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6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50" d="100"/>
          <a:sy n="150" d="100"/>
        </p:scale>
        <p:origin x="-2368" y="-104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DA00-F408-F64B-ACE5-FD4E8FA8842B}" type="datetimeFigureOut">
              <a:rPr lang="es-ES" smtClean="0"/>
              <a:t>28/1/16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3F59-8341-104B-A397-B9FD100114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3697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DA00-F408-F64B-ACE5-FD4E8FA8842B}" type="datetimeFigureOut">
              <a:rPr lang="es-ES" smtClean="0"/>
              <a:t>28/1/16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3F59-8341-104B-A397-B9FD100114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566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DA00-F408-F64B-ACE5-FD4E8FA8842B}" type="datetimeFigureOut">
              <a:rPr lang="es-ES" smtClean="0"/>
              <a:t>28/1/16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3F59-8341-104B-A397-B9FD100114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159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DA00-F408-F64B-ACE5-FD4E8FA8842B}" type="datetimeFigureOut">
              <a:rPr lang="es-ES" smtClean="0"/>
              <a:t>28/1/16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3F59-8341-104B-A397-B9FD100114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460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DA00-F408-F64B-ACE5-FD4E8FA8842B}" type="datetimeFigureOut">
              <a:rPr lang="es-ES" smtClean="0"/>
              <a:t>28/1/16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3F59-8341-104B-A397-B9FD100114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249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DA00-F408-F64B-ACE5-FD4E8FA8842B}" type="datetimeFigureOut">
              <a:rPr lang="es-ES" smtClean="0"/>
              <a:t>28/1/16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3F59-8341-104B-A397-B9FD100114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06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DA00-F408-F64B-ACE5-FD4E8FA8842B}" type="datetimeFigureOut">
              <a:rPr lang="es-ES" smtClean="0"/>
              <a:t>28/1/16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3F59-8341-104B-A397-B9FD100114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31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DA00-F408-F64B-ACE5-FD4E8FA8842B}" type="datetimeFigureOut">
              <a:rPr lang="es-ES" smtClean="0"/>
              <a:t>28/1/16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3F59-8341-104B-A397-B9FD100114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646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DA00-F408-F64B-ACE5-FD4E8FA8842B}" type="datetimeFigureOut">
              <a:rPr lang="es-ES" smtClean="0"/>
              <a:t>28/1/16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3F59-8341-104B-A397-B9FD100114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4565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DA00-F408-F64B-ACE5-FD4E8FA8842B}" type="datetimeFigureOut">
              <a:rPr lang="es-ES" smtClean="0"/>
              <a:t>28/1/16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3F59-8341-104B-A397-B9FD100114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81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DA00-F408-F64B-ACE5-FD4E8FA8842B}" type="datetimeFigureOut">
              <a:rPr lang="es-ES" smtClean="0"/>
              <a:t>28/1/16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3F59-8341-104B-A397-B9FD100114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599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ADA00-F408-F64B-ACE5-FD4E8FA8842B}" type="datetimeFigureOut">
              <a:rPr lang="es-ES" smtClean="0"/>
              <a:t>28/1/16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F3F59-8341-104B-A397-B9FD100114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708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3361266" y="1934203"/>
            <a:ext cx="2890397" cy="44496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" name="Agrupar 3"/>
          <p:cNvGrpSpPr/>
          <p:nvPr/>
        </p:nvGrpSpPr>
        <p:grpSpPr>
          <a:xfrm>
            <a:off x="3701594" y="2297285"/>
            <a:ext cx="2079786" cy="864096"/>
            <a:chOff x="6156176" y="1412776"/>
            <a:chExt cx="2079786" cy="864096"/>
          </a:xfrm>
        </p:grpSpPr>
        <p:sp>
          <p:nvSpPr>
            <p:cNvPr id="5" name="Rectángulo 4"/>
            <p:cNvSpPr/>
            <p:nvPr/>
          </p:nvSpPr>
          <p:spPr>
            <a:xfrm>
              <a:off x="6156176" y="1412776"/>
              <a:ext cx="864096" cy="792088"/>
            </a:xfrm>
            <a:prstGeom prst="rect">
              <a:avLst/>
            </a:prstGeom>
            <a:solidFill>
              <a:srgbClr val="FBB6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6315157" y="1630541"/>
              <a:ext cx="5557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b="1" dirty="0" smtClean="0">
                  <a:solidFill>
                    <a:schemeClr val="tx2">
                      <a:lumMod val="75000"/>
                    </a:schemeClr>
                  </a:solidFill>
                </a:rPr>
                <a:t>JS</a:t>
              </a:r>
              <a:endParaRPr lang="es-ES" sz="36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7040625" y="1630541"/>
              <a:ext cx="10054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b="1" dirty="0" smtClean="0">
                  <a:solidFill>
                    <a:schemeClr val="bg1"/>
                  </a:solidFill>
                </a:rPr>
                <a:t>DAY</a:t>
              </a:r>
              <a:endParaRPr lang="es-E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7057497" y="1412776"/>
              <a:ext cx="11784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smtClean="0">
                  <a:solidFill>
                    <a:schemeClr val="bg1"/>
                  </a:solidFill>
                </a:rPr>
                <a:t>29 y 30 ABRIL 2016</a:t>
              </a:r>
            </a:p>
            <a:p>
              <a:r>
                <a:rPr lang="es-ES" sz="1000" dirty="0" smtClean="0">
                  <a:solidFill>
                    <a:schemeClr val="bg1"/>
                  </a:solidFill>
                </a:rPr>
                <a:t>MADRID</a:t>
              </a:r>
              <a:endParaRPr lang="es-E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Agrupar 9"/>
          <p:cNvGrpSpPr/>
          <p:nvPr/>
        </p:nvGrpSpPr>
        <p:grpSpPr>
          <a:xfrm>
            <a:off x="3697153" y="3313781"/>
            <a:ext cx="2079786" cy="864096"/>
            <a:chOff x="6156176" y="1412776"/>
            <a:chExt cx="2079786" cy="864096"/>
          </a:xfrm>
        </p:grpSpPr>
        <p:sp>
          <p:nvSpPr>
            <p:cNvPr id="11" name="Rectángulo 10"/>
            <p:cNvSpPr/>
            <p:nvPr/>
          </p:nvSpPr>
          <p:spPr>
            <a:xfrm>
              <a:off x="6156176" y="1412776"/>
              <a:ext cx="864096" cy="792088"/>
            </a:xfrm>
            <a:prstGeom prst="rect">
              <a:avLst/>
            </a:prstGeom>
            <a:solidFill>
              <a:srgbClr val="FBB6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6315157" y="1630541"/>
              <a:ext cx="5557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b="1" dirty="0" smtClean="0">
                  <a:solidFill>
                    <a:schemeClr val="bg1"/>
                  </a:solidFill>
                </a:rPr>
                <a:t>JS</a:t>
              </a:r>
              <a:endParaRPr lang="es-E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7040625" y="1630541"/>
              <a:ext cx="10054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b="1" dirty="0" smtClean="0">
                  <a:solidFill>
                    <a:schemeClr val="bg1"/>
                  </a:solidFill>
                </a:rPr>
                <a:t>DAY</a:t>
              </a:r>
              <a:endParaRPr lang="es-E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7057497" y="1412776"/>
              <a:ext cx="11784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smtClean="0">
                  <a:solidFill>
                    <a:schemeClr val="bg1"/>
                  </a:solidFill>
                </a:rPr>
                <a:t>29 y 30 ABRIL 2016</a:t>
              </a:r>
            </a:p>
            <a:p>
              <a:r>
                <a:rPr lang="es-ES" sz="1000" dirty="0" smtClean="0">
                  <a:solidFill>
                    <a:schemeClr val="bg1"/>
                  </a:solidFill>
                </a:rPr>
                <a:t>MADRID</a:t>
              </a:r>
              <a:endParaRPr lang="es-E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3710981" y="4258269"/>
            <a:ext cx="2079786" cy="864096"/>
            <a:chOff x="6156176" y="1412776"/>
            <a:chExt cx="2079786" cy="864096"/>
          </a:xfrm>
        </p:grpSpPr>
        <p:sp>
          <p:nvSpPr>
            <p:cNvPr id="16" name="Rectángulo 15"/>
            <p:cNvSpPr/>
            <p:nvPr/>
          </p:nvSpPr>
          <p:spPr>
            <a:xfrm>
              <a:off x="6156176" y="1412776"/>
              <a:ext cx="864096" cy="792088"/>
            </a:xfrm>
            <a:prstGeom prst="rect">
              <a:avLst/>
            </a:prstGeom>
            <a:solidFill>
              <a:srgbClr val="FBB6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6315157" y="1630541"/>
              <a:ext cx="5557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b="1" dirty="0" smtClean="0">
                  <a:solidFill>
                    <a:schemeClr val="tx2">
                      <a:lumMod val="75000"/>
                    </a:schemeClr>
                  </a:solidFill>
                </a:rPr>
                <a:t>JS</a:t>
              </a:r>
              <a:endParaRPr lang="es-ES" sz="36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7040625" y="1630541"/>
              <a:ext cx="10054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b="1" dirty="0" smtClean="0">
                  <a:solidFill>
                    <a:schemeClr val="tx2">
                      <a:lumMod val="75000"/>
                    </a:schemeClr>
                  </a:solidFill>
                </a:rPr>
                <a:t>DAY</a:t>
              </a:r>
              <a:endParaRPr lang="es-ES" sz="36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7057497" y="1412776"/>
              <a:ext cx="11784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smtClean="0">
                  <a:solidFill>
                    <a:schemeClr val="tx2">
                      <a:lumMod val="75000"/>
                    </a:schemeClr>
                  </a:solidFill>
                </a:rPr>
                <a:t>29 y 30 ABRIL 2016</a:t>
              </a:r>
            </a:p>
            <a:p>
              <a:r>
                <a:rPr lang="es-ES" sz="1000" dirty="0" smtClean="0">
                  <a:solidFill>
                    <a:schemeClr val="tx2">
                      <a:lumMod val="75000"/>
                    </a:schemeClr>
                  </a:solidFill>
                </a:rPr>
                <a:t>MADRID</a:t>
              </a:r>
              <a:endParaRPr lang="es-ES" sz="10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26" name="CuadroTexto 25"/>
          <p:cNvSpPr txBox="1"/>
          <p:nvPr/>
        </p:nvSpPr>
        <p:spPr>
          <a:xfrm>
            <a:off x="2919421" y="1220839"/>
            <a:ext cx="3610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 smtClean="0"/>
              <a:t>Imagen</a:t>
            </a:r>
            <a:endParaRPr lang="es-ES" sz="3600" b="1" dirty="0"/>
          </a:p>
        </p:txBody>
      </p:sp>
      <p:grpSp>
        <p:nvGrpSpPr>
          <p:cNvPr id="21" name="Agrupar 20"/>
          <p:cNvGrpSpPr/>
          <p:nvPr/>
        </p:nvGrpSpPr>
        <p:grpSpPr>
          <a:xfrm>
            <a:off x="3697153" y="5235714"/>
            <a:ext cx="2427510" cy="864096"/>
            <a:chOff x="6156176" y="1412776"/>
            <a:chExt cx="2427510" cy="864096"/>
          </a:xfrm>
        </p:grpSpPr>
        <p:sp>
          <p:nvSpPr>
            <p:cNvPr id="22" name="Rectángulo 21"/>
            <p:cNvSpPr/>
            <p:nvPr/>
          </p:nvSpPr>
          <p:spPr>
            <a:xfrm>
              <a:off x="6156176" y="1412776"/>
              <a:ext cx="864096" cy="792088"/>
            </a:xfrm>
            <a:prstGeom prst="rect">
              <a:avLst/>
            </a:prstGeom>
            <a:solidFill>
              <a:srgbClr val="FBB6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6315157" y="1630541"/>
              <a:ext cx="5557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b="1" dirty="0" smtClean="0">
                  <a:solidFill>
                    <a:schemeClr val="bg1"/>
                  </a:solidFill>
                </a:rPr>
                <a:t>JS</a:t>
              </a:r>
              <a:endParaRPr lang="es-E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7040625" y="1630541"/>
              <a:ext cx="15430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b="1" dirty="0" smtClean="0">
                  <a:solidFill>
                    <a:schemeClr val="bg1"/>
                  </a:solidFill>
                </a:rPr>
                <a:t>DAY ES</a:t>
              </a:r>
              <a:endParaRPr lang="es-E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7057497" y="1412776"/>
              <a:ext cx="11784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smtClean="0">
                  <a:solidFill>
                    <a:schemeClr val="bg1"/>
                  </a:solidFill>
                </a:rPr>
                <a:t>29 y 30 ABRIL 2016</a:t>
              </a:r>
            </a:p>
            <a:p>
              <a:r>
                <a:rPr lang="es-ES" sz="1000" dirty="0" smtClean="0">
                  <a:solidFill>
                    <a:schemeClr val="bg1"/>
                  </a:solidFill>
                </a:rPr>
                <a:t>MADRID</a:t>
              </a:r>
              <a:endParaRPr lang="es-E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594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sponsor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885" y="2533958"/>
            <a:ext cx="1627804" cy="510045"/>
          </a:xfrm>
          <a:prstGeom prst="rect">
            <a:avLst/>
          </a:prstGeom>
        </p:spPr>
      </p:pic>
      <p:pic>
        <p:nvPicPr>
          <p:cNvPr id="5" name="Imagen 4" descr="sponsor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58" b="22774"/>
          <a:stretch/>
        </p:blipFill>
        <p:spPr>
          <a:xfrm>
            <a:off x="4878940" y="2533958"/>
            <a:ext cx="1645524" cy="519396"/>
          </a:xfrm>
          <a:prstGeom prst="rect">
            <a:avLst/>
          </a:prstGeom>
        </p:spPr>
      </p:pic>
      <p:pic>
        <p:nvPicPr>
          <p:cNvPr id="6" name="Imagen 5" descr="sponsor-3.jpg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4" t="3954" r="5559" b="13256"/>
          <a:stretch/>
        </p:blipFill>
        <p:spPr>
          <a:xfrm>
            <a:off x="2919420" y="3231154"/>
            <a:ext cx="1653890" cy="510045"/>
          </a:xfrm>
          <a:prstGeom prst="rect">
            <a:avLst/>
          </a:prstGeom>
        </p:spPr>
      </p:pic>
      <p:pic>
        <p:nvPicPr>
          <p:cNvPr id="7" name="Imagen 6" descr="sponsor-4.jpg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165" b="-19970"/>
          <a:stretch/>
        </p:blipFill>
        <p:spPr>
          <a:xfrm>
            <a:off x="4884340" y="3231154"/>
            <a:ext cx="1645524" cy="510045"/>
          </a:xfrm>
          <a:prstGeom prst="rect">
            <a:avLst/>
          </a:prstGeom>
        </p:spPr>
      </p:pic>
      <p:pic>
        <p:nvPicPr>
          <p:cNvPr id="8" name="Imagen 7" descr="sponsor-5.png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05" r="-10039"/>
          <a:stretch/>
        </p:blipFill>
        <p:spPr>
          <a:xfrm>
            <a:off x="4884340" y="3957877"/>
            <a:ext cx="1645524" cy="510045"/>
          </a:xfrm>
          <a:prstGeom prst="rect">
            <a:avLst/>
          </a:prstGeom>
        </p:spPr>
      </p:pic>
      <p:pic>
        <p:nvPicPr>
          <p:cNvPr id="9" name="Imagen 8" descr="sponsor-6.png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19" b="-1"/>
          <a:stretch/>
        </p:blipFill>
        <p:spPr>
          <a:xfrm>
            <a:off x="2919420" y="3957877"/>
            <a:ext cx="1645524" cy="510045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2919421" y="1220839"/>
            <a:ext cx="3610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 smtClean="0"/>
              <a:t>Patrocinadores</a:t>
            </a:r>
            <a:endParaRPr lang="es-ES" sz="3600" b="1" dirty="0"/>
          </a:p>
        </p:txBody>
      </p:sp>
    </p:spTree>
    <p:extLst>
      <p:ext uri="{BB962C8B-B14F-4D97-AF65-F5344CB8AC3E}">
        <p14:creationId xmlns:p14="http://schemas.microsoft.com/office/powerpoint/2010/main" val="143649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/>
          <p:cNvGrpSpPr/>
          <p:nvPr/>
        </p:nvGrpSpPr>
        <p:grpSpPr>
          <a:xfrm>
            <a:off x="4939401" y="2498495"/>
            <a:ext cx="1461551" cy="515617"/>
            <a:chOff x="4911302" y="1838435"/>
            <a:chExt cx="1461551" cy="515617"/>
          </a:xfrm>
        </p:grpSpPr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2"/>
            <a:srcRect l="26315" t="25417" r="26281" b="24408"/>
            <a:stretch/>
          </p:blipFill>
          <p:spPr>
            <a:xfrm>
              <a:off x="4911302" y="1838435"/>
              <a:ext cx="487145" cy="515617"/>
            </a:xfrm>
            <a:prstGeom prst="rect">
              <a:avLst/>
            </a:prstGeom>
          </p:spPr>
        </p:pic>
        <p:sp>
          <p:nvSpPr>
            <p:cNvPr id="15" name="CuadroTexto 14"/>
            <p:cNvSpPr txBox="1"/>
            <p:nvPr/>
          </p:nvSpPr>
          <p:spPr>
            <a:xfrm>
              <a:off x="5364043" y="1885821"/>
              <a:ext cx="1008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/>
                <a:t>MADRID</a:t>
              </a:r>
              <a:endParaRPr lang="es-ES" b="1" dirty="0"/>
            </a:p>
          </p:txBody>
        </p:sp>
      </p:grpSp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21313" r="-16799"/>
          <a:stretch/>
        </p:blipFill>
        <p:spPr>
          <a:xfrm>
            <a:off x="2919421" y="3278570"/>
            <a:ext cx="1627803" cy="510045"/>
          </a:xfrm>
          <a:prstGeom prst="rect">
            <a:avLst/>
          </a:prstGeom>
        </p:spPr>
      </p:pic>
      <p:grpSp>
        <p:nvGrpSpPr>
          <p:cNvPr id="22" name="Agrupar 21"/>
          <p:cNvGrpSpPr/>
          <p:nvPr/>
        </p:nvGrpSpPr>
        <p:grpSpPr>
          <a:xfrm>
            <a:off x="2919421" y="2504067"/>
            <a:ext cx="1627804" cy="510045"/>
            <a:chOff x="2379406" y="1936418"/>
            <a:chExt cx="1627804" cy="510045"/>
          </a:xfrm>
        </p:grpSpPr>
        <p:sp>
          <p:nvSpPr>
            <p:cNvPr id="21" name="Rectángulo 20"/>
            <p:cNvSpPr/>
            <p:nvPr/>
          </p:nvSpPr>
          <p:spPr>
            <a:xfrm>
              <a:off x="2379406" y="1936418"/>
              <a:ext cx="1627804" cy="51004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9" name="Imagen 18"/>
            <p:cNvPicPr>
              <a:picLocks noChangeAspect="1"/>
            </p:cNvPicPr>
            <p:nvPr/>
          </p:nvPicPr>
          <p:blipFill rotWithShape="1">
            <a:blip r:embed="rId4"/>
            <a:srcRect l="7911" t="25180" r="6264" b="25070"/>
            <a:stretch/>
          </p:blipFill>
          <p:spPr>
            <a:xfrm>
              <a:off x="2493348" y="1972417"/>
              <a:ext cx="1399919" cy="455092"/>
            </a:xfrm>
            <a:prstGeom prst="rect">
              <a:avLst/>
            </a:prstGeom>
          </p:spPr>
        </p:pic>
      </p:grpSp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-37652" b="-38349"/>
          <a:stretch/>
        </p:blipFill>
        <p:spPr>
          <a:xfrm>
            <a:off x="3797833" y="4070043"/>
            <a:ext cx="1628713" cy="510045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2919421" y="1220839"/>
            <a:ext cx="3610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 smtClean="0"/>
              <a:t>Organizadores</a:t>
            </a:r>
            <a:endParaRPr lang="es-ES" sz="36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38956" r="-32110"/>
          <a:stretch/>
        </p:blipFill>
        <p:spPr>
          <a:xfrm>
            <a:off x="4827750" y="3278570"/>
            <a:ext cx="1399919" cy="4773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46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0"/>
            <a:ext cx="9144000" cy="3416710"/>
            <a:chOff x="0" y="0"/>
            <a:chExt cx="9144000" cy="3416710"/>
          </a:xfrm>
        </p:grpSpPr>
        <p:pic>
          <p:nvPicPr>
            <p:cNvPr id="5" name="Imagen 4" descr="img-1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951"/>
            <a:stretch/>
          </p:blipFill>
          <p:spPr>
            <a:xfrm>
              <a:off x="0" y="0"/>
              <a:ext cx="9144000" cy="3416710"/>
            </a:xfrm>
            <a:prstGeom prst="rect">
              <a:avLst/>
            </a:prstGeom>
          </p:spPr>
        </p:pic>
        <p:grpSp>
          <p:nvGrpSpPr>
            <p:cNvPr id="6" name="Agrupar 5"/>
            <p:cNvGrpSpPr/>
            <p:nvPr/>
          </p:nvGrpSpPr>
          <p:grpSpPr>
            <a:xfrm>
              <a:off x="5679974" y="694078"/>
              <a:ext cx="2079786" cy="864096"/>
              <a:chOff x="6156176" y="1412776"/>
              <a:chExt cx="2079786" cy="864096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6156176" y="1412776"/>
                <a:ext cx="864096" cy="792088"/>
              </a:xfrm>
              <a:prstGeom prst="rect">
                <a:avLst/>
              </a:prstGeom>
              <a:solidFill>
                <a:srgbClr val="FBB62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CuadroTexto 7"/>
              <p:cNvSpPr txBox="1"/>
              <p:nvPr/>
            </p:nvSpPr>
            <p:spPr>
              <a:xfrm>
                <a:off x="6315157" y="1630541"/>
                <a:ext cx="5557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3600" b="1" dirty="0" smtClean="0">
                    <a:solidFill>
                      <a:srgbClr val="FFFFFF"/>
                    </a:solidFill>
                  </a:rPr>
                  <a:t>JS</a:t>
                </a:r>
                <a:endParaRPr lang="es-ES" sz="36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" name="CuadroTexto 8"/>
              <p:cNvSpPr txBox="1"/>
              <p:nvPr/>
            </p:nvSpPr>
            <p:spPr>
              <a:xfrm>
                <a:off x="7040625" y="1630541"/>
                <a:ext cx="10054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3600" b="1" dirty="0" smtClean="0">
                    <a:solidFill>
                      <a:srgbClr val="FFFFFF"/>
                    </a:solidFill>
                  </a:rPr>
                  <a:t>DAY</a:t>
                </a:r>
                <a:endParaRPr lang="es-ES" sz="36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" name="CuadroTexto 9"/>
              <p:cNvSpPr txBox="1"/>
              <p:nvPr/>
            </p:nvSpPr>
            <p:spPr>
              <a:xfrm>
                <a:off x="7057497" y="1412776"/>
                <a:ext cx="11784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000" dirty="0" smtClean="0">
                    <a:solidFill>
                      <a:srgbClr val="FFFFFF"/>
                    </a:solidFill>
                  </a:rPr>
                  <a:t>29 y 30 ABRIL 2016</a:t>
                </a:r>
              </a:p>
              <a:p>
                <a:r>
                  <a:rPr lang="es-ES" sz="1000" dirty="0" smtClean="0">
                    <a:solidFill>
                      <a:srgbClr val="FFFFFF"/>
                    </a:solidFill>
                  </a:rPr>
                  <a:t>MADRID</a:t>
                </a:r>
                <a:endParaRPr lang="es-ES" sz="1000" dirty="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22" name="Agrupar 21"/>
          <p:cNvGrpSpPr/>
          <p:nvPr/>
        </p:nvGrpSpPr>
        <p:grpSpPr>
          <a:xfrm>
            <a:off x="902929" y="3872979"/>
            <a:ext cx="2146710" cy="2143433"/>
            <a:chOff x="2630129" y="3896523"/>
            <a:chExt cx="2146710" cy="2143433"/>
          </a:xfrm>
        </p:grpSpPr>
        <p:grpSp>
          <p:nvGrpSpPr>
            <p:cNvPr id="19" name="Agrupar 18"/>
            <p:cNvGrpSpPr/>
            <p:nvPr/>
          </p:nvGrpSpPr>
          <p:grpSpPr>
            <a:xfrm>
              <a:off x="2630129" y="3896523"/>
              <a:ext cx="2146710" cy="2143433"/>
              <a:chOff x="2630129" y="3896523"/>
              <a:chExt cx="2146710" cy="2143433"/>
            </a:xfrm>
          </p:grpSpPr>
          <p:pic>
            <p:nvPicPr>
              <p:cNvPr id="13" name="Imagen 12" descr="img-1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48" t="26264" r="42674" b="38574"/>
              <a:stretch/>
            </p:blipFill>
            <p:spPr>
              <a:xfrm>
                <a:off x="2630129" y="3896523"/>
                <a:ext cx="2146710" cy="2143433"/>
              </a:xfrm>
              <a:prstGeom prst="rect">
                <a:avLst/>
              </a:prstGeom>
            </p:spPr>
          </p:pic>
          <p:grpSp>
            <p:nvGrpSpPr>
              <p:cNvPr id="14" name="Agrupar 13"/>
              <p:cNvGrpSpPr/>
              <p:nvPr/>
            </p:nvGrpSpPr>
            <p:grpSpPr>
              <a:xfrm>
                <a:off x="2718826" y="4088437"/>
                <a:ext cx="1868947" cy="864096"/>
                <a:chOff x="6156176" y="1412776"/>
                <a:chExt cx="1868947" cy="864096"/>
              </a:xfrm>
            </p:grpSpPr>
            <p:sp>
              <p:nvSpPr>
                <p:cNvPr id="15" name="Rectángulo 14"/>
                <p:cNvSpPr/>
                <p:nvPr/>
              </p:nvSpPr>
              <p:spPr>
                <a:xfrm>
                  <a:off x="6156176" y="1412776"/>
                  <a:ext cx="864096" cy="792088"/>
                </a:xfrm>
                <a:prstGeom prst="rect">
                  <a:avLst/>
                </a:prstGeom>
                <a:solidFill>
                  <a:srgbClr val="FBB62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6" name="CuadroTexto 15"/>
                <p:cNvSpPr txBox="1"/>
                <p:nvPr/>
              </p:nvSpPr>
              <p:spPr>
                <a:xfrm>
                  <a:off x="6315157" y="1630541"/>
                  <a:ext cx="55571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3600" b="1" dirty="0" smtClean="0">
                      <a:solidFill>
                        <a:srgbClr val="FFFFFF"/>
                      </a:solidFill>
                    </a:rPr>
                    <a:t>JS</a:t>
                  </a:r>
                  <a:endParaRPr lang="es-ES" sz="3600" b="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7" name="CuadroTexto 16"/>
                <p:cNvSpPr txBox="1"/>
                <p:nvPr/>
              </p:nvSpPr>
              <p:spPr>
                <a:xfrm>
                  <a:off x="7019720" y="1630541"/>
                  <a:ext cx="100540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3600" b="1" dirty="0" smtClean="0">
                      <a:solidFill>
                        <a:srgbClr val="FFFFFF"/>
                      </a:solidFill>
                    </a:rPr>
                    <a:t>DAY</a:t>
                  </a:r>
                  <a:endParaRPr lang="es-ES" sz="3600" b="1" dirty="0">
                    <a:solidFill>
                      <a:srgbClr val="FFFFFF"/>
                    </a:solidFill>
                  </a:endParaRPr>
                </a:p>
              </p:txBody>
            </p:sp>
          </p:grpSp>
        </p:grpSp>
        <p:sp>
          <p:nvSpPr>
            <p:cNvPr id="20" name="Rectángulo 19"/>
            <p:cNvSpPr/>
            <p:nvPr/>
          </p:nvSpPr>
          <p:spPr>
            <a:xfrm>
              <a:off x="2630129" y="5071663"/>
              <a:ext cx="2146710" cy="968293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2794929" y="5178179"/>
              <a:ext cx="177474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 smtClean="0">
                  <a:solidFill>
                    <a:srgbClr val="FFFFFF"/>
                  </a:solidFill>
                </a:rPr>
                <a:t>29 y 30 ABRIL 2016</a:t>
              </a:r>
            </a:p>
            <a:p>
              <a:pPr algn="ctr"/>
              <a:r>
                <a:rPr lang="es-ES" sz="1600" dirty="0" smtClean="0">
                  <a:solidFill>
                    <a:srgbClr val="FFFFFF"/>
                  </a:solidFill>
                </a:rPr>
                <a:t>MADRID</a:t>
              </a:r>
              <a:endParaRPr lang="es-ES" sz="16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8" name="Agrupar 17"/>
          <p:cNvGrpSpPr/>
          <p:nvPr/>
        </p:nvGrpSpPr>
        <p:grpSpPr>
          <a:xfrm>
            <a:off x="3594111" y="3872979"/>
            <a:ext cx="2146710" cy="2143433"/>
            <a:chOff x="2630129" y="3896523"/>
            <a:chExt cx="2146710" cy="2143433"/>
          </a:xfrm>
        </p:grpSpPr>
        <p:sp>
          <p:nvSpPr>
            <p:cNvPr id="24" name="Rectángulo 23"/>
            <p:cNvSpPr/>
            <p:nvPr/>
          </p:nvSpPr>
          <p:spPr>
            <a:xfrm>
              <a:off x="2630129" y="3896523"/>
              <a:ext cx="2146710" cy="214343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7" name="Agrupar 26"/>
            <p:cNvGrpSpPr/>
            <p:nvPr/>
          </p:nvGrpSpPr>
          <p:grpSpPr>
            <a:xfrm>
              <a:off x="2718826" y="4088437"/>
              <a:ext cx="1868947" cy="864096"/>
              <a:chOff x="6156176" y="1412776"/>
              <a:chExt cx="1868947" cy="864096"/>
            </a:xfrm>
          </p:grpSpPr>
          <p:sp>
            <p:nvSpPr>
              <p:cNvPr id="28" name="Rectángulo 27"/>
              <p:cNvSpPr/>
              <p:nvPr/>
            </p:nvSpPr>
            <p:spPr>
              <a:xfrm>
                <a:off x="6156176" y="1412776"/>
                <a:ext cx="864096" cy="792088"/>
              </a:xfrm>
              <a:prstGeom prst="rect">
                <a:avLst/>
              </a:prstGeom>
              <a:solidFill>
                <a:srgbClr val="FBB62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" name="CuadroTexto 28"/>
              <p:cNvSpPr txBox="1"/>
              <p:nvPr/>
            </p:nvSpPr>
            <p:spPr>
              <a:xfrm>
                <a:off x="6315157" y="1630541"/>
                <a:ext cx="5557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3600" b="1" dirty="0" smtClean="0">
                    <a:solidFill>
                      <a:srgbClr val="FFFFFF"/>
                    </a:solidFill>
                  </a:rPr>
                  <a:t>JS</a:t>
                </a:r>
                <a:endParaRPr lang="es-ES" sz="36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CuadroTexto 29"/>
              <p:cNvSpPr txBox="1"/>
              <p:nvPr/>
            </p:nvSpPr>
            <p:spPr>
              <a:xfrm>
                <a:off x="7019720" y="1630541"/>
                <a:ext cx="10054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3600" b="1" dirty="0" smtClean="0">
                    <a:solidFill>
                      <a:srgbClr val="FFFFFF"/>
                    </a:solidFill>
                  </a:rPr>
                  <a:t>DAY</a:t>
                </a:r>
                <a:endParaRPr lang="es-ES" sz="3600" b="1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5" name="CuadroTexto 24"/>
            <p:cNvSpPr txBox="1"/>
            <p:nvPr/>
          </p:nvSpPr>
          <p:spPr>
            <a:xfrm>
              <a:off x="2794929" y="5178179"/>
              <a:ext cx="177474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 smtClean="0">
                  <a:solidFill>
                    <a:srgbClr val="FFFFFF"/>
                  </a:solidFill>
                </a:rPr>
                <a:t>29 y 30 ABRIL 2016</a:t>
              </a:r>
            </a:p>
            <a:p>
              <a:pPr algn="ctr"/>
              <a:r>
                <a:rPr lang="es-ES" sz="1600" dirty="0" smtClean="0">
                  <a:solidFill>
                    <a:srgbClr val="FFFFFF"/>
                  </a:solidFill>
                </a:rPr>
                <a:t>MADRID</a:t>
              </a:r>
              <a:endParaRPr lang="es-ES" sz="16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Agrupar 37"/>
          <p:cNvGrpSpPr/>
          <p:nvPr/>
        </p:nvGrpSpPr>
        <p:grpSpPr>
          <a:xfrm>
            <a:off x="5893221" y="3876691"/>
            <a:ext cx="2146710" cy="2143433"/>
            <a:chOff x="2630129" y="3896523"/>
            <a:chExt cx="2146710" cy="2143433"/>
          </a:xfrm>
        </p:grpSpPr>
        <p:sp>
          <p:nvSpPr>
            <p:cNvPr id="39" name="Rectángulo 38"/>
            <p:cNvSpPr/>
            <p:nvPr/>
          </p:nvSpPr>
          <p:spPr>
            <a:xfrm>
              <a:off x="2630129" y="3896523"/>
              <a:ext cx="2146710" cy="214343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0" name="Agrupar 39"/>
            <p:cNvGrpSpPr/>
            <p:nvPr/>
          </p:nvGrpSpPr>
          <p:grpSpPr>
            <a:xfrm>
              <a:off x="2877806" y="4306202"/>
              <a:ext cx="1709967" cy="646331"/>
              <a:chOff x="6315156" y="1630541"/>
              <a:chExt cx="1709967" cy="646331"/>
            </a:xfrm>
          </p:grpSpPr>
          <p:sp>
            <p:nvSpPr>
              <p:cNvPr id="42" name="Rectángulo 41"/>
              <p:cNvSpPr/>
              <p:nvPr/>
            </p:nvSpPr>
            <p:spPr>
              <a:xfrm>
                <a:off x="6315156" y="1712971"/>
                <a:ext cx="705115" cy="491892"/>
              </a:xfrm>
              <a:prstGeom prst="rect">
                <a:avLst/>
              </a:prstGeom>
              <a:solidFill>
                <a:srgbClr val="FBB62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3" name="CuadroTexto 42"/>
              <p:cNvSpPr txBox="1"/>
              <p:nvPr/>
            </p:nvSpPr>
            <p:spPr>
              <a:xfrm>
                <a:off x="6315157" y="1630541"/>
                <a:ext cx="5557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3600" b="1" dirty="0" smtClean="0">
                    <a:solidFill>
                      <a:srgbClr val="FFFFFF"/>
                    </a:solidFill>
                  </a:rPr>
                  <a:t>JS</a:t>
                </a:r>
                <a:endParaRPr lang="es-ES" sz="36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4" name="CuadroTexto 43"/>
              <p:cNvSpPr txBox="1"/>
              <p:nvPr/>
            </p:nvSpPr>
            <p:spPr>
              <a:xfrm>
                <a:off x="7019720" y="1630541"/>
                <a:ext cx="10054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3600" b="1" dirty="0" smtClean="0">
                    <a:solidFill>
                      <a:srgbClr val="FFFFFF"/>
                    </a:solidFill>
                  </a:rPr>
                  <a:t>DAY</a:t>
                </a:r>
                <a:endParaRPr lang="es-ES" sz="3600" b="1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1" name="CuadroTexto 40"/>
            <p:cNvSpPr txBox="1"/>
            <p:nvPr/>
          </p:nvSpPr>
          <p:spPr>
            <a:xfrm>
              <a:off x="2794929" y="5178179"/>
              <a:ext cx="177474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dirty="0" smtClean="0">
                  <a:solidFill>
                    <a:srgbClr val="FFFFFF"/>
                  </a:solidFill>
                </a:rPr>
                <a:t>29 y 30 ABRIL 2016</a:t>
              </a:r>
            </a:p>
            <a:p>
              <a:pPr algn="ctr"/>
              <a:r>
                <a:rPr lang="es-ES" sz="1600" dirty="0" smtClean="0">
                  <a:solidFill>
                    <a:srgbClr val="FFFFFF"/>
                  </a:solidFill>
                </a:rPr>
                <a:t>MADRID</a:t>
              </a:r>
              <a:endParaRPr lang="es-ES" sz="16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9571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/>
          <p:cNvGrpSpPr/>
          <p:nvPr/>
        </p:nvGrpSpPr>
        <p:grpSpPr>
          <a:xfrm>
            <a:off x="0" y="-1"/>
            <a:ext cx="9144000" cy="5579533"/>
            <a:chOff x="0" y="-1"/>
            <a:chExt cx="9144000" cy="5579533"/>
          </a:xfrm>
        </p:grpSpPr>
        <p:pic>
          <p:nvPicPr>
            <p:cNvPr id="4" name="Imagen 3" descr="img-1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471"/>
            <a:stretch/>
          </p:blipFill>
          <p:spPr>
            <a:xfrm>
              <a:off x="0" y="-1"/>
              <a:ext cx="9144000" cy="5579533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/>
          </p:nvSpPr>
          <p:spPr>
            <a:xfrm>
              <a:off x="0" y="1566464"/>
              <a:ext cx="9144000" cy="1938736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" name="Agrupar 1"/>
            <p:cNvGrpSpPr/>
            <p:nvPr/>
          </p:nvGrpSpPr>
          <p:grpSpPr>
            <a:xfrm>
              <a:off x="1942235" y="1887110"/>
              <a:ext cx="3003952" cy="1363980"/>
              <a:chOff x="2776359" y="4088437"/>
              <a:chExt cx="1718409" cy="852748"/>
            </a:xfrm>
          </p:grpSpPr>
          <p:sp>
            <p:nvSpPr>
              <p:cNvPr id="8" name="Rectángulo 7"/>
              <p:cNvSpPr/>
              <p:nvPr/>
            </p:nvSpPr>
            <p:spPr>
              <a:xfrm>
                <a:off x="2776359" y="4088437"/>
                <a:ext cx="806563" cy="792088"/>
              </a:xfrm>
              <a:prstGeom prst="rect">
                <a:avLst/>
              </a:prstGeom>
              <a:solidFill>
                <a:srgbClr val="FBB62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3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" name="CuadroTexto 8"/>
              <p:cNvSpPr txBox="1"/>
              <p:nvPr/>
            </p:nvSpPr>
            <p:spPr>
              <a:xfrm>
                <a:off x="2926238" y="4306202"/>
                <a:ext cx="459398" cy="63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6000" b="1" dirty="0" smtClean="0">
                    <a:solidFill>
                      <a:srgbClr val="FFFFFF"/>
                    </a:solidFill>
                  </a:rPr>
                  <a:t>JS</a:t>
                </a:r>
                <a:endParaRPr lang="es-ES" sz="60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" name="CuadroTexto 9"/>
              <p:cNvSpPr txBox="1"/>
              <p:nvPr/>
            </p:nvSpPr>
            <p:spPr>
              <a:xfrm>
                <a:off x="3616273" y="4306202"/>
                <a:ext cx="878495" cy="63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6000" b="1" dirty="0" smtClean="0">
                    <a:solidFill>
                      <a:srgbClr val="FFFFFF"/>
                    </a:solidFill>
                  </a:rPr>
                  <a:t>DAY</a:t>
                </a:r>
                <a:endParaRPr lang="es-ES" sz="6000" b="1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1" name="CuadroTexto 10"/>
            <p:cNvSpPr txBox="1"/>
            <p:nvPr/>
          </p:nvSpPr>
          <p:spPr>
            <a:xfrm>
              <a:off x="3481444" y="2035373"/>
              <a:ext cx="50647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 smtClean="0">
                  <a:solidFill>
                    <a:srgbClr val="FFFFFF"/>
                  </a:solidFill>
                </a:rPr>
                <a:t>29 y 30 ABRIL 2016 MADRID</a:t>
              </a:r>
              <a:endParaRPr lang="es-ES" sz="20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77874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3391</TotalTime>
  <Words>77</Words>
  <Application>Microsoft Macintosh PowerPoint</Application>
  <PresentationFormat>Presentación en pantalla 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JJJ VVV</dc:creator>
  <cp:lastModifiedBy>JJJ VVV</cp:lastModifiedBy>
  <cp:revision>26</cp:revision>
  <dcterms:created xsi:type="dcterms:W3CDTF">2015-12-11T17:57:00Z</dcterms:created>
  <dcterms:modified xsi:type="dcterms:W3CDTF">2016-01-28T16:41:56Z</dcterms:modified>
</cp:coreProperties>
</file>