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47" d="100"/>
          <a:sy n="147" d="100"/>
        </p:scale>
        <p:origin x="-2456" y="-10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2/2/16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69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2/2/16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66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2/2/16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59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2/2/16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60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2/2/16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49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2/2/16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06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2/2/16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31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2/2/16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6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2/2/16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56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2/2/16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81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2/2/16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9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DA00-F408-F64B-ACE5-FD4E8FA8842B}" type="datetimeFigureOut">
              <a:rPr lang="es-ES" smtClean="0"/>
              <a:t>2/2/16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08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1783491" y="1950193"/>
            <a:ext cx="2890397" cy="4449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Agrupar 3"/>
          <p:cNvGrpSpPr/>
          <p:nvPr/>
        </p:nvGrpSpPr>
        <p:grpSpPr>
          <a:xfrm>
            <a:off x="2123819" y="2313275"/>
            <a:ext cx="2250102" cy="864096"/>
            <a:chOff x="6156176" y="1412776"/>
            <a:chExt cx="2250102" cy="864096"/>
          </a:xfrm>
        </p:grpSpPr>
        <p:sp>
          <p:nvSpPr>
            <p:cNvPr id="5" name="Rectángulo 4"/>
            <p:cNvSpPr/>
            <p:nvPr/>
          </p:nvSpPr>
          <p:spPr>
            <a:xfrm>
              <a:off x="6156176" y="1412776"/>
              <a:ext cx="864096" cy="792088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315157" y="1630541"/>
              <a:ext cx="5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tx2">
                      <a:lumMod val="75000"/>
                    </a:schemeClr>
                  </a:solidFill>
                </a:rPr>
                <a:t>JS</a:t>
              </a:r>
              <a:endParaRPr lang="es-ES" sz="3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040625" y="1630541"/>
              <a:ext cx="13656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DayES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057497" y="1412776"/>
              <a:ext cx="1178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>
                  <a:solidFill>
                    <a:schemeClr val="bg1"/>
                  </a:solidFill>
                </a:rPr>
                <a:t>29 y 30 ABRIL 2016</a:t>
              </a:r>
            </a:p>
            <a:p>
              <a:r>
                <a:rPr lang="es-ES" sz="1000" dirty="0" smtClean="0">
                  <a:solidFill>
                    <a:schemeClr val="bg1"/>
                  </a:solidFill>
                </a:rPr>
                <a:t>MADRID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2119378" y="3213570"/>
            <a:ext cx="2250102" cy="864096"/>
            <a:chOff x="6156176" y="1412776"/>
            <a:chExt cx="2250102" cy="864096"/>
          </a:xfrm>
        </p:grpSpPr>
        <p:sp>
          <p:nvSpPr>
            <p:cNvPr id="16" name="Rectángulo 15"/>
            <p:cNvSpPr/>
            <p:nvPr/>
          </p:nvSpPr>
          <p:spPr>
            <a:xfrm>
              <a:off x="6156176" y="1412776"/>
              <a:ext cx="864096" cy="792088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315157" y="1630541"/>
              <a:ext cx="5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tx2">
                      <a:lumMod val="75000"/>
                    </a:schemeClr>
                  </a:solidFill>
                </a:rPr>
                <a:t>JS</a:t>
              </a:r>
              <a:endParaRPr lang="es-ES" sz="3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7040625" y="1630541"/>
              <a:ext cx="13656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tx2">
                      <a:lumMod val="75000"/>
                    </a:schemeClr>
                  </a:solidFill>
                </a:rPr>
                <a:t>DayES</a:t>
              </a:r>
              <a:endParaRPr lang="es-ES" sz="3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057497" y="1412776"/>
              <a:ext cx="1178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>
                  <a:solidFill>
                    <a:schemeClr val="tx2">
                      <a:lumMod val="75000"/>
                    </a:schemeClr>
                  </a:solidFill>
                </a:rPr>
                <a:t>29 y 30 ABRIL 2016</a:t>
              </a:r>
            </a:p>
            <a:p>
              <a:r>
                <a:rPr lang="es-ES" sz="1000" dirty="0" smtClean="0">
                  <a:solidFill>
                    <a:schemeClr val="tx2">
                      <a:lumMod val="75000"/>
                    </a:schemeClr>
                  </a:solidFill>
                </a:rPr>
                <a:t>MADRID</a:t>
              </a:r>
              <a:endParaRPr lang="es-ES" sz="1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CuadroTexto 25"/>
          <p:cNvSpPr txBox="1"/>
          <p:nvPr/>
        </p:nvSpPr>
        <p:spPr>
          <a:xfrm>
            <a:off x="2919421" y="1220839"/>
            <a:ext cx="361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Imagen</a:t>
            </a:r>
            <a:endParaRPr lang="es-ES" sz="3600" b="1" dirty="0"/>
          </a:p>
        </p:txBody>
      </p:sp>
      <p:grpSp>
        <p:nvGrpSpPr>
          <p:cNvPr id="21" name="Agrupar 20"/>
          <p:cNvGrpSpPr/>
          <p:nvPr/>
        </p:nvGrpSpPr>
        <p:grpSpPr>
          <a:xfrm>
            <a:off x="2105550" y="4191015"/>
            <a:ext cx="2250102" cy="864096"/>
            <a:chOff x="6156176" y="1412776"/>
            <a:chExt cx="2250102" cy="864096"/>
          </a:xfrm>
        </p:grpSpPr>
        <p:sp>
          <p:nvSpPr>
            <p:cNvPr id="22" name="Rectángulo 21"/>
            <p:cNvSpPr/>
            <p:nvPr/>
          </p:nvSpPr>
          <p:spPr>
            <a:xfrm>
              <a:off x="6156176" y="1412776"/>
              <a:ext cx="864096" cy="792088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6315157" y="1630541"/>
              <a:ext cx="5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JS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7040625" y="1630541"/>
              <a:ext cx="13656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DayES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7057497" y="1412776"/>
              <a:ext cx="1178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>
                  <a:solidFill>
                    <a:schemeClr val="bg1"/>
                  </a:solidFill>
                </a:rPr>
                <a:t>29 y 30 ABRIL 2016</a:t>
              </a:r>
            </a:p>
            <a:p>
              <a:r>
                <a:rPr lang="es-ES" sz="1000" dirty="0" smtClean="0">
                  <a:solidFill>
                    <a:schemeClr val="bg1"/>
                  </a:solidFill>
                </a:rPr>
                <a:t>MADRID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ángulo 26"/>
          <p:cNvSpPr/>
          <p:nvPr/>
        </p:nvSpPr>
        <p:spPr>
          <a:xfrm>
            <a:off x="4826288" y="1950193"/>
            <a:ext cx="2890397" cy="4449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" name="Agrupar 27"/>
          <p:cNvGrpSpPr/>
          <p:nvPr/>
        </p:nvGrpSpPr>
        <p:grpSpPr>
          <a:xfrm>
            <a:off x="5166616" y="2313275"/>
            <a:ext cx="2250102" cy="864096"/>
            <a:chOff x="6156176" y="1412776"/>
            <a:chExt cx="2250102" cy="864096"/>
          </a:xfrm>
        </p:grpSpPr>
        <p:sp>
          <p:nvSpPr>
            <p:cNvPr id="29" name="Rectángulo 28"/>
            <p:cNvSpPr/>
            <p:nvPr/>
          </p:nvSpPr>
          <p:spPr>
            <a:xfrm>
              <a:off x="6156176" y="1412776"/>
              <a:ext cx="864096" cy="792088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6315157" y="1630541"/>
              <a:ext cx="5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tx2">
                      <a:lumMod val="75000"/>
                    </a:schemeClr>
                  </a:solidFill>
                </a:rPr>
                <a:t>JS</a:t>
              </a:r>
              <a:endParaRPr lang="es-ES" sz="3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7040625" y="1630541"/>
              <a:ext cx="13656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DayES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5162175" y="3213570"/>
            <a:ext cx="2250102" cy="864096"/>
            <a:chOff x="6156176" y="1412776"/>
            <a:chExt cx="2250102" cy="864096"/>
          </a:xfrm>
        </p:grpSpPr>
        <p:sp>
          <p:nvSpPr>
            <p:cNvPr id="39" name="Rectángulo 38"/>
            <p:cNvSpPr/>
            <p:nvPr/>
          </p:nvSpPr>
          <p:spPr>
            <a:xfrm>
              <a:off x="6156176" y="1412776"/>
              <a:ext cx="864096" cy="792088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6315157" y="1630541"/>
              <a:ext cx="5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tx2">
                      <a:lumMod val="75000"/>
                    </a:schemeClr>
                  </a:solidFill>
                </a:rPr>
                <a:t>JS</a:t>
              </a:r>
              <a:endParaRPr lang="es-ES" sz="3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7040625" y="1630541"/>
              <a:ext cx="13656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tx2">
                      <a:lumMod val="75000"/>
                    </a:schemeClr>
                  </a:solidFill>
                </a:rPr>
                <a:t>DayES</a:t>
              </a:r>
              <a:endParaRPr lang="es-ES" sz="3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5148347" y="4191015"/>
            <a:ext cx="2250102" cy="864096"/>
            <a:chOff x="6156176" y="1412776"/>
            <a:chExt cx="2250102" cy="864096"/>
          </a:xfrm>
        </p:grpSpPr>
        <p:sp>
          <p:nvSpPr>
            <p:cNvPr id="44" name="Rectángulo 43"/>
            <p:cNvSpPr/>
            <p:nvPr/>
          </p:nvSpPr>
          <p:spPr>
            <a:xfrm>
              <a:off x="6156176" y="1412776"/>
              <a:ext cx="864096" cy="792088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315157" y="1630541"/>
              <a:ext cx="5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JS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7040625" y="1630541"/>
              <a:ext cx="13656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DayES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94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sponsor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85" y="2533958"/>
            <a:ext cx="1627804" cy="510045"/>
          </a:xfrm>
          <a:prstGeom prst="rect">
            <a:avLst/>
          </a:prstGeom>
        </p:spPr>
      </p:pic>
      <p:pic>
        <p:nvPicPr>
          <p:cNvPr id="5" name="Imagen 4" descr="sponsor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8" b="22774"/>
          <a:stretch/>
        </p:blipFill>
        <p:spPr>
          <a:xfrm>
            <a:off x="4878940" y="2533958"/>
            <a:ext cx="1645524" cy="519396"/>
          </a:xfrm>
          <a:prstGeom prst="rect">
            <a:avLst/>
          </a:prstGeom>
        </p:spPr>
      </p:pic>
      <p:pic>
        <p:nvPicPr>
          <p:cNvPr id="6" name="Imagen 5" descr="sponsor-3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t="3954" r="5559" b="13256"/>
          <a:stretch/>
        </p:blipFill>
        <p:spPr>
          <a:xfrm>
            <a:off x="2919420" y="3231154"/>
            <a:ext cx="1653890" cy="510045"/>
          </a:xfrm>
          <a:prstGeom prst="rect">
            <a:avLst/>
          </a:prstGeom>
        </p:spPr>
      </p:pic>
      <p:pic>
        <p:nvPicPr>
          <p:cNvPr id="7" name="Imagen 6" descr="sponsor-4.jp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165" b="-19970"/>
          <a:stretch/>
        </p:blipFill>
        <p:spPr>
          <a:xfrm>
            <a:off x="4884340" y="3231154"/>
            <a:ext cx="1645524" cy="510045"/>
          </a:xfrm>
          <a:prstGeom prst="rect">
            <a:avLst/>
          </a:prstGeom>
        </p:spPr>
      </p:pic>
      <p:pic>
        <p:nvPicPr>
          <p:cNvPr id="8" name="Imagen 7" descr="sponsor-5.png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05" r="-10039"/>
          <a:stretch/>
        </p:blipFill>
        <p:spPr>
          <a:xfrm>
            <a:off x="4884340" y="3957877"/>
            <a:ext cx="1645524" cy="510045"/>
          </a:xfrm>
          <a:prstGeom prst="rect">
            <a:avLst/>
          </a:prstGeom>
        </p:spPr>
      </p:pic>
      <p:pic>
        <p:nvPicPr>
          <p:cNvPr id="9" name="Imagen 8" descr="sponsor-6.png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19" b="-1"/>
          <a:stretch/>
        </p:blipFill>
        <p:spPr>
          <a:xfrm>
            <a:off x="2919420" y="3957877"/>
            <a:ext cx="1645524" cy="51004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19421" y="1220839"/>
            <a:ext cx="361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Patrocinadores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14364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4939401" y="2498495"/>
            <a:ext cx="1461551" cy="515617"/>
            <a:chOff x="4911302" y="1838435"/>
            <a:chExt cx="1461551" cy="515617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2"/>
            <a:srcRect l="26315" t="25417" r="26281" b="24408"/>
            <a:stretch/>
          </p:blipFill>
          <p:spPr>
            <a:xfrm>
              <a:off x="4911302" y="1838435"/>
              <a:ext cx="487145" cy="515617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5364043" y="1885821"/>
              <a:ext cx="1008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MADRID</a:t>
              </a:r>
              <a:endParaRPr lang="es-ES" b="1" dirty="0"/>
            </a:p>
          </p:txBody>
        </p:sp>
      </p:grp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1313" r="-16799"/>
          <a:stretch/>
        </p:blipFill>
        <p:spPr>
          <a:xfrm>
            <a:off x="2919421" y="3278570"/>
            <a:ext cx="1627803" cy="510045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919421" y="2504067"/>
            <a:ext cx="1627804" cy="510045"/>
            <a:chOff x="2379406" y="1936418"/>
            <a:chExt cx="1627804" cy="510045"/>
          </a:xfrm>
        </p:grpSpPr>
        <p:sp>
          <p:nvSpPr>
            <p:cNvPr id="21" name="Rectángulo 20"/>
            <p:cNvSpPr/>
            <p:nvPr/>
          </p:nvSpPr>
          <p:spPr>
            <a:xfrm>
              <a:off x="2379406" y="1936418"/>
              <a:ext cx="1627804" cy="51004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9" name="Imagen 18"/>
            <p:cNvPicPr>
              <a:picLocks noChangeAspect="1"/>
            </p:cNvPicPr>
            <p:nvPr/>
          </p:nvPicPr>
          <p:blipFill rotWithShape="1">
            <a:blip r:embed="rId4"/>
            <a:srcRect l="7911" t="25180" r="6264" b="25070"/>
            <a:stretch/>
          </p:blipFill>
          <p:spPr>
            <a:xfrm>
              <a:off x="2493348" y="1972417"/>
              <a:ext cx="1399919" cy="455092"/>
            </a:xfrm>
            <a:prstGeom prst="rect">
              <a:avLst/>
            </a:prstGeom>
          </p:spPr>
        </p:pic>
      </p:grp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37652" b="-38349"/>
          <a:stretch/>
        </p:blipFill>
        <p:spPr>
          <a:xfrm>
            <a:off x="3797833" y="4070043"/>
            <a:ext cx="1628713" cy="51004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919421" y="1220839"/>
            <a:ext cx="361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Organizadores</a:t>
            </a:r>
            <a:endParaRPr lang="es-ES" sz="3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38956" r="-32110"/>
          <a:stretch/>
        </p:blipFill>
        <p:spPr>
          <a:xfrm>
            <a:off x="4827750" y="3278570"/>
            <a:ext cx="1399919" cy="477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4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-2409074" y="4012123"/>
            <a:ext cx="2101154" cy="752432"/>
            <a:chOff x="-2357234" y="4203305"/>
            <a:chExt cx="2101154" cy="752432"/>
          </a:xfrm>
        </p:grpSpPr>
        <p:grpSp>
          <p:nvGrpSpPr>
            <p:cNvPr id="37" name="Agrupar 36"/>
            <p:cNvGrpSpPr/>
            <p:nvPr/>
          </p:nvGrpSpPr>
          <p:grpSpPr>
            <a:xfrm>
              <a:off x="-2357234" y="4218540"/>
              <a:ext cx="2041121" cy="737197"/>
              <a:chOff x="6156176" y="1512680"/>
              <a:chExt cx="2041121" cy="737197"/>
            </a:xfrm>
          </p:grpSpPr>
          <p:sp>
            <p:nvSpPr>
              <p:cNvPr id="45" name="Rectángulo 44"/>
              <p:cNvSpPr/>
              <p:nvPr/>
            </p:nvSpPr>
            <p:spPr>
              <a:xfrm>
                <a:off x="6156176" y="1512680"/>
                <a:ext cx="788919" cy="692183"/>
              </a:xfrm>
              <a:prstGeom prst="rect">
                <a:avLst/>
              </a:prstGeom>
              <a:solidFill>
                <a:srgbClr val="FBB6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 dirty="0"/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6332437" y="1665101"/>
                <a:ext cx="51448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 smtClean="0">
                    <a:solidFill>
                      <a:schemeClr val="bg1"/>
                    </a:solidFill>
                  </a:rPr>
                  <a:t>JS</a:t>
                </a:r>
                <a:endParaRPr lang="es-E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6962865" y="1665101"/>
                <a:ext cx="123443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 smtClean="0">
                    <a:solidFill>
                      <a:schemeClr val="bg1"/>
                    </a:solidFill>
                  </a:rPr>
                  <a:t>DayES</a:t>
                </a:r>
                <a:endParaRPr lang="es-E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CuadroTexto 62"/>
            <p:cNvSpPr txBox="1"/>
            <p:nvPr/>
          </p:nvSpPr>
          <p:spPr>
            <a:xfrm>
              <a:off x="-1520498" y="4203305"/>
              <a:ext cx="126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>
                  <a:solidFill>
                    <a:schemeClr val="bg1"/>
                  </a:solidFill>
                </a:rPr>
                <a:t>29 y 30 ABRIL 2016</a:t>
              </a:r>
            </a:p>
            <a:p>
              <a:r>
                <a:rPr lang="es-ES" sz="900" dirty="0" smtClean="0">
                  <a:solidFill>
                    <a:schemeClr val="bg1"/>
                  </a:solidFill>
                </a:rPr>
                <a:t>MADRID</a:t>
              </a:r>
              <a:endParaRPr lang="es-E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-2417267" y="3213180"/>
            <a:ext cx="2041121" cy="737197"/>
            <a:chOff x="6156176" y="1512680"/>
            <a:chExt cx="2041121" cy="737197"/>
          </a:xfrm>
        </p:grpSpPr>
        <p:sp>
          <p:nvSpPr>
            <p:cNvPr id="67" name="Rectángulo 66"/>
            <p:cNvSpPr/>
            <p:nvPr/>
          </p:nvSpPr>
          <p:spPr>
            <a:xfrm>
              <a:off x="6156176" y="1512680"/>
              <a:ext cx="788919" cy="692183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6332437" y="1665101"/>
              <a:ext cx="51448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smtClean="0">
                  <a:solidFill>
                    <a:schemeClr val="bg1"/>
                  </a:solidFill>
                </a:rPr>
                <a:t>JS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6962865" y="1665101"/>
              <a:ext cx="123443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smtClean="0">
                  <a:solidFill>
                    <a:schemeClr val="bg1"/>
                  </a:solidFill>
                </a:rPr>
                <a:t>DayES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Imagen 12" descr="img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8" t="26264" r="42674" b="38574"/>
          <a:stretch/>
        </p:blipFill>
        <p:spPr>
          <a:xfrm>
            <a:off x="902929" y="3872979"/>
            <a:ext cx="2146710" cy="2143433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902929" y="5048119"/>
            <a:ext cx="2146710" cy="96829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1067729" y="5154635"/>
            <a:ext cx="17747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FFFFFF"/>
                </a:solidFill>
              </a:rPr>
              <a:t>29 y 30 ABRIL 2016</a:t>
            </a:r>
          </a:p>
          <a:p>
            <a:pPr algn="ctr"/>
            <a:r>
              <a:rPr lang="es-ES" sz="1600" dirty="0" smtClean="0">
                <a:solidFill>
                  <a:srgbClr val="FFFFFF"/>
                </a:solidFill>
              </a:rPr>
              <a:t>MADRID</a:t>
            </a:r>
            <a:endParaRPr lang="es-ES" sz="1600" dirty="0">
              <a:solidFill>
                <a:srgbClr val="FFFFFF"/>
              </a:solidFill>
            </a:endParaRPr>
          </a:p>
        </p:txBody>
      </p:sp>
      <p:grpSp>
        <p:nvGrpSpPr>
          <p:cNvPr id="70" name="Agrupar 69"/>
          <p:cNvGrpSpPr/>
          <p:nvPr/>
        </p:nvGrpSpPr>
        <p:grpSpPr>
          <a:xfrm>
            <a:off x="976026" y="4060470"/>
            <a:ext cx="1679192" cy="752432"/>
            <a:chOff x="-2374014" y="4203305"/>
            <a:chExt cx="2117934" cy="752432"/>
          </a:xfrm>
        </p:grpSpPr>
        <p:grpSp>
          <p:nvGrpSpPr>
            <p:cNvPr id="71" name="Agrupar 70"/>
            <p:cNvGrpSpPr/>
            <p:nvPr/>
          </p:nvGrpSpPr>
          <p:grpSpPr>
            <a:xfrm>
              <a:off x="-2374014" y="4218540"/>
              <a:ext cx="2057901" cy="737197"/>
              <a:chOff x="6139396" y="1512680"/>
              <a:chExt cx="2057901" cy="737197"/>
            </a:xfrm>
          </p:grpSpPr>
          <p:sp>
            <p:nvSpPr>
              <p:cNvPr id="73" name="Rectángulo 72"/>
              <p:cNvSpPr/>
              <p:nvPr/>
            </p:nvSpPr>
            <p:spPr>
              <a:xfrm>
                <a:off x="6156176" y="1512680"/>
                <a:ext cx="788919" cy="692183"/>
              </a:xfrm>
              <a:prstGeom prst="rect">
                <a:avLst/>
              </a:prstGeom>
              <a:solidFill>
                <a:srgbClr val="FBB6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 dirty="0"/>
              </a:p>
            </p:txBody>
          </p:sp>
          <p:sp>
            <p:nvSpPr>
              <p:cNvPr id="74" name="CuadroTexto 73"/>
              <p:cNvSpPr txBox="1"/>
              <p:nvPr/>
            </p:nvSpPr>
            <p:spPr>
              <a:xfrm>
                <a:off x="6139396" y="1665101"/>
                <a:ext cx="51448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 smtClean="0">
                    <a:solidFill>
                      <a:schemeClr val="bg1"/>
                    </a:solidFill>
                  </a:rPr>
                  <a:t>JS</a:t>
                </a:r>
                <a:endParaRPr lang="es-E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CuadroTexto 74"/>
              <p:cNvSpPr txBox="1"/>
              <p:nvPr/>
            </p:nvSpPr>
            <p:spPr>
              <a:xfrm>
                <a:off x="6962865" y="1665101"/>
                <a:ext cx="123443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 smtClean="0">
                    <a:solidFill>
                      <a:schemeClr val="bg1"/>
                    </a:solidFill>
                  </a:rPr>
                  <a:t>DayES</a:t>
                </a:r>
                <a:endParaRPr lang="es-E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" name="CuadroTexto 71"/>
            <p:cNvSpPr txBox="1"/>
            <p:nvPr/>
          </p:nvSpPr>
          <p:spPr>
            <a:xfrm>
              <a:off x="-1520498" y="4203305"/>
              <a:ext cx="1264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</a:rPr>
                <a:t>2016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Agrupar 75"/>
          <p:cNvGrpSpPr/>
          <p:nvPr/>
        </p:nvGrpSpPr>
        <p:grpSpPr>
          <a:xfrm>
            <a:off x="-2412406" y="2405065"/>
            <a:ext cx="2101154" cy="752432"/>
            <a:chOff x="-2357234" y="4203305"/>
            <a:chExt cx="2101154" cy="752432"/>
          </a:xfrm>
        </p:grpSpPr>
        <p:grpSp>
          <p:nvGrpSpPr>
            <p:cNvPr id="77" name="Agrupar 76"/>
            <p:cNvGrpSpPr/>
            <p:nvPr/>
          </p:nvGrpSpPr>
          <p:grpSpPr>
            <a:xfrm>
              <a:off x="-2357234" y="4218540"/>
              <a:ext cx="2041121" cy="737197"/>
              <a:chOff x="6156176" y="1512680"/>
              <a:chExt cx="2041121" cy="737197"/>
            </a:xfrm>
          </p:grpSpPr>
          <p:sp>
            <p:nvSpPr>
              <p:cNvPr id="79" name="Rectángulo 78"/>
              <p:cNvSpPr/>
              <p:nvPr/>
            </p:nvSpPr>
            <p:spPr>
              <a:xfrm>
                <a:off x="6156176" y="1512680"/>
                <a:ext cx="788919" cy="692183"/>
              </a:xfrm>
              <a:prstGeom prst="rect">
                <a:avLst/>
              </a:prstGeom>
              <a:solidFill>
                <a:srgbClr val="FBB6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 dirty="0"/>
              </a:p>
            </p:txBody>
          </p:sp>
          <p:sp>
            <p:nvSpPr>
              <p:cNvPr id="80" name="CuadroTexto 79"/>
              <p:cNvSpPr txBox="1"/>
              <p:nvPr/>
            </p:nvSpPr>
            <p:spPr>
              <a:xfrm>
                <a:off x="6332437" y="1665101"/>
                <a:ext cx="51448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 smtClean="0">
                    <a:solidFill>
                      <a:schemeClr val="bg1"/>
                    </a:solidFill>
                  </a:rPr>
                  <a:t>JS</a:t>
                </a:r>
                <a:endParaRPr lang="es-E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962865" y="1665101"/>
                <a:ext cx="123443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 smtClean="0">
                    <a:solidFill>
                      <a:schemeClr val="bg1"/>
                    </a:solidFill>
                  </a:rPr>
                  <a:t>DayES</a:t>
                </a:r>
                <a:endParaRPr lang="es-E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CuadroTexto 77"/>
            <p:cNvSpPr txBox="1"/>
            <p:nvPr/>
          </p:nvSpPr>
          <p:spPr>
            <a:xfrm>
              <a:off x="-1520498" y="4203305"/>
              <a:ext cx="1264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</a:rPr>
                <a:t>2016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0" y="0"/>
            <a:ext cx="9144000" cy="3416710"/>
            <a:chOff x="0" y="0"/>
            <a:chExt cx="9144000" cy="3416710"/>
          </a:xfrm>
        </p:grpSpPr>
        <p:pic>
          <p:nvPicPr>
            <p:cNvPr id="5" name="Imagen 4" descr="img-1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951"/>
            <a:stretch/>
          </p:blipFill>
          <p:spPr>
            <a:xfrm>
              <a:off x="0" y="0"/>
              <a:ext cx="9144000" cy="3416710"/>
            </a:xfrm>
            <a:prstGeom prst="rect">
              <a:avLst/>
            </a:prstGeom>
          </p:spPr>
        </p:pic>
        <p:grpSp>
          <p:nvGrpSpPr>
            <p:cNvPr id="100" name="Agrupar 99"/>
            <p:cNvGrpSpPr/>
            <p:nvPr/>
          </p:nvGrpSpPr>
          <p:grpSpPr>
            <a:xfrm>
              <a:off x="5362702" y="735015"/>
              <a:ext cx="2250102" cy="864096"/>
              <a:chOff x="6156176" y="1412776"/>
              <a:chExt cx="2250102" cy="864096"/>
            </a:xfrm>
          </p:grpSpPr>
          <p:sp>
            <p:nvSpPr>
              <p:cNvPr id="101" name="Rectángulo 100"/>
              <p:cNvSpPr/>
              <p:nvPr/>
            </p:nvSpPr>
            <p:spPr>
              <a:xfrm>
                <a:off x="6156176" y="1412776"/>
                <a:ext cx="864096" cy="792088"/>
              </a:xfrm>
              <a:prstGeom prst="rect">
                <a:avLst/>
              </a:prstGeom>
              <a:solidFill>
                <a:srgbClr val="FBB6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6315157" y="1630541"/>
                <a:ext cx="555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b="1" dirty="0" smtClean="0">
                    <a:solidFill>
                      <a:schemeClr val="bg1"/>
                    </a:solidFill>
                  </a:rPr>
                  <a:t>JS</a:t>
                </a:r>
                <a:endParaRPr lang="es-E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CuadroTexto 102"/>
              <p:cNvSpPr txBox="1"/>
              <p:nvPr/>
            </p:nvSpPr>
            <p:spPr>
              <a:xfrm>
                <a:off x="7040625" y="1630541"/>
                <a:ext cx="1365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b="1" dirty="0" smtClean="0">
                    <a:solidFill>
                      <a:schemeClr val="bg1"/>
                    </a:solidFill>
                  </a:rPr>
                  <a:t>DayES</a:t>
                </a:r>
                <a:endParaRPr lang="es-E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CuadroTexto 103"/>
              <p:cNvSpPr txBox="1"/>
              <p:nvPr/>
            </p:nvSpPr>
            <p:spPr>
              <a:xfrm>
                <a:off x="7057497" y="1412776"/>
                <a:ext cx="11784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00" dirty="0" smtClean="0">
                    <a:solidFill>
                      <a:schemeClr val="bg1"/>
                    </a:solidFill>
                  </a:rPr>
                  <a:t>29 y 30 ABRIL 2016</a:t>
                </a:r>
              </a:p>
              <a:p>
                <a:r>
                  <a:rPr lang="es-ES" sz="1000" dirty="0" smtClean="0">
                    <a:solidFill>
                      <a:schemeClr val="bg1"/>
                    </a:solidFill>
                  </a:rPr>
                  <a:t>MADRID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5" name="Agrupar 114"/>
          <p:cNvGrpSpPr/>
          <p:nvPr/>
        </p:nvGrpSpPr>
        <p:grpSpPr>
          <a:xfrm>
            <a:off x="3438622" y="3872979"/>
            <a:ext cx="2146710" cy="2143433"/>
            <a:chOff x="3438622" y="3872979"/>
            <a:chExt cx="2146710" cy="2143433"/>
          </a:xfrm>
        </p:grpSpPr>
        <p:sp>
          <p:nvSpPr>
            <p:cNvPr id="24" name="Rectángulo 23"/>
            <p:cNvSpPr/>
            <p:nvPr/>
          </p:nvSpPr>
          <p:spPr>
            <a:xfrm>
              <a:off x="3438622" y="3872979"/>
              <a:ext cx="2146710" cy="21434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1" name="Agrupar 30"/>
            <p:cNvGrpSpPr/>
            <p:nvPr/>
          </p:nvGrpSpPr>
          <p:grpSpPr>
            <a:xfrm>
              <a:off x="3511719" y="4064182"/>
              <a:ext cx="1866448" cy="1678941"/>
              <a:chOff x="3425323" y="4058095"/>
              <a:chExt cx="1866448" cy="1678941"/>
            </a:xfrm>
          </p:grpSpPr>
          <p:sp>
            <p:nvSpPr>
              <p:cNvPr id="108" name="CuadroTexto 107"/>
              <p:cNvSpPr txBox="1"/>
              <p:nvPr/>
            </p:nvSpPr>
            <p:spPr>
              <a:xfrm>
                <a:off x="3517026" y="5152260"/>
                <a:ext cx="177474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600" dirty="0" smtClean="0">
                    <a:solidFill>
                      <a:srgbClr val="FFFFFF"/>
                    </a:solidFill>
                  </a:rPr>
                  <a:t>29 y 30 ABRIL 2016</a:t>
                </a:r>
              </a:p>
              <a:p>
                <a:pPr algn="ctr"/>
                <a:r>
                  <a:rPr lang="es-ES" sz="1600" dirty="0" smtClean="0">
                    <a:solidFill>
                      <a:srgbClr val="FFFFFF"/>
                    </a:solidFill>
                  </a:rPr>
                  <a:t>MADRID</a:t>
                </a:r>
                <a:endParaRPr lang="es-ES" sz="16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9" name="Agrupar 108"/>
              <p:cNvGrpSpPr/>
              <p:nvPr/>
            </p:nvGrpSpPr>
            <p:grpSpPr>
              <a:xfrm>
                <a:off x="3425323" y="4058095"/>
                <a:ext cx="1679192" cy="752432"/>
                <a:chOff x="-2374014" y="4203305"/>
                <a:chExt cx="2117934" cy="752432"/>
              </a:xfrm>
            </p:grpSpPr>
            <p:grpSp>
              <p:nvGrpSpPr>
                <p:cNvPr id="110" name="Agrupar 109"/>
                <p:cNvGrpSpPr/>
                <p:nvPr/>
              </p:nvGrpSpPr>
              <p:grpSpPr>
                <a:xfrm>
                  <a:off x="-2374014" y="4218540"/>
                  <a:ext cx="2057901" cy="737197"/>
                  <a:chOff x="6139396" y="1512680"/>
                  <a:chExt cx="2057901" cy="737197"/>
                </a:xfrm>
              </p:grpSpPr>
              <p:sp>
                <p:nvSpPr>
                  <p:cNvPr id="112" name="Rectángulo 111"/>
                  <p:cNvSpPr/>
                  <p:nvPr/>
                </p:nvSpPr>
                <p:spPr>
                  <a:xfrm>
                    <a:off x="6156176" y="1512680"/>
                    <a:ext cx="788919" cy="692183"/>
                  </a:xfrm>
                  <a:prstGeom prst="rect">
                    <a:avLst/>
                  </a:prstGeom>
                  <a:solidFill>
                    <a:srgbClr val="FBB623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600" dirty="0"/>
                  </a:p>
                </p:txBody>
              </p:sp>
              <p:sp>
                <p:nvSpPr>
                  <p:cNvPr id="113" name="CuadroTexto 112"/>
                  <p:cNvSpPr txBox="1"/>
                  <p:nvPr/>
                </p:nvSpPr>
                <p:spPr>
                  <a:xfrm>
                    <a:off x="6139396" y="1665101"/>
                    <a:ext cx="514485" cy="584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3200" b="1" dirty="0" smtClean="0">
                        <a:solidFill>
                          <a:schemeClr val="bg1"/>
                        </a:solidFill>
                      </a:rPr>
                      <a:t>JS</a:t>
                    </a:r>
                    <a:endParaRPr lang="es-ES" sz="3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CuadroTexto 113"/>
                  <p:cNvSpPr txBox="1"/>
                  <p:nvPr/>
                </p:nvSpPr>
                <p:spPr>
                  <a:xfrm>
                    <a:off x="6962865" y="1665101"/>
                    <a:ext cx="1234432" cy="584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3200" b="1" dirty="0" smtClean="0">
                        <a:solidFill>
                          <a:schemeClr val="bg1"/>
                        </a:solidFill>
                      </a:rPr>
                      <a:t>DayES</a:t>
                    </a:r>
                    <a:endParaRPr lang="es-ES" sz="3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11" name="CuadroTexto 110"/>
                <p:cNvSpPr txBox="1"/>
                <p:nvPr/>
              </p:nvSpPr>
              <p:spPr>
                <a:xfrm>
                  <a:off x="-1520498" y="4203305"/>
                  <a:ext cx="12644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bg1"/>
                      </a:solidFill>
                    </a:rPr>
                    <a:t>2016</a:t>
                  </a:r>
                  <a:endParaRPr lang="es-E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17" name="Rectángulo 116"/>
          <p:cNvSpPr/>
          <p:nvPr/>
        </p:nvSpPr>
        <p:spPr>
          <a:xfrm>
            <a:off x="5932369" y="3872979"/>
            <a:ext cx="2146710" cy="21434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CuadroTexto 118"/>
          <p:cNvSpPr txBox="1"/>
          <p:nvPr/>
        </p:nvSpPr>
        <p:spPr>
          <a:xfrm>
            <a:off x="6097169" y="5158347"/>
            <a:ext cx="17747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FFFFFF"/>
                </a:solidFill>
              </a:rPr>
              <a:t>29 y 30 ABRIL 2016</a:t>
            </a:r>
          </a:p>
          <a:p>
            <a:pPr algn="ctr"/>
            <a:r>
              <a:rPr lang="es-ES" sz="1600" dirty="0" smtClean="0">
                <a:solidFill>
                  <a:srgbClr val="FFFFFF"/>
                </a:solidFill>
              </a:rPr>
              <a:t>MADRID</a:t>
            </a:r>
            <a:endParaRPr lang="es-ES" sz="1600" dirty="0">
              <a:solidFill>
                <a:srgbClr val="FFFFFF"/>
              </a:solidFill>
            </a:endParaRPr>
          </a:p>
        </p:txBody>
      </p:sp>
      <p:grpSp>
        <p:nvGrpSpPr>
          <p:cNvPr id="120" name="Agrupar 119"/>
          <p:cNvGrpSpPr/>
          <p:nvPr/>
        </p:nvGrpSpPr>
        <p:grpSpPr>
          <a:xfrm>
            <a:off x="6152344" y="4064182"/>
            <a:ext cx="1712897" cy="751356"/>
            <a:chOff x="-2319529" y="4203305"/>
            <a:chExt cx="2160445" cy="751356"/>
          </a:xfrm>
        </p:grpSpPr>
        <p:grpSp>
          <p:nvGrpSpPr>
            <p:cNvPr id="121" name="Agrupar 120"/>
            <p:cNvGrpSpPr/>
            <p:nvPr/>
          </p:nvGrpSpPr>
          <p:grpSpPr>
            <a:xfrm>
              <a:off x="-2319529" y="4431441"/>
              <a:ext cx="2160445" cy="523220"/>
              <a:chOff x="6193881" y="1725581"/>
              <a:chExt cx="2160445" cy="523220"/>
            </a:xfrm>
          </p:grpSpPr>
          <p:sp>
            <p:nvSpPr>
              <p:cNvPr id="123" name="Rectángulo 122"/>
              <p:cNvSpPr/>
              <p:nvPr/>
            </p:nvSpPr>
            <p:spPr>
              <a:xfrm>
                <a:off x="6193881" y="1744623"/>
                <a:ext cx="751213" cy="460240"/>
              </a:xfrm>
              <a:prstGeom prst="rect">
                <a:avLst/>
              </a:prstGeom>
              <a:solidFill>
                <a:srgbClr val="FBB6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 dirty="0"/>
              </a:p>
            </p:txBody>
          </p:sp>
          <p:sp>
            <p:nvSpPr>
              <p:cNvPr id="124" name="CuadroTexto 123"/>
              <p:cNvSpPr txBox="1"/>
              <p:nvPr/>
            </p:nvSpPr>
            <p:spPr>
              <a:xfrm>
                <a:off x="6193882" y="1725581"/>
                <a:ext cx="5969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bg1"/>
                    </a:solidFill>
                  </a:rPr>
                  <a:t>JS</a:t>
                </a:r>
                <a:endParaRPr lang="es-E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CuadroTexto 124"/>
              <p:cNvSpPr txBox="1"/>
              <p:nvPr/>
            </p:nvSpPr>
            <p:spPr>
              <a:xfrm>
                <a:off x="6962865" y="1725581"/>
                <a:ext cx="1391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bg1"/>
                    </a:solidFill>
                  </a:rPr>
                  <a:t>DayES</a:t>
                </a:r>
                <a:endParaRPr lang="es-ES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2" name="CuadroTexto 121"/>
            <p:cNvSpPr txBox="1"/>
            <p:nvPr/>
          </p:nvSpPr>
          <p:spPr>
            <a:xfrm>
              <a:off x="-1520498" y="4203305"/>
              <a:ext cx="1264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</a:rPr>
                <a:t>2016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57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0" y="-1"/>
            <a:ext cx="9144000" cy="5579533"/>
            <a:chOff x="0" y="-1"/>
            <a:chExt cx="9144000" cy="5579533"/>
          </a:xfrm>
        </p:grpSpPr>
        <p:pic>
          <p:nvPicPr>
            <p:cNvPr id="4" name="Imagen 3" descr="img-1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71"/>
            <a:stretch/>
          </p:blipFill>
          <p:spPr>
            <a:xfrm>
              <a:off x="0" y="-1"/>
              <a:ext cx="9144000" cy="5579533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0" y="1566464"/>
              <a:ext cx="9144000" cy="193873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1942238" y="1887110"/>
              <a:ext cx="3621232" cy="1363980"/>
              <a:chOff x="2776359" y="4088437"/>
              <a:chExt cx="2071523" cy="852748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2776359" y="4088437"/>
                <a:ext cx="806563" cy="792088"/>
              </a:xfrm>
              <a:prstGeom prst="rect">
                <a:avLst/>
              </a:prstGeom>
              <a:solidFill>
                <a:srgbClr val="FBB6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3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2926238" y="4306202"/>
                <a:ext cx="459398" cy="63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0" b="1" dirty="0" smtClean="0">
                    <a:solidFill>
                      <a:srgbClr val="FFFFFF"/>
                    </a:solidFill>
                  </a:rPr>
                  <a:t>JS</a:t>
                </a:r>
                <a:endParaRPr lang="es-ES" sz="6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3616273" y="4306202"/>
                <a:ext cx="1231609" cy="63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0" b="1" dirty="0" smtClean="0">
                    <a:solidFill>
                      <a:srgbClr val="FFFFFF"/>
                    </a:solidFill>
                  </a:rPr>
                  <a:t>DayES</a:t>
                </a:r>
                <a:endParaRPr lang="es-ES" sz="60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CuadroTexto 10"/>
            <p:cNvSpPr txBox="1"/>
            <p:nvPr/>
          </p:nvSpPr>
          <p:spPr>
            <a:xfrm>
              <a:off x="3481444" y="2035373"/>
              <a:ext cx="5064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solidFill>
                    <a:srgbClr val="FFFFFF"/>
                  </a:solidFill>
                </a:rPr>
                <a:t>29 y 30 ABRIL 2016 MADRID</a:t>
              </a:r>
              <a:endParaRPr lang="es-ES"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787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90</Words>
  <Application>Microsoft Macintosh PowerPoint</Application>
  <PresentationFormat>Presentación en pantalla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JJJ VVV</dc:creator>
  <cp:lastModifiedBy>JJJ VVV</cp:lastModifiedBy>
  <cp:revision>32</cp:revision>
  <dcterms:created xsi:type="dcterms:W3CDTF">2015-12-11T17:57:00Z</dcterms:created>
  <dcterms:modified xsi:type="dcterms:W3CDTF">2016-02-02T01:29:42Z</dcterms:modified>
</cp:coreProperties>
</file>