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4" d="100"/>
          <a:sy n="134" d="100"/>
        </p:scale>
        <p:origin x="-200" y="-104"/>
      </p:cViewPr>
      <p:guideLst>
        <p:guide orient="horz" pos="109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69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60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4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0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31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8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9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DA00-F408-F64B-ACE5-FD4E8FA8842B}" type="datetimeFigureOut">
              <a:rPr lang="es-ES" smtClean="0"/>
              <a:t>11/12/15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F59-8341-104B-A397-B9FD100114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08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595236" y="920749"/>
            <a:ext cx="2079786" cy="864096"/>
            <a:chOff x="6156176" y="1412776"/>
            <a:chExt cx="2079786" cy="864096"/>
          </a:xfrm>
        </p:grpSpPr>
        <p:sp>
          <p:nvSpPr>
            <p:cNvPr id="5" name="Rectángulo 4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</a:t>
              </a:r>
              <a:r>
                <a:rPr lang="es-ES" sz="1000" dirty="0" smtClean="0">
                  <a:solidFill>
                    <a:schemeClr val="bg1"/>
                  </a:solidFill>
                </a:rPr>
                <a:t> ABRIL 2016</a:t>
              </a:r>
              <a:endParaRPr lang="es-ES" sz="1000" dirty="0" smtClean="0">
                <a:solidFill>
                  <a:schemeClr val="bg1"/>
                </a:solidFill>
              </a:endParaRP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477" t="11433" r="25260" b="42121"/>
          <a:stretch/>
        </p:blipFill>
        <p:spPr>
          <a:xfrm>
            <a:off x="5326693" y="746077"/>
            <a:ext cx="303301" cy="349343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1590795" y="1937245"/>
            <a:ext cx="2079786" cy="864096"/>
            <a:chOff x="6156176" y="1412776"/>
            <a:chExt cx="2079786" cy="864096"/>
          </a:xfrm>
        </p:grpSpPr>
        <p:sp>
          <p:nvSpPr>
            <p:cNvPr id="11" name="Rectángulo 10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JS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/>
                  </a:solidFill>
                </a:rPr>
                <a:t>DAY</a:t>
              </a:r>
              <a:endParaRPr lang="es-E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</a:rPr>
                <a:t>29 y 30</a:t>
              </a:r>
              <a:r>
                <a:rPr lang="es-ES" sz="1000" dirty="0" smtClean="0">
                  <a:solidFill>
                    <a:schemeClr val="bg1"/>
                  </a:solidFill>
                </a:rPr>
                <a:t> ABRIL 2016</a:t>
              </a:r>
              <a:endParaRPr lang="es-ES" sz="1000" dirty="0" smtClean="0">
                <a:solidFill>
                  <a:schemeClr val="bg1"/>
                </a:solidFill>
              </a:endParaRPr>
            </a:p>
            <a:p>
              <a:r>
                <a:rPr lang="es-ES" sz="1000" dirty="0" smtClean="0">
                  <a:solidFill>
                    <a:schemeClr val="bg1"/>
                  </a:solidFill>
                </a:rPr>
                <a:t>MADRID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604623" y="2881733"/>
            <a:ext cx="2079786" cy="864096"/>
            <a:chOff x="6156176" y="1412776"/>
            <a:chExt cx="2079786" cy="864096"/>
          </a:xfrm>
        </p:grpSpPr>
        <p:sp>
          <p:nvSpPr>
            <p:cNvPr id="16" name="Rectángulo 15"/>
            <p:cNvSpPr/>
            <p:nvPr/>
          </p:nvSpPr>
          <p:spPr>
            <a:xfrm>
              <a:off x="6156176" y="1412776"/>
              <a:ext cx="864096" cy="792088"/>
            </a:xfrm>
            <a:prstGeom prst="rect">
              <a:avLst/>
            </a:prstGeom>
            <a:solidFill>
              <a:srgbClr val="FBB6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315157" y="1630541"/>
              <a:ext cx="5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JS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040625" y="1630541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b="1" dirty="0" smtClean="0">
                  <a:solidFill>
                    <a:schemeClr val="tx2">
                      <a:lumMod val="75000"/>
                    </a:schemeClr>
                  </a:solidFill>
                </a:rPr>
                <a:t>DAY</a:t>
              </a:r>
              <a:endParaRPr lang="es-ES" sz="3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57497" y="1412776"/>
              <a:ext cx="1178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29 y 30</a:t>
              </a:r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 ABRIL 2016</a:t>
              </a:r>
              <a:endParaRPr lang="es-ES" sz="10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s-ES" sz="1000" dirty="0" smtClean="0">
                  <a:solidFill>
                    <a:schemeClr val="tx2">
                      <a:lumMod val="75000"/>
                    </a:schemeClr>
                  </a:solidFill>
                </a:rPr>
                <a:t>MADRID</a:t>
              </a:r>
              <a:endParaRPr lang="es-ES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Imagen 19" descr="sponsor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15" y="1457814"/>
            <a:ext cx="1627804" cy="510045"/>
          </a:xfrm>
          <a:prstGeom prst="rect">
            <a:avLst/>
          </a:prstGeom>
        </p:spPr>
      </p:pic>
      <p:pic>
        <p:nvPicPr>
          <p:cNvPr id="21" name="Imagen 20" descr="sponsor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8" b="22774"/>
          <a:stretch/>
        </p:blipFill>
        <p:spPr>
          <a:xfrm>
            <a:off x="6337370" y="1457814"/>
            <a:ext cx="1645524" cy="519396"/>
          </a:xfrm>
          <a:prstGeom prst="rect">
            <a:avLst/>
          </a:prstGeom>
        </p:spPr>
      </p:pic>
      <p:pic>
        <p:nvPicPr>
          <p:cNvPr id="22" name="Imagen 21" descr="sponsor-3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3954" r="5559" b="13256"/>
          <a:stretch/>
        </p:blipFill>
        <p:spPr>
          <a:xfrm>
            <a:off x="4377850" y="2155010"/>
            <a:ext cx="1653890" cy="510045"/>
          </a:xfrm>
          <a:prstGeom prst="rect">
            <a:avLst/>
          </a:prstGeom>
        </p:spPr>
      </p:pic>
      <p:pic>
        <p:nvPicPr>
          <p:cNvPr id="23" name="Imagen 22" descr="sponsor-4.jp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65" b="-19970"/>
          <a:stretch/>
        </p:blipFill>
        <p:spPr>
          <a:xfrm>
            <a:off x="6342770" y="2155010"/>
            <a:ext cx="1645524" cy="510045"/>
          </a:xfrm>
          <a:prstGeom prst="rect">
            <a:avLst/>
          </a:prstGeom>
        </p:spPr>
      </p:pic>
      <p:pic>
        <p:nvPicPr>
          <p:cNvPr id="24" name="Imagen 23" descr="sponsor-5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05" r="-10039"/>
          <a:stretch/>
        </p:blipFill>
        <p:spPr>
          <a:xfrm>
            <a:off x="6342770" y="2881733"/>
            <a:ext cx="1645524" cy="510045"/>
          </a:xfrm>
          <a:prstGeom prst="rect">
            <a:avLst/>
          </a:prstGeom>
        </p:spPr>
      </p:pic>
      <p:pic>
        <p:nvPicPr>
          <p:cNvPr id="25" name="Imagen 24" descr="sponsor-6.png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9" b="-1"/>
          <a:stretch/>
        </p:blipFill>
        <p:spPr>
          <a:xfrm>
            <a:off x="4377850" y="2881733"/>
            <a:ext cx="1645524" cy="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4518567" y="359979"/>
            <a:ext cx="1461551" cy="515617"/>
            <a:chOff x="4911302" y="1838435"/>
            <a:chExt cx="1461551" cy="515617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2"/>
            <a:srcRect l="26315" t="25417" r="26281" b="24408"/>
            <a:stretch/>
          </p:blipFill>
          <p:spPr>
            <a:xfrm>
              <a:off x="4911302" y="1838435"/>
              <a:ext cx="487145" cy="515617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5364043" y="1885821"/>
              <a:ext cx="100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MADRID</a:t>
              </a:r>
              <a:endParaRPr lang="es-ES" b="1" dirty="0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21313" r="-16799"/>
          <a:stretch/>
        </p:blipFill>
        <p:spPr>
          <a:xfrm>
            <a:off x="6382330" y="407365"/>
            <a:ext cx="1627803" cy="510045"/>
          </a:xfrm>
          <a:prstGeom prst="rect">
            <a:avLst/>
          </a:prstGeom>
        </p:spPr>
      </p:pic>
      <p:grpSp>
        <p:nvGrpSpPr>
          <p:cNvPr id="22" name="Agrupar 21"/>
          <p:cNvGrpSpPr/>
          <p:nvPr/>
        </p:nvGrpSpPr>
        <p:grpSpPr>
          <a:xfrm>
            <a:off x="6382329" y="1140054"/>
            <a:ext cx="1627804" cy="510045"/>
            <a:chOff x="2379406" y="1936418"/>
            <a:chExt cx="1627804" cy="510045"/>
          </a:xfrm>
        </p:grpSpPr>
        <p:sp>
          <p:nvSpPr>
            <p:cNvPr id="21" name="Rectángulo 20"/>
            <p:cNvSpPr/>
            <p:nvPr/>
          </p:nvSpPr>
          <p:spPr>
            <a:xfrm>
              <a:off x="2379406" y="1936418"/>
              <a:ext cx="1627804" cy="51004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4"/>
            <a:srcRect l="7911" t="25180" r="6264" b="25070"/>
            <a:stretch/>
          </p:blipFill>
          <p:spPr>
            <a:xfrm>
              <a:off x="2493348" y="1972417"/>
              <a:ext cx="1399919" cy="455092"/>
            </a:xfrm>
            <a:prstGeom prst="rect">
              <a:avLst/>
            </a:prstGeom>
          </p:spPr>
        </p:pic>
      </p:grp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432" r="-4498"/>
          <a:stretch/>
        </p:blipFill>
        <p:spPr>
          <a:xfrm>
            <a:off x="4375808" y="1140054"/>
            <a:ext cx="1627803" cy="51004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7652" b="-38349"/>
          <a:stretch/>
        </p:blipFill>
        <p:spPr>
          <a:xfrm>
            <a:off x="4375808" y="1743075"/>
            <a:ext cx="1628713" cy="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25</Words>
  <Application>Microsoft Macintosh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JJJ VVV</dc:creator>
  <cp:lastModifiedBy>JJJ VVV</cp:lastModifiedBy>
  <cp:revision>12</cp:revision>
  <dcterms:created xsi:type="dcterms:W3CDTF">2015-12-11T17:57:00Z</dcterms:created>
  <dcterms:modified xsi:type="dcterms:W3CDTF">2015-12-13T22:35:07Z</dcterms:modified>
</cp:coreProperties>
</file>