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Voix	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The most dificult app in the history.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0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Voix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voix é um aplicativo criado com a inteção de auxiliar a comunicação via voz, com pessoas que possuem alguma deficiência auditiva.</a:t>
            </a:r>
          </a:p>
          <a:p>
            <a:r>
              <a:rPr lang="pt-BR" dirty="0" smtClean="0"/>
              <a:t>Infelizmente hoje somente alugmas ferramentas conseguem fazer tradução simultânea de voz para texto e não são muito acessíveis.</a:t>
            </a:r>
          </a:p>
          <a:p>
            <a:r>
              <a:rPr lang="pt-BR" dirty="0" smtClean="0"/>
              <a:t>O objetivo do voix é simplificar essa comunicação e substituir o discador dos telefones de pessoas com deficiência auditiva, assim permitindo que qualquer ligação seja traduzida para texto e qualquer texto seja traduzido para áudio e retornado para o emissor.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!Como funciona ?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usuário que irá conversar com uma pessoa com deficiência auditiva, pode falar e o áudio será convertido em texto. O deficiente poderá ler a mensagem traduzida e digitar a resposta, que por sua vez será convertida em áudio e envida. Ele também notifica para o usúário deficiente, ´qual é a assertividade das palavras traduzidas, </a:t>
            </a:r>
            <a:r>
              <a:rPr lang="pt-BR" smtClean="0"/>
              <a:t>sendo verde(70% até 100%), amarelo(30% até 70%) e vermelho(até 30%).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Áudio</a:t>
            </a:r>
            <a:endParaRPr lang="pt-BR" dirty="0"/>
          </a:p>
        </p:txBody>
      </p:sp>
      <p:pic>
        <p:nvPicPr>
          <p:cNvPr id="4" name="Voz 001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6062" y="2649781"/>
            <a:ext cx="2158390" cy="2158390"/>
          </a:xfrm>
        </p:spPr>
      </p:pic>
    </p:spTree>
    <p:extLst>
      <p:ext uri="{BB962C8B-B14F-4D97-AF65-F5344CB8AC3E}">
        <p14:creationId xmlns:p14="http://schemas.microsoft.com/office/powerpoint/2010/main" val="7280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8875"/>
          </a:xfrm>
        </p:spPr>
        <p:txBody>
          <a:bodyPr>
            <a:normAutofit/>
          </a:bodyPr>
          <a:lstStyle/>
          <a:p>
            <a:r>
              <a:rPr lang="pt-BR" dirty="0" smtClean="0"/>
              <a:t>Transcrição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5723"/>
            <a:ext cx="8915400" cy="493541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         "transcript": "</a:t>
            </a:r>
            <a:r>
              <a:rPr lang="pt-BR" dirty="0">
                <a:solidFill>
                  <a:srgbClr val="FFC000"/>
                </a:solidFill>
              </a:rPr>
              <a:t>testes </a:t>
            </a:r>
            <a:r>
              <a:rPr lang="pt-BR" dirty="0">
                <a:solidFill>
                  <a:srgbClr val="00B050"/>
                </a:solidFill>
              </a:rPr>
              <a:t>de reconhecimento </a:t>
            </a:r>
            <a:r>
              <a:rPr lang="pt-BR" dirty="0">
                <a:solidFill>
                  <a:srgbClr val="FF0000"/>
                </a:solidFill>
              </a:rPr>
              <a:t>vozes</a:t>
            </a:r>
            <a:r>
              <a:rPr lang="pt-BR" dirty="0">
                <a:solidFill>
                  <a:srgbClr val="00B050"/>
                </a:solidFill>
              </a:rPr>
              <a:t> número </a:t>
            </a:r>
            <a:r>
              <a:rPr lang="pt-BR" dirty="0">
                <a:solidFill>
                  <a:srgbClr val="FFC000"/>
                </a:solidFill>
              </a:rPr>
              <a:t>um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",</a:t>
            </a:r>
            <a:endParaRPr lang="pt-BR" dirty="0"/>
          </a:p>
          <a:p>
            <a:r>
              <a:rPr lang="pt-BR" dirty="0"/>
              <a:t>         "confidence": 0.695,</a:t>
            </a:r>
            <a:endParaRPr lang="pt-BR" dirty="0"/>
          </a:p>
          <a:p>
            <a:r>
              <a:rPr lang="pt-BR" dirty="0"/>
              <a:t>         "word_confidence": [</a:t>
            </a:r>
            <a:endParaRPr lang="pt-BR" dirty="0"/>
          </a:p>
          <a:p>
            <a:r>
              <a:rPr lang="pt-BR" dirty="0"/>
              <a:t>           [</a:t>
            </a:r>
            <a:endParaRPr lang="pt-BR" dirty="0"/>
          </a:p>
          <a:p>
            <a:r>
              <a:rPr lang="pt-BR" dirty="0"/>
              <a:t>     </a:t>
            </a:r>
            <a:r>
              <a:rPr lang="pt-BR" dirty="0">
                <a:solidFill>
                  <a:srgbClr val="FFC000"/>
                </a:solidFill>
              </a:rPr>
              <a:t>        "testes",</a:t>
            </a:r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C000"/>
                </a:solidFill>
              </a:rPr>
              <a:t>             0.40694261822379807</a:t>
            </a:r>
            <a:endParaRPr lang="pt-BR" dirty="0">
              <a:solidFill>
                <a:srgbClr val="FFC000"/>
              </a:solidFill>
            </a:endParaRPr>
          </a:p>
          <a:p>
            <a:r>
              <a:rPr lang="pt-BR" dirty="0"/>
              <a:t>           ],</a:t>
            </a:r>
            <a:endParaRPr lang="pt-BR" dirty="0"/>
          </a:p>
          <a:p>
            <a:r>
              <a:rPr lang="pt-BR" dirty="0"/>
              <a:t>           [</a:t>
            </a:r>
            <a:endParaRPr lang="pt-BR" dirty="0"/>
          </a:p>
          <a:p>
            <a:r>
              <a:rPr lang="pt-BR" dirty="0"/>
              <a:t>            </a:t>
            </a:r>
            <a:r>
              <a:rPr lang="pt-BR" dirty="0">
                <a:solidFill>
                  <a:srgbClr val="00B050"/>
                </a:solidFill>
              </a:rPr>
              <a:t> "de",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             0.9731548539995075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           ],</a:t>
            </a:r>
            <a:endParaRPr lang="pt-BR" dirty="0"/>
          </a:p>
          <a:p>
            <a:r>
              <a:rPr lang="pt-BR" dirty="0"/>
              <a:t>           [</a:t>
            </a:r>
            <a:endParaRPr lang="pt-BR" dirty="0"/>
          </a:p>
          <a:p>
            <a:r>
              <a:rPr lang="pt-BR" dirty="0"/>
              <a:t>           </a:t>
            </a:r>
            <a:r>
              <a:rPr lang="pt-BR" dirty="0">
                <a:solidFill>
                  <a:srgbClr val="00B050"/>
                </a:solidFill>
              </a:rPr>
              <a:t>  "reconhecimento",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             0.9940454623893726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           ],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9213"/>
          </a:xfrm>
        </p:spPr>
        <p:txBody>
          <a:bodyPr/>
          <a:lstStyle/>
          <a:p>
            <a:r>
              <a:rPr lang="pt-BR" dirty="0"/>
              <a:t>Transcrição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5723"/>
            <a:ext cx="8915400" cy="437549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 [</a:t>
            </a:r>
            <a:endParaRPr lang="pt-BR" dirty="0"/>
          </a:p>
          <a:p>
            <a:r>
              <a:rPr lang="pt-BR" dirty="0"/>
              <a:t>             </a:t>
            </a:r>
            <a:r>
              <a:rPr lang="pt-BR" dirty="0">
                <a:solidFill>
                  <a:srgbClr val="FF0000"/>
                </a:solidFill>
              </a:rPr>
              <a:t>"vozes",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             0.20936127262875345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           ],</a:t>
            </a:r>
            <a:endParaRPr lang="pt-BR" dirty="0"/>
          </a:p>
          <a:p>
            <a:r>
              <a:rPr lang="pt-BR" dirty="0"/>
              <a:t>           [</a:t>
            </a:r>
            <a:endParaRPr lang="pt-BR" dirty="0"/>
          </a:p>
          <a:p>
            <a:r>
              <a:rPr lang="pt-BR" dirty="0"/>
              <a:t>             </a:t>
            </a:r>
            <a:r>
              <a:rPr lang="pt-BR" dirty="0">
                <a:solidFill>
                  <a:srgbClr val="00B050"/>
                </a:solidFill>
              </a:rPr>
              <a:t>"número",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             0.9403992487335442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           ],</a:t>
            </a:r>
            <a:endParaRPr lang="pt-BR" dirty="0"/>
          </a:p>
          <a:p>
            <a:r>
              <a:rPr lang="pt-BR" dirty="0"/>
              <a:t>     </a:t>
            </a:r>
            <a:r>
              <a:rPr lang="pt-BR" dirty="0">
                <a:solidFill>
                  <a:srgbClr val="FFFF00"/>
                </a:solidFill>
              </a:rPr>
              <a:t>      </a:t>
            </a:r>
            <a:r>
              <a:rPr lang="pt-BR" dirty="0">
                <a:solidFill>
                  <a:schemeClr val="tx1"/>
                </a:solidFill>
              </a:rPr>
              <a:t>[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            </a:t>
            </a:r>
            <a:r>
              <a:rPr lang="pt-BR" dirty="0">
                <a:solidFill>
                  <a:srgbClr val="FFC000"/>
                </a:solidFill>
              </a:rPr>
              <a:t> "um",</a:t>
            </a:r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C000"/>
                </a:solidFill>
              </a:rPr>
              <a:t>             0.6803446945862975</a:t>
            </a:r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           ]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/>
              <a:t>         ]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3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3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55" y="1406525"/>
            <a:ext cx="3270885" cy="4810125"/>
          </a:xfrm>
        </p:spPr>
      </p:pic>
    </p:spTree>
    <p:extLst>
      <p:ext uri="{BB962C8B-B14F-4D97-AF65-F5344CB8AC3E}">
        <p14:creationId xmlns:p14="http://schemas.microsoft.com/office/powerpoint/2010/main" val="3572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Integração com vários usuários.</a:t>
            </a:r>
          </a:p>
          <a:p>
            <a:r>
              <a:rPr lang="pt-BR" dirty="0" smtClean="0"/>
              <a:t>Tradução para outros idiomas.</a:t>
            </a:r>
          </a:p>
          <a:p>
            <a:r>
              <a:rPr lang="pt-BR" dirty="0" smtClean="0"/>
              <a:t>Multiplataforma.</a:t>
            </a:r>
          </a:p>
        </p:txBody>
      </p:sp>
    </p:spTree>
    <p:extLst>
      <p:ext uri="{BB962C8B-B14F-4D97-AF65-F5344CB8AC3E}">
        <p14:creationId xmlns:p14="http://schemas.microsoft.com/office/powerpoint/2010/main" val="29151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197</Words>
  <Application>Microsoft Office PowerPoint</Application>
  <PresentationFormat>Widescreen</PresentationFormat>
  <Paragraphs>45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Voix </vt:lpstr>
      <vt:lpstr>O Voix</vt:lpstr>
      <vt:lpstr>!Como funciona ? </vt:lpstr>
      <vt:lpstr>Áudio</vt:lpstr>
      <vt:lpstr>Transcrição</vt:lpstr>
      <vt:lpstr>Transcrição</vt:lpstr>
      <vt:lpstr>Protótipo</vt:lpstr>
      <vt:lpstr>Trabalhos Futuros </vt:lpstr>
      <vt:lpstr>Obrigado.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Voix</dc:title>
  <dc:creator>Mateus Fernando</dc:creator>
  <cp:lastModifiedBy>Mateus Fernando</cp:lastModifiedBy>
  <cp:revision>9</cp:revision>
  <dcterms:created xsi:type="dcterms:W3CDTF">2016-03-05T21:02:05Z</dcterms:created>
  <dcterms:modified xsi:type="dcterms:W3CDTF">2016-03-05T22:08:15Z</dcterms:modified>
</cp:coreProperties>
</file>