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4"/>
  </p:notesMasterIdLst>
  <p:sldIdLst>
    <p:sldId id="266" r:id="rId6"/>
    <p:sldId id="409" r:id="rId7"/>
    <p:sldId id="2145705903" r:id="rId8"/>
    <p:sldId id="2145705901" r:id="rId9"/>
    <p:sldId id="2145705932" r:id="rId10"/>
    <p:sldId id="2145705934" r:id="rId11"/>
    <p:sldId id="2145705900" r:id="rId12"/>
    <p:sldId id="412" r:id="rId13"/>
    <p:sldId id="2145705928" r:id="rId14"/>
    <p:sldId id="264" r:id="rId15"/>
    <p:sldId id="326" r:id="rId16"/>
    <p:sldId id="2145705935" r:id="rId17"/>
    <p:sldId id="2145705904" r:id="rId18"/>
    <p:sldId id="2145705930" r:id="rId19"/>
    <p:sldId id="2145705931" r:id="rId20"/>
    <p:sldId id="2145705936" r:id="rId21"/>
    <p:sldId id="2145705902" r:id="rId22"/>
    <p:sldId id="378" r:id="rId23"/>
  </p:sldIdLst>
  <p:sldSz cx="12192000" cy="6858000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TENS, Marie-christine" initials="BM" lastIdx="28" clrIdx="0">
    <p:extLst>
      <p:ext uri="{19B8F6BF-5375-455C-9EA6-DF929625EA0E}">
        <p15:presenceInfo xmlns:p15="http://schemas.microsoft.com/office/powerpoint/2012/main" userId="S::bartensm@who.int::cea16074-5b39-47f6-a762-51e36147a689" providerId="AD"/>
      </p:ext>
    </p:extLst>
  </p:cmAuthor>
  <p:cmAuthor id="2" name="FORMENTY, Pierre B.h." initials="FPB" lastIdx="12" clrIdx="1">
    <p:extLst>
      <p:ext uri="{19B8F6BF-5375-455C-9EA6-DF929625EA0E}">
        <p15:presenceInfo xmlns:p15="http://schemas.microsoft.com/office/powerpoint/2012/main" userId="S::formentyp@who.int::9e5d392f-042d-47ac-88f2-6002fdd930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A5D5E3"/>
    <a:srgbClr val="1E7FB8"/>
    <a:srgbClr val="00CC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964" autoAdjust="0"/>
  </p:normalViewPr>
  <p:slideViewPr>
    <p:cSldViewPr snapToGrid="0">
      <p:cViewPr varScale="1">
        <p:scale>
          <a:sx n="61" d="100"/>
          <a:sy n="61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4A0AD-F6D0-40E2-AAE7-13ADC3A639F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355C8-9DDE-4206-A4CC-AC43D2E5C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09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Updated</a:t>
            </a:r>
            <a:r>
              <a:rPr lang="fr-FR" dirty="0"/>
              <a:t> </a:t>
            </a:r>
            <a:r>
              <a:rPr lang="fr-FR" dirty="0" err="1"/>
              <a:t>map</a:t>
            </a:r>
            <a:r>
              <a:rPr lang="fr-FR" dirty="0"/>
              <a:t> of </a:t>
            </a:r>
            <a:r>
              <a:rPr lang="fr-FR" dirty="0" err="1"/>
              <a:t>Lf</a:t>
            </a:r>
            <a:r>
              <a:rPr lang="fr-FR" dirty="0"/>
              <a:t> distribution in West Africa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confirmed</a:t>
            </a:r>
            <a:r>
              <a:rPr lang="fr-FR" dirty="0"/>
              <a:t> cases </a:t>
            </a:r>
            <a:r>
              <a:rPr lang="fr-FR" dirty="0" err="1"/>
              <a:t>reported</a:t>
            </a:r>
            <a:r>
              <a:rPr lang="fr-FR" dirty="0"/>
              <a:t> per </a:t>
            </a:r>
            <a:r>
              <a:rPr lang="fr-FR" dirty="0" err="1"/>
              <a:t>year</a:t>
            </a:r>
            <a:r>
              <a:rPr lang="fr-FR" dirty="0"/>
              <a:t>. </a:t>
            </a:r>
          </a:p>
          <a:p>
            <a:r>
              <a:rPr lang="fr-FR" dirty="0"/>
              <a:t>Important points : </a:t>
            </a:r>
            <a:r>
              <a:rPr lang="fr-FR" dirty="0" err="1"/>
              <a:t>hyperendemic</a:t>
            </a:r>
            <a:r>
              <a:rPr lang="fr-FR" dirty="0"/>
              <a:t> areas vs </a:t>
            </a:r>
            <a:r>
              <a:rPr lang="fr-FR" dirty="0" err="1"/>
              <a:t>sporadic</a:t>
            </a:r>
            <a:r>
              <a:rPr lang="fr-FR" dirty="0"/>
              <a:t> cases report -&gt; </a:t>
            </a:r>
            <a:r>
              <a:rPr lang="fr-FR" dirty="0" err="1"/>
              <a:t>critical</a:t>
            </a:r>
            <a:r>
              <a:rPr lang="fr-FR" dirty="0"/>
              <a:t> to </a:t>
            </a:r>
            <a:r>
              <a:rPr lang="fr-FR" dirty="0" err="1"/>
              <a:t>target</a:t>
            </a:r>
            <a:r>
              <a:rPr lang="fr-FR" dirty="0"/>
              <a:t> interventions </a:t>
            </a:r>
            <a:r>
              <a:rPr lang="fr-FR" dirty="0" err="1"/>
              <a:t>including</a:t>
            </a:r>
            <a:r>
              <a:rPr lang="fr-FR" dirty="0"/>
              <a:t> for </a:t>
            </a:r>
            <a:r>
              <a:rPr lang="fr-FR" dirty="0" err="1"/>
              <a:t>clinical</a:t>
            </a:r>
            <a:r>
              <a:rPr lang="fr-FR" dirty="0"/>
              <a:t> trials.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9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2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(hyper) endemic areas within most affected countries.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5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Improved</a:t>
            </a:r>
            <a:r>
              <a:rPr lang="fr-FR" dirty="0"/>
              <a:t> and </a:t>
            </a:r>
            <a:r>
              <a:rPr lang="fr-FR" dirty="0" err="1"/>
              <a:t>increased</a:t>
            </a:r>
            <a:r>
              <a:rPr lang="fr-FR" dirty="0"/>
              <a:t> </a:t>
            </a:r>
            <a:r>
              <a:rPr lang="fr-FR" dirty="0" err="1"/>
              <a:t>lab</a:t>
            </a:r>
            <a:r>
              <a:rPr lang="fr-FR" dirty="0"/>
              <a:t> </a:t>
            </a:r>
            <a:r>
              <a:rPr lang="fr-FR" dirty="0" err="1"/>
              <a:t>capacity</a:t>
            </a:r>
            <a:r>
              <a:rPr lang="fr-FR" dirty="0"/>
              <a:t> at national and </a:t>
            </a:r>
            <a:r>
              <a:rPr lang="fr-FR" dirty="0" err="1"/>
              <a:t>subnational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. Supports </a:t>
            </a:r>
            <a:r>
              <a:rPr lang="fr-FR" dirty="0" err="1"/>
              <a:t>early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&amp; patient management.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Designated</a:t>
            </a:r>
            <a:r>
              <a:rPr lang="fr-FR" dirty="0"/>
              <a:t> Lassa </a:t>
            </a:r>
            <a:r>
              <a:rPr lang="fr-FR" dirty="0" err="1"/>
              <a:t>fever</a:t>
            </a:r>
            <a:r>
              <a:rPr lang="fr-FR" dirty="0"/>
              <a:t> </a:t>
            </a:r>
            <a:r>
              <a:rPr lang="fr-FR" dirty="0" err="1"/>
              <a:t>wards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established</a:t>
            </a:r>
            <a:r>
              <a:rPr lang="fr-FR" dirty="0"/>
              <a:t> </a:t>
            </a:r>
            <a:r>
              <a:rPr lang="fr-FR" dirty="0" err="1"/>
              <a:t>capacities</a:t>
            </a:r>
            <a:r>
              <a:rPr lang="fr-FR" dirty="0"/>
              <a:t> – to continue support in hyper </a:t>
            </a:r>
            <a:r>
              <a:rPr lang="fr-FR" dirty="0" err="1"/>
              <a:t>endemic</a:t>
            </a:r>
            <a:r>
              <a:rPr lang="fr-FR" dirty="0"/>
              <a:t> areas.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928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CFR higher in areas reporting less cases. Several factors to explain but supporting early case recognition (at peripheral health centers); earlier admission to designated ward  (importance of patient’s referral system) and training of healthcare worker to deliver adequate level of care likely to impact CFR.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9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Improve expertise: equip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with necessary and adequate knowledge and skills for timely identification of 	patients and to deliver appropriate and safe quality care. </a:t>
            </a:r>
          </a:p>
          <a:p>
            <a:endParaRPr lang="en-GB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0B050"/>
                </a:solidFill>
                <a:highlight>
                  <a:srgbClr val="FFFF00"/>
                </a:highlight>
              </a:rPr>
              <a:t>Standardise</a:t>
            </a:r>
            <a:r>
              <a:rPr lang="en-GB" b="1" dirty="0">
                <a:solidFill>
                  <a:srgbClr val="00B050"/>
                </a:solidFill>
              </a:rPr>
              <a:t> and improve patients’ standard of care: according to best practice standard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rgbClr val="00B050"/>
                </a:solidFill>
              </a:rPr>
              <a:t> Highlight and advise/address?</a:t>
            </a:r>
          </a:p>
          <a:p>
            <a:endParaRPr lang="en-GB" dirty="0"/>
          </a:p>
          <a:p>
            <a:r>
              <a:rPr lang="en-GB" dirty="0"/>
              <a:t>Lessons learnt from EVD training, to identify issues as early as possible; to make development process smooth and efficient. That we have it at least once in a written format.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50"/>
                </a:solidFill>
              </a:rPr>
              <a:t>challenging situation : Kidney </a:t>
            </a:r>
            <a:r>
              <a:rPr lang="en-GB" b="1" dirty="0" err="1">
                <a:solidFill>
                  <a:srgbClr val="00B050"/>
                </a:solidFill>
              </a:rPr>
              <a:t>actute</a:t>
            </a:r>
            <a:r>
              <a:rPr lang="en-GB" b="1" dirty="0">
                <a:solidFill>
                  <a:srgbClr val="00B050"/>
                </a:solidFill>
              </a:rPr>
              <a:t> failure ( dialysis)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85B747-18E9-E746-A276-B387773C2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54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key pillars of </a:t>
            </a:r>
            <a:r>
              <a:rPr lang="en-US" dirty="0" err="1"/>
              <a:t>Lf</a:t>
            </a:r>
            <a:r>
              <a:rPr lang="en-US" dirty="0"/>
              <a:t> control activities – in blue all major areas where healthcare workers play a major role – of course should be involved also in all pillars at some levels.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432DE-B982-4784-B494-F61D096CA694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9411A-A4E0-4C35-8284-70963B269D1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655A554-A502-491A-A6F2-60FCBB9B26AE}" type="datetime3">
              <a:rPr lang="en-US" smtClean="0"/>
              <a:t>17 October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5EEEB-7DC8-4210-BC4A-63F7FB7FBB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LF clinical case management</a:t>
            </a:r>
          </a:p>
        </p:txBody>
      </p:sp>
    </p:spTree>
    <p:extLst>
      <p:ext uri="{BB962C8B-B14F-4D97-AF65-F5344CB8AC3E}">
        <p14:creationId xmlns:p14="http://schemas.microsoft.com/office/powerpoint/2010/main" val="572435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Very grateful to all of you that provided extensive comments and revision. Most up-to-date version to be shared soon (by email) – final editing work on-going.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355C8-9DDE-4206-A4CC-AC43D2E5CF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0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891" y="116632"/>
            <a:ext cx="10972800" cy="1143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/>
            </a:lvl1pPr>
            <a:lvl2pPr>
              <a:defRPr sz="2000" b="0"/>
            </a:lvl2pPr>
            <a:lvl3pPr>
              <a:defRPr sz="1800" b="0"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83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8" y="260648"/>
            <a:ext cx="3552395" cy="922114"/>
          </a:xfrm>
          <a:prstGeom prst="rect">
            <a:avLst/>
          </a:prstGeom>
        </p:spPr>
        <p:txBody>
          <a:bodyPr/>
          <a:lstStyle>
            <a:lvl1pPr algn="l">
              <a:defRPr sz="2400" b="1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1479" y="1844824"/>
            <a:ext cx="3263900" cy="79216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defRPr sz="1600" b="0" baseline="0">
                <a:solidFill>
                  <a:schemeClr val="bg1"/>
                </a:solidFill>
                <a:latin typeface="Segoe Condensed" panose="020B0606040200020203" pitchFamily="34" charset="0"/>
              </a:defRPr>
            </a:lvl1pPr>
          </a:lstStyle>
          <a:p>
            <a:pPr lvl="0"/>
            <a:r>
              <a:rPr lang="fr-FR" sz="1600" dirty="0">
                <a:latin typeface="Segoe Condensed" panose="020B0606040200020203" pitchFamily="34" charset="0"/>
              </a:rPr>
              <a:t>Name</a:t>
            </a:r>
          </a:p>
          <a:p>
            <a:pPr lvl="0"/>
            <a:r>
              <a:rPr lang="fr-FR" sz="1600" dirty="0">
                <a:latin typeface="Segoe Condensed" panose="020B0606040200020203" pitchFamily="34" charset="0"/>
              </a:rPr>
              <a:t>Phone </a:t>
            </a:r>
          </a:p>
          <a:p>
            <a:pPr lvl="0"/>
            <a:r>
              <a:rPr lang="fr-FR" sz="1600" dirty="0">
                <a:latin typeface="Segoe Condensed" panose="020B0606040200020203" pitchFamily="34" charset="0"/>
              </a:rPr>
              <a:t>Email </a:t>
            </a:r>
            <a:endParaRPr lang="fr-FR" sz="1400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747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navy with pattern background">
    <p:bg bwMode="auto">
      <p:bgPr>
        <a:solidFill>
          <a:srgbClr val="00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483D-923E-144D-9141-59E56DC7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85419"/>
            <a:ext cx="5638800" cy="2387600"/>
          </a:xfrm>
        </p:spPr>
        <p:txBody>
          <a:bodyPr anchor="t" anchorCtr="0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D2BC0-3B2B-2444-BFD2-05B470211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6388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CB99A3-E1BC-0B46-9A11-79A3F59F9B38}"/>
              </a:ext>
            </a:extLst>
          </p:cNvPr>
          <p:cNvCxnSpPr>
            <a:cxnSpLocks/>
          </p:cNvCxnSpPr>
          <p:nvPr userDrawn="1"/>
        </p:nvCxnSpPr>
        <p:spPr>
          <a:xfrm>
            <a:off x="457200" y="457200"/>
            <a:ext cx="11277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2893C7-C83B-014A-8B5D-560C13D798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1" y="5852984"/>
            <a:ext cx="2314640" cy="7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3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99392"/>
            <a:ext cx="1219200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844825"/>
            <a:ext cx="103632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962189"/>
            <a:ext cx="8534400" cy="79208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5489848"/>
            <a:ext cx="12192000" cy="1368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85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7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35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25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59008" cy="779686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268760"/>
            <a:ext cx="6815667" cy="48574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268760"/>
            <a:ext cx="4011084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44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80000" y="3600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9819" y="60212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  <a:latin typeface="Calibri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-27384"/>
            <a:ext cx="12192000" cy="1196817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9066230" y="6150623"/>
            <a:ext cx="2515543" cy="569706"/>
            <a:chOff x="5525840" y="3530278"/>
            <a:chExt cx="1886657" cy="569706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540240" y="3530278"/>
              <a:ext cx="1872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1000" cap="all" dirty="0">
                  <a:solidFill>
                    <a:srgbClr val="1E7FB8"/>
                  </a:solidFill>
                  <a:latin typeface="Corbel" panose="020B0503020204020204" pitchFamily="34" charset="0"/>
                  <a:cs typeface="+mn-cs"/>
                </a:rPr>
                <a:t>Health</a:t>
              </a:r>
            </a:p>
          </p:txBody>
        </p:sp>
        <p:grpSp>
          <p:nvGrpSpPr>
            <p:cNvPr id="11" name="Group 10"/>
            <p:cNvGrpSpPr/>
            <p:nvPr userDrawn="1"/>
          </p:nvGrpSpPr>
          <p:grpSpPr>
            <a:xfrm>
              <a:off x="5525840" y="3618320"/>
              <a:ext cx="1879457" cy="481664"/>
              <a:chOff x="5525840" y="3618320"/>
              <a:chExt cx="1879457" cy="481664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6494240" y="3838374"/>
                <a:ext cx="8891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100" spc="-80" dirty="0">
                    <a:solidFill>
                      <a:srgbClr val="1E7FB8"/>
                    </a:solidFill>
                    <a:latin typeface="Corbel" panose="020B0503020204020204" pitchFamily="34" charset="0"/>
                    <a:cs typeface="+mn-cs"/>
                  </a:rPr>
                  <a:t>programme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5525840" y="3618320"/>
                <a:ext cx="187945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2000" b="1" cap="all" spc="-80" dirty="0">
                    <a:solidFill>
                      <a:srgbClr val="1E7FB8"/>
                    </a:solidFill>
                    <a:latin typeface="Leelawadee" panose="020B0502040204020203" pitchFamily="34" charset="-34"/>
                    <a:ea typeface="Lato Heavy" panose="020F0502020204030203" pitchFamily="34" charset="0"/>
                    <a:cs typeface="Leelawadee" panose="020B0502040204020203" pitchFamily="34" charset="-34"/>
                  </a:rPr>
                  <a:t>emergencies</a:t>
                </a: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-12288" y="6021288"/>
            <a:ext cx="12204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3DD2791-92B5-44F2-B590-70572E90428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096000"/>
            <a:ext cx="2285530" cy="699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426553-12B5-4B63-8594-CFED3263F8A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11338" y="114332"/>
            <a:ext cx="693576" cy="5924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0BBC0C-8B4C-4790-908D-0CB0E8DEA58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509052" y="171467"/>
            <a:ext cx="902286" cy="5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Segoe Condensed" panose="020B0606040200020203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chemeClr val="tx1">
              <a:lumMod val="50000"/>
              <a:lumOff val="50000"/>
            </a:schemeClr>
          </a:solidFill>
          <a:latin typeface="Segoe Condensed" panose="020B0606040200020203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tx1">
              <a:lumMod val="50000"/>
              <a:lumOff val="50000"/>
            </a:schemeClr>
          </a:solidFill>
          <a:latin typeface="Segoe Condensed" panose="020B0606040200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50000"/>
              <a:lumOff val="50000"/>
            </a:schemeClr>
          </a:solidFill>
          <a:latin typeface="Segoe Condensed" panose="020B0606040200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1" kern="1200">
          <a:solidFill>
            <a:schemeClr val="tx1">
              <a:lumMod val="50000"/>
              <a:lumOff val="50000"/>
            </a:schemeClr>
          </a:solidFill>
          <a:latin typeface="Segoe Condensed" panose="020B0606040200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1" kern="1200">
          <a:solidFill>
            <a:schemeClr val="tx1">
              <a:lumMod val="50000"/>
              <a:lumOff val="50000"/>
            </a:schemeClr>
          </a:solidFill>
          <a:latin typeface="Segoe Condensed" panose="020B0606040200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342D1-2D03-6345-A214-DB5C9B4F3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11277600" cy="100488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F734F-57A1-F647-8BF4-103A6F49A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1277600" cy="43465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44B8F-6FB1-E142-BB39-118BD2282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00172" y="6397384"/>
            <a:ext cx="5154592" cy="32409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1056B-352D-9345-9A93-0EC73276E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4764" y="6397384"/>
            <a:ext cx="380035" cy="32067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14BF2E0-EE3B-6A4E-9FB9-82DE86E1F0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7392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032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pos="2592">
          <p15:clr>
            <a:srgbClr val="F26B43"/>
          </p15:clr>
        </p15:guide>
        <p15:guide id="10" pos="2688">
          <p15:clr>
            <a:srgbClr val="F26B43"/>
          </p15:clr>
        </p15:guide>
        <p15:guide id="11" pos="4992">
          <p15:clr>
            <a:srgbClr val="F26B43"/>
          </p15:clr>
        </p15:guide>
        <p15:guide id="12" pos="5088">
          <p15:clr>
            <a:srgbClr val="F26B43"/>
          </p15:clr>
        </p15:guide>
        <p15:guide id="13" orient="horz" pos="11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3.pn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gif"/><Relationship Id="rId23" Type="http://schemas.openxmlformats.org/officeDocument/2006/relationships/image" Target="../media/image29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hyperlink" Target="http://www.who.int/emergencies/diseases/lassa-fever/e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ho.int/health-topics/lassa-fever#tab=tab_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lassa-fever#tab=tab_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lassa-fever#tab=tab_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846C519-656F-4FD0-9092-239B7B72533A}"/>
              </a:ext>
            </a:extLst>
          </p:cNvPr>
          <p:cNvSpPr txBox="1">
            <a:spLocks/>
          </p:cNvSpPr>
          <p:nvPr/>
        </p:nvSpPr>
        <p:spPr>
          <a:xfrm>
            <a:off x="1605280" y="2048025"/>
            <a:ext cx="10363200" cy="24034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Condensed" panose="020B0606040200020203" pitchFamily="34" charset="0"/>
                <a:ea typeface="+mj-ea"/>
                <a:cs typeface="+mj-cs"/>
              </a:defRPr>
            </a:lvl1pPr>
          </a:lstStyle>
          <a:p>
            <a:endParaRPr lang="en-GB" dirty="0">
              <a:solidFill>
                <a:srgbClr val="1E7FB8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ADBC366-F362-43C3-AEB2-89A338EFA956}"/>
              </a:ext>
            </a:extLst>
          </p:cNvPr>
          <p:cNvSpPr txBox="1">
            <a:spLocks/>
          </p:cNvSpPr>
          <p:nvPr/>
        </p:nvSpPr>
        <p:spPr>
          <a:xfrm>
            <a:off x="914400" y="4408560"/>
            <a:ext cx="10608816" cy="156758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</a:rPr>
              <a:t>WHO working  group on Lassa fever clinical management</a:t>
            </a:r>
            <a:endParaRPr lang="en-GB" sz="36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B050"/>
                </a:solidFill>
              </a:rPr>
              <a:t>10 May 2024 – Viral Haemorrhagic Fevers team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C5007-2E50-4473-8DB5-C61EDE5E5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338" y="114332"/>
            <a:ext cx="693576" cy="592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92B8E1-81B1-4E6E-B310-9FB2E527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052" y="171467"/>
            <a:ext cx="902286" cy="5303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36CAA-AEDE-FF28-792E-88F68FB856DF}"/>
              </a:ext>
            </a:extLst>
          </p:cNvPr>
          <p:cNvSpPr txBox="1"/>
          <p:nvPr/>
        </p:nvSpPr>
        <p:spPr>
          <a:xfrm>
            <a:off x="0" y="1191101"/>
            <a:ext cx="1219200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4400" b="1" dirty="0">
              <a:solidFill>
                <a:srgbClr val="0070C0"/>
              </a:solidFill>
              <a:latin typeface="Segoe Condensed" panose="020B0606040200020203" pitchFamily="34" charset="0"/>
            </a:endParaRPr>
          </a:p>
          <a:p>
            <a:pPr algn="ctr"/>
            <a:r>
              <a:rPr lang="en-US" sz="44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Lassa fever </a:t>
            </a:r>
          </a:p>
          <a:p>
            <a:pPr algn="ctr"/>
            <a:r>
              <a:rPr lang="en-US" sz="44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Situation overview</a:t>
            </a:r>
          </a:p>
          <a:p>
            <a:pPr algn="ctr"/>
            <a:endParaRPr lang="en-US" sz="4400" b="1" dirty="0">
              <a:solidFill>
                <a:srgbClr val="0070C0"/>
              </a:solidFill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43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CCEF2B-45BA-9AFA-FB38-94A551E0F10B}"/>
              </a:ext>
            </a:extLst>
          </p:cNvPr>
          <p:cNvSpPr txBox="1"/>
          <p:nvPr/>
        </p:nvSpPr>
        <p:spPr>
          <a:xfrm>
            <a:off x="944871" y="1429303"/>
            <a:ext cx="504029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8CB77"/>
                </a:solidFill>
                <a:effectLst/>
                <a:uLnTx/>
                <a:uFillTx/>
                <a:latin typeface="Segoe Condensed" panose="020B0606040200020203" pitchFamily="34" charset="0"/>
              </a:rPr>
              <a:t>Introduction to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8CB77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8927E"/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Introduction to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Health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2967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Lassa fever outbreak preparedness and control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03.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Laboratory diagnostics for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2967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Sample collection and management for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05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29676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Infection prevention and control measures for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06.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Mental health and psychosocial support during Lassa fever care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07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99FF"/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Assessment of Lassa wards in existing facilities</a:t>
            </a:r>
          </a:p>
          <a:p>
            <a:pPr marL="1080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29676">
                  <a:lumMod val="40000"/>
                  <a:lumOff val="60000"/>
                </a:srgbClr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Innovations for Lassa fever: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therapeutics and vaccines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989B1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08.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Lassa fever therapeutics and vaccines under development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29676">
                  <a:lumMod val="40000"/>
                  <a:lumOff val="60000"/>
                </a:srgbClr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AD651-9C4A-D555-27F9-F274CF5EFF81}"/>
              </a:ext>
            </a:extLst>
          </p:cNvPr>
          <p:cNvSpPr txBox="1"/>
          <p:nvPr/>
        </p:nvSpPr>
        <p:spPr>
          <a:xfrm>
            <a:off x="6535183" y="1429303"/>
            <a:ext cx="53520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8927E"/>
                </a:solidFill>
                <a:effectLst/>
                <a:uLnTx/>
                <a:uFillTx/>
                <a:latin typeface="Segoe Condensed" panose="020B0606040200020203" pitchFamily="34" charset="0"/>
              </a:rPr>
              <a:t>Optimized supportive care for Lassa fever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09.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Screening, triage and initial management  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10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Overall patient management and supportive care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11.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Co-infections management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60000"/>
                    <a:lumOff val="4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Other supportive t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herapies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CCCC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13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Considerations for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Lassa fever survivor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programme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Optimized supportive care for Lassa fever: </a:t>
            </a:r>
            <a:r>
              <a:rPr lang="en-GB" sz="2000" b="1" dirty="0">
                <a:solidFill>
                  <a:srgbClr val="549E39">
                    <a:lumMod val="40000"/>
                    <a:lumOff val="60000"/>
                  </a:srgbClr>
                </a:solidFill>
                <a:latin typeface="Segoe Condensed" panose="020B0606040200020203" pitchFamily="34" charset="0"/>
              </a:rPr>
              <a:t>c</a:t>
            </a:r>
            <a:r>
              <a:rPr kumimoji="0" lang="en-GB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omplications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549E39">
                  <a:lumMod val="40000"/>
                  <a:lumOff val="60000"/>
                </a:srgbClr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14.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Management of sepsis and septic shock 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15.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Management of severe dehydration and hypovolemic shock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16.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Renal complications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17.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Management of acid-base and electrolyte disorders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18.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Neurological complications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19.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Respiratory complications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40000"/>
                    <a:lumOff val="6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20.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Management of severe bleeding and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anaemia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Condensed" panose="020B0606040200020203" pitchFamily="34" charset="0"/>
              </a:rPr>
              <a:t>Optimized supportive care for Lassa fever: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Condensed" panose="020B0606040200020203" pitchFamily="34" charset="0"/>
              </a:rPr>
              <a:t>care for special populations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21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Women’s health, pregnancy and puerperium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Segoe Condensed" panose="020B0606040200020203" pitchFamily="34" charset="0"/>
              </a:rPr>
              <a:t>Module 22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49E39">
                    <a:lumMod val="20000"/>
                    <a:lumOff val="80000"/>
                  </a:srgbClr>
                </a:solidFill>
                <a:effectLst/>
                <a:uLnTx/>
                <a:uFillTx/>
                <a:latin typeface="Segoe Condensed" panose="020B0606040200020203" pitchFamily="34" charset="0"/>
              </a:rPr>
              <a:t>.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Infant and children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Condensed" panose="020B0606040200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06D29-3E1D-764E-C216-918A6984225E}"/>
              </a:ext>
            </a:extLst>
          </p:cNvPr>
          <p:cNvSpPr txBox="1"/>
          <p:nvPr/>
        </p:nvSpPr>
        <p:spPr>
          <a:xfrm>
            <a:off x="944870" y="719090"/>
            <a:ext cx="8958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Lassa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fever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Condensed" panose="020B0606040200020203" pitchFamily="34" charset="0"/>
              </a:rPr>
              <a:t> clinical case management training package </a:t>
            </a:r>
          </a:p>
        </p:txBody>
      </p:sp>
    </p:spTree>
    <p:extLst>
      <p:ext uri="{BB962C8B-B14F-4D97-AF65-F5344CB8AC3E}">
        <p14:creationId xmlns:p14="http://schemas.microsoft.com/office/powerpoint/2010/main" val="31506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1BCC1C1-369F-438E-8644-04CE9F59570E}"/>
              </a:ext>
            </a:extLst>
          </p:cNvPr>
          <p:cNvSpPr/>
          <p:nvPr/>
        </p:nvSpPr>
        <p:spPr>
          <a:xfrm>
            <a:off x="0" y="5975926"/>
            <a:ext cx="12192000" cy="8820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C28F51-956D-42EF-90C8-851D92E0ECB6}"/>
              </a:ext>
            </a:extLst>
          </p:cNvPr>
          <p:cNvSpPr/>
          <p:nvPr/>
        </p:nvSpPr>
        <p:spPr>
          <a:xfrm>
            <a:off x="7128164" y="4469890"/>
            <a:ext cx="5063834" cy="2388109"/>
          </a:xfrm>
          <a:prstGeom prst="rect">
            <a:avLst/>
          </a:prstGeom>
          <a:gradFill flip="none" rotWithShape="1">
            <a:gsLst>
              <a:gs pos="0">
                <a:srgbClr val="FBE9E9">
                  <a:alpha val="0"/>
                </a:srgbClr>
              </a:gs>
              <a:gs pos="100000">
                <a:srgbClr val="FBE9E9"/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F6F738-B8EC-4B7D-BB07-5EF25820D9D2}"/>
              </a:ext>
            </a:extLst>
          </p:cNvPr>
          <p:cNvSpPr/>
          <p:nvPr/>
        </p:nvSpPr>
        <p:spPr>
          <a:xfrm>
            <a:off x="0" y="4401144"/>
            <a:ext cx="4942739" cy="1909242"/>
          </a:xfrm>
          <a:prstGeom prst="rect">
            <a:avLst/>
          </a:prstGeom>
          <a:gradFill flip="none" rotWithShape="1">
            <a:gsLst>
              <a:gs pos="0">
                <a:srgbClr val="ECF4FA">
                  <a:alpha val="0"/>
                </a:srgbClr>
              </a:gs>
              <a:gs pos="100000">
                <a:srgbClr val="ECF4FA"/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Segoe Condensed" panose="020B0606040200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A4AFCF-2BAE-42E5-82D4-4DC2E0765704}"/>
              </a:ext>
            </a:extLst>
          </p:cNvPr>
          <p:cNvSpPr/>
          <p:nvPr/>
        </p:nvSpPr>
        <p:spPr>
          <a:xfrm flipV="1">
            <a:off x="13190" y="1170405"/>
            <a:ext cx="4919822" cy="2632394"/>
          </a:xfrm>
          <a:prstGeom prst="rect">
            <a:avLst/>
          </a:prstGeom>
          <a:gradFill flip="none" rotWithShape="1">
            <a:gsLst>
              <a:gs pos="0">
                <a:srgbClr val="FFF7DD">
                  <a:alpha val="0"/>
                </a:srgbClr>
              </a:gs>
              <a:gs pos="100000">
                <a:srgbClr val="FFF7DD"/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4FC96D-A154-4BF5-8518-E0121D6F3BE6}"/>
              </a:ext>
            </a:extLst>
          </p:cNvPr>
          <p:cNvSpPr/>
          <p:nvPr/>
        </p:nvSpPr>
        <p:spPr>
          <a:xfrm flipV="1">
            <a:off x="7116834" y="1080122"/>
            <a:ext cx="5075165" cy="2679399"/>
          </a:xfrm>
          <a:prstGeom prst="rect">
            <a:avLst/>
          </a:prstGeom>
          <a:gradFill flip="none" rotWithShape="1">
            <a:gsLst>
              <a:gs pos="0">
                <a:srgbClr val="FEE9DA">
                  <a:alpha val="0"/>
                </a:srgbClr>
              </a:gs>
              <a:gs pos="100000">
                <a:srgbClr val="FEE9DA"/>
              </a:gs>
            </a:gsLst>
            <a:lin ang="16200000" scaled="1"/>
            <a:tileRect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F182C-0B0C-49EC-992F-E393A53BDE7B}"/>
              </a:ext>
            </a:extLst>
          </p:cNvPr>
          <p:cNvSpPr/>
          <p:nvPr/>
        </p:nvSpPr>
        <p:spPr>
          <a:xfrm>
            <a:off x="4932301" y="1170404"/>
            <a:ext cx="2184532" cy="260955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43368A-F0BE-46A5-82A0-466BD663DB42}"/>
              </a:ext>
            </a:extLst>
          </p:cNvPr>
          <p:cNvSpPr/>
          <p:nvPr/>
        </p:nvSpPr>
        <p:spPr>
          <a:xfrm flipV="1">
            <a:off x="6640410" y="3763345"/>
            <a:ext cx="5551589" cy="713062"/>
          </a:xfrm>
          <a:prstGeom prst="rect">
            <a:avLst/>
          </a:prstGeom>
          <a:gradFill>
            <a:gsLst>
              <a:gs pos="0">
                <a:srgbClr val="00FFFF">
                  <a:alpha val="10196"/>
                </a:srgbClr>
              </a:gs>
              <a:gs pos="100000">
                <a:srgbClr val="00FFFF">
                  <a:alpha val="9020"/>
                </a:srgbClr>
              </a:gs>
            </a:gsLst>
            <a:lin ang="16200000" scaled="1"/>
          </a:gra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898C71-CEC5-41D7-9405-25756BE1E8AE}"/>
              </a:ext>
            </a:extLst>
          </p:cNvPr>
          <p:cNvSpPr/>
          <p:nvPr/>
        </p:nvSpPr>
        <p:spPr>
          <a:xfrm>
            <a:off x="4937435" y="3975756"/>
            <a:ext cx="2201366" cy="28822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DB3B48-9572-411F-94C6-ADA3955852C1}"/>
              </a:ext>
            </a:extLst>
          </p:cNvPr>
          <p:cNvSpPr/>
          <p:nvPr/>
        </p:nvSpPr>
        <p:spPr>
          <a:xfrm flipV="1">
            <a:off x="-3132" y="3797286"/>
            <a:ext cx="5265006" cy="70310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DFC5DC-6B17-43E8-80A3-A416B6816ADA}"/>
              </a:ext>
            </a:extLst>
          </p:cNvPr>
          <p:cNvSpPr txBox="1"/>
          <p:nvPr/>
        </p:nvSpPr>
        <p:spPr>
          <a:xfrm>
            <a:off x="510125" y="293341"/>
            <a:ext cx="11410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Where do healthcare workers play a (major) role?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ECF7101-83D4-4DE7-BB48-170ED4223690}"/>
              </a:ext>
            </a:extLst>
          </p:cNvPr>
          <p:cNvSpPr txBox="1">
            <a:spLocks/>
          </p:cNvSpPr>
          <p:nvPr/>
        </p:nvSpPr>
        <p:spPr>
          <a:xfrm>
            <a:off x="7258802" y="3033558"/>
            <a:ext cx="2160000" cy="684000"/>
          </a:xfrm>
          <a:prstGeom prst="rect">
            <a:avLst/>
          </a:prstGeom>
          <a:noFill/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0" u="none" strike="noStrike" baseline="0" dirty="0">
                <a:latin typeface="Segoe Condensed" panose="020B0606040200020203" pitchFamily="34" charset="0"/>
              </a:rPr>
              <a:t>Patient’s care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1367FA-1E1A-454D-B945-003AF5D39E3B}"/>
              </a:ext>
            </a:extLst>
          </p:cNvPr>
          <p:cNvSpPr txBox="1">
            <a:spLocks/>
          </p:cNvSpPr>
          <p:nvPr/>
        </p:nvSpPr>
        <p:spPr>
          <a:xfrm>
            <a:off x="7258802" y="4511520"/>
            <a:ext cx="2160000" cy="684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Investigation &amp; surveillance</a:t>
            </a:r>
            <a:endParaRPr lang="en-US" sz="2000" dirty="0">
              <a:latin typeface="Segoe Condensed" panose="020B0606040200020203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1CED279-07CD-4388-8CEC-CD5C5A2DB9BE}"/>
              </a:ext>
            </a:extLst>
          </p:cNvPr>
          <p:cNvSpPr txBox="1">
            <a:spLocks/>
          </p:cNvSpPr>
          <p:nvPr/>
        </p:nvSpPr>
        <p:spPr>
          <a:xfrm>
            <a:off x="7256204" y="3762535"/>
            <a:ext cx="2160000" cy="684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Laboratory</a:t>
            </a:r>
            <a:endParaRPr lang="en-US" sz="2000" b="1" i="0" u="none" strike="noStrike" baseline="0" dirty="0">
              <a:latin typeface="Segoe Condensed" panose="020B0606040200020203" pitchFamily="34" charset="0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6F7DB74-DF4A-4A64-90A2-C78C63F99454}"/>
              </a:ext>
            </a:extLst>
          </p:cNvPr>
          <p:cNvSpPr txBox="1">
            <a:spLocks/>
          </p:cNvSpPr>
          <p:nvPr/>
        </p:nvSpPr>
        <p:spPr>
          <a:xfrm>
            <a:off x="2690621" y="4508903"/>
            <a:ext cx="2160000" cy="6840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Operations support and logistics</a:t>
            </a:r>
            <a:endParaRPr lang="en-US" sz="2000" b="1" i="0" u="none" strike="noStrike" baseline="0" dirty="0">
              <a:latin typeface="Segoe Condensed" panose="020B0606040200020203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E59B407-BFC6-4585-B760-AF286ABD30DA}"/>
              </a:ext>
            </a:extLst>
          </p:cNvPr>
          <p:cNvSpPr txBox="1">
            <a:spLocks/>
          </p:cNvSpPr>
          <p:nvPr/>
        </p:nvSpPr>
        <p:spPr>
          <a:xfrm>
            <a:off x="2701012" y="3792407"/>
            <a:ext cx="2160000" cy="684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Partnership coordination</a:t>
            </a:r>
            <a:endParaRPr lang="en-US" sz="2000" b="1" i="0" u="none" strike="noStrike" baseline="0" dirty="0">
              <a:latin typeface="Segoe Condensed" panose="020B0606040200020203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F6CF60E-0399-406A-B764-6979CFF31D44}"/>
              </a:ext>
            </a:extLst>
          </p:cNvPr>
          <p:cNvSpPr txBox="1">
            <a:spLocks/>
          </p:cNvSpPr>
          <p:nvPr/>
        </p:nvSpPr>
        <p:spPr>
          <a:xfrm>
            <a:off x="4936945" y="2240708"/>
            <a:ext cx="2160000" cy="684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Research</a:t>
            </a:r>
            <a:endParaRPr lang="en-US" sz="2000" b="1" i="0" u="none" strike="noStrike" baseline="0" dirty="0">
              <a:latin typeface="Segoe Condensed" panose="020B0606040200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B7C6C172-F3C9-4F97-9304-07762D0D76AA}"/>
              </a:ext>
            </a:extLst>
          </p:cNvPr>
          <p:cNvSpPr txBox="1">
            <a:spLocks/>
          </p:cNvSpPr>
          <p:nvPr/>
        </p:nvSpPr>
        <p:spPr>
          <a:xfrm>
            <a:off x="4961114" y="5278283"/>
            <a:ext cx="2160000" cy="6840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Environment</a:t>
            </a:r>
            <a:endParaRPr lang="en-US" sz="2000" b="1" i="0" u="none" strike="noStrike" baseline="0" dirty="0">
              <a:latin typeface="Segoe Condensed" panose="020B0606040200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DC7AB4-10D8-4675-9E54-4D10F84B220F}"/>
              </a:ext>
            </a:extLst>
          </p:cNvPr>
          <p:cNvSpPr txBox="1"/>
          <p:nvPr/>
        </p:nvSpPr>
        <p:spPr>
          <a:xfrm>
            <a:off x="2701012" y="3073006"/>
            <a:ext cx="2160000" cy="684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Segoe Condensed" panose="020B0606040200020203" pitchFamily="34" charset="0"/>
              </a:rPr>
              <a:t>Health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0CB697-8020-4920-B672-0450B2AFD4FF}"/>
              </a:ext>
            </a:extLst>
          </p:cNvPr>
          <p:cNvSpPr txBox="1"/>
          <p:nvPr/>
        </p:nvSpPr>
        <p:spPr>
          <a:xfrm>
            <a:off x="7236208" y="1215292"/>
            <a:ext cx="35105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Patient’s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Triage and case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Barrier nursing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Treatment and care</a:t>
            </a:r>
          </a:p>
          <a:p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Infection prevention and control</a:t>
            </a:r>
          </a:p>
          <a:p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Psychosocial support</a:t>
            </a:r>
            <a:endParaRPr lang="en-GB" sz="1600" dirty="0">
              <a:solidFill>
                <a:srgbClr val="0070C0"/>
              </a:solidFill>
              <a:latin typeface="Segoe Condensed" panose="020B0606040200020203" pitchFamily="34" charset="0"/>
            </a:endParaRPr>
          </a:p>
          <a:p>
            <a:endParaRPr lang="en-GB" sz="1600" b="1" dirty="0">
              <a:latin typeface="Segoe Condensed" panose="020B0606040200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71751-1CAD-45C5-83E5-E302B87D7A3A}"/>
              </a:ext>
            </a:extLst>
          </p:cNvPr>
          <p:cNvSpPr txBox="1"/>
          <p:nvPr/>
        </p:nvSpPr>
        <p:spPr>
          <a:xfrm>
            <a:off x="7422695" y="5392634"/>
            <a:ext cx="3582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Case 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Recording, reporting and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Active case finding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6465E2-1867-45B6-97CB-07815BA6B6A3}"/>
              </a:ext>
            </a:extLst>
          </p:cNvPr>
          <p:cNvSpPr txBox="1"/>
          <p:nvPr/>
        </p:nvSpPr>
        <p:spPr>
          <a:xfrm>
            <a:off x="5009098" y="6035486"/>
            <a:ext cx="2062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Rodent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Community hygiene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CA4FCE-BA40-4EC2-808D-305B2581AC6A}"/>
              </a:ext>
            </a:extLst>
          </p:cNvPr>
          <p:cNvSpPr txBox="1"/>
          <p:nvPr/>
        </p:nvSpPr>
        <p:spPr>
          <a:xfrm>
            <a:off x="9654415" y="3827488"/>
            <a:ext cx="2374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Specimen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Laboratory testing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068B4C6-DAFF-4340-9AF4-39B730046997}"/>
              </a:ext>
            </a:extLst>
          </p:cNvPr>
          <p:cNvSpPr txBox="1"/>
          <p:nvPr/>
        </p:nvSpPr>
        <p:spPr>
          <a:xfrm>
            <a:off x="5009099" y="1402776"/>
            <a:ext cx="1965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Clinical 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Ethics committee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2F7211-3A34-490B-AAA2-22BB06AAD688}"/>
              </a:ext>
            </a:extLst>
          </p:cNvPr>
          <p:cNvSpPr txBox="1"/>
          <p:nvPr/>
        </p:nvSpPr>
        <p:spPr>
          <a:xfrm>
            <a:off x="187760" y="1196829"/>
            <a:ext cx="3037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Segoe Condensed" panose="020B0606040200020203" pitchFamily="34" charset="0"/>
              </a:rPr>
              <a:t>Risk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Data and information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Advocacy and awareness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Media engagement</a:t>
            </a:r>
          </a:p>
          <a:p>
            <a:r>
              <a:rPr lang="en-GB" sz="1600" b="1" dirty="0">
                <a:latin typeface="Segoe Condensed" panose="020B0606040200020203" pitchFamily="34" charset="0"/>
              </a:rPr>
              <a:t>Community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Engagement with key influencers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Stimulating behavioural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0070C0"/>
                </a:solidFill>
                <a:latin typeface="Segoe Condensed" panose="020B0606040200020203" pitchFamily="34" charset="0"/>
              </a:rPr>
              <a:t>Addressing concerns</a:t>
            </a:r>
          </a:p>
          <a:p>
            <a:endParaRPr lang="en-GB" sz="1600" dirty="0">
              <a:latin typeface="Segoe Condensed" panose="020B0606040200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B756BF-7848-43D0-AA89-60BDB2A8EBEF}"/>
              </a:ext>
            </a:extLst>
          </p:cNvPr>
          <p:cNvSpPr txBox="1"/>
          <p:nvPr/>
        </p:nvSpPr>
        <p:spPr>
          <a:xfrm>
            <a:off x="193772" y="5182006"/>
            <a:ext cx="4069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Outbreak response teams (epi, social)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Resource mobilisation and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Commodities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Transportation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Human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3CE813-940F-4793-811E-563B12ACF8BD}"/>
              </a:ext>
            </a:extLst>
          </p:cNvPr>
          <p:cNvSpPr txBox="1"/>
          <p:nvPr/>
        </p:nvSpPr>
        <p:spPr>
          <a:xfrm>
            <a:off x="191952" y="3776599"/>
            <a:ext cx="2555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Joint response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Segoe Condensed" panose="020B0606040200020203" pitchFamily="34" charset="0"/>
              </a:rPr>
              <a:t>Effective communication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265507-3AE9-3013-8740-234A666FBC99}"/>
              </a:ext>
            </a:extLst>
          </p:cNvPr>
          <p:cNvGrpSpPr/>
          <p:nvPr/>
        </p:nvGrpSpPr>
        <p:grpSpPr>
          <a:xfrm>
            <a:off x="4885647" y="2958992"/>
            <a:ext cx="2304000" cy="2304000"/>
            <a:chOff x="4947993" y="3083684"/>
            <a:chExt cx="2304000" cy="2304000"/>
          </a:xfrm>
        </p:grpSpPr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AB31DC6B-7D6B-491F-BA78-A10293FD34DB}"/>
                </a:ext>
              </a:extLst>
            </p:cNvPr>
            <p:cNvSpPr txBox="1">
              <a:spLocks/>
            </p:cNvSpPr>
            <p:nvPr/>
          </p:nvSpPr>
          <p:spPr>
            <a:xfrm>
              <a:off x="4947993" y="3083684"/>
              <a:ext cx="2304000" cy="2304000"/>
            </a:xfrm>
            <a:prstGeom prst="ellipse">
              <a:avLst/>
            </a:prstGeom>
            <a:solidFill>
              <a:srgbClr val="A9C33D"/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sz="1600" dirty="0"/>
            </a:p>
          </p:txBody>
        </p:sp>
        <p:pic>
          <p:nvPicPr>
            <p:cNvPr id="48" name="Picture 47" descr="A person in a white lab coat&#10;&#10;Description automatically generated with low confidence">
              <a:extLst>
                <a:ext uri="{FF2B5EF4-FFF2-40B4-BE49-F238E27FC236}">
                  <a16:creationId xmlns:a16="http://schemas.microsoft.com/office/drawing/2014/main" id="{EE9C5568-9CFB-4EDE-9CAC-9F253725F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1874" y="3196541"/>
              <a:ext cx="709237" cy="1946079"/>
            </a:xfrm>
            <a:prstGeom prst="rect">
              <a:avLst/>
            </a:prstGeom>
          </p:spPr>
        </p:pic>
        <p:pic>
          <p:nvPicPr>
            <p:cNvPr id="37" name="Picture 36" descr="A picture containing person, standing&#10;&#10;Description automatically generated">
              <a:extLst>
                <a:ext uri="{FF2B5EF4-FFF2-40B4-BE49-F238E27FC236}">
                  <a16:creationId xmlns:a16="http://schemas.microsoft.com/office/drawing/2014/main" id="{53EFDDD1-AAF8-489D-BFB8-23CDB5FA3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3371" y="3244699"/>
              <a:ext cx="670148" cy="1885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441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2D79-277D-412E-B15F-4B468C4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0"/>
            <a:ext cx="11776364" cy="1131337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</a:t>
            </a:r>
            <a:r>
              <a:rPr lang="en-GB" b="1" dirty="0">
                <a:solidFill>
                  <a:schemeClr val="bg1"/>
                </a:solidFill>
              </a:rPr>
              <a:t>tatus upda</a:t>
            </a:r>
            <a:r>
              <a:rPr lang="en-GB" dirty="0"/>
              <a:t>te on training package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8A3-F9CA-4B6F-97C2-56889B83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4" y="1335962"/>
            <a:ext cx="10686447" cy="4525963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 developed in close collaboration with clinicians and other experts from Nigeria and other countries and partners institutions.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Two meetings organized in Nigeria to present draft and subsequent versions.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round of revision completed in February 2024.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Pilot testing planned in Nigeria (possibly Ebonyi State), probably in June to refine, fit to needs, adapt and improve.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Finalization of first version by October 2024 and translation in French. Training to be then proposed in interested countries / partners. </a:t>
            </a:r>
          </a:p>
        </p:txBody>
      </p:sp>
    </p:spTree>
    <p:extLst>
      <p:ext uri="{BB962C8B-B14F-4D97-AF65-F5344CB8AC3E}">
        <p14:creationId xmlns:p14="http://schemas.microsoft.com/office/powerpoint/2010/main" val="235790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5A967-E545-4234-3A56-34321BC30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FA805D-8DA5-1BC5-2D9F-0258F221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541D5-7D28-BE4D-6C79-6722E3A7C551}"/>
              </a:ext>
            </a:extLst>
          </p:cNvPr>
          <p:cNvSpPr/>
          <p:nvPr/>
        </p:nvSpPr>
        <p:spPr>
          <a:xfrm>
            <a:off x="0" y="-113122"/>
            <a:ext cx="12192000" cy="6971122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Lassa fever priorities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9402-0CF0-7547-AC84-CC066D77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1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4481-C8FB-75C0-5616-B6A43EFB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Lassa fever priorities (1/2) – Not exhaustive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D337-AC98-5E64-5103-E3B25C9D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5900"/>
            <a:ext cx="10972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Decrease morbidity and mortality of Lassa fever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clinicians (especially at peripheral health centers) to suspect Lassa fever and build patients’ pathway for early referral to Lassa fever wards.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standardized, safe and adequate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oSOC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care to Lassa fever (severe/vulnerable) patients.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Clinical trials to establish efficacy (as possible) of possible therapeutics.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sequelae of Lassa fever survivors (cf. hearing loss).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Early detection / confirmation of patients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establishment of either decentralized and/or close to patient RT-PCR testing and/or adequate sample transportation system.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existing commercial assays (RT-PCR, serology).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B0051-3B72-38D2-2CF8-99D2B81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55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4481-C8FB-75C0-5616-B6A43EFB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Lassa fever priorities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B0051-3B72-38D2-2CF8-99D2B81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FBF3B0-590B-C09C-0724-8145A062D47F}"/>
              </a:ext>
            </a:extLst>
          </p:cNvPr>
          <p:cNvSpPr txBox="1">
            <a:spLocks/>
          </p:cNvSpPr>
          <p:nvPr/>
        </p:nvSpPr>
        <p:spPr>
          <a:xfrm>
            <a:off x="691819" y="149532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Segoe Condensed" panose="020B0606040200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Prevent transmission in healthcare facilities and/or to medical personnel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Systematic investigation of healthcare worker infection to identify at-risk practices.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early recognition in peripheral health centers. 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adequate infrastructure, flow of patients and IPC measures in health facilities.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understanding of rodent-to-human transmission in various contexts to try and establish potential control measures at community level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In-depth joint-investigation of context of transmission (epi, rodent specialist, social sciences, …).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Studies on rodent ecology in different sites.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efficacy of rodent control measures &amp; adapt preventive messaging &amp; RCCE.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7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BD86BD-4854-BFCA-5EF8-3B03733D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Few conclusion points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3191-4FCE-3F77-A6B0-6C4FD71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Global public health and </a:t>
            </a:r>
            <a:r>
              <a:rPr lang="en-GB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moral imperative 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to alleviate impact of the disease on vulnerable populations.</a:t>
            </a:r>
          </a:p>
          <a:p>
            <a:pPr>
              <a:spcBef>
                <a:spcPts val="600"/>
              </a:spcBef>
            </a:pP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Country capacity is essential to mitigate Lassa fever impact. </a:t>
            </a:r>
            <a:r>
              <a:rPr lang="en-GB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Key points remain high level governments commitment and international collaboration.</a:t>
            </a:r>
          </a:p>
          <a:p>
            <a:pPr>
              <a:spcBef>
                <a:spcPts val="600"/>
              </a:spcBef>
            </a:pP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Availability of </a:t>
            </a:r>
            <a:r>
              <a:rPr lang="en-GB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new diagnostics, therapeutics and vaccines </a:t>
            </a:r>
            <a:r>
              <a:rPr lang="en-GB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should improve medical intervention in areas of the world where access to care is challenging.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Regional surveillance, lab and clinician networks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are vital for outbreaks prevention and response, together with the development of new R&amp;D products and a  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one Health 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SimSun" pitchFamily="2" charset="-122"/>
              </a:rPr>
              <a:t>approach.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100D-695C-BF5C-409F-1110348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77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86" y="1249195"/>
            <a:ext cx="1476000" cy="1035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43" y="2884103"/>
            <a:ext cx="1728000" cy="12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018" y="7937"/>
            <a:ext cx="9548957" cy="1143000"/>
          </a:xfrm>
        </p:spPr>
        <p:txBody>
          <a:bodyPr>
            <a:normAutofit/>
          </a:bodyPr>
          <a:lstStyle/>
          <a:p>
            <a:r>
              <a:rPr lang="en-GB" sz="4800" dirty="0"/>
              <a:t>Lassa fever partners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511" y="2562496"/>
            <a:ext cx="931391" cy="69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69738" y="4479908"/>
            <a:ext cx="756000" cy="70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8390" y="4115583"/>
            <a:ext cx="3045095" cy="63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72" y="2284598"/>
            <a:ext cx="1728000" cy="5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472" y="3840746"/>
            <a:ext cx="953122" cy="59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631" y="2921743"/>
            <a:ext cx="1656000" cy="16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669" y="2379777"/>
            <a:ext cx="723740" cy="84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76" y="4242589"/>
            <a:ext cx="1800000" cy="494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9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29" y="2474252"/>
            <a:ext cx="1440000" cy="53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384" y="2539521"/>
            <a:ext cx="828000" cy="781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AutoShape 2" descr="Image result for PIH logo"/>
          <p:cNvSpPr>
            <a:spLocks noChangeAspect="1" noChangeArrowheads="1"/>
          </p:cNvSpPr>
          <p:nvPr/>
        </p:nvSpPr>
        <p:spPr bwMode="auto">
          <a:xfrm>
            <a:off x="3454097" y="209007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9" y="3251271"/>
            <a:ext cx="1462843" cy="439496"/>
          </a:xfrm>
          <a:prstGeom prst="rect">
            <a:avLst/>
          </a:prstGeom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086" y="3761192"/>
            <a:ext cx="1260000" cy="96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2" descr="Image result for nigeria centre for disease control (ncdc)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39" y="1295558"/>
            <a:ext cx="2556000" cy="844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66" y="2364788"/>
            <a:ext cx="828000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4639" y="4765109"/>
            <a:ext cx="998086" cy="42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01" y="1274383"/>
            <a:ext cx="972000" cy="85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19" y="1186338"/>
            <a:ext cx="2667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1481740" y="5625534"/>
            <a:ext cx="91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Segoe Condensed" panose="020B0606040200020203" pitchFamily="34" charset="0"/>
              </a:rPr>
              <a:t>For more information</a:t>
            </a:r>
            <a:r>
              <a:rPr lang="fr-FR" i="1" dirty="0">
                <a:latin typeface="Segoe Condensed" panose="020B0606040200020203" pitchFamily="34" charset="0"/>
              </a:rPr>
              <a:t> </a:t>
            </a:r>
            <a:r>
              <a:rPr lang="fr-FR" dirty="0">
                <a:latin typeface="Segoe Condensed" panose="020B0606040200020203" pitchFamily="34" charset="0"/>
                <a:hlinkClick r:id="rId22"/>
              </a:rPr>
              <a:t>http://www.who.int/emergencies/diseases/lassa-fever/en/</a:t>
            </a:r>
            <a:r>
              <a:rPr lang="fr-FR" dirty="0">
                <a:latin typeface="Segoe Condensed" panose="020B0606040200020203" pitchFamily="34" charset="0"/>
              </a:rPr>
              <a:t> </a:t>
            </a:r>
            <a:endParaRPr lang="en-US" dirty="0">
              <a:latin typeface="Segoe Condensed" panose="020B0606040200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D4D76-85F2-423F-9621-B43213F2CD14}"/>
              </a:ext>
            </a:extLst>
          </p:cNvPr>
          <p:cNvSpPr txBox="1"/>
          <p:nvPr/>
        </p:nvSpPr>
        <p:spPr>
          <a:xfrm>
            <a:off x="2466870" y="5187167"/>
            <a:ext cx="842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Segoe Condensed" panose="020B0606040200020203" pitchFamily="34" charset="0"/>
              </a:rPr>
              <a:t>Including our colleagues in Benin, Guinea, Liberia and Sierra Leone and all other individual experts</a:t>
            </a:r>
            <a:endParaRPr lang="en-US" dirty="0">
              <a:latin typeface="Segoe Condensed" panose="020B0606040200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BBD12-1340-49AF-A715-4000132D194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70428" y="3072564"/>
            <a:ext cx="1223175" cy="72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00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EFE45C-DE15-4C5D-9A95-0972C2368989}"/>
              </a:ext>
            </a:extLst>
          </p:cNvPr>
          <p:cNvSpPr/>
          <p:nvPr/>
        </p:nvSpPr>
        <p:spPr>
          <a:xfrm>
            <a:off x="0" y="0"/>
            <a:ext cx="12192000" cy="4279038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560" y="476672"/>
            <a:ext cx="5688632" cy="576064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solidFill>
                  <a:srgbClr val="FFFF00"/>
                </a:solidFill>
                <a:latin typeface="Segoe Condensed" panose="020B0606040200020203" pitchFamily="34" charset="0"/>
              </a:rPr>
              <a:t>Viral Haemorrhagic Fevers team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11424" y="1933305"/>
            <a:ext cx="10460871" cy="6480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FFFF00"/>
                </a:solidFill>
              </a:rPr>
              <a:t>Pierre </a:t>
            </a:r>
            <a:r>
              <a:rPr lang="en-GB" b="1" dirty="0" err="1">
                <a:solidFill>
                  <a:srgbClr val="FFFF00"/>
                </a:solidFill>
              </a:rPr>
              <a:t>Formenty</a:t>
            </a:r>
            <a:r>
              <a:rPr lang="en-GB" b="1" dirty="0">
                <a:solidFill>
                  <a:srgbClr val="FFFF00"/>
                </a:solidFill>
              </a:rPr>
              <a:t>	Anaïs </a:t>
            </a:r>
            <a:r>
              <a:rPr lang="en-GB" b="1" dirty="0" err="1">
                <a:solidFill>
                  <a:srgbClr val="FFFF00"/>
                </a:solidFill>
              </a:rPr>
              <a:t>Legand</a:t>
            </a:r>
            <a:r>
              <a:rPr lang="en-GB" b="1" dirty="0">
                <a:solidFill>
                  <a:srgbClr val="FFFF00"/>
                </a:solidFill>
              </a:rPr>
              <a:t>	Alejandro Costa	Alex Almuedo</a:t>
            </a:r>
          </a:p>
          <a:p>
            <a:pPr marL="0" indent="0">
              <a:buNone/>
            </a:pPr>
            <a:r>
              <a:rPr lang="en-GB" dirty="0"/>
              <a:t>formentyp@who.int       	leganda@who.int 	costaa@who.int   	almuedoa@who.int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4149083"/>
            <a:ext cx="4968552" cy="1200329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solidFill>
                  <a:srgbClr val="1E7FB8"/>
                </a:solidFill>
                <a:latin typeface="Segoe Condensed" panose="020B0606040200020203" pitchFamily="34" charset="0"/>
              </a:rPr>
              <a:t>Thank you!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8674BF-23A8-4074-AB58-934FD1259796}"/>
              </a:ext>
            </a:extLst>
          </p:cNvPr>
          <p:cNvCxnSpPr>
            <a:cxnSpLocks/>
          </p:cNvCxnSpPr>
          <p:nvPr/>
        </p:nvCxnSpPr>
        <p:spPr>
          <a:xfrm>
            <a:off x="911424" y="2708920"/>
            <a:ext cx="94330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5FBF1E-B719-4EB3-B01F-22BE12FD9F0B}"/>
              </a:ext>
            </a:extLst>
          </p:cNvPr>
          <p:cNvSpPr txBox="1"/>
          <p:nvPr/>
        </p:nvSpPr>
        <p:spPr>
          <a:xfrm>
            <a:off x="815413" y="2996369"/>
            <a:ext cx="5664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Segoe Condensed" panose="020B0606040200020203" pitchFamily="34" charset="0"/>
                <a:cs typeface="Arial" pitchFamily="34" charset="0"/>
              </a:rPr>
              <a:t>Health Emergency Interventions Department </a:t>
            </a:r>
          </a:p>
          <a:p>
            <a:r>
              <a:rPr lang="en-US" sz="1600" dirty="0">
                <a:solidFill>
                  <a:srgbClr val="FFFFFF"/>
                </a:solidFill>
                <a:latin typeface="Segoe Condensed" panose="020B0606040200020203" pitchFamily="34" charset="0"/>
                <a:cs typeface="Arial" pitchFamily="34" charset="0"/>
              </a:rPr>
              <a:t>World Health Organization</a:t>
            </a:r>
          </a:p>
          <a:p>
            <a:r>
              <a:rPr lang="en-US" sz="1600" dirty="0">
                <a:solidFill>
                  <a:srgbClr val="FFFFFF"/>
                </a:solidFill>
                <a:latin typeface="Segoe Condensed" panose="020B0606040200020203" pitchFamily="34" charset="0"/>
                <a:cs typeface="Arial" pitchFamily="34" charset="0"/>
              </a:rPr>
              <a:t>Avenue </a:t>
            </a:r>
            <a:r>
              <a:rPr lang="en-US" sz="1600" dirty="0" err="1">
                <a:solidFill>
                  <a:srgbClr val="FFFFFF"/>
                </a:solidFill>
                <a:latin typeface="Segoe Condensed" panose="020B0606040200020203" pitchFamily="34" charset="0"/>
                <a:cs typeface="Arial" pitchFamily="34" charset="0"/>
              </a:rPr>
              <a:t>Appia</a:t>
            </a:r>
            <a:r>
              <a:rPr lang="en-US" sz="1600" dirty="0">
                <a:solidFill>
                  <a:srgbClr val="FFFFFF"/>
                </a:solidFill>
                <a:latin typeface="Segoe Condensed" panose="020B0606040200020203" pitchFamily="34" charset="0"/>
                <a:cs typeface="Arial" pitchFamily="34" charset="0"/>
              </a:rPr>
              <a:t> 20  |  CH-1211 Geneva 27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B64A2-5597-4C01-B315-51378D9E8D34}"/>
              </a:ext>
            </a:extLst>
          </p:cNvPr>
          <p:cNvSpPr txBox="1"/>
          <p:nvPr/>
        </p:nvSpPr>
        <p:spPr>
          <a:xfrm>
            <a:off x="6384032" y="2906941"/>
            <a:ext cx="5664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FFFF00"/>
                </a:solidFill>
                <a:latin typeface="Segoe Condensed" panose="020B0606040200020203" pitchFamily="34" charset="0"/>
                <a:cs typeface="Arial" panose="020B0604020202020204" pitchFamily="34" charset="0"/>
              </a:rPr>
              <a:t>Lassa Fever</a:t>
            </a:r>
            <a:r>
              <a:rPr lang="en-GB" sz="1400" u="sng" dirty="0">
                <a:solidFill>
                  <a:prstClr val="white"/>
                </a:solidFill>
                <a:latin typeface="Segoe Condensed" panose="020B0606040200020203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GB" sz="1400" dirty="0">
                <a:solidFill>
                  <a:prstClr val="white"/>
                </a:solidFill>
                <a:latin typeface="Segoe Condensed" panose="020B0606040200020203" pitchFamily="34" charset="0"/>
                <a:cs typeface="Arial" panose="020B0604020202020204" pitchFamily="34" charset="0"/>
              </a:rPr>
              <a:t>www.who.int/health-topics/lassafever</a:t>
            </a:r>
            <a:endParaRPr lang="en-GB" sz="1400" u="sng" dirty="0">
              <a:solidFill>
                <a:prstClr val="white"/>
              </a:solidFill>
              <a:latin typeface="Segoe Condensed" panose="020B0606040200020203" pitchFamily="34" charset="0"/>
              <a:cs typeface="Arial" panose="020B0604020202020204" pitchFamily="34" charset="0"/>
            </a:endParaRPr>
          </a:p>
          <a:p>
            <a:endParaRPr lang="en-GB" sz="1400" b="1" dirty="0">
              <a:solidFill>
                <a:srgbClr val="FFFF00"/>
              </a:solidFill>
              <a:latin typeface="Segoe Condensed" panose="020B0606040200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8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5A967-E545-4234-3A56-34321BC30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FA805D-8DA5-1BC5-2D9F-0258F221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541D5-7D28-BE4D-6C79-6722E3A7C551}"/>
              </a:ext>
            </a:extLst>
          </p:cNvPr>
          <p:cNvSpPr/>
          <p:nvPr/>
        </p:nvSpPr>
        <p:spPr>
          <a:xfrm>
            <a:off x="0" y="-113122"/>
            <a:ext cx="12192000" cy="6971122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Lassa fever in endemic countries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9402-0CF0-7547-AC84-CC066D77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78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FA63C-AB06-E146-CB2D-9C548F6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2" y="-1240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fr-FR" dirty="0"/>
              <a:t>Geographic distribution of Lassa </a:t>
            </a:r>
            <a:r>
              <a:rPr lang="fr-FR" dirty="0" err="1"/>
              <a:t>fever</a:t>
            </a:r>
            <a:r>
              <a:rPr lang="fr-FR" dirty="0"/>
              <a:t> in West Africa</a:t>
            </a:r>
            <a:br>
              <a:rPr lang="fr-FR" dirty="0"/>
            </a:br>
            <a:r>
              <a:rPr lang="fr-FR" dirty="0"/>
              <a:t>(1969-2023)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06359-CA4E-608D-3034-37C5D09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A map of africa with different colored areas&#10;&#10;Description automatically generated">
            <a:extLst>
              <a:ext uri="{FF2B5EF4-FFF2-40B4-BE49-F238E27FC236}">
                <a16:creationId xmlns:a16="http://schemas.microsoft.com/office/drawing/2014/main" id="{81F4638B-DFB8-5B6B-B697-E8996A10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 t="13412" r="3856" b="13558"/>
          <a:stretch/>
        </p:blipFill>
        <p:spPr>
          <a:xfrm>
            <a:off x="898268" y="1216241"/>
            <a:ext cx="10450183" cy="46962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0677C-1409-737D-F658-4EECFDDF40E4}"/>
              </a:ext>
            </a:extLst>
          </p:cNvPr>
          <p:cNvSpPr txBox="1"/>
          <p:nvPr/>
        </p:nvSpPr>
        <p:spPr>
          <a:xfrm>
            <a:off x="3210172" y="6203851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Segoe Condensed" panose="020B0606040200020203" pitchFamily="34" charset="0"/>
              </a:rPr>
              <a:t>Map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r>
              <a:rPr lang="fr-FR" sz="1400" dirty="0" err="1">
                <a:latin typeface="Segoe Condensed" panose="020B0606040200020203" pitchFamily="34" charset="0"/>
              </a:rPr>
              <a:t>available</a:t>
            </a:r>
            <a:r>
              <a:rPr lang="fr-FR" sz="1400" dirty="0">
                <a:latin typeface="Segoe Condensed" panose="020B0606040200020203" pitchFamily="34" charset="0"/>
              </a:rPr>
              <a:t> at </a:t>
            </a:r>
            <a:r>
              <a:rPr lang="fr-FR" sz="1400" dirty="0">
                <a:latin typeface="Segoe Condensed" panose="020B0606040200020203" pitchFamily="34" charset="0"/>
                <a:hlinkClick r:id="rId4"/>
              </a:rPr>
              <a:t>https://www.who.int/health-topics/lassa-fever#tab=tab_1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endParaRPr lang="en-GB" sz="1400" dirty="0">
              <a:latin typeface="Segoe Condensed" panose="020B0606040200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71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E6018-9D16-4808-BFE8-1D64E4CA7FF0}"/>
              </a:ext>
            </a:extLst>
          </p:cNvPr>
          <p:cNvSpPr txBox="1"/>
          <p:nvPr/>
        </p:nvSpPr>
        <p:spPr>
          <a:xfrm>
            <a:off x="406111" y="323139"/>
            <a:ext cx="1085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Lassa fever confirmed cases by Admin 2 level, West Africa 2018-2023.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7A7347B-8F44-4421-9D7D-E220DF9D421A}"/>
              </a:ext>
            </a:extLst>
          </p:cNvPr>
          <p:cNvSpPr txBox="1"/>
          <p:nvPr/>
        </p:nvSpPr>
        <p:spPr>
          <a:xfrm>
            <a:off x="406111" y="847295"/>
            <a:ext cx="5681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Source: Nigeria Centre for Disease Control (NCDC), </a:t>
            </a:r>
            <a:r>
              <a:rPr lang="it-IT" sz="1100" i="1" dirty="0">
                <a:solidFill>
                  <a:schemeClr val="bg1"/>
                </a:solidFill>
              </a:rPr>
              <a:t>MoH Sierra Leone, MoH Liberia, MoH Guinea.</a:t>
            </a:r>
            <a:endParaRPr lang="en-GB" sz="11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5463C-02C6-9644-5D07-64E298EA22D7}"/>
              </a:ext>
            </a:extLst>
          </p:cNvPr>
          <p:cNvGrpSpPr/>
          <p:nvPr/>
        </p:nvGrpSpPr>
        <p:grpSpPr>
          <a:xfrm>
            <a:off x="4603449" y="5129666"/>
            <a:ext cx="3022288" cy="1555166"/>
            <a:chOff x="6553797" y="6906790"/>
            <a:chExt cx="4231203" cy="21772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56E22A-4612-8CDE-1E1B-CFD9C7997429}"/>
                </a:ext>
              </a:extLst>
            </p:cNvPr>
            <p:cNvSpPr/>
            <p:nvPr/>
          </p:nvSpPr>
          <p:spPr bwMode="auto">
            <a:xfrm>
              <a:off x="6553797" y="6910047"/>
              <a:ext cx="4126752" cy="21739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14" tIns="32657" rIns="65314" bIns="32657" numCol="1" rtlCol="0" anchor="t" anchorCtr="0" compatLnSpc="1">
              <a:prstTxWarp prst="textNoShape">
                <a:avLst/>
              </a:prstTxWarp>
            </a:bodyPr>
            <a:lstStyle/>
            <a:p>
              <a:pPr defTabSz="6531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14">
                <a:latin typeface="Times New Roman" pitchFamily="18" charset="0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B70B330-5036-52F8-B577-625FD874E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006802"/>
              <a:ext cx="324000" cy="324000"/>
            </a:xfrm>
            <a:prstGeom prst="rect">
              <a:avLst/>
            </a:prstGeom>
            <a:solidFill>
              <a:srgbClr val="FF5050">
                <a:alpha val="8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FC9F46CF-98DD-9AED-164B-F0476D0C0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6906790"/>
              <a:ext cx="3363820" cy="55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State reporting more than 200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7DB1C3C-51C5-2E4B-905B-1554A29C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435035"/>
              <a:ext cx="324000" cy="3240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1" name="TextBox 62">
              <a:extLst>
                <a:ext uri="{FF2B5EF4-FFF2-40B4-BE49-F238E27FC236}">
                  <a16:creationId xmlns:a16="http://schemas.microsoft.com/office/drawing/2014/main" id="{D7153F6A-8B2E-076C-858F-E3F32EEBB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7438556"/>
              <a:ext cx="368489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25 to 100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B20DF4CE-9AB1-EDB5-EDB3-5C01E949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8263163"/>
              <a:ext cx="324000" cy="324000"/>
            </a:xfrm>
            <a:prstGeom prst="rect">
              <a:avLst/>
            </a:prstGeom>
            <a:solidFill>
              <a:srgbClr val="99CCFF">
                <a:alpha val="69804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3" name="TextBox 64">
              <a:extLst>
                <a:ext uri="{FF2B5EF4-FFF2-40B4-BE49-F238E27FC236}">
                  <a16:creationId xmlns:a16="http://schemas.microsoft.com/office/drawing/2014/main" id="{ED34FF60-1134-7C66-BDAA-06924DD94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8247326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5 to 1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6" name="Rectangle 61">
              <a:extLst>
                <a:ext uri="{FF2B5EF4-FFF2-40B4-BE49-F238E27FC236}">
                  <a16:creationId xmlns:a16="http://schemas.microsoft.com/office/drawing/2014/main" id="{AA59E818-001B-10E4-D27C-1EA44C71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849393"/>
              <a:ext cx="324000" cy="324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8667F5-6495-ABF4-72D3-F619C1E4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7869382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5 to 24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9" name="Rectangle 63">
              <a:extLst>
                <a:ext uri="{FF2B5EF4-FFF2-40B4-BE49-F238E27FC236}">
                  <a16:creationId xmlns:a16="http://schemas.microsoft.com/office/drawing/2014/main" id="{ED0D23B4-68BF-7DDE-5DBE-68859EC2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6208" y="8653064"/>
              <a:ext cx="324000" cy="324000"/>
            </a:xfrm>
            <a:prstGeom prst="rect">
              <a:avLst/>
            </a:prstGeom>
            <a:solidFill>
              <a:schemeClr val="bg1">
                <a:alpha val="69804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82D7A5D3-5C2F-32F2-0C63-DB134D7B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1790" y="8665575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Less than 1 Lassa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78FA35D1-54C8-C695-0875-155BFD57E1F5}"/>
              </a:ext>
            </a:extLst>
          </p:cNvPr>
          <p:cNvGrpSpPr/>
          <p:nvPr/>
        </p:nvGrpSpPr>
        <p:grpSpPr>
          <a:xfrm>
            <a:off x="6557078" y="1509761"/>
            <a:ext cx="5145259" cy="4122739"/>
            <a:chOff x="222402" y="1466501"/>
            <a:chExt cx="5145259" cy="4122738"/>
          </a:xfrm>
        </p:grpSpPr>
        <p:grpSp>
          <p:nvGrpSpPr>
            <p:cNvPr id="379" name="Group 378">
              <a:extLst>
                <a:ext uri="{FF2B5EF4-FFF2-40B4-BE49-F238E27FC236}">
                  <a16:creationId xmlns:a16="http://schemas.microsoft.com/office/drawing/2014/main" id="{31E503E9-A301-2B44-FD7A-7228EDABB4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402" y="1466501"/>
              <a:ext cx="5145259" cy="4122738"/>
              <a:chOff x="352865" y="1133475"/>
              <a:chExt cx="10290517" cy="8245475"/>
            </a:xfrm>
          </p:grpSpPr>
          <p:sp>
            <p:nvSpPr>
              <p:cNvPr id="396" name="Freeform 4">
                <a:extLst>
                  <a:ext uri="{FF2B5EF4-FFF2-40B4-BE49-F238E27FC236}">
                    <a16:creationId xmlns:a16="http://schemas.microsoft.com/office/drawing/2014/main" id="{6D506230-8F3A-ADE5-EA6F-740A5ECD701F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2865" y="1133475"/>
                <a:ext cx="10290517" cy="8225473"/>
              </a:xfrm>
              <a:custGeom>
                <a:avLst/>
                <a:gdLst>
                  <a:gd name="T0" fmla="*/ 2147483647 w 3085"/>
                  <a:gd name="T1" fmla="*/ 544943556 h 2466"/>
                  <a:gd name="T2" fmla="*/ 2147483647 w 3085"/>
                  <a:gd name="T3" fmla="*/ 340588531 h 2466"/>
                  <a:gd name="T4" fmla="*/ 2147483647 w 3085"/>
                  <a:gd name="T5" fmla="*/ 510882797 h 2466"/>
                  <a:gd name="T6" fmla="*/ 2147483647 w 3085"/>
                  <a:gd name="T7" fmla="*/ 1668886662 h 2466"/>
                  <a:gd name="T8" fmla="*/ 2147483647 w 3085"/>
                  <a:gd name="T9" fmla="*/ 2147483647 h 2466"/>
                  <a:gd name="T10" fmla="*/ 2147483647 w 3085"/>
                  <a:gd name="T11" fmla="*/ 2147483647 h 2466"/>
                  <a:gd name="T12" fmla="*/ 2147483647 w 3085"/>
                  <a:gd name="T13" fmla="*/ 2147483647 h 2466"/>
                  <a:gd name="T14" fmla="*/ 2147483647 w 3085"/>
                  <a:gd name="T15" fmla="*/ 2147483647 h 2466"/>
                  <a:gd name="T16" fmla="*/ 2147483647 w 3085"/>
                  <a:gd name="T17" fmla="*/ 2147483647 h 2466"/>
                  <a:gd name="T18" fmla="*/ 2147483647 w 3085"/>
                  <a:gd name="T19" fmla="*/ 2147483647 h 2466"/>
                  <a:gd name="T20" fmla="*/ 2147483647 w 3085"/>
                  <a:gd name="T21" fmla="*/ 2147483647 h 2466"/>
                  <a:gd name="T22" fmla="*/ 2147483647 w 3085"/>
                  <a:gd name="T23" fmla="*/ 2147483647 h 2466"/>
                  <a:gd name="T24" fmla="*/ 2147483647 w 3085"/>
                  <a:gd name="T25" fmla="*/ 2147483647 h 2466"/>
                  <a:gd name="T26" fmla="*/ 2147483647 w 3085"/>
                  <a:gd name="T27" fmla="*/ 2147483647 h 2466"/>
                  <a:gd name="T28" fmla="*/ 2147483647 w 3085"/>
                  <a:gd name="T29" fmla="*/ 2147483647 h 2466"/>
                  <a:gd name="T30" fmla="*/ 2147483647 w 3085"/>
                  <a:gd name="T31" fmla="*/ 2147483647 h 2466"/>
                  <a:gd name="T32" fmla="*/ 2147483647 w 3085"/>
                  <a:gd name="T33" fmla="*/ 2147483647 h 2466"/>
                  <a:gd name="T34" fmla="*/ 2147483647 w 3085"/>
                  <a:gd name="T35" fmla="*/ 2147483647 h 2466"/>
                  <a:gd name="T36" fmla="*/ 2147483647 w 3085"/>
                  <a:gd name="T37" fmla="*/ 2147483647 h 2466"/>
                  <a:gd name="T38" fmla="*/ 2147483647 w 3085"/>
                  <a:gd name="T39" fmla="*/ 2147483647 h 2466"/>
                  <a:gd name="T40" fmla="*/ 2147483647 w 3085"/>
                  <a:gd name="T41" fmla="*/ 2147483647 h 2466"/>
                  <a:gd name="T42" fmla="*/ 2147483647 w 3085"/>
                  <a:gd name="T43" fmla="*/ 2147483647 h 2466"/>
                  <a:gd name="T44" fmla="*/ 2147483647 w 3085"/>
                  <a:gd name="T45" fmla="*/ 2147483647 h 2466"/>
                  <a:gd name="T46" fmla="*/ 2147483647 w 3085"/>
                  <a:gd name="T47" fmla="*/ 2147483647 h 2466"/>
                  <a:gd name="T48" fmla="*/ 2147483647 w 3085"/>
                  <a:gd name="T49" fmla="*/ 2147483647 h 2466"/>
                  <a:gd name="T50" fmla="*/ 2147483647 w 3085"/>
                  <a:gd name="T51" fmla="*/ 2147483647 h 2466"/>
                  <a:gd name="T52" fmla="*/ 2147483647 w 3085"/>
                  <a:gd name="T53" fmla="*/ 2147483647 h 2466"/>
                  <a:gd name="T54" fmla="*/ 2147483647 w 3085"/>
                  <a:gd name="T55" fmla="*/ 2147483647 h 2466"/>
                  <a:gd name="T56" fmla="*/ 2147483647 w 3085"/>
                  <a:gd name="T57" fmla="*/ 2147483647 h 2466"/>
                  <a:gd name="T58" fmla="*/ 2147483647 w 3085"/>
                  <a:gd name="T59" fmla="*/ 2147483647 h 2466"/>
                  <a:gd name="T60" fmla="*/ 2147483647 w 3085"/>
                  <a:gd name="T61" fmla="*/ 2147483647 h 2466"/>
                  <a:gd name="T62" fmla="*/ 2147483647 w 3085"/>
                  <a:gd name="T63" fmla="*/ 2147483647 h 2466"/>
                  <a:gd name="T64" fmla="*/ 2147483647 w 3085"/>
                  <a:gd name="T65" fmla="*/ 2147483647 h 2466"/>
                  <a:gd name="T66" fmla="*/ 2147483647 w 3085"/>
                  <a:gd name="T67" fmla="*/ 2147483647 h 2466"/>
                  <a:gd name="T68" fmla="*/ 2147483647 w 3085"/>
                  <a:gd name="T69" fmla="*/ 2147483647 h 2466"/>
                  <a:gd name="T70" fmla="*/ 2147483647 w 3085"/>
                  <a:gd name="T71" fmla="*/ 2147483647 h 2466"/>
                  <a:gd name="T72" fmla="*/ 2147483647 w 3085"/>
                  <a:gd name="T73" fmla="*/ 2147483647 h 2466"/>
                  <a:gd name="T74" fmla="*/ 2147483647 w 3085"/>
                  <a:gd name="T75" fmla="*/ 2147483647 h 2466"/>
                  <a:gd name="T76" fmla="*/ 119923597 w 3085"/>
                  <a:gd name="T77" fmla="*/ 2147483647 h 2466"/>
                  <a:gd name="T78" fmla="*/ 199872662 w 3085"/>
                  <a:gd name="T79" fmla="*/ 2147483647 h 2466"/>
                  <a:gd name="T80" fmla="*/ 39974532 w 3085"/>
                  <a:gd name="T81" fmla="*/ 2147483647 h 2466"/>
                  <a:gd name="T82" fmla="*/ 119923597 w 3085"/>
                  <a:gd name="T83" fmla="*/ 2147483647 h 2466"/>
                  <a:gd name="T84" fmla="*/ 199872662 w 3085"/>
                  <a:gd name="T85" fmla="*/ 2147483647 h 2466"/>
                  <a:gd name="T86" fmla="*/ 799490647 w 3085"/>
                  <a:gd name="T87" fmla="*/ 2147483647 h 2466"/>
                  <a:gd name="T88" fmla="*/ 1479057697 w 3085"/>
                  <a:gd name="T89" fmla="*/ 2147483647 h 2466"/>
                  <a:gd name="T90" fmla="*/ 1838828488 w 3085"/>
                  <a:gd name="T91" fmla="*/ 2147483647 h 2466"/>
                  <a:gd name="T92" fmla="*/ 1798853956 w 3085"/>
                  <a:gd name="T93" fmla="*/ 2147483647 h 2466"/>
                  <a:gd name="T94" fmla="*/ 1678930359 w 3085"/>
                  <a:gd name="T95" fmla="*/ 2147483647 h 2466"/>
                  <a:gd name="T96" fmla="*/ 2147483647 w 3085"/>
                  <a:gd name="T97" fmla="*/ 613060309 h 2466"/>
                  <a:gd name="T98" fmla="*/ 2147483647 w 3085"/>
                  <a:gd name="T99" fmla="*/ 204352642 h 2466"/>
                  <a:gd name="T100" fmla="*/ 2147483647 w 3085"/>
                  <a:gd name="T101" fmla="*/ 442766043 h 2466"/>
                  <a:gd name="T102" fmla="*/ 2147483647 w 3085"/>
                  <a:gd name="T103" fmla="*/ 1123943106 h 2466"/>
                  <a:gd name="T104" fmla="*/ 2147483647 w 3085"/>
                  <a:gd name="T105" fmla="*/ 817412951 h 2466"/>
                  <a:gd name="T106" fmla="*/ 2147483647 w 3085"/>
                  <a:gd name="T107" fmla="*/ 1328298130 h 2466"/>
                  <a:gd name="T108" fmla="*/ 2147483647 w 3085"/>
                  <a:gd name="T109" fmla="*/ 1532650773 h 2466"/>
                  <a:gd name="T110" fmla="*/ 2147483647 w 3085"/>
                  <a:gd name="T111" fmla="*/ 987709599 h 2466"/>
                  <a:gd name="T112" fmla="*/ 2147483647 w 3085"/>
                  <a:gd name="T113" fmla="*/ 749296198 h 2466"/>
                  <a:gd name="T114" fmla="*/ 2147483647 w 3085"/>
                  <a:gd name="T115" fmla="*/ 1089884729 h 2466"/>
                  <a:gd name="T116" fmla="*/ 2147483647 w 3085"/>
                  <a:gd name="T117" fmla="*/ 1158003865 h 2466"/>
                  <a:gd name="T118" fmla="*/ 2147483647 w 3085"/>
                  <a:gd name="T119" fmla="*/ 1123943106 h 2466"/>
                  <a:gd name="T120" fmla="*/ 2147483647 w 3085"/>
                  <a:gd name="T121" fmla="*/ 851473710 h 2466"/>
                  <a:gd name="T122" fmla="*/ 2147483647 w 3085"/>
                  <a:gd name="T123" fmla="*/ 681179445 h 2466"/>
                  <a:gd name="T124" fmla="*/ 2147483647 w 3085"/>
                  <a:gd name="T125" fmla="*/ 544943556 h 24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085" h="2466">
                    <a:moveTo>
                      <a:pt x="792" y="2412"/>
                    </a:moveTo>
                    <a:lnTo>
                      <a:pt x="786" y="2412"/>
                    </a:lnTo>
                    <a:lnTo>
                      <a:pt x="792" y="2412"/>
                    </a:lnTo>
                    <a:close/>
                    <a:moveTo>
                      <a:pt x="2665" y="90"/>
                    </a:moveTo>
                    <a:lnTo>
                      <a:pt x="2665" y="90"/>
                    </a:lnTo>
                    <a:lnTo>
                      <a:pt x="2665" y="84"/>
                    </a:lnTo>
                    <a:lnTo>
                      <a:pt x="2671" y="90"/>
                    </a:lnTo>
                    <a:lnTo>
                      <a:pt x="2671" y="84"/>
                    </a:lnTo>
                    <a:lnTo>
                      <a:pt x="2677" y="84"/>
                    </a:lnTo>
                    <a:lnTo>
                      <a:pt x="2677" y="90"/>
                    </a:lnTo>
                    <a:lnTo>
                      <a:pt x="2671" y="90"/>
                    </a:lnTo>
                    <a:lnTo>
                      <a:pt x="2677" y="90"/>
                    </a:lnTo>
                    <a:lnTo>
                      <a:pt x="2677" y="96"/>
                    </a:lnTo>
                    <a:lnTo>
                      <a:pt x="2683" y="90"/>
                    </a:lnTo>
                    <a:lnTo>
                      <a:pt x="2689" y="90"/>
                    </a:lnTo>
                    <a:lnTo>
                      <a:pt x="2695" y="84"/>
                    </a:lnTo>
                    <a:lnTo>
                      <a:pt x="2695" y="90"/>
                    </a:lnTo>
                    <a:lnTo>
                      <a:pt x="2689" y="96"/>
                    </a:lnTo>
                    <a:lnTo>
                      <a:pt x="2695" y="96"/>
                    </a:lnTo>
                    <a:lnTo>
                      <a:pt x="2695" y="90"/>
                    </a:lnTo>
                    <a:lnTo>
                      <a:pt x="2701" y="90"/>
                    </a:lnTo>
                    <a:lnTo>
                      <a:pt x="2707" y="96"/>
                    </a:lnTo>
                    <a:lnTo>
                      <a:pt x="2707" y="90"/>
                    </a:lnTo>
                    <a:lnTo>
                      <a:pt x="2713" y="84"/>
                    </a:lnTo>
                    <a:lnTo>
                      <a:pt x="2719" y="84"/>
                    </a:lnTo>
                    <a:lnTo>
                      <a:pt x="2719" y="78"/>
                    </a:lnTo>
                    <a:lnTo>
                      <a:pt x="2713" y="78"/>
                    </a:lnTo>
                    <a:lnTo>
                      <a:pt x="2719" y="78"/>
                    </a:lnTo>
                    <a:lnTo>
                      <a:pt x="2725" y="72"/>
                    </a:lnTo>
                    <a:lnTo>
                      <a:pt x="2719" y="72"/>
                    </a:lnTo>
                    <a:lnTo>
                      <a:pt x="2719" y="66"/>
                    </a:lnTo>
                    <a:lnTo>
                      <a:pt x="2725" y="66"/>
                    </a:lnTo>
                    <a:lnTo>
                      <a:pt x="2725" y="60"/>
                    </a:lnTo>
                    <a:lnTo>
                      <a:pt x="2731" y="54"/>
                    </a:lnTo>
                    <a:lnTo>
                      <a:pt x="2731" y="60"/>
                    </a:lnTo>
                    <a:lnTo>
                      <a:pt x="2731" y="54"/>
                    </a:lnTo>
                    <a:lnTo>
                      <a:pt x="2737" y="54"/>
                    </a:lnTo>
                    <a:lnTo>
                      <a:pt x="2737" y="48"/>
                    </a:lnTo>
                    <a:lnTo>
                      <a:pt x="2743" y="48"/>
                    </a:lnTo>
                    <a:lnTo>
                      <a:pt x="2743" y="42"/>
                    </a:lnTo>
                    <a:lnTo>
                      <a:pt x="2749" y="42"/>
                    </a:lnTo>
                    <a:lnTo>
                      <a:pt x="2755" y="42"/>
                    </a:lnTo>
                    <a:lnTo>
                      <a:pt x="2761" y="42"/>
                    </a:lnTo>
                    <a:lnTo>
                      <a:pt x="2767" y="42"/>
                    </a:lnTo>
                    <a:lnTo>
                      <a:pt x="2773" y="42"/>
                    </a:lnTo>
                    <a:lnTo>
                      <a:pt x="2779" y="42"/>
                    </a:lnTo>
                    <a:lnTo>
                      <a:pt x="2797" y="42"/>
                    </a:lnTo>
                    <a:lnTo>
                      <a:pt x="2803" y="42"/>
                    </a:lnTo>
                    <a:lnTo>
                      <a:pt x="2809" y="42"/>
                    </a:lnTo>
                    <a:lnTo>
                      <a:pt x="2815" y="42"/>
                    </a:lnTo>
                    <a:lnTo>
                      <a:pt x="2821" y="42"/>
                    </a:lnTo>
                    <a:lnTo>
                      <a:pt x="2821" y="48"/>
                    </a:lnTo>
                    <a:lnTo>
                      <a:pt x="2827" y="54"/>
                    </a:lnTo>
                    <a:lnTo>
                      <a:pt x="2827" y="60"/>
                    </a:lnTo>
                    <a:lnTo>
                      <a:pt x="2833" y="60"/>
                    </a:lnTo>
                    <a:lnTo>
                      <a:pt x="2833" y="66"/>
                    </a:lnTo>
                    <a:lnTo>
                      <a:pt x="2839" y="72"/>
                    </a:lnTo>
                    <a:lnTo>
                      <a:pt x="2851" y="84"/>
                    </a:lnTo>
                    <a:lnTo>
                      <a:pt x="2851" y="90"/>
                    </a:lnTo>
                    <a:lnTo>
                      <a:pt x="2857" y="96"/>
                    </a:lnTo>
                    <a:lnTo>
                      <a:pt x="2857" y="102"/>
                    </a:lnTo>
                    <a:lnTo>
                      <a:pt x="2863" y="102"/>
                    </a:lnTo>
                    <a:lnTo>
                      <a:pt x="2863" y="108"/>
                    </a:lnTo>
                    <a:lnTo>
                      <a:pt x="2869" y="120"/>
                    </a:lnTo>
                    <a:lnTo>
                      <a:pt x="2875" y="120"/>
                    </a:lnTo>
                    <a:lnTo>
                      <a:pt x="2875" y="126"/>
                    </a:lnTo>
                    <a:lnTo>
                      <a:pt x="2881" y="132"/>
                    </a:lnTo>
                    <a:lnTo>
                      <a:pt x="2881" y="138"/>
                    </a:lnTo>
                    <a:lnTo>
                      <a:pt x="2893" y="150"/>
                    </a:lnTo>
                    <a:lnTo>
                      <a:pt x="2893" y="156"/>
                    </a:lnTo>
                    <a:lnTo>
                      <a:pt x="2905" y="162"/>
                    </a:lnTo>
                    <a:lnTo>
                      <a:pt x="2905" y="168"/>
                    </a:lnTo>
                    <a:lnTo>
                      <a:pt x="2911" y="180"/>
                    </a:lnTo>
                    <a:lnTo>
                      <a:pt x="2917" y="180"/>
                    </a:lnTo>
                    <a:lnTo>
                      <a:pt x="2917" y="186"/>
                    </a:lnTo>
                    <a:lnTo>
                      <a:pt x="2923" y="186"/>
                    </a:lnTo>
                    <a:lnTo>
                      <a:pt x="2923" y="192"/>
                    </a:lnTo>
                    <a:lnTo>
                      <a:pt x="2923" y="198"/>
                    </a:lnTo>
                    <a:lnTo>
                      <a:pt x="2929" y="198"/>
                    </a:lnTo>
                    <a:lnTo>
                      <a:pt x="2929" y="204"/>
                    </a:lnTo>
                    <a:lnTo>
                      <a:pt x="2935" y="204"/>
                    </a:lnTo>
                    <a:lnTo>
                      <a:pt x="2935" y="216"/>
                    </a:lnTo>
                    <a:lnTo>
                      <a:pt x="2935" y="222"/>
                    </a:lnTo>
                    <a:lnTo>
                      <a:pt x="2935" y="228"/>
                    </a:lnTo>
                    <a:lnTo>
                      <a:pt x="2941" y="228"/>
                    </a:lnTo>
                    <a:lnTo>
                      <a:pt x="2941" y="234"/>
                    </a:lnTo>
                    <a:lnTo>
                      <a:pt x="2941" y="240"/>
                    </a:lnTo>
                    <a:lnTo>
                      <a:pt x="2941" y="252"/>
                    </a:lnTo>
                    <a:lnTo>
                      <a:pt x="2941" y="258"/>
                    </a:lnTo>
                    <a:lnTo>
                      <a:pt x="2947" y="258"/>
                    </a:lnTo>
                    <a:lnTo>
                      <a:pt x="2947" y="264"/>
                    </a:lnTo>
                    <a:lnTo>
                      <a:pt x="2947" y="270"/>
                    </a:lnTo>
                    <a:lnTo>
                      <a:pt x="2947" y="276"/>
                    </a:lnTo>
                    <a:lnTo>
                      <a:pt x="2947" y="288"/>
                    </a:lnTo>
                    <a:lnTo>
                      <a:pt x="2947" y="294"/>
                    </a:lnTo>
                    <a:lnTo>
                      <a:pt x="2953" y="300"/>
                    </a:lnTo>
                    <a:lnTo>
                      <a:pt x="2953" y="306"/>
                    </a:lnTo>
                    <a:lnTo>
                      <a:pt x="2959" y="330"/>
                    </a:lnTo>
                    <a:lnTo>
                      <a:pt x="2959" y="336"/>
                    </a:lnTo>
                    <a:lnTo>
                      <a:pt x="2959" y="342"/>
                    </a:lnTo>
                    <a:lnTo>
                      <a:pt x="2959" y="348"/>
                    </a:lnTo>
                    <a:lnTo>
                      <a:pt x="2965" y="348"/>
                    </a:lnTo>
                    <a:lnTo>
                      <a:pt x="2965" y="354"/>
                    </a:lnTo>
                    <a:lnTo>
                      <a:pt x="2959" y="354"/>
                    </a:lnTo>
                    <a:lnTo>
                      <a:pt x="2959" y="360"/>
                    </a:lnTo>
                    <a:lnTo>
                      <a:pt x="2959" y="366"/>
                    </a:lnTo>
                    <a:lnTo>
                      <a:pt x="2959" y="372"/>
                    </a:lnTo>
                    <a:lnTo>
                      <a:pt x="2959" y="366"/>
                    </a:lnTo>
                    <a:lnTo>
                      <a:pt x="2965" y="366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59" y="378"/>
                    </a:lnTo>
                    <a:lnTo>
                      <a:pt x="2965" y="384"/>
                    </a:lnTo>
                    <a:lnTo>
                      <a:pt x="2965" y="390"/>
                    </a:lnTo>
                    <a:lnTo>
                      <a:pt x="2971" y="390"/>
                    </a:lnTo>
                    <a:lnTo>
                      <a:pt x="2977" y="390"/>
                    </a:lnTo>
                    <a:lnTo>
                      <a:pt x="2983" y="390"/>
                    </a:lnTo>
                    <a:lnTo>
                      <a:pt x="2989" y="396"/>
                    </a:lnTo>
                    <a:lnTo>
                      <a:pt x="2989" y="390"/>
                    </a:lnTo>
                    <a:lnTo>
                      <a:pt x="2995" y="390"/>
                    </a:lnTo>
                    <a:lnTo>
                      <a:pt x="3001" y="390"/>
                    </a:lnTo>
                    <a:lnTo>
                      <a:pt x="3007" y="390"/>
                    </a:lnTo>
                    <a:lnTo>
                      <a:pt x="3013" y="390"/>
                    </a:lnTo>
                    <a:lnTo>
                      <a:pt x="3019" y="390"/>
                    </a:lnTo>
                    <a:lnTo>
                      <a:pt x="3025" y="390"/>
                    </a:lnTo>
                    <a:lnTo>
                      <a:pt x="3025" y="396"/>
                    </a:lnTo>
                    <a:lnTo>
                      <a:pt x="3031" y="396"/>
                    </a:lnTo>
                    <a:lnTo>
                      <a:pt x="3031" y="390"/>
                    </a:lnTo>
                    <a:lnTo>
                      <a:pt x="3031" y="396"/>
                    </a:lnTo>
                    <a:lnTo>
                      <a:pt x="3037" y="396"/>
                    </a:lnTo>
                    <a:lnTo>
                      <a:pt x="3043" y="396"/>
                    </a:lnTo>
                    <a:lnTo>
                      <a:pt x="3043" y="402"/>
                    </a:lnTo>
                    <a:lnTo>
                      <a:pt x="3049" y="402"/>
                    </a:lnTo>
                    <a:lnTo>
                      <a:pt x="3043" y="402"/>
                    </a:lnTo>
                    <a:lnTo>
                      <a:pt x="3043" y="408"/>
                    </a:lnTo>
                    <a:lnTo>
                      <a:pt x="3049" y="408"/>
                    </a:lnTo>
                    <a:lnTo>
                      <a:pt x="3055" y="414"/>
                    </a:lnTo>
                    <a:lnTo>
                      <a:pt x="3055" y="420"/>
                    </a:lnTo>
                    <a:lnTo>
                      <a:pt x="3055" y="426"/>
                    </a:lnTo>
                    <a:lnTo>
                      <a:pt x="3061" y="426"/>
                    </a:lnTo>
                    <a:lnTo>
                      <a:pt x="3067" y="426"/>
                    </a:lnTo>
                    <a:lnTo>
                      <a:pt x="3067" y="432"/>
                    </a:lnTo>
                    <a:lnTo>
                      <a:pt x="3067" y="438"/>
                    </a:lnTo>
                    <a:lnTo>
                      <a:pt x="3073" y="438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85" y="438"/>
                    </a:lnTo>
                    <a:lnTo>
                      <a:pt x="3085" y="444"/>
                    </a:lnTo>
                    <a:lnTo>
                      <a:pt x="3079" y="450"/>
                    </a:lnTo>
                    <a:lnTo>
                      <a:pt x="3079" y="456"/>
                    </a:lnTo>
                    <a:lnTo>
                      <a:pt x="3079" y="462"/>
                    </a:lnTo>
                    <a:lnTo>
                      <a:pt x="3079" y="468"/>
                    </a:lnTo>
                    <a:lnTo>
                      <a:pt x="3073" y="468"/>
                    </a:lnTo>
                    <a:lnTo>
                      <a:pt x="3073" y="474"/>
                    </a:lnTo>
                    <a:lnTo>
                      <a:pt x="3073" y="480"/>
                    </a:lnTo>
                    <a:lnTo>
                      <a:pt x="3073" y="486"/>
                    </a:lnTo>
                    <a:lnTo>
                      <a:pt x="3079" y="492"/>
                    </a:lnTo>
                    <a:lnTo>
                      <a:pt x="3079" y="498"/>
                    </a:lnTo>
                    <a:lnTo>
                      <a:pt x="3079" y="504"/>
                    </a:lnTo>
                    <a:lnTo>
                      <a:pt x="3079" y="510"/>
                    </a:lnTo>
                    <a:lnTo>
                      <a:pt x="3073" y="510"/>
                    </a:lnTo>
                    <a:lnTo>
                      <a:pt x="3073" y="516"/>
                    </a:lnTo>
                    <a:lnTo>
                      <a:pt x="3067" y="516"/>
                    </a:lnTo>
                    <a:lnTo>
                      <a:pt x="3067" y="522"/>
                    </a:lnTo>
                    <a:lnTo>
                      <a:pt x="3073" y="522"/>
                    </a:lnTo>
                    <a:lnTo>
                      <a:pt x="3067" y="522"/>
                    </a:lnTo>
                    <a:lnTo>
                      <a:pt x="3067" y="528"/>
                    </a:lnTo>
                    <a:lnTo>
                      <a:pt x="3067" y="534"/>
                    </a:lnTo>
                    <a:lnTo>
                      <a:pt x="3067" y="540"/>
                    </a:lnTo>
                    <a:lnTo>
                      <a:pt x="3067" y="546"/>
                    </a:lnTo>
                    <a:lnTo>
                      <a:pt x="3061" y="546"/>
                    </a:lnTo>
                    <a:lnTo>
                      <a:pt x="3061" y="552"/>
                    </a:lnTo>
                    <a:lnTo>
                      <a:pt x="3055" y="552"/>
                    </a:lnTo>
                    <a:lnTo>
                      <a:pt x="3055" y="558"/>
                    </a:lnTo>
                    <a:lnTo>
                      <a:pt x="3061" y="564"/>
                    </a:lnTo>
                    <a:lnTo>
                      <a:pt x="3067" y="564"/>
                    </a:lnTo>
                    <a:lnTo>
                      <a:pt x="3067" y="570"/>
                    </a:lnTo>
                    <a:lnTo>
                      <a:pt x="3073" y="570"/>
                    </a:lnTo>
                    <a:lnTo>
                      <a:pt x="3073" y="576"/>
                    </a:lnTo>
                    <a:lnTo>
                      <a:pt x="3079" y="576"/>
                    </a:lnTo>
                    <a:lnTo>
                      <a:pt x="3079" y="582"/>
                    </a:lnTo>
                    <a:lnTo>
                      <a:pt x="3079" y="588"/>
                    </a:lnTo>
                    <a:lnTo>
                      <a:pt x="3079" y="594"/>
                    </a:lnTo>
                    <a:lnTo>
                      <a:pt x="3079" y="600"/>
                    </a:lnTo>
                    <a:lnTo>
                      <a:pt x="3079" y="606"/>
                    </a:lnTo>
                    <a:lnTo>
                      <a:pt x="3073" y="606"/>
                    </a:lnTo>
                    <a:lnTo>
                      <a:pt x="3067" y="612"/>
                    </a:lnTo>
                    <a:lnTo>
                      <a:pt x="3061" y="612"/>
                    </a:lnTo>
                    <a:lnTo>
                      <a:pt x="3049" y="618"/>
                    </a:lnTo>
                    <a:lnTo>
                      <a:pt x="3043" y="618"/>
                    </a:lnTo>
                    <a:lnTo>
                      <a:pt x="3037" y="618"/>
                    </a:lnTo>
                    <a:lnTo>
                      <a:pt x="3031" y="618"/>
                    </a:lnTo>
                    <a:lnTo>
                      <a:pt x="3031" y="624"/>
                    </a:lnTo>
                    <a:lnTo>
                      <a:pt x="3025" y="624"/>
                    </a:lnTo>
                    <a:lnTo>
                      <a:pt x="3025" y="630"/>
                    </a:lnTo>
                    <a:lnTo>
                      <a:pt x="3019" y="636"/>
                    </a:lnTo>
                    <a:lnTo>
                      <a:pt x="3013" y="636"/>
                    </a:lnTo>
                    <a:lnTo>
                      <a:pt x="3007" y="642"/>
                    </a:lnTo>
                    <a:lnTo>
                      <a:pt x="3001" y="642"/>
                    </a:lnTo>
                    <a:lnTo>
                      <a:pt x="2995" y="642"/>
                    </a:lnTo>
                    <a:lnTo>
                      <a:pt x="2995" y="648"/>
                    </a:lnTo>
                    <a:lnTo>
                      <a:pt x="2989" y="648"/>
                    </a:lnTo>
                    <a:lnTo>
                      <a:pt x="2983" y="654"/>
                    </a:lnTo>
                    <a:lnTo>
                      <a:pt x="2977" y="654"/>
                    </a:lnTo>
                    <a:lnTo>
                      <a:pt x="2971" y="660"/>
                    </a:lnTo>
                    <a:lnTo>
                      <a:pt x="2971" y="666"/>
                    </a:lnTo>
                    <a:lnTo>
                      <a:pt x="2965" y="666"/>
                    </a:lnTo>
                    <a:lnTo>
                      <a:pt x="2965" y="672"/>
                    </a:lnTo>
                    <a:lnTo>
                      <a:pt x="2959" y="672"/>
                    </a:lnTo>
                    <a:lnTo>
                      <a:pt x="2953" y="672"/>
                    </a:lnTo>
                    <a:lnTo>
                      <a:pt x="2947" y="672"/>
                    </a:lnTo>
                    <a:lnTo>
                      <a:pt x="2947" y="678"/>
                    </a:lnTo>
                    <a:lnTo>
                      <a:pt x="2941" y="678"/>
                    </a:lnTo>
                    <a:lnTo>
                      <a:pt x="2935" y="678"/>
                    </a:lnTo>
                    <a:lnTo>
                      <a:pt x="2935" y="672"/>
                    </a:lnTo>
                    <a:lnTo>
                      <a:pt x="2929" y="672"/>
                    </a:lnTo>
                    <a:lnTo>
                      <a:pt x="2929" y="666"/>
                    </a:lnTo>
                    <a:lnTo>
                      <a:pt x="2923" y="666"/>
                    </a:lnTo>
                    <a:lnTo>
                      <a:pt x="2917" y="666"/>
                    </a:lnTo>
                    <a:lnTo>
                      <a:pt x="2911" y="660"/>
                    </a:lnTo>
                    <a:lnTo>
                      <a:pt x="2905" y="660"/>
                    </a:lnTo>
                    <a:lnTo>
                      <a:pt x="2905" y="666"/>
                    </a:lnTo>
                    <a:lnTo>
                      <a:pt x="2905" y="672"/>
                    </a:lnTo>
                    <a:lnTo>
                      <a:pt x="2899" y="678"/>
                    </a:lnTo>
                    <a:lnTo>
                      <a:pt x="2893" y="684"/>
                    </a:lnTo>
                    <a:lnTo>
                      <a:pt x="2893" y="690"/>
                    </a:lnTo>
                    <a:lnTo>
                      <a:pt x="2893" y="696"/>
                    </a:lnTo>
                    <a:lnTo>
                      <a:pt x="2887" y="702"/>
                    </a:lnTo>
                    <a:lnTo>
                      <a:pt x="2881" y="702"/>
                    </a:lnTo>
                    <a:lnTo>
                      <a:pt x="2881" y="708"/>
                    </a:lnTo>
                    <a:lnTo>
                      <a:pt x="2875" y="714"/>
                    </a:lnTo>
                    <a:lnTo>
                      <a:pt x="2875" y="720"/>
                    </a:lnTo>
                    <a:lnTo>
                      <a:pt x="2869" y="720"/>
                    </a:lnTo>
                    <a:lnTo>
                      <a:pt x="2863" y="726"/>
                    </a:lnTo>
                    <a:lnTo>
                      <a:pt x="2863" y="732"/>
                    </a:lnTo>
                    <a:lnTo>
                      <a:pt x="2863" y="738"/>
                    </a:lnTo>
                    <a:lnTo>
                      <a:pt x="2857" y="738"/>
                    </a:lnTo>
                    <a:lnTo>
                      <a:pt x="2851" y="738"/>
                    </a:lnTo>
                    <a:lnTo>
                      <a:pt x="2845" y="744"/>
                    </a:lnTo>
                    <a:lnTo>
                      <a:pt x="2839" y="744"/>
                    </a:lnTo>
                    <a:lnTo>
                      <a:pt x="2833" y="750"/>
                    </a:lnTo>
                    <a:lnTo>
                      <a:pt x="2833" y="756"/>
                    </a:lnTo>
                    <a:lnTo>
                      <a:pt x="2833" y="762"/>
                    </a:lnTo>
                    <a:lnTo>
                      <a:pt x="2833" y="768"/>
                    </a:lnTo>
                    <a:lnTo>
                      <a:pt x="2833" y="774"/>
                    </a:lnTo>
                    <a:lnTo>
                      <a:pt x="2827" y="774"/>
                    </a:lnTo>
                    <a:lnTo>
                      <a:pt x="2827" y="780"/>
                    </a:lnTo>
                    <a:lnTo>
                      <a:pt x="2827" y="786"/>
                    </a:lnTo>
                    <a:lnTo>
                      <a:pt x="2821" y="786"/>
                    </a:lnTo>
                    <a:lnTo>
                      <a:pt x="2821" y="792"/>
                    </a:lnTo>
                    <a:lnTo>
                      <a:pt x="2815" y="792"/>
                    </a:lnTo>
                    <a:lnTo>
                      <a:pt x="2815" y="798"/>
                    </a:lnTo>
                    <a:lnTo>
                      <a:pt x="2809" y="804"/>
                    </a:lnTo>
                    <a:lnTo>
                      <a:pt x="2809" y="810"/>
                    </a:lnTo>
                    <a:lnTo>
                      <a:pt x="2809" y="816"/>
                    </a:lnTo>
                    <a:lnTo>
                      <a:pt x="2803" y="822"/>
                    </a:lnTo>
                    <a:lnTo>
                      <a:pt x="2797" y="828"/>
                    </a:lnTo>
                    <a:lnTo>
                      <a:pt x="2791" y="834"/>
                    </a:lnTo>
                    <a:lnTo>
                      <a:pt x="2791" y="840"/>
                    </a:lnTo>
                    <a:lnTo>
                      <a:pt x="2791" y="846"/>
                    </a:lnTo>
                    <a:lnTo>
                      <a:pt x="2791" y="852"/>
                    </a:lnTo>
                    <a:lnTo>
                      <a:pt x="2791" y="858"/>
                    </a:lnTo>
                    <a:lnTo>
                      <a:pt x="2797" y="858"/>
                    </a:lnTo>
                    <a:lnTo>
                      <a:pt x="2797" y="864"/>
                    </a:lnTo>
                    <a:lnTo>
                      <a:pt x="2797" y="870"/>
                    </a:lnTo>
                    <a:lnTo>
                      <a:pt x="2797" y="876"/>
                    </a:lnTo>
                    <a:lnTo>
                      <a:pt x="2791" y="876"/>
                    </a:lnTo>
                    <a:lnTo>
                      <a:pt x="2791" y="882"/>
                    </a:lnTo>
                    <a:lnTo>
                      <a:pt x="2791" y="888"/>
                    </a:lnTo>
                    <a:lnTo>
                      <a:pt x="2791" y="894"/>
                    </a:lnTo>
                    <a:lnTo>
                      <a:pt x="2791" y="900"/>
                    </a:lnTo>
                    <a:lnTo>
                      <a:pt x="2785" y="900"/>
                    </a:lnTo>
                    <a:lnTo>
                      <a:pt x="2785" y="906"/>
                    </a:lnTo>
                    <a:lnTo>
                      <a:pt x="2785" y="912"/>
                    </a:lnTo>
                    <a:lnTo>
                      <a:pt x="2785" y="918"/>
                    </a:lnTo>
                    <a:lnTo>
                      <a:pt x="2785" y="924"/>
                    </a:lnTo>
                    <a:lnTo>
                      <a:pt x="2779" y="930"/>
                    </a:lnTo>
                    <a:lnTo>
                      <a:pt x="2779" y="936"/>
                    </a:lnTo>
                    <a:lnTo>
                      <a:pt x="2773" y="936"/>
                    </a:lnTo>
                    <a:lnTo>
                      <a:pt x="2773" y="942"/>
                    </a:lnTo>
                    <a:lnTo>
                      <a:pt x="2773" y="948"/>
                    </a:lnTo>
                    <a:lnTo>
                      <a:pt x="2767" y="954"/>
                    </a:lnTo>
                    <a:lnTo>
                      <a:pt x="2761" y="960"/>
                    </a:lnTo>
                    <a:lnTo>
                      <a:pt x="2761" y="966"/>
                    </a:lnTo>
                    <a:lnTo>
                      <a:pt x="2755" y="966"/>
                    </a:lnTo>
                    <a:lnTo>
                      <a:pt x="2749" y="966"/>
                    </a:lnTo>
                    <a:lnTo>
                      <a:pt x="2743" y="966"/>
                    </a:lnTo>
                    <a:lnTo>
                      <a:pt x="2737" y="972"/>
                    </a:lnTo>
                    <a:lnTo>
                      <a:pt x="2731" y="978"/>
                    </a:lnTo>
                    <a:lnTo>
                      <a:pt x="2725" y="984"/>
                    </a:lnTo>
                    <a:lnTo>
                      <a:pt x="2719" y="990"/>
                    </a:lnTo>
                    <a:lnTo>
                      <a:pt x="2719" y="996"/>
                    </a:lnTo>
                    <a:lnTo>
                      <a:pt x="2719" y="1002"/>
                    </a:lnTo>
                    <a:lnTo>
                      <a:pt x="2725" y="1002"/>
                    </a:lnTo>
                    <a:lnTo>
                      <a:pt x="2725" y="1008"/>
                    </a:lnTo>
                    <a:lnTo>
                      <a:pt x="2725" y="1014"/>
                    </a:lnTo>
                    <a:lnTo>
                      <a:pt x="2719" y="1020"/>
                    </a:lnTo>
                    <a:lnTo>
                      <a:pt x="2713" y="1026"/>
                    </a:lnTo>
                    <a:lnTo>
                      <a:pt x="2713" y="1032"/>
                    </a:lnTo>
                    <a:lnTo>
                      <a:pt x="2713" y="1038"/>
                    </a:lnTo>
                    <a:lnTo>
                      <a:pt x="2719" y="1038"/>
                    </a:lnTo>
                    <a:lnTo>
                      <a:pt x="2725" y="1038"/>
                    </a:lnTo>
                    <a:lnTo>
                      <a:pt x="2725" y="1044"/>
                    </a:lnTo>
                    <a:lnTo>
                      <a:pt x="2731" y="1044"/>
                    </a:lnTo>
                    <a:lnTo>
                      <a:pt x="2731" y="1050"/>
                    </a:lnTo>
                    <a:lnTo>
                      <a:pt x="2725" y="1056"/>
                    </a:lnTo>
                    <a:lnTo>
                      <a:pt x="2725" y="1062"/>
                    </a:lnTo>
                    <a:lnTo>
                      <a:pt x="2719" y="1068"/>
                    </a:lnTo>
                    <a:lnTo>
                      <a:pt x="2725" y="1074"/>
                    </a:lnTo>
                    <a:lnTo>
                      <a:pt x="2719" y="1074"/>
                    </a:lnTo>
                    <a:lnTo>
                      <a:pt x="2719" y="1080"/>
                    </a:lnTo>
                    <a:lnTo>
                      <a:pt x="2719" y="1086"/>
                    </a:lnTo>
                    <a:lnTo>
                      <a:pt x="2719" y="1092"/>
                    </a:lnTo>
                    <a:lnTo>
                      <a:pt x="2719" y="1098"/>
                    </a:lnTo>
                    <a:lnTo>
                      <a:pt x="2719" y="1104"/>
                    </a:lnTo>
                    <a:lnTo>
                      <a:pt x="2713" y="1110"/>
                    </a:lnTo>
                    <a:lnTo>
                      <a:pt x="2713" y="1116"/>
                    </a:lnTo>
                    <a:lnTo>
                      <a:pt x="2707" y="1116"/>
                    </a:lnTo>
                    <a:lnTo>
                      <a:pt x="2701" y="1116"/>
                    </a:lnTo>
                    <a:lnTo>
                      <a:pt x="2701" y="1122"/>
                    </a:lnTo>
                    <a:lnTo>
                      <a:pt x="2695" y="1122"/>
                    </a:lnTo>
                    <a:lnTo>
                      <a:pt x="2689" y="1122"/>
                    </a:lnTo>
                    <a:lnTo>
                      <a:pt x="2683" y="1122"/>
                    </a:lnTo>
                    <a:lnTo>
                      <a:pt x="2677" y="1122"/>
                    </a:lnTo>
                    <a:lnTo>
                      <a:pt x="2671" y="1122"/>
                    </a:lnTo>
                    <a:lnTo>
                      <a:pt x="2665" y="1122"/>
                    </a:lnTo>
                    <a:lnTo>
                      <a:pt x="2659" y="1128"/>
                    </a:lnTo>
                    <a:lnTo>
                      <a:pt x="2653" y="1134"/>
                    </a:lnTo>
                    <a:lnTo>
                      <a:pt x="2647" y="1134"/>
                    </a:lnTo>
                    <a:lnTo>
                      <a:pt x="2647" y="1140"/>
                    </a:lnTo>
                    <a:lnTo>
                      <a:pt x="2641" y="1140"/>
                    </a:lnTo>
                    <a:lnTo>
                      <a:pt x="2635" y="1140"/>
                    </a:lnTo>
                    <a:lnTo>
                      <a:pt x="2635" y="1146"/>
                    </a:lnTo>
                    <a:lnTo>
                      <a:pt x="2629" y="1146"/>
                    </a:lnTo>
                    <a:lnTo>
                      <a:pt x="2623" y="1152"/>
                    </a:lnTo>
                    <a:lnTo>
                      <a:pt x="2617" y="1158"/>
                    </a:lnTo>
                    <a:lnTo>
                      <a:pt x="2617" y="1164"/>
                    </a:lnTo>
                    <a:lnTo>
                      <a:pt x="2623" y="1164"/>
                    </a:lnTo>
                    <a:lnTo>
                      <a:pt x="2629" y="1164"/>
                    </a:lnTo>
                    <a:lnTo>
                      <a:pt x="2629" y="1170"/>
                    </a:lnTo>
                    <a:lnTo>
                      <a:pt x="2629" y="1176"/>
                    </a:lnTo>
                    <a:lnTo>
                      <a:pt x="2629" y="1182"/>
                    </a:lnTo>
                    <a:lnTo>
                      <a:pt x="2629" y="1188"/>
                    </a:lnTo>
                    <a:lnTo>
                      <a:pt x="2629" y="1194"/>
                    </a:lnTo>
                    <a:lnTo>
                      <a:pt x="2629" y="1200"/>
                    </a:lnTo>
                    <a:lnTo>
                      <a:pt x="2629" y="1206"/>
                    </a:lnTo>
                    <a:lnTo>
                      <a:pt x="2623" y="1206"/>
                    </a:lnTo>
                    <a:lnTo>
                      <a:pt x="2623" y="1212"/>
                    </a:lnTo>
                    <a:lnTo>
                      <a:pt x="2623" y="1218"/>
                    </a:lnTo>
                    <a:lnTo>
                      <a:pt x="2629" y="1218"/>
                    </a:lnTo>
                    <a:lnTo>
                      <a:pt x="2629" y="1224"/>
                    </a:lnTo>
                    <a:lnTo>
                      <a:pt x="2623" y="1230"/>
                    </a:lnTo>
                    <a:lnTo>
                      <a:pt x="2629" y="1230"/>
                    </a:lnTo>
                    <a:lnTo>
                      <a:pt x="2623" y="1236"/>
                    </a:lnTo>
                    <a:lnTo>
                      <a:pt x="2623" y="1242"/>
                    </a:lnTo>
                    <a:lnTo>
                      <a:pt x="2623" y="1248"/>
                    </a:lnTo>
                    <a:lnTo>
                      <a:pt x="2617" y="1254"/>
                    </a:lnTo>
                    <a:lnTo>
                      <a:pt x="2617" y="1260"/>
                    </a:lnTo>
                    <a:lnTo>
                      <a:pt x="2611" y="1266"/>
                    </a:lnTo>
                    <a:lnTo>
                      <a:pt x="2605" y="1272"/>
                    </a:lnTo>
                    <a:lnTo>
                      <a:pt x="2599" y="1278"/>
                    </a:lnTo>
                    <a:lnTo>
                      <a:pt x="2605" y="1284"/>
                    </a:lnTo>
                    <a:lnTo>
                      <a:pt x="2599" y="1290"/>
                    </a:lnTo>
                    <a:lnTo>
                      <a:pt x="2599" y="1296"/>
                    </a:lnTo>
                    <a:lnTo>
                      <a:pt x="2605" y="1296"/>
                    </a:lnTo>
                    <a:lnTo>
                      <a:pt x="2605" y="1302"/>
                    </a:lnTo>
                    <a:lnTo>
                      <a:pt x="2605" y="1308"/>
                    </a:lnTo>
                    <a:lnTo>
                      <a:pt x="2605" y="1314"/>
                    </a:lnTo>
                    <a:lnTo>
                      <a:pt x="2599" y="1314"/>
                    </a:lnTo>
                    <a:lnTo>
                      <a:pt x="2599" y="1320"/>
                    </a:lnTo>
                    <a:lnTo>
                      <a:pt x="2593" y="1320"/>
                    </a:lnTo>
                    <a:lnTo>
                      <a:pt x="2593" y="1314"/>
                    </a:lnTo>
                    <a:lnTo>
                      <a:pt x="2587" y="1320"/>
                    </a:lnTo>
                    <a:lnTo>
                      <a:pt x="2581" y="1320"/>
                    </a:lnTo>
                    <a:lnTo>
                      <a:pt x="2581" y="1326"/>
                    </a:lnTo>
                    <a:lnTo>
                      <a:pt x="2581" y="1332"/>
                    </a:lnTo>
                    <a:lnTo>
                      <a:pt x="2581" y="1338"/>
                    </a:lnTo>
                    <a:lnTo>
                      <a:pt x="2575" y="1338"/>
                    </a:lnTo>
                    <a:lnTo>
                      <a:pt x="2575" y="1344"/>
                    </a:lnTo>
                    <a:lnTo>
                      <a:pt x="2569" y="1350"/>
                    </a:lnTo>
                    <a:lnTo>
                      <a:pt x="2569" y="1344"/>
                    </a:lnTo>
                    <a:lnTo>
                      <a:pt x="2563" y="1344"/>
                    </a:lnTo>
                    <a:lnTo>
                      <a:pt x="2557" y="1350"/>
                    </a:lnTo>
                    <a:lnTo>
                      <a:pt x="2551" y="1356"/>
                    </a:lnTo>
                    <a:lnTo>
                      <a:pt x="2545" y="1356"/>
                    </a:lnTo>
                    <a:lnTo>
                      <a:pt x="2539" y="1356"/>
                    </a:lnTo>
                    <a:lnTo>
                      <a:pt x="2533" y="1356"/>
                    </a:lnTo>
                    <a:lnTo>
                      <a:pt x="2527" y="1350"/>
                    </a:lnTo>
                    <a:lnTo>
                      <a:pt x="2521" y="1350"/>
                    </a:lnTo>
                    <a:lnTo>
                      <a:pt x="2521" y="1356"/>
                    </a:lnTo>
                    <a:lnTo>
                      <a:pt x="2521" y="1362"/>
                    </a:lnTo>
                    <a:lnTo>
                      <a:pt x="2515" y="1362"/>
                    </a:lnTo>
                    <a:lnTo>
                      <a:pt x="2515" y="1368"/>
                    </a:lnTo>
                    <a:lnTo>
                      <a:pt x="2509" y="1368"/>
                    </a:lnTo>
                    <a:lnTo>
                      <a:pt x="2509" y="1374"/>
                    </a:lnTo>
                    <a:lnTo>
                      <a:pt x="2509" y="1380"/>
                    </a:lnTo>
                    <a:lnTo>
                      <a:pt x="2503" y="1386"/>
                    </a:lnTo>
                    <a:lnTo>
                      <a:pt x="2503" y="1392"/>
                    </a:lnTo>
                    <a:lnTo>
                      <a:pt x="2497" y="1392"/>
                    </a:lnTo>
                    <a:lnTo>
                      <a:pt x="2491" y="1386"/>
                    </a:lnTo>
                    <a:lnTo>
                      <a:pt x="2491" y="1392"/>
                    </a:lnTo>
                    <a:lnTo>
                      <a:pt x="2485" y="1392"/>
                    </a:lnTo>
                    <a:lnTo>
                      <a:pt x="2479" y="1392"/>
                    </a:lnTo>
                    <a:lnTo>
                      <a:pt x="2473" y="1392"/>
                    </a:lnTo>
                    <a:lnTo>
                      <a:pt x="2473" y="1398"/>
                    </a:lnTo>
                    <a:lnTo>
                      <a:pt x="2467" y="1398"/>
                    </a:lnTo>
                    <a:lnTo>
                      <a:pt x="2461" y="1398"/>
                    </a:lnTo>
                    <a:lnTo>
                      <a:pt x="2461" y="1404"/>
                    </a:lnTo>
                    <a:lnTo>
                      <a:pt x="2455" y="1410"/>
                    </a:lnTo>
                    <a:lnTo>
                      <a:pt x="2455" y="1416"/>
                    </a:lnTo>
                    <a:lnTo>
                      <a:pt x="2455" y="1422"/>
                    </a:lnTo>
                    <a:lnTo>
                      <a:pt x="2461" y="1428"/>
                    </a:lnTo>
                    <a:lnTo>
                      <a:pt x="2461" y="1440"/>
                    </a:lnTo>
                    <a:lnTo>
                      <a:pt x="2467" y="1452"/>
                    </a:lnTo>
                    <a:lnTo>
                      <a:pt x="2467" y="1464"/>
                    </a:lnTo>
                    <a:lnTo>
                      <a:pt x="2467" y="1470"/>
                    </a:lnTo>
                    <a:lnTo>
                      <a:pt x="2461" y="1470"/>
                    </a:lnTo>
                    <a:lnTo>
                      <a:pt x="2461" y="1476"/>
                    </a:lnTo>
                    <a:lnTo>
                      <a:pt x="2455" y="1476"/>
                    </a:lnTo>
                    <a:lnTo>
                      <a:pt x="2455" y="1482"/>
                    </a:lnTo>
                    <a:lnTo>
                      <a:pt x="2449" y="1488"/>
                    </a:lnTo>
                    <a:lnTo>
                      <a:pt x="2455" y="1494"/>
                    </a:lnTo>
                    <a:lnTo>
                      <a:pt x="2455" y="1500"/>
                    </a:lnTo>
                    <a:lnTo>
                      <a:pt x="2455" y="1506"/>
                    </a:lnTo>
                    <a:lnTo>
                      <a:pt x="2455" y="1512"/>
                    </a:lnTo>
                    <a:lnTo>
                      <a:pt x="2455" y="1518"/>
                    </a:lnTo>
                    <a:lnTo>
                      <a:pt x="2449" y="1524"/>
                    </a:lnTo>
                    <a:lnTo>
                      <a:pt x="2449" y="1530"/>
                    </a:lnTo>
                    <a:lnTo>
                      <a:pt x="2443" y="1530"/>
                    </a:lnTo>
                    <a:lnTo>
                      <a:pt x="2443" y="1536"/>
                    </a:lnTo>
                    <a:lnTo>
                      <a:pt x="2437" y="1536"/>
                    </a:lnTo>
                    <a:lnTo>
                      <a:pt x="2437" y="1542"/>
                    </a:lnTo>
                    <a:lnTo>
                      <a:pt x="2431" y="1548"/>
                    </a:lnTo>
                    <a:lnTo>
                      <a:pt x="2425" y="1548"/>
                    </a:lnTo>
                    <a:lnTo>
                      <a:pt x="2425" y="1554"/>
                    </a:lnTo>
                    <a:lnTo>
                      <a:pt x="2419" y="1560"/>
                    </a:lnTo>
                    <a:lnTo>
                      <a:pt x="2419" y="1566"/>
                    </a:lnTo>
                    <a:lnTo>
                      <a:pt x="2413" y="1566"/>
                    </a:lnTo>
                    <a:lnTo>
                      <a:pt x="2413" y="1572"/>
                    </a:lnTo>
                    <a:lnTo>
                      <a:pt x="2413" y="1578"/>
                    </a:lnTo>
                    <a:lnTo>
                      <a:pt x="2407" y="1578"/>
                    </a:lnTo>
                    <a:lnTo>
                      <a:pt x="2407" y="1584"/>
                    </a:lnTo>
                    <a:lnTo>
                      <a:pt x="2407" y="1590"/>
                    </a:lnTo>
                    <a:lnTo>
                      <a:pt x="2407" y="1596"/>
                    </a:lnTo>
                    <a:lnTo>
                      <a:pt x="2401" y="1602"/>
                    </a:lnTo>
                    <a:lnTo>
                      <a:pt x="2407" y="1614"/>
                    </a:lnTo>
                    <a:lnTo>
                      <a:pt x="2407" y="1620"/>
                    </a:lnTo>
                    <a:lnTo>
                      <a:pt x="2407" y="1626"/>
                    </a:lnTo>
                    <a:lnTo>
                      <a:pt x="2407" y="1632"/>
                    </a:lnTo>
                    <a:lnTo>
                      <a:pt x="2401" y="1638"/>
                    </a:lnTo>
                    <a:lnTo>
                      <a:pt x="2395" y="1638"/>
                    </a:lnTo>
                    <a:lnTo>
                      <a:pt x="2389" y="1638"/>
                    </a:lnTo>
                    <a:lnTo>
                      <a:pt x="2389" y="1644"/>
                    </a:lnTo>
                    <a:lnTo>
                      <a:pt x="2383" y="1644"/>
                    </a:lnTo>
                    <a:lnTo>
                      <a:pt x="2383" y="1650"/>
                    </a:lnTo>
                    <a:lnTo>
                      <a:pt x="2377" y="1650"/>
                    </a:lnTo>
                    <a:lnTo>
                      <a:pt x="2371" y="1656"/>
                    </a:lnTo>
                    <a:lnTo>
                      <a:pt x="2371" y="1662"/>
                    </a:lnTo>
                    <a:lnTo>
                      <a:pt x="2359" y="1674"/>
                    </a:lnTo>
                    <a:lnTo>
                      <a:pt x="2353" y="1680"/>
                    </a:lnTo>
                    <a:lnTo>
                      <a:pt x="2353" y="1686"/>
                    </a:lnTo>
                    <a:lnTo>
                      <a:pt x="2347" y="1692"/>
                    </a:lnTo>
                    <a:lnTo>
                      <a:pt x="2347" y="1698"/>
                    </a:lnTo>
                    <a:lnTo>
                      <a:pt x="2347" y="1704"/>
                    </a:lnTo>
                    <a:lnTo>
                      <a:pt x="2347" y="1710"/>
                    </a:lnTo>
                    <a:lnTo>
                      <a:pt x="2347" y="1716"/>
                    </a:lnTo>
                    <a:lnTo>
                      <a:pt x="2347" y="1722"/>
                    </a:lnTo>
                    <a:lnTo>
                      <a:pt x="2353" y="1728"/>
                    </a:lnTo>
                    <a:lnTo>
                      <a:pt x="2353" y="1734"/>
                    </a:lnTo>
                    <a:lnTo>
                      <a:pt x="2359" y="1746"/>
                    </a:lnTo>
                    <a:lnTo>
                      <a:pt x="2359" y="1752"/>
                    </a:lnTo>
                    <a:lnTo>
                      <a:pt x="2353" y="1752"/>
                    </a:lnTo>
                    <a:lnTo>
                      <a:pt x="2347" y="1752"/>
                    </a:lnTo>
                    <a:lnTo>
                      <a:pt x="2341" y="1752"/>
                    </a:lnTo>
                    <a:lnTo>
                      <a:pt x="2335" y="1752"/>
                    </a:lnTo>
                    <a:lnTo>
                      <a:pt x="2329" y="1752"/>
                    </a:lnTo>
                    <a:lnTo>
                      <a:pt x="2323" y="1752"/>
                    </a:lnTo>
                    <a:lnTo>
                      <a:pt x="2323" y="1758"/>
                    </a:lnTo>
                    <a:lnTo>
                      <a:pt x="2323" y="1764"/>
                    </a:lnTo>
                    <a:lnTo>
                      <a:pt x="2317" y="1764"/>
                    </a:lnTo>
                    <a:lnTo>
                      <a:pt x="2317" y="1770"/>
                    </a:lnTo>
                    <a:lnTo>
                      <a:pt x="2311" y="1770"/>
                    </a:lnTo>
                    <a:lnTo>
                      <a:pt x="2305" y="1770"/>
                    </a:lnTo>
                    <a:lnTo>
                      <a:pt x="2305" y="1776"/>
                    </a:lnTo>
                    <a:lnTo>
                      <a:pt x="2299" y="1776"/>
                    </a:lnTo>
                    <a:lnTo>
                      <a:pt x="2299" y="1782"/>
                    </a:lnTo>
                    <a:lnTo>
                      <a:pt x="2299" y="1788"/>
                    </a:lnTo>
                    <a:lnTo>
                      <a:pt x="2293" y="1794"/>
                    </a:lnTo>
                    <a:lnTo>
                      <a:pt x="2287" y="1800"/>
                    </a:lnTo>
                    <a:lnTo>
                      <a:pt x="2287" y="1806"/>
                    </a:lnTo>
                    <a:lnTo>
                      <a:pt x="2293" y="1806"/>
                    </a:lnTo>
                    <a:lnTo>
                      <a:pt x="2293" y="1812"/>
                    </a:lnTo>
                    <a:lnTo>
                      <a:pt x="2293" y="1818"/>
                    </a:lnTo>
                    <a:lnTo>
                      <a:pt x="2293" y="1824"/>
                    </a:lnTo>
                    <a:lnTo>
                      <a:pt x="2287" y="1824"/>
                    </a:lnTo>
                    <a:lnTo>
                      <a:pt x="2287" y="1830"/>
                    </a:lnTo>
                    <a:lnTo>
                      <a:pt x="2293" y="1830"/>
                    </a:lnTo>
                    <a:lnTo>
                      <a:pt x="2293" y="1836"/>
                    </a:lnTo>
                    <a:lnTo>
                      <a:pt x="2287" y="1842"/>
                    </a:lnTo>
                    <a:lnTo>
                      <a:pt x="2281" y="1842"/>
                    </a:lnTo>
                    <a:lnTo>
                      <a:pt x="2281" y="1848"/>
                    </a:lnTo>
                    <a:lnTo>
                      <a:pt x="2287" y="1848"/>
                    </a:lnTo>
                    <a:lnTo>
                      <a:pt x="2281" y="1854"/>
                    </a:lnTo>
                    <a:lnTo>
                      <a:pt x="2281" y="1860"/>
                    </a:lnTo>
                    <a:lnTo>
                      <a:pt x="2275" y="1860"/>
                    </a:lnTo>
                    <a:lnTo>
                      <a:pt x="2275" y="1866"/>
                    </a:lnTo>
                    <a:lnTo>
                      <a:pt x="2275" y="1872"/>
                    </a:lnTo>
                    <a:lnTo>
                      <a:pt x="2269" y="1872"/>
                    </a:lnTo>
                    <a:lnTo>
                      <a:pt x="2263" y="1872"/>
                    </a:lnTo>
                    <a:lnTo>
                      <a:pt x="2257" y="1872"/>
                    </a:lnTo>
                    <a:lnTo>
                      <a:pt x="2251" y="1872"/>
                    </a:lnTo>
                    <a:lnTo>
                      <a:pt x="2251" y="1878"/>
                    </a:lnTo>
                    <a:lnTo>
                      <a:pt x="2251" y="1884"/>
                    </a:lnTo>
                    <a:lnTo>
                      <a:pt x="2251" y="1890"/>
                    </a:lnTo>
                    <a:lnTo>
                      <a:pt x="2245" y="1890"/>
                    </a:lnTo>
                    <a:lnTo>
                      <a:pt x="2239" y="1890"/>
                    </a:lnTo>
                    <a:lnTo>
                      <a:pt x="2233" y="1890"/>
                    </a:lnTo>
                    <a:lnTo>
                      <a:pt x="2233" y="1896"/>
                    </a:lnTo>
                    <a:lnTo>
                      <a:pt x="2227" y="1896"/>
                    </a:lnTo>
                    <a:lnTo>
                      <a:pt x="2221" y="1896"/>
                    </a:lnTo>
                    <a:lnTo>
                      <a:pt x="2221" y="1890"/>
                    </a:lnTo>
                    <a:lnTo>
                      <a:pt x="2215" y="1890"/>
                    </a:lnTo>
                    <a:lnTo>
                      <a:pt x="2209" y="1890"/>
                    </a:lnTo>
                    <a:lnTo>
                      <a:pt x="2203" y="1890"/>
                    </a:lnTo>
                    <a:lnTo>
                      <a:pt x="2197" y="1890"/>
                    </a:lnTo>
                    <a:lnTo>
                      <a:pt x="2191" y="1890"/>
                    </a:lnTo>
                    <a:lnTo>
                      <a:pt x="2191" y="1884"/>
                    </a:lnTo>
                    <a:lnTo>
                      <a:pt x="2185" y="1884"/>
                    </a:lnTo>
                    <a:lnTo>
                      <a:pt x="2179" y="1884"/>
                    </a:lnTo>
                    <a:lnTo>
                      <a:pt x="2173" y="1890"/>
                    </a:lnTo>
                    <a:lnTo>
                      <a:pt x="2167" y="1890"/>
                    </a:lnTo>
                    <a:lnTo>
                      <a:pt x="2167" y="1884"/>
                    </a:lnTo>
                    <a:lnTo>
                      <a:pt x="2167" y="1878"/>
                    </a:lnTo>
                    <a:lnTo>
                      <a:pt x="2167" y="1866"/>
                    </a:lnTo>
                    <a:lnTo>
                      <a:pt x="2167" y="1860"/>
                    </a:lnTo>
                    <a:lnTo>
                      <a:pt x="2167" y="1854"/>
                    </a:lnTo>
                    <a:lnTo>
                      <a:pt x="2167" y="1848"/>
                    </a:lnTo>
                    <a:lnTo>
                      <a:pt x="2161" y="1848"/>
                    </a:lnTo>
                    <a:lnTo>
                      <a:pt x="2161" y="1842"/>
                    </a:lnTo>
                    <a:lnTo>
                      <a:pt x="2155" y="1842"/>
                    </a:lnTo>
                    <a:lnTo>
                      <a:pt x="2149" y="1842"/>
                    </a:lnTo>
                    <a:lnTo>
                      <a:pt x="2143" y="1848"/>
                    </a:lnTo>
                    <a:lnTo>
                      <a:pt x="2137" y="1848"/>
                    </a:lnTo>
                    <a:lnTo>
                      <a:pt x="2131" y="1848"/>
                    </a:lnTo>
                    <a:lnTo>
                      <a:pt x="2125" y="1848"/>
                    </a:lnTo>
                    <a:lnTo>
                      <a:pt x="2119" y="1842"/>
                    </a:lnTo>
                    <a:lnTo>
                      <a:pt x="2119" y="1836"/>
                    </a:lnTo>
                    <a:lnTo>
                      <a:pt x="2119" y="1830"/>
                    </a:lnTo>
                    <a:lnTo>
                      <a:pt x="2113" y="1830"/>
                    </a:lnTo>
                    <a:lnTo>
                      <a:pt x="2107" y="1824"/>
                    </a:lnTo>
                    <a:lnTo>
                      <a:pt x="2107" y="1818"/>
                    </a:lnTo>
                    <a:lnTo>
                      <a:pt x="2101" y="1818"/>
                    </a:lnTo>
                    <a:lnTo>
                      <a:pt x="2095" y="1812"/>
                    </a:lnTo>
                    <a:lnTo>
                      <a:pt x="2095" y="1806"/>
                    </a:lnTo>
                    <a:lnTo>
                      <a:pt x="2095" y="1800"/>
                    </a:lnTo>
                    <a:lnTo>
                      <a:pt x="2101" y="1788"/>
                    </a:lnTo>
                    <a:lnTo>
                      <a:pt x="2095" y="1782"/>
                    </a:lnTo>
                    <a:lnTo>
                      <a:pt x="2089" y="1776"/>
                    </a:lnTo>
                    <a:lnTo>
                      <a:pt x="2089" y="1782"/>
                    </a:lnTo>
                    <a:lnTo>
                      <a:pt x="2089" y="1776"/>
                    </a:lnTo>
                    <a:lnTo>
                      <a:pt x="2083" y="1776"/>
                    </a:lnTo>
                    <a:lnTo>
                      <a:pt x="2083" y="1782"/>
                    </a:lnTo>
                    <a:lnTo>
                      <a:pt x="2077" y="1776"/>
                    </a:lnTo>
                    <a:lnTo>
                      <a:pt x="2077" y="1770"/>
                    </a:lnTo>
                    <a:lnTo>
                      <a:pt x="2071" y="1770"/>
                    </a:lnTo>
                    <a:lnTo>
                      <a:pt x="2065" y="1770"/>
                    </a:lnTo>
                    <a:lnTo>
                      <a:pt x="2065" y="1764"/>
                    </a:lnTo>
                    <a:lnTo>
                      <a:pt x="2059" y="1764"/>
                    </a:lnTo>
                    <a:lnTo>
                      <a:pt x="2059" y="1758"/>
                    </a:lnTo>
                    <a:lnTo>
                      <a:pt x="2053" y="1758"/>
                    </a:lnTo>
                    <a:lnTo>
                      <a:pt x="2047" y="1758"/>
                    </a:lnTo>
                    <a:lnTo>
                      <a:pt x="2041" y="1752"/>
                    </a:lnTo>
                    <a:lnTo>
                      <a:pt x="2041" y="1746"/>
                    </a:lnTo>
                    <a:lnTo>
                      <a:pt x="2041" y="1740"/>
                    </a:lnTo>
                    <a:lnTo>
                      <a:pt x="2041" y="1734"/>
                    </a:lnTo>
                    <a:lnTo>
                      <a:pt x="2035" y="1728"/>
                    </a:lnTo>
                    <a:lnTo>
                      <a:pt x="2029" y="1728"/>
                    </a:lnTo>
                    <a:lnTo>
                      <a:pt x="2029" y="1734"/>
                    </a:lnTo>
                    <a:lnTo>
                      <a:pt x="2029" y="1740"/>
                    </a:lnTo>
                    <a:lnTo>
                      <a:pt x="2029" y="1746"/>
                    </a:lnTo>
                    <a:lnTo>
                      <a:pt x="2029" y="1752"/>
                    </a:lnTo>
                    <a:lnTo>
                      <a:pt x="2029" y="1758"/>
                    </a:lnTo>
                    <a:lnTo>
                      <a:pt x="2029" y="1770"/>
                    </a:lnTo>
                    <a:lnTo>
                      <a:pt x="2029" y="1776"/>
                    </a:lnTo>
                    <a:lnTo>
                      <a:pt x="2023" y="1776"/>
                    </a:lnTo>
                    <a:lnTo>
                      <a:pt x="2023" y="1782"/>
                    </a:lnTo>
                    <a:lnTo>
                      <a:pt x="2023" y="1788"/>
                    </a:lnTo>
                    <a:lnTo>
                      <a:pt x="2017" y="1788"/>
                    </a:lnTo>
                    <a:lnTo>
                      <a:pt x="2011" y="1788"/>
                    </a:lnTo>
                    <a:lnTo>
                      <a:pt x="2011" y="1794"/>
                    </a:lnTo>
                    <a:lnTo>
                      <a:pt x="2005" y="1788"/>
                    </a:lnTo>
                    <a:lnTo>
                      <a:pt x="1993" y="1794"/>
                    </a:lnTo>
                    <a:lnTo>
                      <a:pt x="1987" y="1794"/>
                    </a:lnTo>
                    <a:lnTo>
                      <a:pt x="1981" y="1794"/>
                    </a:lnTo>
                    <a:lnTo>
                      <a:pt x="1975" y="1794"/>
                    </a:lnTo>
                    <a:lnTo>
                      <a:pt x="1951" y="1794"/>
                    </a:lnTo>
                    <a:lnTo>
                      <a:pt x="1939" y="1794"/>
                    </a:lnTo>
                    <a:lnTo>
                      <a:pt x="1927" y="1782"/>
                    </a:lnTo>
                    <a:lnTo>
                      <a:pt x="1933" y="1782"/>
                    </a:lnTo>
                    <a:lnTo>
                      <a:pt x="1933" y="1776"/>
                    </a:lnTo>
                    <a:lnTo>
                      <a:pt x="1933" y="1770"/>
                    </a:lnTo>
                    <a:lnTo>
                      <a:pt x="1927" y="1770"/>
                    </a:lnTo>
                    <a:lnTo>
                      <a:pt x="1927" y="1764"/>
                    </a:lnTo>
                    <a:lnTo>
                      <a:pt x="1933" y="1764"/>
                    </a:lnTo>
                    <a:lnTo>
                      <a:pt x="1927" y="1764"/>
                    </a:lnTo>
                    <a:lnTo>
                      <a:pt x="1927" y="1758"/>
                    </a:lnTo>
                    <a:lnTo>
                      <a:pt x="1921" y="1758"/>
                    </a:lnTo>
                    <a:lnTo>
                      <a:pt x="1921" y="1764"/>
                    </a:lnTo>
                    <a:lnTo>
                      <a:pt x="1915" y="1764"/>
                    </a:lnTo>
                    <a:lnTo>
                      <a:pt x="1915" y="1770"/>
                    </a:lnTo>
                    <a:lnTo>
                      <a:pt x="1909" y="1776"/>
                    </a:lnTo>
                    <a:lnTo>
                      <a:pt x="1903" y="1776"/>
                    </a:lnTo>
                    <a:lnTo>
                      <a:pt x="1897" y="1782"/>
                    </a:lnTo>
                    <a:lnTo>
                      <a:pt x="1897" y="1788"/>
                    </a:lnTo>
                    <a:lnTo>
                      <a:pt x="1891" y="1788"/>
                    </a:lnTo>
                    <a:lnTo>
                      <a:pt x="1885" y="1794"/>
                    </a:lnTo>
                    <a:lnTo>
                      <a:pt x="1879" y="1800"/>
                    </a:lnTo>
                    <a:lnTo>
                      <a:pt x="1873" y="1806"/>
                    </a:lnTo>
                    <a:lnTo>
                      <a:pt x="1867" y="1812"/>
                    </a:lnTo>
                    <a:lnTo>
                      <a:pt x="1861" y="1818"/>
                    </a:lnTo>
                    <a:lnTo>
                      <a:pt x="1861" y="1824"/>
                    </a:lnTo>
                    <a:lnTo>
                      <a:pt x="1855" y="1824"/>
                    </a:lnTo>
                    <a:lnTo>
                      <a:pt x="1855" y="1830"/>
                    </a:lnTo>
                    <a:lnTo>
                      <a:pt x="1849" y="1830"/>
                    </a:lnTo>
                    <a:lnTo>
                      <a:pt x="1849" y="1824"/>
                    </a:lnTo>
                    <a:lnTo>
                      <a:pt x="1837" y="1824"/>
                    </a:lnTo>
                    <a:lnTo>
                      <a:pt x="1831" y="1824"/>
                    </a:lnTo>
                    <a:lnTo>
                      <a:pt x="1825" y="1824"/>
                    </a:lnTo>
                    <a:lnTo>
                      <a:pt x="1825" y="1830"/>
                    </a:lnTo>
                    <a:lnTo>
                      <a:pt x="1825" y="1836"/>
                    </a:lnTo>
                    <a:lnTo>
                      <a:pt x="1825" y="1842"/>
                    </a:lnTo>
                    <a:lnTo>
                      <a:pt x="1819" y="1842"/>
                    </a:lnTo>
                    <a:lnTo>
                      <a:pt x="1825" y="1848"/>
                    </a:lnTo>
                    <a:lnTo>
                      <a:pt x="1819" y="1848"/>
                    </a:lnTo>
                    <a:lnTo>
                      <a:pt x="1825" y="1854"/>
                    </a:lnTo>
                    <a:lnTo>
                      <a:pt x="1819" y="1854"/>
                    </a:lnTo>
                    <a:lnTo>
                      <a:pt x="1819" y="1860"/>
                    </a:lnTo>
                    <a:lnTo>
                      <a:pt x="1819" y="1866"/>
                    </a:lnTo>
                    <a:lnTo>
                      <a:pt x="1813" y="1872"/>
                    </a:lnTo>
                    <a:lnTo>
                      <a:pt x="1813" y="1878"/>
                    </a:lnTo>
                    <a:lnTo>
                      <a:pt x="1813" y="1884"/>
                    </a:lnTo>
                    <a:lnTo>
                      <a:pt x="1807" y="1890"/>
                    </a:lnTo>
                    <a:lnTo>
                      <a:pt x="1807" y="1896"/>
                    </a:lnTo>
                    <a:lnTo>
                      <a:pt x="1801" y="1896"/>
                    </a:lnTo>
                    <a:lnTo>
                      <a:pt x="1795" y="1896"/>
                    </a:lnTo>
                    <a:lnTo>
                      <a:pt x="1795" y="1890"/>
                    </a:lnTo>
                    <a:lnTo>
                      <a:pt x="1789" y="1890"/>
                    </a:lnTo>
                    <a:lnTo>
                      <a:pt x="1783" y="1890"/>
                    </a:lnTo>
                    <a:lnTo>
                      <a:pt x="1777" y="1896"/>
                    </a:lnTo>
                    <a:lnTo>
                      <a:pt x="1777" y="1902"/>
                    </a:lnTo>
                    <a:lnTo>
                      <a:pt x="1771" y="1908"/>
                    </a:lnTo>
                    <a:lnTo>
                      <a:pt x="1765" y="1914"/>
                    </a:lnTo>
                    <a:lnTo>
                      <a:pt x="1759" y="1914"/>
                    </a:lnTo>
                    <a:lnTo>
                      <a:pt x="1747" y="1908"/>
                    </a:lnTo>
                    <a:lnTo>
                      <a:pt x="1747" y="1914"/>
                    </a:lnTo>
                    <a:lnTo>
                      <a:pt x="1747" y="1920"/>
                    </a:lnTo>
                    <a:lnTo>
                      <a:pt x="1741" y="1926"/>
                    </a:lnTo>
                    <a:lnTo>
                      <a:pt x="1741" y="1932"/>
                    </a:lnTo>
                    <a:lnTo>
                      <a:pt x="1741" y="1944"/>
                    </a:lnTo>
                    <a:lnTo>
                      <a:pt x="1735" y="1944"/>
                    </a:lnTo>
                    <a:lnTo>
                      <a:pt x="1729" y="1938"/>
                    </a:lnTo>
                    <a:lnTo>
                      <a:pt x="1723" y="1938"/>
                    </a:lnTo>
                    <a:lnTo>
                      <a:pt x="1717" y="1938"/>
                    </a:lnTo>
                    <a:lnTo>
                      <a:pt x="1717" y="1944"/>
                    </a:lnTo>
                    <a:lnTo>
                      <a:pt x="1711" y="1944"/>
                    </a:lnTo>
                    <a:lnTo>
                      <a:pt x="1717" y="1944"/>
                    </a:lnTo>
                    <a:lnTo>
                      <a:pt x="1717" y="1950"/>
                    </a:lnTo>
                    <a:lnTo>
                      <a:pt x="1711" y="1950"/>
                    </a:lnTo>
                    <a:lnTo>
                      <a:pt x="1711" y="1956"/>
                    </a:lnTo>
                    <a:lnTo>
                      <a:pt x="1705" y="1956"/>
                    </a:lnTo>
                    <a:lnTo>
                      <a:pt x="1705" y="1968"/>
                    </a:lnTo>
                    <a:lnTo>
                      <a:pt x="1699" y="1968"/>
                    </a:lnTo>
                    <a:lnTo>
                      <a:pt x="1693" y="1980"/>
                    </a:lnTo>
                    <a:lnTo>
                      <a:pt x="1687" y="1980"/>
                    </a:lnTo>
                    <a:lnTo>
                      <a:pt x="1681" y="1980"/>
                    </a:lnTo>
                    <a:lnTo>
                      <a:pt x="1675" y="1986"/>
                    </a:lnTo>
                    <a:lnTo>
                      <a:pt x="1675" y="1992"/>
                    </a:lnTo>
                    <a:lnTo>
                      <a:pt x="1669" y="1992"/>
                    </a:lnTo>
                    <a:lnTo>
                      <a:pt x="1669" y="1998"/>
                    </a:lnTo>
                    <a:lnTo>
                      <a:pt x="1663" y="2004"/>
                    </a:lnTo>
                    <a:lnTo>
                      <a:pt x="1663" y="2010"/>
                    </a:lnTo>
                    <a:lnTo>
                      <a:pt x="1657" y="2016"/>
                    </a:lnTo>
                    <a:lnTo>
                      <a:pt x="1651" y="2016"/>
                    </a:lnTo>
                    <a:lnTo>
                      <a:pt x="1645" y="2022"/>
                    </a:lnTo>
                    <a:lnTo>
                      <a:pt x="1639" y="2028"/>
                    </a:lnTo>
                    <a:lnTo>
                      <a:pt x="1627" y="2040"/>
                    </a:lnTo>
                    <a:lnTo>
                      <a:pt x="1621" y="2040"/>
                    </a:lnTo>
                    <a:lnTo>
                      <a:pt x="1621" y="2046"/>
                    </a:lnTo>
                    <a:lnTo>
                      <a:pt x="1609" y="2052"/>
                    </a:lnTo>
                    <a:lnTo>
                      <a:pt x="1603" y="2052"/>
                    </a:lnTo>
                    <a:lnTo>
                      <a:pt x="1597" y="2064"/>
                    </a:lnTo>
                    <a:lnTo>
                      <a:pt x="1591" y="2064"/>
                    </a:lnTo>
                    <a:lnTo>
                      <a:pt x="1591" y="2070"/>
                    </a:lnTo>
                    <a:lnTo>
                      <a:pt x="1585" y="2070"/>
                    </a:lnTo>
                    <a:lnTo>
                      <a:pt x="1585" y="2076"/>
                    </a:lnTo>
                    <a:lnTo>
                      <a:pt x="1591" y="2076"/>
                    </a:lnTo>
                    <a:lnTo>
                      <a:pt x="1591" y="2082"/>
                    </a:lnTo>
                    <a:lnTo>
                      <a:pt x="1591" y="2088"/>
                    </a:lnTo>
                    <a:lnTo>
                      <a:pt x="1591" y="2094"/>
                    </a:lnTo>
                    <a:lnTo>
                      <a:pt x="1585" y="2100"/>
                    </a:lnTo>
                    <a:lnTo>
                      <a:pt x="1579" y="2100"/>
                    </a:lnTo>
                    <a:lnTo>
                      <a:pt x="1579" y="2106"/>
                    </a:lnTo>
                    <a:lnTo>
                      <a:pt x="1585" y="2106"/>
                    </a:lnTo>
                    <a:lnTo>
                      <a:pt x="1585" y="2112"/>
                    </a:lnTo>
                    <a:lnTo>
                      <a:pt x="1591" y="2112"/>
                    </a:lnTo>
                    <a:lnTo>
                      <a:pt x="1591" y="2118"/>
                    </a:lnTo>
                    <a:lnTo>
                      <a:pt x="1597" y="2124"/>
                    </a:lnTo>
                    <a:lnTo>
                      <a:pt x="1603" y="2130"/>
                    </a:lnTo>
                    <a:lnTo>
                      <a:pt x="1603" y="2136"/>
                    </a:lnTo>
                    <a:lnTo>
                      <a:pt x="1597" y="2142"/>
                    </a:lnTo>
                    <a:lnTo>
                      <a:pt x="1597" y="2148"/>
                    </a:lnTo>
                    <a:lnTo>
                      <a:pt x="1591" y="2154"/>
                    </a:lnTo>
                    <a:lnTo>
                      <a:pt x="1591" y="2160"/>
                    </a:lnTo>
                    <a:lnTo>
                      <a:pt x="1585" y="2166"/>
                    </a:lnTo>
                    <a:lnTo>
                      <a:pt x="1585" y="2172"/>
                    </a:lnTo>
                    <a:lnTo>
                      <a:pt x="1585" y="2178"/>
                    </a:lnTo>
                    <a:lnTo>
                      <a:pt x="1585" y="2184"/>
                    </a:lnTo>
                    <a:lnTo>
                      <a:pt x="1585" y="2196"/>
                    </a:lnTo>
                    <a:lnTo>
                      <a:pt x="1579" y="2202"/>
                    </a:lnTo>
                    <a:lnTo>
                      <a:pt x="1579" y="2208"/>
                    </a:lnTo>
                    <a:lnTo>
                      <a:pt x="1579" y="2214"/>
                    </a:lnTo>
                    <a:lnTo>
                      <a:pt x="1579" y="2220"/>
                    </a:lnTo>
                    <a:lnTo>
                      <a:pt x="1579" y="2226"/>
                    </a:lnTo>
                    <a:lnTo>
                      <a:pt x="1579" y="2232"/>
                    </a:lnTo>
                    <a:lnTo>
                      <a:pt x="1579" y="2238"/>
                    </a:lnTo>
                    <a:lnTo>
                      <a:pt x="1573" y="2244"/>
                    </a:lnTo>
                    <a:lnTo>
                      <a:pt x="1573" y="2250"/>
                    </a:lnTo>
                    <a:lnTo>
                      <a:pt x="1567" y="2256"/>
                    </a:lnTo>
                    <a:lnTo>
                      <a:pt x="1561" y="2256"/>
                    </a:lnTo>
                    <a:lnTo>
                      <a:pt x="1561" y="2262"/>
                    </a:lnTo>
                    <a:lnTo>
                      <a:pt x="1555" y="2262"/>
                    </a:lnTo>
                    <a:lnTo>
                      <a:pt x="1555" y="2268"/>
                    </a:lnTo>
                    <a:lnTo>
                      <a:pt x="1555" y="2274"/>
                    </a:lnTo>
                    <a:lnTo>
                      <a:pt x="1549" y="2274"/>
                    </a:lnTo>
                    <a:lnTo>
                      <a:pt x="1549" y="2280"/>
                    </a:lnTo>
                    <a:lnTo>
                      <a:pt x="1543" y="2280"/>
                    </a:lnTo>
                    <a:lnTo>
                      <a:pt x="1543" y="2286"/>
                    </a:lnTo>
                    <a:lnTo>
                      <a:pt x="1549" y="2286"/>
                    </a:lnTo>
                    <a:lnTo>
                      <a:pt x="1543" y="2286"/>
                    </a:lnTo>
                    <a:lnTo>
                      <a:pt x="1543" y="2292"/>
                    </a:lnTo>
                    <a:lnTo>
                      <a:pt x="1543" y="2298"/>
                    </a:lnTo>
                    <a:lnTo>
                      <a:pt x="1537" y="2298"/>
                    </a:lnTo>
                    <a:lnTo>
                      <a:pt x="1537" y="2304"/>
                    </a:lnTo>
                    <a:lnTo>
                      <a:pt x="1531" y="2304"/>
                    </a:lnTo>
                    <a:lnTo>
                      <a:pt x="1531" y="2310"/>
                    </a:lnTo>
                    <a:lnTo>
                      <a:pt x="1525" y="2310"/>
                    </a:lnTo>
                    <a:lnTo>
                      <a:pt x="1525" y="2316"/>
                    </a:lnTo>
                    <a:lnTo>
                      <a:pt x="1531" y="2322"/>
                    </a:lnTo>
                    <a:lnTo>
                      <a:pt x="1531" y="2328"/>
                    </a:lnTo>
                    <a:lnTo>
                      <a:pt x="1525" y="2328"/>
                    </a:lnTo>
                    <a:lnTo>
                      <a:pt x="1525" y="2334"/>
                    </a:lnTo>
                    <a:lnTo>
                      <a:pt x="1519" y="2334"/>
                    </a:lnTo>
                    <a:lnTo>
                      <a:pt x="1513" y="2328"/>
                    </a:lnTo>
                    <a:lnTo>
                      <a:pt x="1507" y="2334"/>
                    </a:lnTo>
                    <a:lnTo>
                      <a:pt x="1507" y="2346"/>
                    </a:lnTo>
                    <a:lnTo>
                      <a:pt x="1507" y="2352"/>
                    </a:lnTo>
                    <a:lnTo>
                      <a:pt x="1507" y="2358"/>
                    </a:lnTo>
                    <a:lnTo>
                      <a:pt x="1501" y="2358"/>
                    </a:lnTo>
                    <a:lnTo>
                      <a:pt x="1501" y="2364"/>
                    </a:lnTo>
                    <a:lnTo>
                      <a:pt x="1495" y="2364"/>
                    </a:lnTo>
                    <a:lnTo>
                      <a:pt x="1489" y="2364"/>
                    </a:lnTo>
                    <a:lnTo>
                      <a:pt x="1489" y="2358"/>
                    </a:lnTo>
                    <a:lnTo>
                      <a:pt x="1489" y="2352"/>
                    </a:lnTo>
                    <a:lnTo>
                      <a:pt x="1495" y="2352"/>
                    </a:lnTo>
                    <a:lnTo>
                      <a:pt x="1489" y="2352"/>
                    </a:lnTo>
                    <a:lnTo>
                      <a:pt x="1489" y="2346"/>
                    </a:lnTo>
                    <a:lnTo>
                      <a:pt x="1483" y="2352"/>
                    </a:lnTo>
                    <a:lnTo>
                      <a:pt x="1477" y="2352"/>
                    </a:lnTo>
                    <a:lnTo>
                      <a:pt x="1471" y="2352"/>
                    </a:lnTo>
                    <a:lnTo>
                      <a:pt x="1471" y="2346"/>
                    </a:lnTo>
                    <a:lnTo>
                      <a:pt x="1471" y="2340"/>
                    </a:lnTo>
                    <a:lnTo>
                      <a:pt x="1465" y="2340"/>
                    </a:lnTo>
                    <a:lnTo>
                      <a:pt x="1459" y="2334"/>
                    </a:lnTo>
                    <a:lnTo>
                      <a:pt x="1453" y="2334"/>
                    </a:lnTo>
                    <a:lnTo>
                      <a:pt x="1453" y="2328"/>
                    </a:lnTo>
                    <a:lnTo>
                      <a:pt x="1459" y="2328"/>
                    </a:lnTo>
                    <a:lnTo>
                      <a:pt x="1453" y="2328"/>
                    </a:lnTo>
                    <a:lnTo>
                      <a:pt x="1447" y="2322"/>
                    </a:lnTo>
                    <a:lnTo>
                      <a:pt x="1440" y="2322"/>
                    </a:lnTo>
                    <a:lnTo>
                      <a:pt x="1434" y="2322"/>
                    </a:lnTo>
                    <a:lnTo>
                      <a:pt x="1440" y="2328"/>
                    </a:lnTo>
                    <a:lnTo>
                      <a:pt x="1434" y="2328"/>
                    </a:lnTo>
                    <a:lnTo>
                      <a:pt x="1434" y="2334"/>
                    </a:lnTo>
                    <a:lnTo>
                      <a:pt x="1440" y="2334"/>
                    </a:lnTo>
                    <a:lnTo>
                      <a:pt x="1440" y="2340"/>
                    </a:lnTo>
                    <a:lnTo>
                      <a:pt x="1447" y="2340"/>
                    </a:lnTo>
                    <a:lnTo>
                      <a:pt x="1453" y="2346"/>
                    </a:lnTo>
                    <a:lnTo>
                      <a:pt x="1453" y="2352"/>
                    </a:lnTo>
                    <a:lnTo>
                      <a:pt x="1447" y="2352"/>
                    </a:lnTo>
                    <a:lnTo>
                      <a:pt x="1453" y="2358"/>
                    </a:lnTo>
                    <a:lnTo>
                      <a:pt x="1447" y="2358"/>
                    </a:lnTo>
                    <a:lnTo>
                      <a:pt x="1453" y="2358"/>
                    </a:lnTo>
                    <a:lnTo>
                      <a:pt x="1453" y="2370"/>
                    </a:lnTo>
                    <a:lnTo>
                      <a:pt x="1447" y="2370"/>
                    </a:lnTo>
                    <a:lnTo>
                      <a:pt x="1453" y="2370"/>
                    </a:lnTo>
                    <a:lnTo>
                      <a:pt x="1453" y="2376"/>
                    </a:lnTo>
                    <a:lnTo>
                      <a:pt x="1453" y="2382"/>
                    </a:lnTo>
                    <a:lnTo>
                      <a:pt x="1447" y="2382"/>
                    </a:lnTo>
                    <a:lnTo>
                      <a:pt x="1447" y="2388"/>
                    </a:lnTo>
                    <a:lnTo>
                      <a:pt x="1447" y="2394"/>
                    </a:lnTo>
                    <a:lnTo>
                      <a:pt x="1440" y="2394"/>
                    </a:lnTo>
                    <a:lnTo>
                      <a:pt x="1440" y="2400"/>
                    </a:lnTo>
                    <a:lnTo>
                      <a:pt x="1428" y="2400"/>
                    </a:lnTo>
                    <a:lnTo>
                      <a:pt x="1422" y="2400"/>
                    </a:lnTo>
                    <a:lnTo>
                      <a:pt x="1416" y="2400"/>
                    </a:lnTo>
                    <a:lnTo>
                      <a:pt x="1410" y="2400"/>
                    </a:lnTo>
                    <a:lnTo>
                      <a:pt x="1398" y="2400"/>
                    </a:lnTo>
                    <a:lnTo>
                      <a:pt x="1380" y="2400"/>
                    </a:lnTo>
                    <a:lnTo>
                      <a:pt x="1374" y="2400"/>
                    </a:lnTo>
                    <a:lnTo>
                      <a:pt x="1368" y="2400"/>
                    </a:lnTo>
                    <a:lnTo>
                      <a:pt x="1362" y="2400"/>
                    </a:lnTo>
                    <a:lnTo>
                      <a:pt x="1356" y="2400"/>
                    </a:lnTo>
                    <a:lnTo>
                      <a:pt x="1350" y="2400"/>
                    </a:lnTo>
                    <a:lnTo>
                      <a:pt x="1344" y="2406"/>
                    </a:lnTo>
                    <a:lnTo>
                      <a:pt x="1338" y="2406"/>
                    </a:lnTo>
                    <a:lnTo>
                      <a:pt x="1320" y="2406"/>
                    </a:lnTo>
                    <a:lnTo>
                      <a:pt x="1314" y="2406"/>
                    </a:lnTo>
                    <a:lnTo>
                      <a:pt x="1308" y="2406"/>
                    </a:lnTo>
                    <a:lnTo>
                      <a:pt x="1308" y="2412"/>
                    </a:lnTo>
                    <a:lnTo>
                      <a:pt x="1296" y="2412"/>
                    </a:lnTo>
                    <a:lnTo>
                      <a:pt x="1290" y="2412"/>
                    </a:lnTo>
                    <a:lnTo>
                      <a:pt x="1284" y="2412"/>
                    </a:lnTo>
                    <a:lnTo>
                      <a:pt x="1278" y="2412"/>
                    </a:lnTo>
                    <a:lnTo>
                      <a:pt x="1272" y="2418"/>
                    </a:lnTo>
                    <a:lnTo>
                      <a:pt x="1266" y="2418"/>
                    </a:lnTo>
                    <a:lnTo>
                      <a:pt x="1266" y="2412"/>
                    </a:lnTo>
                    <a:lnTo>
                      <a:pt x="1260" y="2418"/>
                    </a:lnTo>
                    <a:lnTo>
                      <a:pt x="1260" y="2424"/>
                    </a:lnTo>
                    <a:lnTo>
                      <a:pt x="1248" y="2424"/>
                    </a:lnTo>
                    <a:lnTo>
                      <a:pt x="1236" y="2424"/>
                    </a:lnTo>
                    <a:lnTo>
                      <a:pt x="1230" y="2424"/>
                    </a:lnTo>
                    <a:lnTo>
                      <a:pt x="1224" y="2424"/>
                    </a:lnTo>
                    <a:lnTo>
                      <a:pt x="1218" y="2430"/>
                    </a:lnTo>
                    <a:lnTo>
                      <a:pt x="1212" y="2430"/>
                    </a:lnTo>
                    <a:lnTo>
                      <a:pt x="1206" y="2424"/>
                    </a:lnTo>
                    <a:lnTo>
                      <a:pt x="1194" y="2424"/>
                    </a:lnTo>
                    <a:lnTo>
                      <a:pt x="1194" y="2430"/>
                    </a:lnTo>
                    <a:lnTo>
                      <a:pt x="1188" y="2430"/>
                    </a:lnTo>
                    <a:lnTo>
                      <a:pt x="1182" y="2436"/>
                    </a:lnTo>
                    <a:lnTo>
                      <a:pt x="1176" y="2436"/>
                    </a:lnTo>
                    <a:lnTo>
                      <a:pt x="1170" y="2436"/>
                    </a:lnTo>
                    <a:lnTo>
                      <a:pt x="1170" y="2442"/>
                    </a:lnTo>
                    <a:lnTo>
                      <a:pt x="1164" y="2442"/>
                    </a:lnTo>
                    <a:lnTo>
                      <a:pt x="1152" y="2442"/>
                    </a:lnTo>
                    <a:lnTo>
                      <a:pt x="1146" y="2442"/>
                    </a:lnTo>
                    <a:lnTo>
                      <a:pt x="1146" y="2436"/>
                    </a:lnTo>
                    <a:lnTo>
                      <a:pt x="1146" y="2430"/>
                    </a:lnTo>
                    <a:lnTo>
                      <a:pt x="1152" y="2424"/>
                    </a:lnTo>
                    <a:lnTo>
                      <a:pt x="1152" y="2418"/>
                    </a:lnTo>
                    <a:lnTo>
                      <a:pt x="1146" y="2418"/>
                    </a:lnTo>
                    <a:lnTo>
                      <a:pt x="1140" y="2418"/>
                    </a:lnTo>
                    <a:lnTo>
                      <a:pt x="1140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22" y="2430"/>
                    </a:lnTo>
                    <a:lnTo>
                      <a:pt x="1116" y="2430"/>
                    </a:lnTo>
                    <a:lnTo>
                      <a:pt x="1116" y="2424"/>
                    </a:lnTo>
                    <a:lnTo>
                      <a:pt x="1110" y="2418"/>
                    </a:lnTo>
                    <a:lnTo>
                      <a:pt x="1110" y="2424"/>
                    </a:lnTo>
                    <a:lnTo>
                      <a:pt x="1110" y="2430"/>
                    </a:lnTo>
                    <a:lnTo>
                      <a:pt x="1116" y="2436"/>
                    </a:lnTo>
                    <a:lnTo>
                      <a:pt x="1110" y="2442"/>
                    </a:lnTo>
                    <a:lnTo>
                      <a:pt x="1116" y="2442"/>
                    </a:lnTo>
                    <a:lnTo>
                      <a:pt x="1116" y="2436"/>
                    </a:lnTo>
                    <a:lnTo>
                      <a:pt x="1116" y="2442"/>
                    </a:lnTo>
                    <a:lnTo>
                      <a:pt x="1110" y="2442"/>
                    </a:lnTo>
                    <a:lnTo>
                      <a:pt x="1104" y="2442"/>
                    </a:lnTo>
                    <a:lnTo>
                      <a:pt x="1098" y="2442"/>
                    </a:lnTo>
                    <a:lnTo>
                      <a:pt x="1086" y="2442"/>
                    </a:lnTo>
                    <a:lnTo>
                      <a:pt x="1080" y="2436"/>
                    </a:lnTo>
                    <a:lnTo>
                      <a:pt x="1074" y="2442"/>
                    </a:lnTo>
                    <a:lnTo>
                      <a:pt x="1080" y="2448"/>
                    </a:lnTo>
                    <a:lnTo>
                      <a:pt x="1074" y="2448"/>
                    </a:lnTo>
                    <a:lnTo>
                      <a:pt x="1062" y="2448"/>
                    </a:lnTo>
                    <a:lnTo>
                      <a:pt x="1056" y="2448"/>
                    </a:lnTo>
                    <a:lnTo>
                      <a:pt x="1050" y="2454"/>
                    </a:lnTo>
                    <a:lnTo>
                      <a:pt x="1044" y="2454"/>
                    </a:lnTo>
                    <a:lnTo>
                      <a:pt x="1038" y="2448"/>
                    </a:lnTo>
                    <a:lnTo>
                      <a:pt x="1038" y="2454"/>
                    </a:lnTo>
                    <a:lnTo>
                      <a:pt x="1020" y="2454"/>
                    </a:lnTo>
                    <a:lnTo>
                      <a:pt x="1014" y="2454"/>
                    </a:lnTo>
                    <a:lnTo>
                      <a:pt x="1014" y="2460"/>
                    </a:lnTo>
                    <a:lnTo>
                      <a:pt x="1014" y="2454"/>
                    </a:lnTo>
                    <a:lnTo>
                      <a:pt x="1008" y="2454"/>
                    </a:lnTo>
                    <a:lnTo>
                      <a:pt x="1002" y="2454"/>
                    </a:lnTo>
                    <a:lnTo>
                      <a:pt x="996" y="2454"/>
                    </a:lnTo>
                    <a:lnTo>
                      <a:pt x="984" y="2460"/>
                    </a:lnTo>
                    <a:lnTo>
                      <a:pt x="972" y="2460"/>
                    </a:lnTo>
                    <a:lnTo>
                      <a:pt x="966" y="2454"/>
                    </a:lnTo>
                    <a:lnTo>
                      <a:pt x="960" y="2454"/>
                    </a:lnTo>
                    <a:lnTo>
                      <a:pt x="954" y="2454"/>
                    </a:lnTo>
                    <a:lnTo>
                      <a:pt x="960" y="2460"/>
                    </a:lnTo>
                    <a:lnTo>
                      <a:pt x="942" y="2466"/>
                    </a:lnTo>
                    <a:lnTo>
                      <a:pt x="930" y="2466"/>
                    </a:lnTo>
                    <a:lnTo>
                      <a:pt x="918" y="2466"/>
                    </a:lnTo>
                    <a:lnTo>
                      <a:pt x="912" y="2466"/>
                    </a:lnTo>
                    <a:lnTo>
                      <a:pt x="894" y="2466"/>
                    </a:lnTo>
                    <a:lnTo>
                      <a:pt x="888" y="2466"/>
                    </a:lnTo>
                    <a:lnTo>
                      <a:pt x="882" y="2466"/>
                    </a:lnTo>
                    <a:lnTo>
                      <a:pt x="876" y="2466"/>
                    </a:lnTo>
                    <a:lnTo>
                      <a:pt x="870" y="2466"/>
                    </a:lnTo>
                    <a:lnTo>
                      <a:pt x="864" y="2460"/>
                    </a:lnTo>
                    <a:lnTo>
                      <a:pt x="858" y="2460"/>
                    </a:lnTo>
                    <a:lnTo>
                      <a:pt x="852" y="2460"/>
                    </a:lnTo>
                    <a:lnTo>
                      <a:pt x="846" y="2454"/>
                    </a:lnTo>
                    <a:lnTo>
                      <a:pt x="840" y="2454"/>
                    </a:lnTo>
                    <a:lnTo>
                      <a:pt x="822" y="2442"/>
                    </a:lnTo>
                    <a:lnTo>
                      <a:pt x="816" y="2436"/>
                    </a:lnTo>
                    <a:lnTo>
                      <a:pt x="810" y="2430"/>
                    </a:lnTo>
                    <a:lnTo>
                      <a:pt x="804" y="2430"/>
                    </a:lnTo>
                    <a:lnTo>
                      <a:pt x="804" y="2424"/>
                    </a:lnTo>
                    <a:lnTo>
                      <a:pt x="798" y="2424"/>
                    </a:lnTo>
                    <a:lnTo>
                      <a:pt x="798" y="2418"/>
                    </a:lnTo>
                    <a:lnTo>
                      <a:pt x="792" y="2418"/>
                    </a:lnTo>
                    <a:lnTo>
                      <a:pt x="792" y="2412"/>
                    </a:lnTo>
                    <a:lnTo>
                      <a:pt x="786" y="2412"/>
                    </a:lnTo>
                    <a:lnTo>
                      <a:pt x="786" y="2406"/>
                    </a:lnTo>
                    <a:lnTo>
                      <a:pt x="780" y="2406"/>
                    </a:lnTo>
                    <a:lnTo>
                      <a:pt x="780" y="2400"/>
                    </a:lnTo>
                    <a:lnTo>
                      <a:pt x="774" y="2400"/>
                    </a:lnTo>
                    <a:lnTo>
                      <a:pt x="768" y="2400"/>
                    </a:lnTo>
                    <a:lnTo>
                      <a:pt x="762" y="2388"/>
                    </a:lnTo>
                    <a:lnTo>
                      <a:pt x="756" y="2382"/>
                    </a:lnTo>
                    <a:lnTo>
                      <a:pt x="756" y="2376"/>
                    </a:lnTo>
                    <a:lnTo>
                      <a:pt x="750" y="2370"/>
                    </a:lnTo>
                    <a:lnTo>
                      <a:pt x="744" y="2364"/>
                    </a:lnTo>
                    <a:lnTo>
                      <a:pt x="738" y="2352"/>
                    </a:lnTo>
                    <a:lnTo>
                      <a:pt x="738" y="2346"/>
                    </a:lnTo>
                    <a:lnTo>
                      <a:pt x="732" y="2340"/>
                    </a:lnTo>
                    <a:lnTo>
                      <a:pt x="726" y="2334"/>
                    </a:lnTo>
                    <a:lnTo>
                      <a:pt x="720" y="2322"/>
                    </a:lnTo>
                    <a:lnTo>
                      <a:pt x="714" y="2316"/>
                    </a:lnTo>
                    <a:lnTo>
                      <a:pt x="714" y="2310"/>
                    </a:lnTo>
                    <a:lnTo>
                      <a:pt x="714" y="2304"/>
                    </a:lnTo>
                    <a:lnTo>
                      <a:pt x="714" y="2298"/>
                    </a:lnTo>
                    <a:lnTo>
                      <a:pt x="714" y="2292"/>
                    </a:lnTo>
                    <a:lnTo>
                      <a:pt x="708" y="2286"/>
                    </a:lnTo>
                    <a:lnTo>
                      <a:pt x="708" y="2274"/>
                    </a:lnTo>
                    <a:lnTo>
                      <a:pt x="702" y="2274"/>
                    </a:lnTo>
                    <a:lnTo>
                      <a:pt x="702" y="2268"/>
                    </a:lnTo>
                    <a:lnTo>
                      <a:pt x="690" y="2250"/>
                    </a:lnTo>
                    <a:lnTo>
                      <a:pt x="696" y="2250"/>
                    </a:lnTo>
                    <a:lnTo>
                      <a:pt x="690" y="2244"/>
                    </a:lnTo>
                    <a:lnTo>
                      <a:pt x="690" y="2238"/>
                    </a:lnTo>
                    <a:lnTo>
                      <a:pt x="690" y="2232"/>
                    </a:lnTo>
                    <a:lnTo>
                      <a:pt x="684" y="2220"/>
                    </a:lnTo>
                    <a:lnTo>
                      <a:pt x="684" y="2214"/>
                    </a:lnTo>
                    <a:lnTo>
                      <a:pt x="684" y="2202"/>
                    </a:lnTo>
                    <a:lnTo>
                      <a:pt x="684" y="2196"/>
                    </a:lnTo>
                    <a:lnTo>
                      <a:pt x="678" y="2190"/>
                    </a:lnTo>
                    <a:lnTo>
                      <a:pt x="684" y="2190"/>
                    </a:lnTo>
                    <a:lnTo>
                      <a:pt x="690" y="2190"/>
                    </a:lnTo>
                    <a:lnTo>
                      <a:pt x="696" y="2190"/>
                    </a:lnTo>
                    <a:lnTo>
                      <a:pt x="696" y="2184"/>
                    </a:lnTo>
                    <a:lnTo>
                      <a:pt x="690" y="2184"/>
                    </a:lnTo>
                    <a:lnTo>
                      <a:pt x="690" y="2178"/>
                    </a:lnTo>
                    <a:lnTo>
                      <a:pt x="684" y="2178"/>
                    </a:lnTo>
                    <a:lnTo>
                      <a:pt x="678" y="2178"/>
                    </a:lnTo>
                    <a:lnTo>
                      <a:pt x="672" y="2172"/>
                    </a:lnTo>
                    <a:lnTo>
                      <a:pt x="666" y="2172"/>
                    </a:lnTo>
                    <a:lnTo>
                      <a:pt x="660" y="2166"/>
                    </a:lnTo>
                    <a:lnTo>
                      <a:pt x="648" y="2154"/>
                    </a:lnTo>
                    <a:lnTo>
                      <a:pt x="642" y="2154"/>
                    </a:lnTo>
                    <a:lnTo>
                      <a:pt x="642" y="2148"/>
                    </a:lnTo>
                    <a:lnTo>
                      <a:pt x="642" y="2142"/>
                    </a:lnTo>
                    <a:lnTo>
                      <a:pt x="642" y="2136"/>
                    </a:lnTo>
                    <a:lnTo>
                      <a:pt x="636" y="2124"/>
                    </a:lnTo>
                    <a:lnTo>
                      <a:pt x="630" y="2124"/>
                    </a:lnTo>
                    <a:lnTo>
                      <a:pt x="630" y="2118"/>
                    </a:lnTo>
                    <a:lnTo>
                      <a:pt x="624" y="2106"/>
                    </a:lnTo>
                    <a:lnTo>
                      <a:pt x="618" y="2100"/>
                    </a:lnTo>
                    <a:lnTo>
                      <a:pt x="618" y="2094"/>
                    </a:lnTo>
                    <a:lnTo>
                      <a:pt x="618" y="2088"/>
                    </a:lnTo>
                    <a:lnTo>
                      <a:pt x="612" y="2088"/>
                    </a:lnTo>
                    <a:lnTo>
                      <a:pt x="606" y="2082"/>
                    </a:lnTo>
                    <a:lnTo>
                      <a:pt x="600" y="2070"/>
                    </a:lnTo>
                    <a:lnTo>
                      <a:pt x="600" y="2064"/>
                    </a:lnTo>
                    <a:lnTo>
                      <a:pt x="594" y="2064"/>
                    </a:lnTo>
                    <a:lnTo>
                      <a:pt x="594" y="2058"/>
                    </a:lnTo>
                    <a:lnTo>
                      <a:pt x="588" y="2052"/>
                    </a:lnTo>
                    <a:lnTo>
                      <a:pt x="582" y="2040"/>
                    </a:lnTo>
                    <a:lnTo>
                      <a:pt x="576" y="2034"/>
                    </a:lnTo>
                    <a:lnTo>
                      <a:pt x="564" y="2028"/>
                    </a:lnTo>
                    <a:lnTo>
                      <a:pt x="558" y="2016"/>
                    </a:lnTo>
                    <a:lnTo>
                      <a:pt x="552" y="2010"/>
                    </a:lnTo>
                    <a:lnTo>
                      <a:pt x="546" y="2004"/>
                    </a:lnTo>
                    <a:lnTo>
                      <a:pt x="540" y="2004"/>
                    </a:lnTo>
                    <a:lnTo>
                      <a:pt x="534" y="1998"/>
                    </a:lnTo>
                    <a:lnTo>
                      <a:pt x="534" y="1992"/>
                    </a:lnTo>
                    <a:lnTo>
                      <a:pt x="516" y="1980"/>
                    </a:lnTo>
                    <a:lnTo>
                      <a:pt x="510" y="1974"/>
                    </a:lnTo>
                    <a:lnTo>
                      <a:pt x="504" y="1968"/>
                    </a:lnTo>
                    <a:lnTo>
                      <a:pt x="498" y="1962"/>
                    </a:lnTo>
                    <a:lnTo>
                      <a:pt x="492" y="1962"/>
                    </a:lnTo>
                    <a:lnTo>
                      <a:pt x="486" y="1956"/>
                    </a:lnTo>
                    <a:lnTo>
                      <a:pt x="474" y="1950"/>
                    </a:lnTo>
                    <a:lnTo>
                      <a:pt x="468" y="1944"/>
                    </a:lnTo>
                    <a:lnTo>
                      <a:pt x="456" y="1938"/>
                    </a:lnTo>
                    <a:lnTo>
                      <a:pt x="450" y="1938"/>
                    </a:lnTo>
                    <a:lnTo>
                      <a:pt x="444" y="1932"/>
                    </a:lnTo>
                    <a:lnTo>
                      <a:pt x="438" y="1932"/>
                    </a:lnTo>
                    <a:lnTo>
                      <a:pt x="432" y="1932"/>
                    </a:lnTo>
                    <a:lnTo>
                      <a:pt x="426" y="1932"/>
                    </a:lnTo>
                    <a:lnTo>
                      <a:pt x="414" y="1932"/>
                    </a:lnTo>
                    <a:lnTo>
                      <a:pt x="402" y="1926"/>
                    </a:lnTo>
                    <a:lnTo>
                      <a:pt x="396" y="1926"/>
                    </a:lnTo>
                    <a:lnTo>
                      <a:pt x="384" y="1926"/>
                    </a:lnTo>
                    <a:lnTo>
                      <a:pt x="372" y="1920"/>
                    </a:lnTo>
                    <a:lnTo>
                      <a:pt x="360" y="1920"/>
                    </a:lnTo>
                    <a:lnTo>
                      <a:pt x="354" y="1920"/>
                    </a:lnTo>
                    <a:lnTo>
                      <a:pt x="348" y="1920"/>
                    </a:lnTo>
                    <a:lnTo>
                      <a:pt x="342" y="1914"/>
                    </a:lnTo>
                    <a:lnTo>
                      <a:pt x="324" y="1914"/>
                    </a:lnTo>
                    <a:lnTo>
                      <a:pt x="318" y="1914"/>
                    </a:lnTo>
                    <a:lnTo>
                      <a:pt x="300" y="1914"/>
                    </a:lnTo>
                    <a:lnTo>
                      <a:pt x="294" y="1914"/>
                    </a:lnTo>
                    <a:lnTo>
                      <a:pt x="288" y="1914"/>
                    </a:lnTo>
                    <a:lnTo>
                      <a:pt x="282" y="1914"/>
                    </a:lnTo>
                    <a:lnTo>
                      <a:pt x="276" y="1914"/>
                    </a:lnTo>
                    <a:lnTo>
                      <a:pt x="258" y="1920"/>
                    </a:lnTo>
                    <a:lnTo>
                      <a:pt x="252" y="1920"/>
                    </a:lnTo>
                    <a:lnTo>
                      <a:pt x="240" y="1920"/>
                    </a:lnTo>
                    <a:lnTo>
                      <a:pt x="222" y="1920"/>
                    </a:lnTo>
                    <a:lnTo>
                      <a:pt x="216" y="1920"/>
                    </a:lnTo>
                    <a:lnTo>
                      <a:pt x="204" y="1920"/>
                    </a:lnTo>
                    <a:lnTo>
                      <a:pt x="186" y="1920"/>
                    </a:lnTo>
                    <a:lnTo>
                      <a:pt x="186" y="1926"/>
                    </a:lnTo>
                    <a:lnTo>
                      <a:pt x="174" y="1926"/>
                    </a:lnTo>
                    <a:lnTo>
                      <a:pt x="156" y="1926"/>
                    </a:lnTo>
                    <a:lnTo>
                      <a:pt x="144" y="1926"/>
                    </a:lnTo>
                    <a:lnTo>
                      <a:pt x="138" y="1926"/>
                    </a:lnTo>
                    <a:lnTo>
                      <a:pt x="126" y="1926"/>
                    </a:lnTo>
                    <a:lnTo>
                      <a:pt x="120" y="1926"/>
                    </a:lnTo>
                    <a:lnTo>
                      <a:pt x="108" y="1926"/>
                    </a:lnTo>
                    <a:lnTo>
                      <a:pt x="102" y="1926"/>
                    </a:lnTo>
                    <a:lnTo>
                      <a:pt x="90" y="1926"/>
                    </a:lnTo>
                    <a:lnTo>
                      <a:pt x="84" y="1926"/>
                    </a:lnTo>
                    <a:lnTo>
                      <a:pt x="78" y="1926"/>
                    </a:lnTo>
                    <a:lnTo>
                      <a:pt x="60" y="1926"/>
                    </a:lnTo>
                    <a:lnTo>
                      <a:pt x="48" y="1926"/>
                    </a:lnTo>
                    <a:lnTo>
                      <a:pt x="42" y="1926"/>
                    </a:lnTo>
                    <a:lnTo>
                      <a:pt x="30" y="1926"/>
                    </a:lnTo>
                    <a:lnTo>
                      <a:pt x="12" y="1932"/>
                    </a:lnTo>
                    <a:lnTo>
                      <a:pt x="6" y="1932"/>
                    </a:lnTo>
                    <a:lnTo>
                      <a:pt x="6" y="1920"/>
                    </a:lnTo>
                    <a:lnTo>
                      <a:pt x="6" y="1914"/>
                    </a:lnTo>
                    <a:lnTo>
                      <a:pt x="6" y="1908"/>
                    </a:lnTo>
                    <a:lnTo>
                      <a:pt x="12" y="1908"/>
                    </a:lnTo>
                    <a:lnTo>
                      <a:pt x="12" y="1902"/>
                    </a:lnTo>
                    <a:lnTo>
                      <a:pt x="12" y="1896"/>
                    </a:lnTo>
                    <a:lnTo>
                      <a:pt x="12" y="1890"/>
                    </a:lnTo>
                    <a:lnTo>
                      <a:pt x="18" y="1884"/>
                    </a:lnTo>
                    <a:lnTo>
                      <a:pt x="18" y="1878"/>
                    </a:lnTo>
                    <a:lnTo>
                      <a:pt x="18" y="1872"/>
                    </a:lnTo>
                    <a:lnTo>
                      <a:pt x="12" y="1866"/>
                    </a:lnTo>
                    <a:lnTo>
                      <a:pt x="18" y="1854"/>
                    </a:lnTo>
                    <a:lnTo>
                      <a:pt x="24" y="1854"/>
                    </a:lnTo>
                    <a:lnTo>
                      <a:pt x="30" y="1848"/>
                    </a:lnTo>
                    <a:lnTo>
                      <a:pt x="30" y="1842"/>
                    </a:lnTo>
                    <a:lnTo>
                      <a:pt x="30" y="1836"/>
                    </a:lnTo>
                    <a:lnTo>
                      <a:pt x="30" y="1830"/>
                    </a:lnTo>
                    <a:lnTo>
                      <a:pt x="24" y="1830"/>
                    </a:lnTo>
                    <a:lnTo>
                      <a:pt x="18" y="1830"/>
                    </a:lnTo>
                    <a:lnTo>
                      <a:pt x="12" y="1824"/>
                    </a:lnTo>
                    <a:lnTo>
                      <a:pt x="12" y="1818"/>
                    </a:lnTo>
                    <a:lnTo>
                      <a:pt x="18" y="1812"/>
                    </a:lnTo>
                    <a:lnTo>
                      <a:pt x="18" y="1806"/>
                    </a:lnTo>
                    <a:lnTo>
                      <a:pt x="18" y="1800"/>
                    </a:lnTo>
                    <a:lnTo>
                      <a:pt x="18" y="1794"/>
                    </a:lnTo>
                    <a:lnTo>
                      <a:pt x="18" y="1788"/>
                    </a:lnTo>
                    <a:lnTo>
                      <a:pt x="12" y="1788"/>
                    </a:lnTo>
                    <a:lnTo>
                      <a:pt x="12" y="1782"/>
                    </a:lnTo>
                    <a:lnTo>
                      <a:pt x="12" y="1770"/>
                    </a:lnTo>
                    <a:lnTo>
                      <a:pt x="18" y="1764"/>
                    </a:lnTo>
                    <a:lnTo>
                      <a:pt x="24" y="1764"/>
                    </a:lnTo>
                    <a:lnTo>
                      <a:pt x="24" y="1758"/>
                    </a:lnTo>
                    <a:lnTo>
                      <a:pt x="30" y="1758"/>
                    </a:lnTo>
                    <a:lnTo>
                      <a:pt x="24" y="1752"/>
                    </a:lnTo>
                    <a:lnTo>
                      <a:pt x="18" y="1752"/>
                    </a:lnTo>
                    <a:lnTo>
                      <a:pt x="18" y="1746"/>
                    </a:lnTo>
                    <a:lnTo>
                      <a:pt x="18" y="1740"/>
                    </a:lnTo>
                    <a:lnTo>
                      <a:pt x="24" y="1740"/>
                    </a:lnTo>
                    <a:lnTo>
                      <a:pt x="24" y="1734"/>
                    </a:lnTo>
                    <a:lnTo>
                      <a:pt x="30" y="1728"/>
                    </a:lnTo>
                    <a:lnTo>
                      <a:pt x="30" y="1722"/>
                    </a:lnTo>
                    <a:lnTo>
                      <a:pt x="24" y="1710"/>
                    </a:lnTo>
                    <a:lnTo>
                      <a:pt x="24" y="1704"/>
                    </a:lnTo>
                    <a:lnTo>
                      <a:pt x="18" y="1704"/>
                    </a:lnTo>
                    <a:lnTo>
                      <a:pt x="18" y="1692"/>
                    </a:lnTo>
                    <a:lnTo>
                      <a:pt x="18" y="1686"/>
                    </a:lnTo>
                    <a:lnTo>
                      <a:pt x="18" y="1674"/>
                    </a:lnTo>
                    <a:lnTo>
                      <a:pt x="18" y="1662"/>
                    </a:lnTo>
                    <a:lnTo>
                      <a:pt x="24" y="1662"/>
                    </a:lnTo>
                    <a:lnTo>
                      <a:pt x="30" y="1662"/>
                    </a:lnTo>
                    <a:lnTo>
                      <a:pt x="30" y="1656"/>
                    </a:lnTo>
                    <a:lnTo>
                      <a:pt x="30" y="1644"/>
                    </a:lnTo>
                    <a:lnTo>
                      <a:pt x="30" y="1638"/>
                    </a:lnTo>
                    <a:lnTo>
                      <a:pt x="24" y="1638"/>
                    </a:lnTo>
                    <a:lnTo>
                      <a:pt x="18" y="1632"/>
                    </a:lnTo>
                    <a:lnTo>
                      <a:pt x="18" y="1626"/>
                    </a:lnTo>
                    <a:lnTo>
                      <a:pt x="12" y="1620"/>
                    </a:lnTo>
                    <a:lnTo>
                      <a:pt x="12" y="1614"/>
                    </a:lnTo>
                    <a:lnTo>
                      <a:pt x="12" y="1608"/>
                    </a:lnTo>
                    <a:lnTo>
                      <a:pt x="12" y="1602"/>
                    </a:lnTo>
                    <a:lnTo>
                      <a:pt x="12" y="1590"/>
                    </a:lnTo>
                    <a:lnTo>
                      <a:pt x="12" y="1584"/>
                    </a:lnTo>
                    <a:lnTo>
                      <a:pt x="12" y="1578"/>
                    </a:lnTo>
                    <a:lnTo>
                      <a:pt x="12" y="1572"/>
                    </a:lnTo>
                    <a:lnTo>
                      <a:pt x="12" y="1566"/>
                    </a:lnTo>
                    <a:lnTo>
                      <a:pt x="12" y="1560"/>
                    </a:lnTo>
                    <a:lnTo>
                      <a:pt x="6" y="1560"/>
                    </a:lnTo>
                    <a:lnTo>
                      <a:pt x="6" y="1554"/>
                    </a:lnTo>
                    <a:lnTo>
                      <a:pt x="6" y="1548"/>
                    </a:lnTo>
                    <a:lnTo>
                      <a:pt x="0" y="1542"/>
                    </a:lnTo>
                    <a:lnTo>
                      <a:pt x="0" y="1536"/>
                    </a:lnTo>
                    <a:lnTo>
                      <a:pt x="6" y="1530"/>
                    </a:lnTo>
                    <a:lnTo>
                      <a:pt x="6" y="1524"/>
                    </a:lnTo>
                    <a:lnTo>
                      <a:pt x="6" y="1518"/>
                    </a:lnTo>
                    <a:lnTo>
                      <a:pt x="6" y="1512"/>
                    </a:lnTo>
                    <a:lnTo>
                      <a:pt x="12" y="1500"/>
                    </a:lnTo>
                    <a:lnTo>
                      <a:pt x="12" y="1494"/>
                    </a:lnTo>
                    <a:lnTo>
                      <a:pt x="12" y="1488"/>
                    </a:lnTo>
                    <a:lnTo>
                      <a:pt x="12" y="1482"/>
                    </a:lnTo>
                    <a:lnTo>
                      <a:pt x="12" y="1476"/>
                    </a:lnTo>
                    <a:lnTo>
                      <a:pt x="18" y="1476"/>
                    </a:lnTo>
                    <a:lnTo>
                      <a:pt x="18" y="1470"/>
                    </a:lnTo>
                    <a:lnTo>
                      <a:pt x="18" y="1464"/>
                    </a:lnTo>
                    <a:lnTo>
                      <a:pt x="18" y="1458"/>
                    </a:lnTo>
                    <a:lnTo>
                      <a:pt x="18" y="1452"/>
                    </a:lnTo>
                    <a:lnTo>
                      <a:pt x="12" y="1452"/>
                    </a:lnTo>
                    <a:lnTo>
                      <a:pt x="12" y="1446"/>
                    </a:lnTo>
                    <a:lnTo>
                      <a:pt x="6" y="1440"/>
                    </a:lnTo>
                    <a:lnTo>
                      <a:pt x="6" y="1434"/>
                    </a:lnTo>
                    <a:lnTo>
                      <a:pt x="6" y="1428"/>
                    </a:lnTo>
                    <a:lnTo>
                      <a:pt x="6" y="1422"/>
                    </a:lnTo>
                    <a:lnTo>
                      <a:pt x="6" y="1416"/>
                    </a:lnTo>
                    <a:lnTo>
                      <a:pt x="12" y="1410"/>
                    </a:lnTo>
                    <a:lnTo>
                      <a:pt x="6" y="1410"/>
                    </a:lnTo>
                    <a:lnTo>
                      <a:pt x="6" y="1404"/>
                    </a:lnTo>
                    <a:lnTo>
                      <a:pt x="12" y="1398"/>
                    </a:lnTo>
                    <a:lnTo>
                      <a:pt x="18" y="1398"/>
                    </a:lnTo>
                    <a:lnTo>
                      <a:pt x="18" y="1392"/>
                    </a:lnTo>
                    <a:lnTo>
                      <a:pt x="18" y="1386"/>
                    </a:lnTo>
                    <a:lnTo>
                      <a:pt x="24" y="1380"/>
                    </a:lnTo>
                    <a:lnTo>
                      <a:pt x="18" y="1374"/>
                    </a:lnTo>
                    <a:lnTo>
                      <a:pt x="24" y="1368"/>
                    </a:lnTo>
                    <a:lnTo>
                      <a:pt x="18" y="1362"/>
                    </a:lnTo>
                    <a:lnTo>
                      <a:pt x="18" y="1356"/>
                    </a:lnTo>
                    <a:lnTo>
                      <a:pt x="18" y="1350"/>
                    </a:lnTo>
                    <a:lnTo>
                      <a:pt x="18" y="1344"/>
                    </a:lnTo>
                    <a:lnTo>
                      <a:pt x="18" y="1338"/>
                    </a:lnTo>
                    <a:lnTo>
                      <a:pt x="18" y="1332"/>
                    </a:lnTo>
                    <a:lnTo>
                      <a:pt x="18" y="1326"/>
                    </a:lnTo>
                    <a:lnTo>
                      <a:pt x="18" y="1320"/>
                    </a:lnTo>
                    <a:lnTo>
                      <a:pt x="12" y="1320"/>
                    </a:lnTo>
                    <a:lnTo>
                      <a:pt x="12" y="1314"/>
                    </a:lnTo>
                    <a:lnTo>
                      <a:pt x="18" y="1308"/>
                    </a:lnTo>
                    <a:lnTo>
                      <a:pt x="24" y="1302"/>
                    </a:lnTo>
                    <a:lnTo>
                      <a:pt x="18" y="1296"/>
                    </a:lnTo>
                    <a:lnTo>
                      <a:pt x="24" y="1290"/>
                    </a:lnTo>
                    <a:lnTo>
                      <a:pt x="18" y="1290"/>
                    </a:lnTo>
                    <a:lnTo>
                      <a:pt x="24" y="1290"/>
                    </a:lnTo>
                    <a:lnTo>
                      <a:pt x="24" y="1284"/>
                    </a:lnTo>
                    <a:lnTo>
                      <a:pt x="24" y="1278"/>
                    </a:lnTo>
                    <a:lnTo>
                      <a:pt x="18" y="1278"/>
                    </a:lnTo>
                    <a:lnTo>
                      <a:pt x="24" y="1278"/>
                    </a:lnTo>
                    <a:lnTo>
                      <a:pt x="30" y="1266"/>
                    </a:lnTo>
                    <a:lnTo>
                      <a:pt x="24" y="1266"/>
                    </a:lnTo>
                    <a:lnTo>
                      <a:pt x="30" y="1266"/>
                    </a:lnTo>
                    <a:lnTo>
                      <a:pt x="30" y="1260"/>
                    </a:lnTo>
                    <a:lnTo>
                      <a:pt x="24" y="1254"/>
                    </a:lnTo>
                    <a:lnTo>
                      <a:pt x="30" y="1254"/>
                    </a:lnTo>
                    <a:lnTo>
                      <a:pt x="24" y="1254"/>
                    </a:lnTo>
                    <a:lnTo>
                      <a:pt x="30" y="1248"/>
                    </a:lnTo>
                    <a:lnTo>
                      <a:pt x="24" y="1248"/>
                    </a:lnTo>
                    <a:lnTo>
                      <a:pt x="30" y="1248"/>
                    </a:lnTo>
                    <a:lnTo>
                      <a:pt x="30" y="1242"/>
                    </a:lnTo>
                    <a:lnTo>
                      <a:pt x="24" y="1242"/>
                    </a:lnTo>
                    <a:lnTo>
                      <a:pt x="24" y="1236"/>
                    </a:lnTo>
                    <a:lnTo>
                      <a:pt x="42" y="1236"/>
                    </a:lnTo>
                    <a:lnTo>
                      <a:pt x="48" y="1236"/>
                    </a:lnTo>
                    <a:lnTo>
                      <a:pt x="54" y="1236"/>
                    </a:lnTo>
                    <a:lnTo>
                      <a:pt x="60" y="1230"/>
                    </a:lnTo>
                    <a:lnTo>
                      <a:pt x="72" y="1230"/>
                    </a:lnTo>
                    <a:lnTo>
                      <a:pt x="72" y="1236"/>
                    </a:lnTo>
                    <a:lnTo>
                      <a:pt x="78" y="1236"/>
                    </a:lnTo>
                    <a:lnTo>
                      <a:pt x="84" y="1236"/>
                    </a:lnTo>
                    <a:lnTo>
                      <a:pt x="90" y="1236"/>
                    </a:lnTo>
                    <a:lnTo>
                      <a:pt x="96" y="1236"/>
                    </a:lnTo>
                    <a:lnTo>
                      <a:pt x="96" y="1230"/>
                    </a:lnTo>
                    <a:lnTo>
                      <a:pt x="102" y="1230"/>
                    </a:lnTo>
                    <a:lnTo>
                      <a:pt x="108" y="1230"/>
                    </a:lnTo>
                    <a:lnTo>
                      <a:pt x="108" y="1224"/>
                    </a:lnTo>
                    <a:lnTo>
                      <a:pt x="108" y="1218"/>
                    </a:lnTo>
                    <a:lnTo>
                      <a:pt x="114" y="1206"/>
                    </a:lnTo>
                    <a:lnTo>
                      <a:pt x="114" y="1200"/>
                    </a:lnTo>
                    <a:lnTo>
                      <a:pt x="114" y="1194"/>
                    </a:lnTo>
                    <a:lnTo>
                      <a:pt x="114" y="1188"/>
                    </a:lnTo>
                    <a:lnTo>
                      <a:pt x="120" y="1182"/>
                    </a:lnTo>
                    <a:lnTo>
                      <a:pt x="126" y="1182"/>
                    </a:lnTo>
                    <a:lnTo>
                      <a:pt x="120" y="1176"/>
                    </a:lnTo>
                    <a:lnTo>
                      <a:pt x="120" y="1170"/>
                    </a:lnTo>
                    <a:lnTo>
                      <a:pt x="120" y="1158"/>
                    </a:lnTo>
                    <a:lnTo>
                      <a:pt x="120" y="1146"/>
                    </a:lnTo>
                    <a:lnTo>
                      <a:pt x="114" y="1140"/>
                    </a:lnTo>
                    <a:lnTo>
                      <a:pt x="120" y="1134"/>
                    </a:lnTo>
                    <a:lnTo>
                      <a:pt x="120" y="1128"/>
                    </a:lnTo>
                    <a:lnTo>
                      <a:pt x="126" y="1128"/>
                    </a:lnTo>
                    <a:lnTo>
                      <a:pt x="132" y="1122"/>
                    </a:lnTo>
                    <a:lnTo>
                      <a:pt x="138" y="1116"/>
                    </a:lnTo>
                    <a:lnTo>
                      <a:pt x="138" y="1110"/>
                    </a:lnTo>
                    <a:lnTo>
                      <a:pt x="144" y="1110"/>
                    </a:lnTo>
                    <a:lnTo>
                      <a:pt x="144" y="1104"/>
                    </a:lnTo>
                    <a:lnTo>
                      <a:pt x="150" y="1098"/>
                    </a:lnTo>
                    <a:lnTo>
                      <a:pt x="150" y="1092"/>
                    </a:lnTo>
                    <a:lnTo>
                      <a:pt x="150" y="1086"/>
                    </a:lnTo>
                    <a:lnTo>
                      <a:pt x="156" y="1086"/>
                    </a:lnTo>
                    <a:lnTo>
                      <a:pt x="162" y="1086"/>
                    </a:lnTo>
                    <a:lnTo>
                      <a:pt x="168" y="1080"/>
                    </a:lnTo>
                    <a:lnTo>
                      <a:pt x="174" y="1080"/>
                    </a:lnTo>
                    <a:lnTo>
                      <a:pt x="174" y="1074"/>
                    </a:lnTo>
                    <a:lnTo>
                      <a:pt x="168" y="1068"/>
                    </a:lnTo>
                    <a:lnTo>
                      <a:pt x="168" y="1062"/>
                    </a:lnTo>
                    <a:lnTo>
                      <a:pt x="168" y="1056"/>
                    </a:lnTo>
                    <a:lnTo>
                      <a:pt x="168" y="1050"/>
                    </a:lnTo>
                    <a:lnTo>
                      <a:pt x="174" y="1044"/>
                    </a:lnTo>
                    <a:lnTo>
                      <a:pt x="180" y="1044"/>
                    </a:lnTo>
                    <a:lnTo>
                      <a:pt x="186" y="1038"/>
                    </a:lnTo>
                    <a:lnTo>
                      <a:pt x="192" y="1038"/>
                    </a:lnTo>
                    <a:lnTo>
                      <a:pt x="198" y="1032"/>
                    </a:lnTo>
                    <a:lnTo>
                      <a:pt x="204" y="1032"/>
                    </a:lnTo>
                    <a:lnTo>
                      <a:pt x="210" y="1032"/>
                    </a:lnTo>
                    <a:lnTo>
                      <a:pt x="216" y="1032"/>
                    </a:lnTo>
                    <a:lnTo>
                      <a:pt x="222" y="1032"/>
                    </a:lnTo>
                    <a:lnTo>
                      <a:pt x="222" y="1026"/>
                    </a:lnTo>
                    <a:lnTo>
                      <a:pt x="228" y="1026"/>
                    </a:lnTo>
                    <a:lnTo>
                      <a:pt x="228" y="1020"/>
                    </a:lnTo>
                    <a:lnTo>
                      <a:pt x="228" y="1014"/>
                    </a:lnTo>
                    <a:lnTo>
                      <a:pt x="234" y="1014"/>
                    </a:lnTo>
                    <a:lnTo>
                      <a:pt x="240" y="1008"/>
                    </a:lnTo>
                    <a:lnTo>
                      <a:pt x="240" y="1002"/>
                    </a:lnTo>
                    <a:lnTo>
                      <a:pt x="240" y="996"/>
                    </a:lnTo>
                    <a:lnTo>
                      <a:pt x="240" y="990"/>
                    </a:lnTo>
                    <a:lnTo>
                      <a:pt x="240" y="984"/>
                    </a:lnTo>
                    <a:lnTo>
                      <a:pt x="240" y="978"/>
                    </a:lnTo>
                    <a:lnTo>
                      <a:pt x="246" y="978"/>
                    </a:lnTo>
                    <a:lnTo>
                      <a:pt x="246" y="972"/>
                    </a:lnTo>
                    <a:lnTo>
                      <a:pt x="252" y="972"/>
                    </a:lnTo>
                    <a:lnTo>
                      <a:pt x="252" y="966"/>
                    </a:lnTo>
                    <a:lnTo>
                      <a:pt x="258" y="960"/>
                    </a:lnTo>
                    <a:lnTo>
                      <a:pt x="258" y="954"/>
                    </a:lnTo>
                    <a:lnTo>
                      <a:pt x="258" y="948"/>
                    </a:lnTo>
                    <a:lnTo>
                      <a:pt x="252" y="948"/>
                    </a:lnTo>
                    <a:lnTo>
                      <a:pt x="246" y="942"/>
                    </a:lnTo>
                    <a:lnTo>
                      <a:pt x="240" y="942"/>
                    </a:lnTo>
                    <a:lnTo>
                      <a:pt x="234" y="936"/>
                    </a:lnTo>
                    <a:lnTo>
                      <a:pt x="234" y="930"/>
                    </a:lnTo>
                    <a:lnTo>
                      <a:pt x="234" y="924"/>
                    </a:lnTo>
                    <a:lnTo>
                      <a:pt x="240" y="912"/>
                    </a:lnTo>
                    <a:lnTo>
                      <a:pt x="240" y="906"/>
                    </a:lnTo>
                    <a:lnTo>
                      <a:pt x="246" y="900"/>
                    </a:lnTo>
                    <a:lnTo>
                      <a:pt x="246" y="894"/>
                    </a:lnTo>
                    <a:lnTo>
                      <a:pt x="246" y="888"/>
                    </a:lnTo>
                    <a:lnTo>
                      <a:pt x="252" y="888"/>
                    </a:lnTo>
                    <a:lnTo>
                      <a:pt x="252" y="882"/>
                    </a:lnTo>
                    <a:lnTo>
                      <a:pt x="258" y="882"/>
                    </a:lnTo>
                    <a:lnTo>
                      <a:pt x="264" y="882"/>
                    </a:lnTo>
                    <a:lnTo>
                      <a:pt x="270" y="882"/>
                    </a:lnTo>
                    <a:lnTo>
                      <a:pt x="270" y="888"/>
                    </a:lnTo>
                    <a:lnTo>
                      <a:pt x="276" y="888"/>
                    </a:lnTo>
                    <a:lnTo>
                      <a:pt x="282" y="888"/>
                    </a:lnTo>
                    <a:lnTo>
                      <a:pt x="282" y="894"/>
                    </a:lnTo>
                    <a:lnTo>
                      <a:pt x="288" y="894"/>
                    </a:lnTo>
                    <a:lnTo>
                      <a:pt x="288" y="882"/>
                    </a:lnTo>
                    <a:lnTo>
                      <a:pt x="288" y="876"/>
                    </a:lnTo>
                    <a:lnTo>
                      <a:pt x="288" y="870"/>
                    </a:lnTo>
                    <a:lnTo>
                      <a:pt x="294" y="864"/>
                    </a:lnTo>
                    <a:lnTo>
                      <a:pt x="294" y="858"/>
                    </a:lnTo>
                    <a:lnTo>
                      <a:pt x="294" y="852"/>
                    </a:lnTo>
                    <a:lnTo>
                      <a:pt x="300" y="846"/>
                    </a:lnTo>
                    <a:lnTo>
                      <a:pt x="300" y="840"/>
                    </a:lnTo>
                    <a:lnTo>
                      <a:pt x="300" y="828"/>
                    </a:lnTo>
                    <a:lnTo>
                      <a:pt x="300" y="822"/>
                    </a:lnTo>
                    <a:lnTo>
                      <a:pt x="300" y="816"/>
                    </a:lnTo>
                    <a:lnTo>
                      <a:pt x="294" y="810"/>
                    </a:lnTo>
                    <a:lnTo>
                      <a:pt x="288" y="810"/>
                    </a:lnTo>
                    <a:lnTo>
                      <a:pt x="282" y="804"/>
                    </a:lnTo>
                    <a:lnTo>
                      <a:pt x="282" y="798"/>
                    </a:lnTo>
                    <a:lnTo>
                      <a:pt x="276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82" y="774"/>
                    </a:lnTo>
                    <a:lnTo>
                      <a:pt x="282" y="768"/>
                    </a:lnTo>
                    <a:lnTo>
                      <a:pt x="282" y="762"/>
                    </a:lnTo>
                    <a:lnTo>
                      <a:pt x="282" y="756"/>
                    </a:lnTo>
                    <a:lnTo>
                      <a:pt x="282" y="750"/>
                    </a:lnTo>
                    <a:lnTo>
                      <a:pt x="276" y="738"/>
                    </a:lnTo>
                    <a:lnTo>
                      <a:pt x="270" y="738"/>
                    </a:lnTo>
                    <a:lnTo>
                      <a:pt x="270" y="732"/>
                    </a:lnTo>
                    <a:lnTo>
                      <a:pt x="270" y="726"/>
                    </a:lnTo>
                    <a:lnTo>
                      <a:pt x="270" y="720"/>
                    </a:lnTo>
                    <a:lnTo>
                      <a:pt x="270" y="714"/>
                    </a:lnTo>
                    <a:lnTo>
                      <a:pt x="270" y="708"/>
                    </a:lnTo>
                    <a:lnTo>
                      <a:pt x="264" y="708"/>
                    </a:lnTo>
                    <a:lnTo>
                      <a:pt x="252" y="702"/>
                    </a:lnTo>
                    <a:lnTo>
                      <a:pt x="246" y="696"/>
                    </a:lnTo>
                    <a:lnTo>
                      <a:pt x="234" y="684"/>
                    </a:lnTo>
                    <a:lnTo>
                      <a:pt x="228" y="678"/>
                    </a:lnTo>
                    <a:lnTo>
                      <a:pt x="222" y="672"/>
                    </a:lnTo>
                    <a:lnTo>
                      <a:pt x="210" y="666"/>
                    </a:lnTo>
                    <a:lnTo>
                      <a:pt x="210" y="660"/>
                    </a:lnTo>
                    <a:lnTo>
                      <a:pt x="216" y="642"/>
                    </a:lnTo>
                    <a:lnTo>
                      <a:pt x="222" y="618"/>
                    </a:lnTo>
                    <a:lnTo>
                      <a:pt x="222" y="600"/>
                    </a:lnTo>
                    <a:lnTo>
                      <a:pt x="228" y="588"/>
                    </a:lnTo>
                    <a:lnTo>
                      <a:pt x="228" y="582"/>
                    </a:lnTo>
                    <a:lnTo>
                      <a:pt x="234" y="576"/>
                    </a:lnTo>
                    <a:lnTo>
                      <a:pt x="234" y="570"/>
                    </a:lnTo>
                    <a:lnTo>
                      <a:pt x="240" y="564"/>
                    </a:lnTo>
                    <a:lnTo>
                      <a:pt x="240" y="558"/>
                    </a:lnTo>
                    <a:lnTo>
                      <a:pt x="246" y="558"/>
                    </a:lnTo>
                    <a:lnTo>
                      <a:pt x="252" y="552"/>
                    </a:lnTo>
                    <a:lnTo>
                      <a:pt x="258" y="546"/>
                    </a:lnTo>
                    <a:lnTo>
                      <a:pt x="258" y="534"/>
                    </a:lnTo>
                    <a:lnTo>
                      <a:pt x="252" y="534"/>
                    </a:lnTo>
                    <a:lnTo>
                      <a:pt x="252" y="528"/>
                    </a:lnTo>
                    <a:lnTo>
                      <a:pt x="246" y="528"/>
                    </a:lnTo>
                    <a:lnTo>
                      <a:pt x="246" y="522"/>
                    </a:lnTo>
                    <a:lnTo>
                      <a:pt x="240" y="516"/>
                    </a:lnTo>
                    <a:lnTo>
                      <a:pt x="240" y="504"/>
                    </a:lnTo>
                    <a:lnTo>
                      <a:pt x="246" y="504"/>
                    </a:lnTo>
                    <a:lnTo>
                      <a:pt x="252" y="498"/>
                    </a:lnTo>
                    <a:lnTo>
                      <a:pt x="252" y="492"/>
                    </a:lnTo>
                    <a:lnTo>
                      <a:pt x="258" y="492"/>
                    </a:lnTo>
                    <a:lnTo>
                      <a:pt x="252" y="486"/>
                    </a:lnTo>
                    <a:lnTo>
                      <a:pt x="252" y="474"/>
                    </a:lnTo>
                    <a:lnTo>
                      <a:pt x="252" y="468"/>
                    </a:lnTo>
                    <a:lnTo>
                      <a:pt x="246" y="462"/>
                    </a:lnTo>
                    <a:lnTo>
                      <a:pt x="246" y="456"/>
                    </a:lnTo>
                    <a:lnTo>
                      <a:pt x="246" y="450"/>
                    </a:lnTo>
                    <a:lnTo>
                      <a:pt x="246" y="438"/>
                    </a:lnTo>
                    <a:lnTo>
                      <a:pt x="246" y="432"/>
                    </a:lnTo>
                    <a:lnTo>
                      <a:pt x="252" y="420"/>
                    </a:lnTo>
                    <a:lnTo>
                      <a:pt x="252" y="414"/>
                    </a:lnTo>
                    <a:lnTo>
                      <a:pt x="252" y="396"/>
                    </a:lnTo>
                    <a:lnTo>
                      <a:pt x="252" y="390"/>
                    </a:lnTo>
                    <a:lnTo>
                      <a:pt x="252" y="384"/>
                    </a:lnTo>
                    <a:lnTo>
                      <a:pt x="252" y="372"/>
                    </a:lnTo>
                    <a:lnTo>
                      <a:pt x="246" y="366"/>
                    </a:lnTo>
                    <a:lnTo>
                      <a:pt x="246" y="360"/>
                    </a:lnTo>
                    <a:lnTo>
                      <a:pt x="246" y="354"/>
                    </a:lnTo>
                    <a:lnTo>
                      <a:pt x="246" y="348"/>
                    </a:lnTo>
                    <a:lnTo>
                      <a:pt x="258" y="342"/>
                    </a:lnTo>
                    <a:lnTo>
                      <a:pt x="264" y="336"/>
                    </a:lnTo>
                    <a:lnTo>
                      <a:pt x="270" y="330"/>
                    </a:lnTo>
                    <a:lnTo>
                      <a:pt x="276" y="330"/>
                    </a:lnTo>
                    <a:lnTo>
                      <a:pt x="282" y="324"/>
                    </a:lnTo>
                    <a:lnTo>
                      <a:pt x="294" y="312"/>
                    </a:lnTo>
                    <a:lnTo>
                      <a:pt x="300" y="306"/>
                    </a:lnTo>
                    <a:lnTo>
                      <a:pt x="306" y="306"/>
                    </a:lnTo>
                    <a:lnTo>
                      <a:pt x="306" y="300"/>
                    </a:lnTo>
                    <a:lnTo>
                      <a:pt x="324" y="288"/>
                    </a:lnTo>
                    <a:lnTo>
                      <a:pt x="330" y="276"/>
                    </a:lnTo>
                    <a:lnTo>
                      <a:pt x="342" y="264"/>
                    </a:lnTo>
                    <a:lnTo>
                      <a:pt x="342" y="258"/>
                    </a:lnTo>
                    <a:lnTo>
                      <a:pt x="348" y="252"/>
                    </a:lnTo>
                    <a:lnTo>
                      <a:pt x="354" y="246"/>
                    </a:lnTo>
                    <a:lnTo>
                      <a:pt x="360" y="240"/>
                    </a:lnTo>
                    <a:lnTo>
                      <a:pt x="366" y="228"/>
                    </a:lnTo>
                    <a:lnTo>
                      <a:pt x="366" y="222"/>
                    </a:lnTo>
                    <a:lnTo>
                      <a:pt x="372" y="210"/>
                    </a:lnTo>
                    <a:lnTo>
                      <a:pt x="372" y="204"/>
                    </a:lnTo>
                    <a:lnTo>
                      <a:pt x="372" y="198"/>
                    </a:lnTo>
                    <a:lnTo>
                      <a:pt x="372" y="192"/>
                    </a:lnTo>
                    <a:lnTo>
                      <a:pt x="372" y="186"/>
                    </a:lnTo>
                    <a:lnTo>
                      <a:pt x="372" y="180"/>
                    </a:lnTo>
                    <a:lnTo>
                      <a:pt x="372" y="174"/>
                    </a:lnTo>
                    <a:lnTo>
                      <a:pt x="372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84" y="102"/>
                    </a:lnTo>
                    <a:lnTo>
                      <a:pt x="390" y="108"/>
                    </a:lnTo>
                    <a:lnTo>
                      <a:pt x="390" y="102"/>
                    </a:lnTo>
                    <a:lnTo>
                      <a:pt x="396" y="102"/>
                    </a:lnTo>
                    <a:lnTo>
                      <a:pt x="402" y="96"/>
                    </a:lnTo>
                    <a:lnTo>
                      <a:pt x="414" y="84"/>
                    </a:lnTo>
                    <a:lnTo>
                      <a:pt x="420" y="78"/>
                    </a:lnTo>
                    <a:lnTo>
                      <a:pt x="426" y="78"/>
                    </a:lnTo>
                    <a:lnTo>
                      <a:pt x="432" y="72"/>
                    </a:lnTo>
                    <a:lnTo>
                      <a:pt x="444" y="60"/>
                    </a:lnTo>
                    <a:lnTo>
                      <a:pt x="450" y="54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42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2"/>
                    </a:lnTo>
                    <a:lnTo>
                      <a:pt x="492" y="36"/>
                    </a:lnTo>
                    <a:lnTo>
                      <a:pt x="498" y="36"/>
                    </a:lnTo>
                    <a:lnTo>
                      <a:pt x="504" y="36"/>
                    </a:lnTo>
                    <a:lnTo>
                      <a:pt x="516" y="36"/>
                    </a:lnTo>
                    <a:lnTo>
                      <a:pt x="522" y="36"/>
                    </a:lnTo>
                    <a:lnTo>
                      <a:pt x="528" y="30"/>
                    </a:lnTo>
                    <a:lnTo>
                      <a:pt x="534" y="30"/>
                    </a:lnTo>
                    <a:lnTo>
                      <a:pt x="540" y="30"/>
                    </a:lnTo>
                    <a:lnTo>
                      <a:pt x="558" y="24"/>
                    </a:lnTo>
                    <a:lnTo>
                      <a:pt x="564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6"/>
                    </a:lnTo>
                    <a:lnTo>
                      <a:pt x="582" y="36"/>
                    </a:lnTo>
                    <a:lnTo>
                      <a:pt x="588" y="36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6"/>
                    </a:lnTo>
                    <a:lnTo>
                      <a:pt x="618" y="36"/>
                    </a:lnTo>
                    <a:lnTo>
                      <a:pt x="624" y="30"/>
                    </a:lnTo>
                    <a:lnTo>
                      <a:pt x="630" y="36"/>
                    </a:lnTo>
                    <a:lnTo>
                      <a:pt x="636" y="36"/>
                    </a:lnTo>
                    <a:lnTo>
                      <a:pt x="642" y="36"/>
                    </a:lnTo>
                    <a:lnTo>
                      <a:pt x="648" y="36"/>
                    </a:lnTo>
                    <a:lnTo>
                      <a:pt x="660" y="36"/>
                    </a:lnTo>
                    <a:lnTo>
                      <a:pt x="666" y="36"/>
                    </a:lnTo>
                    <a:lnTo>
                      <a:pt x="672" y="30"/>
                    </a:lnTo>
                    <a:lnTo>
                      <a:pt x="678" y="24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702" y="6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86" y="18"/>
                    </a:lnTo>
                    <a:lnTo>
                      <a:pt x="792" y="24"/>
                    </a:lnTo>
                    <a:lnTo>
                      <a:pt x="804" y="24"/>
                    </a:lnTo>
                    <a:lnTo>
                      <a:pt x="816" y="30"/>
                    </a:lnTo>
                    <a:lnTo>
                      <a:pt x="822" y="36"/>
                    </a:lnTo>
                    <a:lnTo>
                      <a:pt x="828" y="36"/>
                    </a:lnTo>
                    <a:lnTo>
                      <a:pt x="834" y="36"/>
                    </a:lnTo>
                    <a:lnTo>
                      <a:pt x="852" y="42"/>
                    </a:lnTo>
                    <a:lnTo>
                      <a:pt x="858" y="42"/>
                    </a:lnTo>
                    <a:lnTo>
                      <a:pt x="864" y="48"/>
                    </a:lnTo>
                    <a:lnTo>
                      <a:pt x="876" y="54"/>
                    </a:lnTo>
                    <a:lnTo>
                      <a:pt x="888" y="60"/>
                    </a:lnTo>
                    <a:lnTo>
                      <a:pt x="894" y="60"/>
                    </a:lnTo>
                    <a:lnTo>
                      <a:pt x="900" y="60"/>
                    </a:lnTo>
                    <a:lnTo>
                      <a:pt x="906" y="60"/>
                    </a:lnTo>
                    <a:lnTo>
                      <a:pt x="906" y="54"/>
                    </a:lnTo>
                    <a:lnTo>
                      <a:pt x="912" y="54"/>
                    </a:lnTo>
                    <a:lnTo>
                      <a:pt x="924" y="54"/>
                    </a:lnTo>
                    <a:lnTo>
                      <a:pt x="930" y="54"/>
                    </a:lnTo>
                    <a:lnTo>
                      <a:pt x="936" y="60"/>
                    </a:lnTo>
                    <a:lnTo>
                      <a:pt x="942" y="60"/>
                    </a:lnTo>
                    <a:lnTo>
                      <a:pt x="960" y="72"/>
                    </a:lnTo>
                    <a:lnTo>
                      <a:pt x="966" y="72"/>
                    </a:lnTo>
                    <a:lnTo>
                      <a:pt x="972" y="78"/>
                    </a:lnTo>
                    <a:lnTo>
                      <a:pt x="984" y="90"/>
                    </a:lnTo>
                    <a:lnTo>
                      <a:pt x="1002" y="108"/>
                    </a:lnTo>
                    <a:lnTo>
                      <a:pt x="1020" y="126"/>
                    </a:lnTo>
                    <a:lnTo>
                      <a:pt x="1020" y="132"/>
                    </a:lnTo>
                    <a:lnTo>
                      <a:pt x="1026" y="132"/>
                    </a:lnTo>
                    <a:lnTo>
                      <a:pt x="1032" y="138"/>
                    </a:lnTo>
                    <a:lnTo>
                      <a:pt x="1032" y="144"/>
                    </a:lnTo>
                    <a:lnTo>
                      <a:pt x="1038" y="150"/>
                    </a:lnTo>
                    <a:lnTo>
                      <a:pt x="1044" y="156"/>
                    </a:lnTo>
                    <a:lnTo>
                      <a:pt x="1044" y="162"/>
                    </a:lnTo>
                    <a:lnTo>
                      <a:pt x="1050" y="168"/>
                    </a:lnTo>
                    <a:lnTo>
                      <a:pt x="1050" y="174"/>
                    </a:lnTo>
                    <a:lnTo>
                      <a:pt x="1056" y="186"/>
                    </a:lnTo>
                    <a:lnTo>
                      <a:pt x="1062" y="192"/>
                    </a:lnTo>
                    <a:lnTo>
                      <a:pt x="1062" y="198"/>
                    </a:lnTo>
                    <a:lnTo>
                      <a:pt x="1080" y="216"/>
                    </a:lnTo>
                    <a:lnTo>
                      <a:pt x="1086" y="216"/>
                    </a:lnTo>
                    <a:lnTo>
                      <a:pt x="1086" y="222"/>
                    </a:lnTo>
                    <a:lnTo>
                      <a:pt x="1092" y="222"/>
                    </a:lnTo>
                    <a:lnTo>
                      <a:pt x="1092" y="228"/>
                    </a:lnTo>
                    <a:lnTo>
                      <a:pt x="1098" y="228"/>
                    </a:lnTo>
                    <a:lnTo>
                      <a:pt x="1110" y="228"/>
                    </a:lnTo>
                    <a:lnTo>
                      <a:pt x="1116" y="228"/>
                    </a:lnTo>
                    <a:lnTo>
                      <a:pt x="1122" y="228"/>
                    </a:lnTo>
                    <a:lnTo>
                      <a:pt x="1128" y="228"/>
                    </a:lnTo>
                    <a:lnTo>
                      <a:pt x="1134" y="222"/>
                    </a:lnTo>
                    <a:lnTo>
                      <a:pt x="1140" y="222"/>
                    </a:lnTo>
                    <a:lnTo>
                      <a:pt x="1146" y="222"/>
                    </a:lnTo>
                    <a:lnTo>
                      <a:pt x="1152" y="216"/>
                    </a:lnTo>
                    <a:lnTo>
                      <a:pt x="1158" y="210"/>
                    </a:lnTo>
                    <a:lnTo>
                      <a:pt x="1164" y="204"/>
                    </a:lnTo>
                    <a:lnTo>
                      <a:pt x="1170" y="198"/>
                    </a:lnTo>
                    <a:lnTo>
                      <a:pt x="1176" y="198"/>
                    </a:lnTo>
                    <a:lnTo>
                      <a:pt x="1182" y="198"/>
                    </a:lnTo>
                    <a:lnTo>
                      <a:pt x="1194" y="198"/>
                    </a:lnTo>
                    <a:lnTo>
                      <a:pt x="1206" y="198"/>
                    </a:lnTo>
                    <a:lnTo>
                      <a:pt x="1206" y="204"/>
                    </a:lnTo>
                    <a:lnTo>
                      <a:pt x="1212" y="198"/>
                    </a:lnTo>
                    <a:lnTo>
                      <a:pt x="1224" y="198"/>
                    </a:lnTo>
                    <a:lnTo>
                      <a:pt x="1224" y="192"/>
                    </a:lnTo>
                    <a:lnTo>
                      <a:pt x="1230" y="192"/>
                    </a:lnTo>
                    <a:lnTo>
                      <a:pt x="1236" y="192"/>
                    </a:lnTo>
                    <a:lnTo>
                      <a:pt x="1236" y="186"/>
                    </a:lnTo>
                    <a:lnTo>
                      <a:pt x="1242" y="186"/>
                    </a:lnTo>
                    <a:lnTo>
                      <a:pt x="1248" y="186"/>
                    </a:lnTo>
                    <a:lnTo>
                      <a:pt x="1254" y="180"/>
                    </a:lnTo>
                    <a:lnTo>
                      <a:pt x="1260" y="174"/>
                    </a:lnTo>
                    <a:lnTo>
                      <a:pt x="1266" y="174"/>
                    </a:lnTo>
                    <a:lnTo>
                      <a:pt x="1272" y="168"/>
                    </a:lnTo>
                    <a:lnTo>
                      <a:pt x="1278" y="168"/>
                    </a:lnTo>
                    <a:lnTo>
                      <a:pt x="1278" y="162"/>
                    </a:lnTo>
                    <a:lnTo>
                      <a:pt x="1284" y="162"/>
                    </a:lnTo>
                    <a:lnTo>
                      <a:pt x="1296" y="156"/>
                    </a:lnTo>
                    <a:lnTo>
                      <a:pt x="1302" y="150"/>
                    </a:lnTo>
                    <a:lnTo>
                      <a:pt x="1308" y="150"/>
                    </a:lnTo>
                    <a:lnTo>
                      <a:pt x="1308" y="144"/>
                    </a:lnTo>
                    <a:lnTo>
                      <a:pt x="1314" y="144"/>
                    </a:lnTo>
                    <a:lnTo>
                      <a:pt x="1320" y="138"/>
                    </a:lnTo>
                    <a:lnTo>
                      <a:pt x="1326" y="138"/>
                    </a:lnTo>
                    <a:lnTo>
                      <a:pt x="1332" y="138"/>
                    </a:lnTo>
                    <a:lnTo>
                      <a:pt x="1338" y="138"/>
                    </a:lnTo>
                    <a:lnTo>
                      <a:pt x="1338" y="144"/>
                    </a:lnTo>
                    <a:lnTo>
                      <a:pt x="1344" y="144"/>
                    </a:lnTo>
                    <a:lnTo>
                      <a:pt x="1350" y="144"/>
                    </a:lnTo>
                    <a:lnTo>
                      <a:pt x="1356" y="144"/>
                    </a:lnTo>
                    <a:lnTo>
                      <a:pt x="1368" y="144"/>
                    </a:lnTo>
                    <a:lnTo>
                      <a:pt x="1374" y="144"/>
                    </a:lnTo>
                    <a:lnTo>
                      <a:pt x="1380" y="144"/>
                    </a:lnTo>
                    <a:lnTo>
                      <a:pt x="1380" y="150"/>
                    </a:lnTo>
                    <a:lnTo>
                      <a:pt x="1386" y="150"/>
                    </a:lnTo>
                    <a:lnTo>
                      <a:pt x="1398" y="150"/>
                    </a:lnTo>
                    <a:lnTo>
                      <a:pt x="1404" y="156"/>
                    </a:lnTo>
                    <a:lnTo>
                      <a:pt x="1410" y="156"/>
                    </a:lnTo>
                    <a:lnTo>
                      <a:pt x="1410" y="162"/>
                    </a:lnTo>
                    <a:lnTo>
                      <a:pt x="1416" y="162"/>
                    </a:lnTo>
                    <a:lnTo>
                      <a:pt x="1416" y="168"/>
                    </a:lnTo>
                    <a:lnTo>
                      <a:pt x="1422" y="168"/>
                    </a:lnTo>
                    <a:lnTo>
                      <a:pt x="1434" y="174"/>
                    </a:lnTo>
                    <a:lnTo>
                      <a:pt x="1440" y="180"/>
                    </a:lnTo>
                    <a:lnTo>
                      <a:pt x="1447" y="186"/>
                    </a:lnTo>
                    <a:lnTo>
                      <a:pt x="1453" y="186"/>
                    </a:lnTo>
                    <a:lnTo>
                      <a:pt x="1453" y="192"/>
                    </a:lnTo>
                    <a:lnTo>
                      <a:pt x="1459" y="198"/>
                    </a:lnTo>
                    <a:lnTo>
                      <a:pt x="1465" y="204"/>
                    </a:lnTo>
                    <a:lnTo>
                      <a:pt x="1471" y="204"/>
                    </a:lnTo>
                    <a:lnTo>
                      <a:pt x="1471" y="210"/>
                    </a:lnTo>
                    <a:lnTo>
                      <a:pt x="1477" y="210"/>
                    </a:lnTo>
                    <a:lnTo>
                      <a:pt x="1483" y="210"/>
                    </a:lnTo>
                    <a:lnTo>
                      <a:pt x="1489" y="210"/>
                    </a:lnTo>
                    <a:lnTo>
                      <a:pt x="1495" y="210"/>
                    </a:lnTo>
                    <a:lnTo>
                      <a:pt x="1501" y="210"/>
                    </a:lnTo>
                    <a:lnTo>
                      <a:pt x="1507" y="210"/>
                    </a:lnTo>
                    <a:lnTo>
                      <a:pt x="1507" y="216"/>
                    </a:lnTo>
                    <a:lnTo>
                      <a:pt x="1513" y="216"/>
                    </a:lnTo>
                    <a:lnTo>
                      <a:pt x="1519" y="222"/>
                    </a:lnTo>
                    <a:lnTo>
                      <a:pt x="1525" y="222"/>
                    </a:lnTo>
                    <a:lnTo>
                      <a:pt x="1531" y="228"/>
                    </a:lnTo>
                    <a:lnTo>
                      <a:pt x="1531" y="234"/>
                    </a:lnTo>
                    <a:lnTo>
                      <a:pt x="1537" y="234"/>
                    </a:lnTo>
                    <a:lnTo>
                      <a:pt x="1537" y="240"/>
                    </a:lnTo>
                    <a:lnTo>
                      <a:pt x="1537" y="246"/>
                    </a:lnTo>
                    <a:lnTo>
                      <a:pt x="1543" y="246"/>
                    </a:lnTo>
                    <a:lnTo>
                      <a:pt x="1549" y="246"/>
                    </a:lnTo>
                    <a:lnTo>
                      <a:pt x="1555" y="246"/>
                    </a:lnTo>
                    <a:lnTo>
                      <a:pt x="1567" y="252"/>
                    </a:lnTo>
                    <a:lnTo>
                      <a:pt x="1573" y="252"/>
                    </a:lnTo>
                    <a:lnTo>
                      <a:pt x="1579" y="258"/>
                    </a:lnTo>
                    <a:lnTo>
                      <a:pt x="1585" y="258"/>
                    </a:lnTo>
                    <a:lnTo>
                      <a:pt x="1591" y="258"/>
                    </a:lnTo>
                    <a:lnTo>
                      <a:pt x="1597" y="264"/>
                    </a:lnTo>
                    <a:lnTo>
                      <a:pt x="1609" y="264"/>
                    </a:lnTo>
                    <a:lnTo>
                      <a:pt x="1615" y="264"/>
                    </a:lnTo>
                    <a:lnTo>
                      <a:pt x="1615" y="270"/>
                    </a:lnTo>
                    <a:lnTo>
                      <a:pt x="1621" y="270"/>
                    </a:lnTo>
                    <a:lnTo>
                      <a:pt x="1627" y="270"/>
                    </a:lnTo>
                    <a:lnTo>
                      <a:pt x="1633" y="270"/>
                    </a:lnTo>
                    <a:lnTo>
                      <a:pt x="1645" y="270"/>
                    </a:lnTo>
                    <a:lnTo>
                      <a:pt x="1651" y="270"/>
                    </a:lnTo>
                    <a:lnTo>
                      <a:pt x="1657" y="270"/>
                    </a:lnTo>
                    <a:lnTo>
                      <a:pt x="1663" y="270"/>
                    </a:lnTo>
                    <a:lnTo>
                      <a:pt x="1669" y="270"/>
                    </a:lnTo>
                    <a:lnTo>
                      <a:pt x="1675" y="270"/>
                    </a:lnTo>
                    <a:lnTo>
                      <a:pt x="1681" y="270"/>
                    </a:lnTo>
                    <a:lnTo>
                      <a:pt x="1687" y="270"/>
                    </a:lnTo>
                    <a:lnTo>
                      <a:pt x="1693" y="270"/>
                    </a:lnTo>
                    <a:lnTo>
                      <a:pt x="1699" y="276"/>
                    </a:lnTo>
                    <a:lnTo>
                      <a:pt x="1705" y="276"/>
                    </a:lnTo>
                    <a:lnTo>
                      <a:pt x="1711" y="276"/>
                    </a:lnTo>
                    <a:lnTo>
                      <a:pt x="1717" y="276"/>
                    </a:lnTo>
                    <a:lnTo>
                      <a:pt x="1723" y="276"/>
                    </a:lnTo>
                    <a:lnTo>
                      <a:pt x="1723" y="270"/>
                    </a:lnTo>
                    <a:lnTo>
                      <a:pt x="1729" y="270"/>
                    </a:lnTo>
                    <a:lnTo>
                      <a:pt x="1735" y="270"/>
                    </a:lnTo>
                    <a:lnTo>
                      <a:pt x="1741" y="270"/>
                    </a:lnTo>
                    <a:lnTo>
                      <a:pt x="1753" y="276"/>
                    </a:lnTo>
                    <a:lnTo>
                      <a:pt x="1759" y="276"/>
                    </a:lnTo>
                    <a:lnTo>
                      <a:pt x="1765" y="276"/>
                    </a:lnTo>
                    <a:lnTo>
                      <a:pt x="1771" y="276"/>
                    </a:lnTo>
                    <a:lnTo>
                      <a:pt x="1777" y="276"/>
                    </a:lnTo>
                    <a:lnTo>
                      <a:pt x="1783" y="276"/>
                    </a:lnTo>
                    <a:lnTo>
                      <a:pt x="1795" y="276"/>
                    </a:lnTo>
                    <a:lnTo>
                      <a:pt x="1801" y="270"/>
                    </a:lnTo>
                    <a:lnTo>
                      <a:pt x="1807" y="264"/>
                    </a:lnTo>
                    <a:lnTo>
                      <a:pt x="1825" y="252"/>
                    </a:lnTo>
                    <a:lnTo>
                      <a:pt x="1825" y="246"/>
                    </a:lnTo>
                    <a:lnTo>
                      <a:pt x="1831" y="240"/>
                    </a:lnTo>
                    <a:lnTo>
                      <a:pt x="1837" y="234"/>
                    </a:lnTo>
                    <a:lnTo>
                      <a:pt x="1843" y="228"/>
                    </a:lnTo>
                    <a:lnTo>
                      <a:pt x="1843" y="222"/>
                    </a:lnTo>
                    <a:lnTo>
                      <a:pt x="1849" y="216"/>
                    </a:lnTo>
                    <a:lnTo>
                      <a:pt x="1855" y="216"/>
                    </a:lnTo>
                    <a:lnTo>
                      <a:pt x="1861" y="210"/>
                    </a:lnTo>
                    <a:lnTo>
                      <a:pt x="1867" y="198"/>
                    </a:lnTo>
                    <a:lnTo>
                      <a:pt x="1879" y="192"/>
                    </a:lnTo>
                    <a:lnTo>
                      <a:pt x="1879" y="186"/>
                    </a:lnTo>
                    <a:lnTo>
                      <a:pt x="1885" y="186"/>
                    </a:lnTo>
                    <a:lnTo>
                      <a:pt x="1891" y="180"/>
                    </a:lnTo>
                    <a:lnTo>
                      <a:pt x="1897" y="180"/>
                    </a:lnTo>
                    <a:lnTo>
                      <a:pt x="1897" y="174"/>
                    </a:lnTo>
                    <a:lnTo>
                      <a:pt x="1909" y="168"/>
                    </a:lnTo>
                    <a:lnTo>
                      <a:pt x="1915" y="168"/>
                    </a:lnTo>
                    <a:lnTo>
                      <a:pt x="1921" y="162"/>
                    </a:lnTo>
                    <a:lnTo>
                      <a:pt x="1927" y="162"/>
                    </a:lnTo>
                    <a:lnTo>
                      <a:pt x="1933" y="156"/>
                    </a:lnTo>
                    <a:lnTo>
                      <a:pt x="1939" y="156"/>
                    </a:lnTo>
                    <a:lnTo>
                      <a:pt x="1951" y="156"/>
                    </a:lnTo>
                    <a:lnTo>
                      <a:pt x="1957" y="156"/>
                    </a:lnTo>
                    <a:lnTo>
                      <a:pt x="1963" y="156"/>
                    </a:lnTo>
                    <a:lnTo>
                      <a:pt x="1969" y="156"/>
                    </a:lnTo>
                    <a:lnTo>
                      <a:pt x="1981" y="156"/>
                    </a:lnTo>
                    <a:lnTo>
                      <a:pt x="1987" y="156"/>
                    </a:lnTo>
                    <a:lnTo>
                      <a:pt x="1993" y="156"/>
                    </a:lnTo>
                    <a:lnTo>
                      <a:pt x="1999" y="156"/>
                    </a:lnTo>
                    <a:lnTo>
                      <a:pt x="2005" y="156"/>
                    </a:lnTo>
                    <a:lnTo>
                      <a:pt x="2011" y="150"/>
                    </a:lnTo>
                    <a:lnTo>
                      <a:pt x="2023" y="144"/>
                    </a:lnTo>
                    <a:lnTo>
                      <a:pt x="2029" y="144"/>
                    </a:lnTo>
                    <a:lnTo>
                      <a:pt x="2035" y="144"/>
                    </a:lnTo>
                    <a:lnTo>
                      <a:pt x="2041" y="138"/>
                    </a:lnTo>
                    <a:lnTo>
                      <a:pt x="2053" y="138"/>
                    </a:lnTo>
                    <a:lnTo>
                      <a:pt x="2053" y="132"/>
                    </a:lnTo>
                    <a:lnTo>
                      <a:pt x="2059" y="132"/>
                    </a:lnTo>
                    <a:lnTo>
                      <a:pt x="2065" y="132"/>
                    </a:lnTo>
                    <a:lnTo>
                      <a:pt x="2071" y="132"/>
                    </a:lnTo>
                    <a:lnTo>
                      <a:pt x="2077" y="132"/>
                    </a:lnTo>
                    <a:lnTo>
                      <a:pt x="2089" y="132"/>
                    </a:lnTo>
                    <a:lnTo>
                      <a:pt x="2095" y="132"/>
                    </a:lnTo>
                    <a:lnTo>
                      <a:pt x="2101" y="132"/>
                    </a:lnTo>
                    <a:lnTo>
                      <a:pt x="2107" y="132"/>
                    </a:lnTo>
                    <a:lnTo>
                      <a:pt x="2113" y="132"/>
                    </a:lnTo>
                    <a:lnTo>
                      <a:pt x="2119" y="132"/>
                    </a:lnTo>
                    <a:lnTo>
                      <a:pt x="2137" y="132"/>
                    </a:lnTo>
                    <a:lnTo>
                      <a:pt x="2149" y="132"/>
                    </a:lnTo>
                    <a:lnTo>
                      <a:pt x="2155" y="132"/>
                    </a:lnTo>
                    <a:lnTo>
                      <a:pt x="2161" y="132"/>
                    </a:lnTo>
                    <a:lnTo>
                      <a:pt x="2173" y="132"/>
                    </a:lnTo>
                    <a:lnTo>
                      <a:pt x="2179" y="132"/>
                    </a:lnTo>
                    <a:lnTo>
                      <a:pt x="2185" y="132"/>
                    </a:lnTo>
                    <a:lnTo>
                      <a:pt x="2191" y="132"/>
                    </a:lnTo>
                    <a:lnTo>
                      <a:pt x="2197" y="132"/>
                    </a:lnTo>
                    <a:lnTo>
                      <a:pt x="2215" y="132"/>
                    </a:lnTo>
                    <a:lnTo>
                      <a:pt x="2221" y="132"/>
                    </a:lnTo>
                    <a:lnTo>
                      <a:pt x="2227" y="132"/>
                    </a:lnTo>
                    <a:lnTo>
                      <a:pt x="2233" y="132"/>
                    </a:lnTo>
                    <a:lnTo>
                      <a:pt x="2245" y="132"/>
                    </a:lnTo>
                    <a:lnTo>
                      <a:pt x="2251" y="132"/>
                    </a:lnTo>
                    <a:lnTo>
                      <a:pt x="2257" y="132"/>
                    </a:lnTo>
                    <a:lnTo>
                      <a:pt x="2263" y="132"/>
                    </a:lnTo>
                    <a:lnTo>
                      <a:pt x="2275" y="138"/>
                    </a:lnTo>
                    <a:lnTo>
                      <a:pt x="2281" y="138"/>
                    </a:lnTo>
                    <a:lnTo>
                      <a:pt x="2293" y="144"/>
                    </a:lnTo>
                    <a:lnTo>
                      <a:pt x="2299" y="144"/>
                    </a:lnTo>
                    <a:lnTo>
                      <a:pt x="2305" y="150"/>
                    </a:lnTo>
                    <a:lnTo>
                      <a:pt x="2311" y="150"/>
                    </a:lnTo>
                    <a:lnTo>
                      <a:pt x="2317" y="150"/>
                    </a:lnTo>
                    <a:lnTo>
                      <a:pt x="2329" y="156"/>
                    </a:lnTo>
                    <a:lnTo>
                      <a:pt x="2335" y="156"/>
                    </a:lnTo>
                    <a:lnTo>
                      <a:pt x="2341" y="156"/>
                    </a:lnTo>
                    <a:lnTo>
                      <a:pt x="2347" y="156"/>
                    </a:lnTo>
                    <a:lnTo>
                      <a:pt x="2353" y="162"/>
                    </a:lnTo>
                    <a:lnTo>
                      <a:pt x="2365" y="162"/>
                    </a:lnTo>
                    <a:lnTo>
                      <a:pt x="2371" y="162"/>
                    </a:lnTo>
                    <a:lnTo>
                      <a:pt x="2377" y="168"/>
                    </a:lnTo>
                    <a:lnTo>
                      <a:pt x="2383" y="168"/>
                    </a:lnTo>
                    <a:lnTo>
                      <a:pt x="2395" y="180"/>
                    </a:lnTo>
                    <a:lnTo>
                      <a:pt x="2401" y="186"/>
                    </a:lnTo>
                    <a:lnTo>
                      <a:pt x="2407" y="192"/>
                    </a:lnTo>
                    <a:lnTo>
                      <a:pt x="2413" y="192"/>
                    </a:lnTo>
                    <a:lnTo>
                      <a:pt x="2419" y="198"/>
                    </a:lnTo>
                    <a:lnTo>
                      <a:pt x="2425" y="204"/>
                    </a:lnTo>
                    <a:lnTo>
                      <a:pt x="2431" y="204"/>
                    </a:lnTo>
                    <a:lnTo>
                      <a:pt x="2431" y="198"/>
                    </a:lnTo>
                    <a:lnTo>
                      <a:pt x="2437" y="198"/>
                    </a:lnTo>
                    <a:lnTo>
                      <a:pt x="2437" y="204"/>
                    </a:lnTo>
                    <a:lnTo>
                      <a:pt x="2437" y="198"/>
                    </a:lnTo>
                    <a:lnTo>
                      <a:pt x="2443" y="198"/>
                    </a:lnTo>
                    <a:lnTo>
                      <a:pt x="2443" y="204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3" y="198"/>
                    </a:lnTo>
                    <a:lnTo>
                      <a:pt x="2443" y="192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9" y="192"/>
                    </a:lnTo>
                    <a:lnTo>
                      <a:pt x="2449" y="198"/>
                    </a:lnTo>
                    <a:lnTo>
                      <a:pt x="2455" y="198"/>
                    </a:lnTo>
                    <a:lnTo>
                      <a:pt x="2461" y="198"/>
                    </a:lnTo>
                    <a:lnTo>
                      <a:pt x="2467" y="198"/>
                    </a:lnTo>
                    <a:lnTo>
                      <a:pt x="2467" y="204"/>
                    </a:lnTo>
                    <a:lnTo>
                      <a:pt x="2473" y="204"/>
                    </a:lnTo>
                    <a:lnTo>
                      <a:pt x="2479" y="204"/>
                    </a:lnTo>
                    <a:lnTo>
                      <a:pt x="2485" y="204"/>
                    </a:lnTo>
                    <a:lnTo>
                      <a:pt x="2485" y="210"/>
                    </a:lnTo>
                    <a:lnTo>
                      <a:pt x="2485" y="204"/>
                    </a:lnTo>
                    <a:lnTo>
                      <a:pt x="2491" y="204"/>
                    </a:lnTo>
                    <a:lnTo>
                      <a:pt x="2497" y="204"/>
                    </a:lnTo>
                    <a:lnTo>
                      <a:pt x="2503" y="204"/>
                    </a:lnTo>
                    <a:lnTo>
                      <a:pt x="2503" y="210"/>
                    </a:lnTo>
                    <a:lnTo>
                      <a:pt x="2503" y="204"/>
                    </a:lnTo>
                    <a:lnTo>
                      <a:pt x="2509" y="210"/>
                    </a:lnTo>
                    <a:lnTo>
                      <a:pt x="2515" y="210"/>
                    </a:lnTo>
                    <a:lnTo>
                      <a:pt x="2521" y="210"/>
                    </a:lnTo>
                    <a:lnTo>
                      <a:pt x="2521" y="204"/>
                    </a:lnTo>
                    <a:lnTo>
                      <a:pt x="2527" y="204"/>
                    </a:lnTo>
                    <a:lnTo>
                      <a:pt x="2527" y="198"/>
                    </a:lnTo>
                    <a:lnTo>
                      <a:pt x="2527" y="192"/>
                    </a:lnTo>
                    <a:lnTo>
                      <a:pt x="2533" y="186"/>
                    </a:lnTo>
                    <a:lnTo>
                      <a:pt x="2539" y="186"/>
                    </a:lnTo>
                    <a:lnTo>
                      <a:pt x="2539" y="192"/>
                    </a:lnTo>
                    <a:lnTo>
                      <a:pt x="2539" y="186"/>
                    </a:lnTo>
                    <a:lnTo>
                      <a:pt x="2539" y="180"/>
                    </a:lnTo>
                    <a:lnTo>
                      <a:pt x="2545" y="174"/>
                    </a:lnTo>
                    <a:lnTo>
                      <a:pt x="2539" y="174"/>
                    </a:lnTo>
                    <a:lnTo>
                      <a:pt x="2539" y="180"/>
                    </a:lnTo>
                    <a:lnTo>
                      <a:pt x="2539" y="174"/>
                    </a:lnTo>
                    <a:lnTo>
                      <a:pt x="2533" y="174"/>
                    </a:lnTo>
                    <a:lnTo>
                      <a:pt x="2539" y="174"/>
                    </a:lnTo>
                    <a:lnTo>
                      <a:pt x="2539" y="168"/>
                    </a:lnTo>
                    <a:lnTo>
                      <a:pt x="2545" y="168"/>
                    </a:lnTo>
                    <a:lnTo>
                      <a:pt x="2545" y="162"/>
                    </a:lnTo>
                    <a:lnTo>
                      <a:pt x="2545" y="156"/>
                    </a:lnTo>
                    <a:lnTo>
                      <a:pt x="2551" y="156"/>
                    </a:lnTo>
                    <a:lnTo>
                      <a:pt x="2557" y="156"/>
                    </a:lnTo>
                    <a:lnTo>
                      <a:pt x="2563" y="156"/>
                    </a:lnTo>
                    <a:lnTo>
                      <a:pt x="2563" y="150"/>
                    </a:lnTo>
                    <a:lnTo>
                      <a:pt x="2563" y="156"/>
                    </a:lnTo>
                    <a:lnTo>
                      <a:pt x="2569" y="156"/>
                    </a:lnTo>
                    <a:lnTo>
                      <a:pt x="2569" y="150"/>
                    </a:lnTo>
                    <a:lnTo>
                      <a:pt x="2569" y="156"/>
                    </a:lnTo>
                    <a:lnTo>
                      <a:pt x="2575" y="150"/>
                    </a:lnTo>
                    <a:lnTo>
                      <a:pt x="2575" y="144"/>
                    </a:lnTo>
                    <a:lnTo>
                      <a:pt x="2581" y="144"/>
                    </a:lnTo>
                    <a:lnTo>
                      <a:pt x="2581" y="150"/>
                    </a:lnTo>
                    <a:lnTo>
                      <a:pt x="2581" y="144"/>
                    </a:lnTo>
                    <a:lnTo>
                      <a:pt x="2587" y="144"/>
                    </a:lnTo>
                    <a:lnTo>
                      <a:pt x="2587" y="138"/>
                    </a:lnTo>
                    <a:lnTo>
                      <a:pt x="2593" y="138"/>
                    </a:lnTo>
                    <a:lnTo>
                      <a:pt x="2599" y="138"/>
                    </a:lnTo>
                    <a:lnTo>
                      <a:pt x="2599" y="132"/>
                    </a:lnTo>
                    <a:lnTo>
                      <a:pt x="2605" y="132"/>
                    </a:lnTo>
                    <a:lnTo>
                      <a:pt x="2605" y="126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05" y="120"/>
                    </a:lnTo>
                    <a:lnTo>
                      <a:pt x="2611" y="114"/>
                    </a:lnTo>
                    <a:lnTo>
                      <a:pt x="2617" y="114"/>
                    </a:lnTo>
                    <a:lnTo>
                      <a:pt x="2617" y="108"/>
                    </a:lnTo>
                    <a:lnTo>
                      <a:pt x="2617" y="102"/>
                    </a:lnTo>
                    <a:lnTo>
                      <a:pt x="2623" y="102"/>
                    </a:lnTo>
                    <a:lnTo>
                      <a:pt x="2623" y="108"/>
                    </a:lnTo>
                    <a:lnTo>
                      <a:pt x="2623" y="102"/>
                    </a:lnTo>
                    <a:lnTo>
                      <a:pt x="2623" y="96"/>
                    </a:lnTo>
                    <a:lnTo>
                      <a:pt x="2629" y="102"/>
                    </a:lnTo>
                    <a:lnTo>
                      <a:pt x="2635" y="102"/>
                    </a:lnTo>
                    <a:lnTo>
                      <a:pt x="2641" y="96"/>
                    </a:lnTo>
                    <a:lnTo>
                      <a:pt x="2647" y="96"/>
                    </a:lnTo>
                    <a:lnTo>
                      <a:pt x="2653" y="96"/>
                    </a:lnTo>
                    <a:lnTo>
                      <a:pt x="2659" y="96"/>
                    </a:lnTo>
                    <a:lnTo>
                      <a:pt x="2659" y="90"/>
                    </a:lnTo>
                    <a:lnTo>
                      <a:pt x="2665" y="90"/>
                    </a:lnTo>
                    <a:close/>
                    <a:moveTo>
                      <a:pt x="1453" y="2376"/>
                    </a:moveTo>
                    <a:lnTo>
                      <a:pt x="1453" y="2376"/>
                    </a:lnTo>
                    <a:lnTo>
                      <a:pt x="1459" y="2376"/>
                    </a:lnTo>
                    <a:lnTo>
                      <a:pt x="1459" y="2382"/>
                    </a:lnTo>
                    <a:lnTo>
                      <a:pt x="1459" y="2388"/>
                    </a:lnTo>
                    <a:lnTo>
                      <a:pt x="1453" y="2388"/>
                    </a:lnTo>
                    <a:lnTo>
                      <a:pt x="1447" y="2382"/>
                    </a:lnTo>
                    <a:lnTo>
                      <a:pt x="1453" y="2382"/>
                    </a:lnTo>
                    <a:lnTo>
                      <a:pt x="1453" y="2376"/>
                    </a:lnTo>
                    <a:close/>
                    <a:moveTo>
                      <a:pt x="1447" y="2334"/>
                    </a:moveTo>
                    <a:lnTo>
                      <a:pt x="1447" y="2334"/>
                    </a:lnTo>
                    <a:lnTo>
                      <a:pt x="1440" y="2334"/>
                    </a:lnTo>
                    <a:lnTo>
                      <a:pt x="1440" y="2328"/>
                    </a:lnTo>
                    <a:lnTo>
                      <a:pt x="1447" y="2328"/>
                    </a:lnTo>
                    <a:lnTo>
                      <a:pt x="1447" y="233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F3DC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397" name="Freeform 5">
                <a:extLst>
                  <a:ext uri="{FF2B5EF4-FFF2-40B4-BE49-F238E27FC236}">
                    <a16:creationId xmlns:a16="http://schemas.microsoft.com/office/drawing/2014/main" id="{F00CFD13-9305-2104-1C13-8BC7624562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6932" y="7858760"/>
                <a:ext cx="738554" cy="1040130"/>
              </a:xfrm>
              <a:custGeom>
                <a:avLst/>
                <a:gdLst>
                  <a:gd name="T0" fmla="*/ 477153588 w 222"/>
                  <a:gd name="T1" fmla="*/ 714465488 h 312"/>
                  <a:gd name="T2" fmla="*/ 477153588 w 222"/>
                  <a:gd name="T3" fmla="*/ 680442188 h 312"/>
                  <a:gd name="T4" fmla="*/ 516916601 w 222"/>
                  <a:gd name="T5" fmla="*/ 612397969 h 312"/>
                  <a:gd name="T6" fmla="*/ 477153588 w 222"/>
                  <a:gd name="T7" fmla="*/ 544353750 h 312"/>
                  <a:gd name="T8" fmla="*/ 437390574 w 222"/>
                  <a:gd name="T9" fmla="*/ 510332831 h 312"/>
                  <a:gd name="T10" fmla="*/ 437390574 w 222"/>
                  <a:gd name="T11" fmla="*/ 476309531 h 312"/>
                  <a:gd name="T12" fmla="*/ 437390574 w 222"/>
                  <a:gd name="T13" fmla="*/ 408265313 h 312"/>
                  <a:gd name="T14" fmla="*/ 437390574 w 222"/>
                  <a:gd name="T15" fmla="*/ 340221094 h 312"/>
                  <a:gd name="T16" fmla="*/ 437390574 w 222"/>
                  <a:gd name="T17" fmla="*/ 272176875 h 312"/>
                  <a:gd name="T18" fmla="*/ 437390574 w 222"/>
                  <a:gd name="T19" fmla="*/ 204132656 h 312"/>
                  <a:gd name="T20" fmla="*/ 397627561 w 222"/>
                  <a:gd name="T21" fmla="*/ 204132656 h 312"/>
                  <a:gd name="T22" fmla="*/ 318104108 w 222"/>
                  <a:gd name="T23" fmla="*/ 170111738 h 312"/>
                  <a:gd name="T24" fmla="*/ 278341095 w 222"/>
                  <a:gd name="T25" fmla="*/ 170111738 h 312"/>
                  <a:gd name="T26" fmla="*/ 198815068 w 222"/>
                  <a:gd name="T27" fmla="*/ 136088438 h 312"/>
                  <a:gd name="T28" fmla="*/ 397627561 w 222"/>
                  <a:gd name="T29" fmla="*/ 0 h 312"/>
                  <a:gd name="T30" fmla="*/ 715731669 w 222"/>
                  <a:gd name="T31" fmla="*/ 68044219 h 312"/>
                  <a:gd name="T32" fmla="*/ 755494682 w 222"/>
                  <a:gd name="T33" fmla="*/ 272176875 h 312"/>
                  <a:gd name="T34" fmla="*/ 1113359230 w 222"/>
                  <a:gd name="T35" fmla="*/ 340221094 h 312"/>
                  <a:gd name="T36" fmla="*/ 1312174297 w 222"/>
                  <a:gd name="T37" fmla="*/ 544353750 h 312"/>
                  <a:gd name="T38" fmla="*/ 1312174297 w 222"/>
                  <a:gd name="T39" fmla="*/ 646421269 h 312"/>
                  <a:gd name="T40" fmla="*/ 1351937311 w 222"/>
                  <a:gd name="T41" fmla="*/ 782509706 h 312"/>
                  <a:gd name="T42" fmla="*/ 1431463338 w 222"/>
                  <a:gd name="T43" fmla="*/ 918598144 h 312"/>
                  <a:gd name="T44" fmla="*/ 1391700324 w 222"/>
                  <a:gd name="T45" fmla="*/ 986642363 h 312"/>
                  <a:gd name="T46" fmla="*/ 1272411284 w 222"/>
                  <a:gd name="T47" fmla="*/ 918598144 h 312"/>
                  <a:gd name="T48" fmla="*/ 1153122243 w 222"/>
                  <a:gd name="T49" fmla="*/ 884574844 h 312"/>
                  <a:gd name="T50" fmla="*/ 1073598791 w 222"/>
                  <a:gd name="T51" fmla="*/ 816530625 h 312"/>
                  <a:gd name="T52" fmla="*/ 1033835777 w 222"/>
                  <a:gd name="T53" fmla="*/ 748486406 h 312"/>
                  <a:gd name="T54" fmla="*/ 954309750 w 222"/>
                  <a:gd name="T55" fmla="*/ 748486406 h 312"/>
                  <a:gd name="T56" fmla="*/ 954309750 w 222"/>
                  <a:gd name="T57" fmla="*/ 816530625 h 312"/>
                  <a:gd name="T58" fmla="*/ 954309750 w 222"/>
                  <a:gd name="T59" fmla="*/ 884574844 h 312"/>
                  <a:gd name="T60" fmla="*/ 914546736 w 222"/>
                  <a:gd name="T61" fmla="*/ 850553925 h 312"/>
                  <a:gd name="T62" fmla="*/ 835020709 w 222"/>
                  <a:gd name="T63" fmla="*/ 884574844 h 312"/>
                  <a:gd name="T64" fmla="*/ 835020709 w 222"/>
                  <a:gd name="T65" fmla="*/ 952619063 h 312"/>
                  <a:gd name="T66" fmla="*/ 874783723 w 222"/>
                  <a:gd name="T67" fmla="*/ 952619063 h 312"/>
                  <a:gd name="T68" fmla="*/ 914546736 w 222"/>
                  <a:gd name="T69" fmla="*/ 986642363 h 312"/>
                  <a:gd name="T70" fmla="*/ 874783723 w 222"/>
                  <a:gd name="T71" fmla="*/ 1054686581 h 312"/>
                  <a:gd name="T72" fmla="*/ 795257696 w 222"/>
                  <a:gd name="T73" fmla="*/ 1054686581 h 312"/>
                  <a:gd name="T74" fmla="*/ 755494682 w 222"/>
                  <a:gd name="T75" fmla="*/ 1054686581 h 312"/>
                  <a:gd name="T76" fmla="*/ 675968655 w 222"/>
                  <a:gd name="T77" fmla="*/ 1088707500 h 312"/>
                  <a:gd name="T78" fmla="*/ 715731669 w 222"/>
                  <a:gd name="T79" fmla="*/ 1122730800 h 312"/>
                  <a:gd name="T80" fmla="*/ 675968655 w 222"/>
                  <a:gd name="T81" fmla="*/ 1190775019 h 312"/>
                  <a:gd name="T82" fmla="*/ 675968655 w 222"/>
                  <a:gd name="T83" fmla="*/ 1292840156 h 312"/>
                  <a:gd name="T84" fmla="*/ 675968655 w 222"/>
                  <a:gd name="T85" fmla="*/ 1360884375 h 312"/>
                  <a:gd name="T86" fmla="*/ 675968655 w 222"/>
                  <a:gd name="T87" fmla="*/ 1428928594 h 312"/>
                  <a:gd name="T88" fmla="*/ 675968655 w 222"/>
                  <a:gd name="T89" fmla="*/ 1462951894 h 312"/>
                  <a:gd name="T90" fmla="*/ 596442628 w 222"/>
                  <a:gd name="T91" fmla="*/ 1496972813 h 312"/>
                  <a:gd name="T92" fmla="*/ 596442628 w 222"/>
                  <a:gd name="T93" fmla="*/ 1565017031 h 312"/>
                  <a:gd name="T94" fmla="*/ 596442628 w 222"/>
                  <a:gd name="T95" fmla="*/ 1599040331 h 312"/>
                  <a:gd name="T96" fmla="*/ 596442628 w 222"/>
                  <a:gd name="T97" fmla="*/ 1701105469 h 312"/>
                  <a:gd name="T98" fmla="*/ 636205642 w 222"/>
                  <a:gd name="T99" fmla="*/ 1735128769 h 312"/>
                  <a:gd name="T100" fmla="*/ 596442628 w 222"/>
                  <a:gd name="T101" fmla="*/ 1769149688 h 312"/>
                  <a:gd name="T102" fmla="*/ 397627561 w 222"/>
                  <a:gd name="T103" fmla="*/ 1701105469 h 312"/>
                  <a:gd name="T104" fmla="*/ 119289041 w 222"/>
                  <a:gd name="T105" fmla="*/ 1735128769 h 312"/>
                  <a:gd name="T106" fmla="*/ 79526027 w 222"/>
                  <a:gd name="T107" fmla="*/ 1599040331 h 312"/>
                  <a:gd name="T108" fmla="*/ 238578081 w 222"/>
                  <a:gd name="T109" fmla="*/ 1360884375 h 312"/>
                  <a:gd name="T110" fmla="*/ 238578081 w 222"/>
                  <a:gd name="T111" fmla="*/ 1190775019 h 312"/>
                  <a:gd name="T112" fmla="*/ 238578081 w 222"/>
                  <a:gd name="T113" fmla="*/ 1122730800 h 312"/>
                  <a:gd name="T114" fmla="*/ 278341095 w 222"/>
                  <a:gd name="T115" fmla="*/ 1054686581 h 312"/>
                  <a:gd name="T116" fmla="*/ 278341095 w 222"/>
                  <a:gd name="T117" fmla="*/ 986642363 h 312"/>
                  <a:gd name="T118" fmla="*/ 318104108 w 222"/>
                  <a:gd name="T119" fmla="*/ 952619063 h 312"/>
                  <a:gd name="T120" fmla="*/ 357867122 w 222"/>
                  <a:gd name="T121" fmla="*/ 884574844 h 312"/>
                  <a:gd name="T122" fmla="*/ 397627561 w 222"/>
                  <a:gd name="T123" fmla="*/ 850553925 h 312"/>
                  <a:gd name="T124" fmla="*/ 437390574 w 222"/>
                  <a:gd name="T125" fmla="*/ 782509706 h 3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2" h="312">
                    <a:moveTo>
                      <a:pt x="66" y="138"/>
                    </a:moveTo>
                    <a:lnTo>
                      <a:pt x="66" y="138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78" y="108"/>
                    </a:lnTo>
                    <a:lnTo>
                      <a:pt x="72" y="102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66" y="90"/>
                    </a:lnTo>
                    <a:lnTo>
                      <a:pt x="66" y="84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60" y="36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48" y="30"/>
                    </a:lnTo>
                    <a:lnTo>
                      <a:pt x="42" y="30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02" y="36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54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0" y="60"/>
                    </a:lnTo>
                    <a:lnTo>
                      <a:pt x="162" y="60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72"/>
                    </a:lnTo>
                    <a:lnTo>
                      <a:pt x="174" y="78"/>
                    </a:lnTo>
                    <a:lnTo>
                      <a:pt x="180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198" y="96"/>
                    </a:lnTo>
                    <a:lnTo>
                      <a:pt x="204" y="102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8" y="114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04" y="144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6"/>
                    </a:lnTo>
                    <a:lnTo>
                      <a:pt x="216" y="162"/>
                    </a:lnTo>
                    <a:lnTo>
                      <a:pt x="216" y="168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0" y="174"/>
                    </a:lnTo>
                    <a:lnTo>
                      <a:pt x="204" y="174"/>
                    </a:lnTo>
                    <a:lnTo>
                      <a:pt x="198" y="174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2" y="162"/>
                    </a:lnTo>
                    <a:lnTo>
                      <a:pt x="186" y="162"/>
                    </a:lnTo>
                    <a:lnTo>
                      <a:pt x="186" y="156"/>
                    </a:lnTo>
                    <a:lnTo>
                      <a:pt x="180" y="156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68" y="144"/>
                    </a:lnTo>
                    <a:lnTo>
                      <a:pt x="162" y="144"/>
                    </a:lnTo>
                    <a:lnTo>
                      <a:pt x="162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0" y="138"/>
                    </a:lnTo>
                    <a:lnTo>
                      <a:pt x="150" y="132"/>
                    </a:lnTo>
                    <a:lnTo>
                      <a:pt x="144" y="132"/>
                    </a:lnTo>
                    <a:lnTo>
                      <a:pt x="144" y="138"/>
                    </a:lnTo>
                    <a:lnTo>
                      <a:pt x="144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38" y="156"/>
                    </a:lnTo>
                    <a:lnTo>
                      <a:pt x="138" y="150"/>
                    </a:lnTo>
                    <a:lnTo>
                      <a:pt x="132" y="150"/>
                    </a:lnTo>
                    <a:lnTo>
                      <a:pt x="132" y="156"/>
                    </a:lnTo>
                    <a:lnTo>
                      <a:pt x="126" y="156"/>
                    </a:lnTo>
                    <a:lnTo>
                      <a:pt x="126" y="162"/>
                    </a:lnTo>
                    <a:lnTo>
                      <a:pt x="126" y="168"/>
                    </a:lnTo>
                    <a:lnTo>
                      <a:pt x="132" y="168"/>
                    </a:lnTo>
                    <a:lnTo>
                      <a:pt x="138" y="168"/>
                    </a:lnTo>
                    <a:lnTo>
                      <a:pt x="138" y="174"/>
                    </a:lnTo>
                    <a:lnTo>
                      <a:pt x="138" y="180"/>
                    </a:lnTo>
                    <a:lnTo>
                      <a:pt x="132" y="180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8"/>
                    </a:lnTo>
                    <a:lnTo>
                      <a:pt x="102" y="204"/>
                    </a:lnTo>
                    <a:lnTo>
                      <a:pt x="102" y="210"/>
                    </a:lnTo>
                    <a:lnTo>
                      <a:pt x="102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102" y="234"/>
                    </a:lnTo>
                    <a:lnTo>
                      <a:pt x="102" y="240"/>
                    </a:lnTo>
                    <a:lnTo>
                      <a:pt x="108" y="240"/>
                    </a:lnTo>
                    <a:lnTo>
                      <a:pt x="108" y="246"/>
                    </a:lnTo>
                    <a:lnTo>
                      <a:pt x="102" y="246"/>
                    </a:lnTo>
                    <a:lnTo>
                      <a:pt x="102" y="252"/>
                    </a:lnTo>
                    <a:lnTo>
                      <a:pt x="96" y="252"/>
                    </a:lnTo>
                    <a:lnTo>
                      <a:pt x="102" y="252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90" y="264"/>
                    </a:lnTo>
                    <a:lnTo>
                      <a:pt x="90" y="270"/>
                    </a:lnTo>
                    <a:lnTo>
                      <a:pt x="84" y="270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90" y="294"/>
                    </a:lnTo>
                    <a:lnTo>
                      <a:pt x="90" y="300"/>
                    </a:lnTo>
                    <a:lnTo>
                      <a:pt x="96" y="300"/>
                    </a:lnTo>
                    <a:lnTo>
                      <a:pt x="96" y="306"/>
                    </a:lnTo>
                    <a:lnTo>
                      <a:pt x="96" y="312"/>
                    </a:lnTo>
                    <a:lnTo>
                      <a:pt x="90" y="312"/>
                    </a:lnTo>
                    <a:lnTo>
                      <a:pt x="84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2" y="300"/>
                    </a:lnTo>
                    <a:lnTo>
                      <a:pt x="66" y="300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48" y="300"/>
                    </a:lnTo>
                    <a:lnTo>
                      <a:pt x="42" y="300"/>
                    </a:lnTo>
                    <a:lnTo>
                      <a:pt x="36" y="300"/>
                    </a:lnTo>
                    <a:lnTo>
                      <a:pt x="30" y="300"/>
                    </a:lnTo>
                    <a:lnTo>
                      <a:pt x="30" y="306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12" y="282"/>
                    </a:lnTo>
                    <a:lnTo>
                      <a:pt x="18" y="276"/>
                    </a:lnTo>
                    <a:lnTo>
                      <a:pt x="24" y="276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30" y="246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2" y="216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66" y="13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398" name="Freeform 6">
                <a:extLst>
                  <a:ext uri="{FF2B5EF4-FFF2-40B4-BE49-F238E27FC236}">
                    <a16:creationId xmlns:a16="http://schemas.microsoft.com/office/drawing/2014/main" id="{A2341AFE-8579-3866-FA9C-F281C6ED30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81487" y="3656014"/>
                <a:ext cx="2022817" cy="3060382"/>
              </a:xfrm>
              <a:custGeom>
                <a:avLst/>
                <a:gdLst>
                  <a:gd name="T0" fmla="*/ 520391946 w 606"/>
                  <a:gd name="T1" fmla="*/ 2147483647 h 918"/>
                  <a:gd name="T2" fmla="*/ 320240800 w 606"/>
                  <a:gd name="T3" fmla="*/ 2147483647 h 918"/>
                  <a:gd name="T4" fmla="*/ 200151146 w 606"/>
                  <a:gd name="T5" fmla="*/ 1973281892 h 918"/>
                  <a:gd name="T6" fmla="*/ 480361201 w 606"/>
                  <a:gd name="T7" fmla="*/ 1939258600 h 918"/>
                  <a:gd name="T8" fmla="*/ 680512347 w 606"/>
                  <a:gd name="T9" fmla="*/ 1837193486 h 918"/>
                  <a:gd name="T10" fmla="*/ 840632747 w 606"/>
                  <a:gd name="T11" fmla="*/ 1701105080 h 918"/>
                  <a:gd name="T12" fmla="*/ 880663493 w 606"/>
                  <a:gd name="T13" fmla="*/ 1530993381 h 918"/>
                  <a:gd name="T14" fmla="*/ 880663493 w 606"/>
                  <a:gd name="T15" fmla="*/ 1326860772 h 918"/>
                  <a:gd name="T16" fmla="*/ 1000753147 w 606"/>
                  <a:gd name="T17" fmla="*/ 1326860772 h 918"/>
                  <a:gd name="T18" fmla="*/ 1240935039 w 606"/>
                  <a:gd name="T19" fmla="*/ 1326860772 h 918"/>
                  <a:gd name="T20" fmla="*/ 1401055439 w 606"/>
                  <a:gd name="T21" fmla="*/ 1156751454 h 918"/>
                  <a:gd name="T22" fmla="*/ 1601206585 w 606"/>
                  <a:gd name="T23" fmla="*/ 986639756 h 918"/>
                  <a:gd name="T24" fmla="*/ 1801357731 w 606"/>
                  <a:gd name="T25" fmla="*/ 918595552 h 918"/>
                  <a:gd name="T26" fmla="*/ 1961478131 w 606"/>
                  <a:gd name="T27" fmla="*/ 884574641 h 918"/>
                  <a:gd name="T28" fmla="*/ 2121598531 w 606"/>
                  <a:gd name="T29" fmla="*/ 748486235 h 918"/>
                  <a:gd name="T30" fmla="*/ 2147483647 w 606"/>
                  <a:gd name="T31" fmla="*/ 714462943 h 918"/>
                  <a:gd name="T32" fmla="*/ 2147483647 w 606"/>
                  <a:gd name="T33" fmla="*/ 578374536 h 918"/>
                  <a:gd name="T34" fmla="*/ 2147483647 w 606"/>
                  <a:gd name="T35" fmla="*/ 544353625 h 918"/>
                  <a:gd name="T36" fmla="*/ 2147483647 w 606"/>
                  <a:gd name="T37" fmla="*/ 612397829 h 918"/>
                  <a:gd name="T38" fmla="*/ 2147483647 w 606"/>
                  <a:gd name="T39" fmla="*/ 714462943 h 918"/>
                  <a:gd name="T40" fmla="*/ 2147483647 w 606"/>
                  <a:gd name="T41" fmla="*/ 714462943 h 918"/>
                  <a:gd name="T42" fmla="*/ 2147483647 w 606"/>
                  <a:gd name="T43" fmla="*/ 476309422 h 918"/>
                  <a:gd name="T44" fmla="*/ 2147483647 w 606"/>
                  <a:gd name="T45" fmla="*/ 306197724 h 918"/>
                  <a:gd name="T46" fmla="*/ 2147483647 w 606"/>
                  <a:gd name="T47" fmla="*/ 136088406 h 918"/>
                  <a:gd name="T48" fmla="*/ 2147483647 w 606"/>
                  <a:gd name="T49" fmla="*/ 0 h 918"/>
                  <a:gd name="T50" fmla="*/ 2147483647 w 606"/>
                  <a:gd name="T51" fmla="*/ 68044203 h 918"/>
                  <a:gd name="T52" fmla="*/ 2147483647 w 606"/>
                  <a:gd name="T53" fmla="*/ 0 h 918"/>
                  <a:gd name="T54" fmla="*/ 2147483647 w 606"/>
                  <a:gd name="T55" fmla="*/ 102065114 h 918"/>
                  <a:gd name="T56" fmla="*/ 2147483647 w 606"/>
                  <a:gd name="T57" fmla="*/ 340221016 h 918"/>
                  <a:gd name="T58" fmla="*/ 2147483647 w 606"/>
                  <a:gd name="T59" fmla="*/ 612397829 h 918"/>
                  <a:gd name="T60" fmla="*/ 2147483647 w 606"/>
                  <a:gd name="T61" fmla="*/ 884574641 h 918"/>
                  <a:gd name="T62" fmla="*/ 2147483647 w 606"/>
                  <a:gd name="T63" fmla="*/ 1122728162 h 918"/>
                  <a:gd name="T64" fmla="*/ 2147483647 w 606"/>
                  <a:gd name="T65" fmla="*/ 1360884064 h 918"/>
                  <a:gd name="T66" fmla="*/ 2147483647 w 606"/>
                  <a:gd name="T67" fmla="*/ 1565016673 h 918"/>
                  <a:gd name="T68" fmla="*/ 2147483647 w 606"/>
                  <a:gd name="T69" fmla="*/ 1735125991 h 918"/>
                  <a:gd name="T70" fmla="*/ 2147483647 w 606"/>
                  <a:gd name="T71" fmla="*/ 2007302803 h 918"/>
                  <a:gd name="T72" fmla="*/ 2147483647 w 606"/>
                  <a:gd name="T73" fmla="*/ 2075347007 h 918"/>
                  <a:gd name="T74" fmla="*/ 2147483647 w 606"/>
                  <a:gd name="T75" fmla="*/ 2147483647 h 918"/>
                  <a:gd name="T76" fmla="*/ 2147483647 w 606"/>
                  <a:gd name="T77" fmla="*/ 2147483647 h 918"/>
                  <a:gd name="T78" fmla="*/ 2147483647 w 606"/>
                  <a:gd name="T79" fmla="*/ 2147483647 h 918"/>
                  <a:gd name="T80" fmla="*/ 2147483647 w 606"/>
                  <a:gd name="T81" fmla="*/ 2147483647 h 918"/>
                  <a:gd name="T82" fmla="*/ 2147483647 w 606"/>
                  <a:gd name="T83" fmla="*/ 2147483647 h 918"/>
                  <a:gd name="T84" fmla="*/ 2147483647 w 606"/>
                  <a:gd name="T85" fmla="*/ 2147483647 h 918"/>
                  <a:gd name="T86" fmla="*/ 1961478131 w 606"/>
                  <a:gd name="T87" fmla="*/ 2147483647 h 918"/>
                  <a:gd name="T88" fmla="*/ 1721296239 w 606"/>
                  <a:gd name="T89" fmla="*/ 2147483647 h 918"/>
                  <a:gd name="T90" fmla="*/ 1561175839 w 606"/>
                  <a:gd name="T91" fmla="*/ 2147483647 h 918"/>
                  <a:gd name="T92" fmla="*/ 1561175839 w 606"/>
                  <a:gd name="T93" fmla="*/ 2147483647 h 918"/>
                  <a:gd name="T94" fmla="*/ 1521145093 w 606"/>
                  <a:gd name="T95" fmla="*/ 2147483647 h 918"/>
                  <a:gd name="T96" fmla="*/ 1240935039 w 606"/>
                  <a:gd name="T97" fmla="*/ 2147483647 h 918"/>
                  <a:gd name="T98" fmla="*/ 1200904293 w 606"/>
                  <a:gd name="T99" fmla="*/ 2147483647 h 918"/>
                  <a:gd name="T100" fmla="*/ 800602001 w 606"/>
                  <a:gd name="T101" fmla="*/ 2147483647 h 918"/>
                  <a:gd name="T102" fmla="*/ 760573838 w 606"/>
                  <a:gd name="T103" fmla="*/ 2147483647 h 918"/>
                  <a:gd name="T104" fmla="*/ 600453438 w 606"/>
                  <a:gd name="T105" fmla="*/ 2147483647 h 918"/>
                  <a:gd name="T106" fmla="*/ 360271546 w 606"/>
                  <a:gd name="T107" fmla="*/ 2147483647 h 918"/>
                  <a:gd name="T108" fmla="*/ 160120400 w 606"/>
                  <a:gd name="T109" fmla="*/ 2147483647 h 918"/>
                  <a:gd name="T110" fmla="*/ 0 w 606"/>
                  <a:gd name="T111" fmla="*/ 2147483647 h 918"/>
                  <a:gd name="T112" fmla="*/ 120089654 w 606"/>
                  <a:gd name="T113" fmla="*/ 2147483647 h 918"/>
                  <a:gd name="T114" fmla="*/ 360271546 w 606"/>
                  <a:gd name="T115" fmla="*/ 2147483647 h 918"/>
                  <a:gd name="T116" fmla="*/ 560422692 w 606"/>
                  <a:gd name="T117" fmla="*/ 2147483647 h 918"/>
                  <a:gd name="T118" fmla="*/ 800602001 w 606"/>
                  <a:gd name="T119" fmla="*/ 2147483647 h 918"/>
                  <a:gd name="T120" fmla="*/ 920694238 w 606"/>
                  <a:gd name="T121" fmla="*/ 2147483647 h 918"/>
                  <a:gd name="T122" fmla="*/ 840632747 w 606"/>
                  <a:gd name="T123" fmla="*/ 2147483647 h 918"/>
                  <a:gd name="T124" fmla="*/ 640481601 w 606"/>
                  <a:gd name="T125" fmla="*/ 2147483647 h 9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06" h="918">
                    <a:moveTo>
                      <a:pt x="96" y="444"/>
                    </a:moveTo>
                    <a:lnTo>
                      <a:pt x="90" y="444"/>
                    </a:lnTo>
                    <a:lnTo>
                      <a:pt x="90" y="438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84" y="420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2" y="414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66" y="402"/>
                    </a:lnTo>
                    <a:lnTo>
                      <a:pt x="60" y="402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48" y="396"/>
                    </a:lnTo>
                    <a:lnTo>
                      <a:pt x="48" y="390"/>
                    </a:lnTo>
                    <a:lnTo>
                      <a:pt x="42" y="390"/>
                    </a:lnTo>
                    <a:lnTo>
                      <a:pt x="42" y="384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8" y="342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8" y="336"/>
                    </a:lnTo>
                    <a:lnTo>
                      <a:pt x="84" y="336"/>
                    </a:lnTo>
                    <a:lnTo>
                      <a:pt x="84" y="330"/>
                    </a:lnTo>
                    <a:lnTo>
                      <a:pt x="90" y="330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24"/>
                    </a:lnTo>
                    <a:lnTo>
                      <a:pt x="102" y="318"/>
                    </a:lnTo>
                    <a:lnTo>
                      <a:pt x="108" y="318"/>
                    </a:lnTo>
                    <a:lnTo>
                      <a:pt x="108" y="312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20" y="306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32" y="294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26" y="276"/>
                    </a:lnTo>
                    <a:lnTo>
                      <a:pt x="132" y="270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52"/>
                    </a:lnTo>
                    <a:lnTo>
                      <a:pt x="132" y="246"/>
                    </a:lnTo>
                    <a:lnTo>
                      <a:pt x="132" y="240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38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6" y="234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74" y="234"/>
                    </a:lnTo>
                    <a:lnTo>
                      <a:pt x="180" y="234"/>
                    </a:lnTo>
                    <a:lnTo>
                      <a:pt x="186" y="234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8" y="186"/>
                    </a:lnTo>
                    <a:lnTo>
                      <a:pt x="234" y="186"/>
                    </a:lnTo>
                    <a:lnTo>
                      <a:pt x="234" y="180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0" y="168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8" y="162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8" y="162"/>
                    </a:lnTo>
                    <a:lnTo>
                      <a:pt x="288" y="156"/>
                    </a:lnTo>
                    <a:lnTo>
                      <a:pt x="294" y="156"/>
                    </a:lnTo>
                    <a:lnTo>
                      <a:pt x="300" y="156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12" y="150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18" y="138"/>
                    </a:lnTo>
                    <a:lnTo>
                      <a:pt x="318" y="132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30" y="126"/>
                    </a:lnTo>
                    <a:lnTo>
                      <a:pt x="336" y="126"/>
                    </a:lnTo>
                    <a:lnTo>
                      <a:pt x="336" y="132"/>
                    </a:lnTo>
                    <a:lnTo>
                      <a:pt x="336" y="126"/>
                    </a:lnTo>
                    <a:lnTo>
                      <a:pt x="342" y="126"/>
                    </a:lnTo>
                    <a:lnTo>
                      <a:pt x="342" y="120"/>
                    </a:lnTo>
                    <a:lnTo>
                      <a:pt x="342" y="114"/>
                    </a:lnTo>
                    <a:lnTo>
                      <a:pt x="348" y="114"/>
                    </a:lnTo>
                    <a:lnTo>
                      <a:pt x="348" y="108"/>
                    </a:lnTo>
                    <a:lnTo>
                      <a:pt x="354" y="102"/>
                    </a:lnTo>
                    <a:lnTo>
                      <a:pt x="354" y="96"/>
                    </a:lnTo>
                    <a:lnTo>
                      <a:pt x="360" y="96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2" y="96"/>
                    </a:lnTo>
                    <a:lnTo>
                      <a:pt x="378" y="96"/>
                    </a:lnTo>
                    <a:lnTo>
                      <a:pt x="384" y="96"/>
                    </a:lnTo>
                    <a:lnTo>
                      <a:pt x="390" y="96"/>
                    </a:lnTo>
                    <a:lnTo>
                      <a:pt x="396" y="96"/>
                    </a:lnTo>
                    <a:lnTo>
                      <a:pt x="402" y="96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20" y="102"/>
                    </a:lnTo>
                    <a:lnTo>
                      <a:pt x="426" y="102"/>
                    </a:lnTo>
                    <a:lnTo>
                      <a:pt x="426" y="108"/>
                    </a:lnTo>
                    <a:lnTo>
                      <a:pt x="432" y="108"/>
                    </a:lnTo>
                    <a:lnTo>
                      <a:pt x="432" y="114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44" y="120"/>
                    </a:lnTo>
                    <a:lnTo>
                      <a:pt x="444" y="126"/>
                    </a:lnTo>
                    <a:lnTo>
                      <a:pt x="450" y="126"/>
                    </a:lnTo>
                    <a:lnTo>
                      <a:pt x="456" y="126"/>
                    </a:lnTo>
                    <a:lnTo>
                      <a:pt x="462" y="126"/>
                    </a:lnTo>
                    <a:lnTo>
                      <a:pt x="462" y="132"/>
                    </a:lnTo>
                    <a:lnTo>
                      <a:pt x="468" y="132"/>
                    </a:lnTo>
                    <a:lnTo>
                      <a:pt x="474" y="132"/>
                    </a:lnTo>
                    <a:lnTo>
                      <a:pt x="480" y="132"/>
                    </a:lnTo>
                    <a:lnTo>
                      <a:pt x="486" y="132"/>
                    </a:lnTo>
                    <a:lnTo>
                      <a:pt x="486" y="126"/>
                    </a:lnTo>
                    <a:lnTo>
                      <a:pt x="486" y="120"/>
                    </a:lnTo>
                    <a:lnTo>
                      <a:pt x="486" y="114"/>
                    </a:lnTo>
                    <a:lnTo>
                      <a:pt x="486" y="108"/>
                    </a:lnTo>
                    <a:lnTo>
                      <a:pt x="486" y="102"/>
                    </a:lnTo>
                    <a:lnTo>
                      <a:pt x="492" y="96"/>
                    </a:lnTo>
                    <a:lnTo>
                      <a:pt x="492" y="90"/>
                    </a:lnTo>
                    <a:lnTo>
                      <a:pt x="492" y="84"/>
                    </a:lnTo>
                    <a:lnTo>
                      <a:pt x="498" y="84"/>
                    </a:lnTo>
                    <a:lnTo>
                      <a:pt x="498" y="78"/>
                    </a:lnTo>
                    <a:lnTo>
                      <a:pt x="498" y="72"/>
                    </a:lnTo>
                    <a:lnTo>
                      <a:pt x="504" y="66"/>
                    </a:lnTo>
                    <a:lnTo>
                      <a:pt x="504" y="60"/>
                    </a:lnTo>
                    <a:lnTo>
                      <a:pt x="510" y="60"/>
                    </a:lnTo>
                    <a:lnTo>
                      <a:pt x="510" y="54"/>
                    </a:lnTo>
                    <a:lnTo>
                      <a:pt x="510" y="48"/>
                    </a:lnTo>
                    <a:lnTo>
                      <a:pt x="510" y="42"/>
                    </a:lnTo>
                    <a:lnTo>
                      <a:pt x="516" y="36"/>
                    </a:lnTo>
                    <a:lnTo>
                      <a:pt x="516" y="30"/>
                    </a:lnTo>
                    <a:lnTo>
                      <a:pt x="516" y="24"/>
                    </a:lnTo>
                    <a:lnTo>
                      <a:pt x="516" y="18"/>
                    </a:lnTo>
                    <a:lnTo>
                      <a:pt x="516" y="12"/>
                    </a:lnTo>
                    <a:lnTo>
                      <a:pt x="516" y="6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06" y="6"/>
                    </a:lnTo>
                    <a:lnTo>
                      <a:pt x="606" y="12"/>
                    </a:lnTo>
                    <a:lnTo>
                      <a:pt x="606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594" y="30"/>
                    </a:lnTo>
                    <a:lnTo>
                      <a:pt x="588" y="36"/>
                    </a:lnTo>
                    <a:lnTo>
                      <a:pt x="588" y="42"/>
                    </a:lnTo>
                    <a:lnTo>
                      <a:pt x="582" y="48"/>
                    </a:lnTo>
                    <a:lnTo>
                      <a:pt x="582" y="54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76" y="66"/>
                    </a:lnTo>
                    <a:lnTo>
                      <a:pt x="570" y="72"/>
                    </a:lnTo>
                    <a:lnTo>
                      <a:pt x="570" y="78"/>
                    </a:lnTo>
                    <a:lnTo>
                      <a:pt x="564" y="78"/>
                    </a:lnTo>
                    <a:lnTo>
                      <a:pt x="564" y="84"/>
                    </a:lnTo>
                    <a:lnTo>
                      <a:pt x="564" y="90"/>
                    </a:lnTo>
                    <a:lnTo>
                      <a:pt x="564" y="96"/>
                    </a:lnTo>
                    <a:lnTo>
                      <a:pt x="564" y="102"/>
                    </a:lnTo>
                    <a:lnTo>
                      <a:pt x="570" y="108"/>
                    </a:lnTo>
                    <a:lnTo>
                      <a:pt x="570" y="114"/>
                    </a:lnTo>
                    <a:lnTo>
                      <a:pt x="570" y="120"/>
                    </a:lnTo>
                    <a:lnTo>
                      <a:pt x="564" y="120"/>
                    </a:lnTo>
                    <a:lnTo>
                      <a:pt x="564" y="126"/>
                    </a:lnTo>
                    <a:lnTo>
                      <a:pt x="564" y="132"/>
                    </a:lnTo>
                    <a:lnTo>
                      <a:pt x="564" y="138"/>
                    </a:lnTo>
                    <a:lnTo>
                      <a:pt x="564" y="144"/>
                    </a:lnTo>
                    <a:lnTo>
                      <a:pt x="558" y="144"/>
                    </a:lnTo>
                    <a:lnTo>
                      <a:pt x="558" y="150"/>
                    </a:lnTo>
                    <a:lnTo>
                      <a:pt x="558" y="156"/>
                    </a:lnTo>
                    <a:lnTo>
                      <a:pt x="558" y="162"/>
                    </a:lnTo>
                    <a:lnTo>
                      <a:pt x="558" y="168"/>
                    </a:lnTo>
                    <a:lnTo>
                      <a:pt x="558" y="174"/>
                    </a:lnTo>
                    <a:lnTo>
                      <a:pt x="552" y="174"/>
                    </a:lnTo>
                    <a:lnTo>
                      <a:pt x="552" y="180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40" y="198"/>
                    </a:lnTo>
                    <a:lnTo>
                      <a:pt x="534" y="204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10" y="216"/>
                    </a:lnTo>
                    <a:lnTo>
                      <a:pt x="504" y="222"/>
                    </a:lnTo>
                    <a:lnTo>
                      <a:pt x="498" y="228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92" y="246"/>
                    </a:lnTo>
                    <a:lnTo>
                      <a:pt x="498" y="246"/>
                    </a:lnTo>
                    <a:lnTo>
                      <a:pt x="498" y="252"/>
                    </a:lnTo>
                    <a:lnTo>
                      <a:pt x="498" y="258"/>
                    </a:lnTo>
                    <a:lnTo>
                      <a:pt x="492" y="264"/>
                    </a:lnTo>
                    <a:lnTo>
                      <a:pt x="486" y="270"/>
                    </a:lnTo>
                    <a:lnTo>
                      <a:pt x="486" y="276"/>
                    </a:lnTo>
                    <a:lnTo>
                      <a:pt x="486" y="282"/>
                    </a:lnTo>
                    <a:lnTo>
                      <a:pt x="492" y="282"/>
                    </a:lnTo>
                    <a:lnTo>
                      <a:pt x="498" y="282"/>
                    </a:lnTo>
                    <a:lnTo>
                      <a:pt x="498" y="288"/>
                    </a:lnTo>
                    <a:lnTo>
                      <a:pt x="504" y="288"/>
                    </a:lnTo>
                    <a:lnTo>
                      <a:pt x="504" y="294"/>
                    </a:lnTo>
                    <a:lnTo>
                      <a:pt x="504" y="300"/>
                    </a:lnTo>
                    <a:lnTo>
                      <a:pt x="498" y="300"/>
                    </a:lnTo>
                    <a:lnTo>
                      <a:pt x="498" y="306"/>
                    </a:lnTo>
                    <a:lnTo>
                      <a:pt x="498" y="312"/>
                    </a:lnTo>
                    <a:lnTo>
                      <a:pt x="492" y="312"/>
                    </a:lnTo>
                    <a:lnTo>
                      <a:pt x="498" y="318"/>
                    </a:lnTo>
                    <a:lnTo>
                      <a:pt x="492" y="318"/>
                    </a:lnTo>
                    <a:lnTo>
                      <a:pt x="492" y="324"/>
                    </a:lnTo>
                    <a:lnTo>
                      <a:pt x="492" y="330"/>
                    </a:lnTo>
                    <a:lnTo>
                      <a:pt x="492" y="336"/>
                    </a:lnTo>
                    <a:lnTo>
                      <a:pt x="492" y="342"/>
                    </a:lnTo>
                    <a:lnTo>
                      <a:pt x="492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0" y="360"/>
                    </a:lnTo>
                    <a:lnTo>
                      <a:pt x="474" y="360"/>
                    </a:lnTo>
                    <a:lnTo>
                      <a:pt x="474" y="366"/>
                    </a:lnTo>
                    <a:lnTo>
                      <a:pt x="468" y="366"/>
                    </a:lnTo>
                    <a:lnTo>
                      <a:pt x="462" y="366"/>
                    </a:lnTo>
                    <a:lnTo>
                      <a:pt x="456" y="366"/>
                    </a:lnTo>
                    <a:lnTo>
                      <a:pt x="450" y="366"/>
                    </a:lnTo>
                    <a:lnTo>
                      <a:pt x="444" y="366"/>
                    </a:lnTo>
                    <a:lnTo>
                      <a:pt x="438" y="366"/>
                    </a:lnTo>
                    <a:lnTo>
                      <a:pt x="438" y="372"/>
                    </a:lnTo>
                    <a:lnTo>
                      <a:pt x="432" y="372"/>
                    </a:lnTo>
                    <a:lnTo>
                      <a:pt x="426" y="378"/>
                    </a:lnTo>
                    <a:lnTo>
                      <a:pt x="420" y="378"/>
                    </a:lnTo>
                    <a:lnTo>
                      <a:pt x="420" y="384"/>
                    </a:lnTo>
                    <a:lnTo>
                      <a:pt x="414" y="384"/>
                    </a:lnTo>
                    <a:lnTo>
                      <a:pt x="408" y="390"/>
                    </a:lnTo>
                    <a:lnTo>
                      <a:pt x="402" y="396"/>
                    </a:lnTo>
                    <a:lnTo>
                      <a:pt x="396" y="396"/>
                    </a:lnTo>
                    <a:lnTo>
                      <a:pt x="390" y="402"/>
                    </a:lnTo>
                    <a:lnTo>
                      <a:pt x="390" y="408"/>
                    </a:lnTo>
                    <a:lnTo>
                      <a:pt x="396" y="408"/>
                    </a:lnTo>
                    <a:lnTo>
                      <a:pt x="402" y="408"/>
                    </a:lnTo>
                    <a:lnTo>
                      <a:pt x="402" y="414"/>
                    </a:lnTo>
                    <a:lnTo>
                      <a:pt x="402" y="420"/>
                    </a:lnTo>
                    <a:lnTo>
                      <a:pt x="402" y="426"/>
                    </a:lnTo>
                    <a:lnTo>
                      <a:pt x="402" y="432"/>
                    </a:lnTo>
                    <a:lnTo>
                      <a:pt x="402" y="438"/>
                    </a:lnTo>
                    <a:lnTo>
                      <a:pt x="402" y="444"/>
                    </a:lnTo>
                    <a:lnTo>
                      <a:pt x="402" y="450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6" y="462"/>
                    </a:lnTo>
                    <a:lnTo>
                      <a:pt x="402" y="462"/>
                    </a:lnTo>
                    <a:lnTo>
                      <a:pt x="402" y="468"/>
                    </a:lnTo>
                    <a:lnTo>
                      <a:pt x="396" y="474"/>
                    </a:lnTo>
                    <a:lnTo>
                      <a:pt x="402" y="474"/>
                    </a:lnTo>
                    <a:lnTo>
                      <a:pt x="396" y="474"/>
                    </a:lnTo>
                    <a:lnTo>
                      <a:pt x="396" y="480"/>
                    </a:lnTo>
                    <a:lnTo>
                      <a:pt x="396" y="486"/>
                    </a:lnTo>
                    <a:lnTo>
                      <a:pt x="396" y="492"/>
                    </a:lnTo>
                    <a:lnTo>
                      <a:pt x="396" y="498"/>
                    </a:lnTo>
                    <a:lnTo>
                      <a:pt x="390" y="498"/>
                    </a:lnTo>
                    <a:lnTo>
                      <a:pt x="390" y="504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78" y="516"/>
                    </a:lnTo>
                    <a:lnTo>
                      <a:pt x="372" y="522"/>
                    </a:lnTo>
                    <a:lnTo>
                      <a:pt x="378" y="528"/>
                    </a:lnTo>
                    <a:lnTo>
                      <a:pt x="372" y="534"/>
                    </a:lnTo>
                    <a:lnTo>
                      <a:pt x="372" y="540"/>
                    </a:lnTo>
                    <a:lnTo>
                      <a:pt x="378" y="540"/>
                    </a:lnTo>
                    <a:lnTo>
                      <a:pt x="378" y="546"/>
                    </a:lnTo>
                    <a:lnTo>
                      <a:pt x="378" y="552"/>
                    </a:lnTo>
                    <a:lnTo>
                      <a:pt x="378" y="558"/>
                    </a:lnTo>
                    <a:lnTo>
                      <a:pt x="372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54" y="570"/>
                    </a:lnTo>
                    <a:lnTo>
                      <a:pt x="354" y="576"/>
                    </a:lnTo>
                    <a:lnTo>
                      <a:pt x="348" y="582"/>
                    </a:lnTo>
                    <a:lnTo>
                      <a:pt x="348" y="588"/>
                    </a:lnTo>
                    <a:lnTo>
                      <a:pt x="342" y="594"/>
                    </a:lnTo>
                    <a:lnTo>
                      <a:pt x="342" y="588"/>
                    </a:lnTo>
                    <a:lnTo>
                      <a:pt x="336" y="588"/>
                    </a:lnTo>
                    <a:lnTo>
                      <a:pt x="336" y="594"/>
                    </a:lnTo>
                    <a:lnTo>
                      <a:pt x="330" y="594"/>
                    </a:lnTo>
                    <a:lnTo>
                      <a:pt x="330" y="600"/>
                    </a:lnTo>
                    <a:lnTo>
                      <a:pt x="324" y="600"/>
                    </a:lnTo>
                    <a:lnTo>
                      <a:pt x="318" y="600"/>
                    </a:lnTo>
                    <a:lnTo>
                      <a:pt x="312" y="600"/>
                    </a:lnTo>
                    <a:lnTo>
                      <a:pt x="306" y="600"/>
                    </a:lnTo>
                    <a:lnTo>
                      <a:pt x="300" y="600"/>
                    </a:lnTo>
                    <a:lnTo>
                      <a:pt x="294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8" y="606"/>
                    </a:lnTo>
                    <a:lnTo>
                      <a:pt x="288" y="612"/>
                    </a:lnTo>
                    <a:lnTo>
                      <a:pt x="282" y="612"/>
                    </a:lnTo>
                    <a:lnTo>
                      <a:pt x="282" y="618"/>
                    </a:lnTo>
                    <a:lnTo>
                      <a:pt x="282" y="624"/>
                    </a:lnTo>
                    <a:lnTo>
                      <a:pt x="282" y="630"/>
                    </a:lnTo>
                    <a:lnTo>
                      <a:pt x="276" y="630"/>
                    </a:lnTo>
                    <a:lnTo>
                      <a:pt x="276" y="636"/>
                    </a:lnTo>
                    <a:lnTo>
                      <a:pt x="264" y="630"/>
                    </a:lnTo>
                    <a:lnTo>
                      <a:pt x="264" y="636"/>
                    </a:lnTo>
                    <a:lnTo>
                      <a:pt x="258" y="636"/>
                    </a:lnTo>
                    <a:lnTo>
                      <a:pt x="252" y="636"/>
                    </a:lnTo>
                    <a:lnTo>
                      <a:pt x="246" y="642"/>
                    </a:lnTo>
                    <a:lnTo>
                      <a:pt x="240" y="642"/>
                    </a:lnTo>
                    <a:lnTo>
                      <a:pt x="234" y="642"/>
                    </a:lnTo>
                    <a:lnTo>
                      <a:pt x="234" y="648"/>
                    </a:lnTo>
                    <a:lnTo>
                      <a:pt x="228" y="654"/>
                    </a:lnTo>
                    <a:lnTo>
                      <a:pt x="228" y="660"/>
                    </a:lnTo>
                    <a:lnTo>
                      <a:pt x="228" y="666"/>
                    </a:lnTo>
                    <a:lnTo>
                      <a:pt x="234" y="666"/>
                    </a:lnTo>
                    <a:lnTo>
                      <a:pt x="234" y="672"/>
                    </a:lnTo>
                    <a:lnTo>
                      <a:pt x="234" y="678"/>
                    </a:lnTo>
                    <a:lnTo>
                      <a:pt x="234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40" y="702"/>
                    </a:lnTo>
                    <a:lnTo>
                      <a:pt x="240" y="708"/>
                    </a:lnTo>
                    <a:lnTo>
                      <a:pt x="240" y="714"/>
                    </a:lnTo>
                    <a:lnTo>
                      <a:pt x="234" y="714"/>
                    </a:lnTo>
                    <a:lnTo>
                      <a:pt x="234" y="720"/>
                    </a:lnTo>
                    <a:lnTo>
                      <a:pt x="228" y="720"/>
                    </a:lnTo>
                    <a:lnTo>
                      <a:pt x="228" y="726"/>
                    </a:lnTo>
                    <a:lnTo>
                      <a:pt x="228" y="732"/>
                    </a:lnTo>
                    <a:lnTo>
                      <a:pt x="222" y="732"/>
                    </a:lnTo>
                    <a:lnTo>
                      <a:pt x="228" y="738"/>
                    </a:lnTo>
                    <a:lnTo>
                      <a:pt x="228" y="744"/>
                    </a:lnTo>
                    <a:lnTo>
                      <a:pt x="228" y="750"/>
                    </a:lnTo>
                    <a:lnTo>
                      <a:pt x="228" y="756"/>
                    </a:lnTo>
                    <a:lnTo>
                      <a:pt x="228" y="762"/>
                    </a:lnTo>
                    <a:lnTo>
                      <a:pt x="222" y="768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6" y="780"/>
                    </a:lnTo>
                    <a:lnTo>
                      <a:pt x="210" y="780"/>
                    </a:lnTo>
                    <a:lnTo>
                      <a:pt x="210" y="786"/>
                    </a:lnTo>
                    <a:lnTo>
                      <a:pt x="198" y="792"/>
                    </a:lnTo>
                    <a:lnTo>
                      <a:pt x="198" y="798"/>
                    </a:lnTo>
                    <a:lnTo>
                      <a:pt x="192" y="804"/>
                    </a:lnTo>
                    <a:lnTo>
                      <a:pt x="186" y="810"/>
                    </a:lnTo>
                    <a:lnTo>
                      <a:pt x="186" y="816"/>
                    </a:lnTo>
                    <a:lnTo>
                      <a:pt x="186" y="822"/>
                    </a:lnTo>
                    <a:lnTo>
                      <a:pt x="180" y="828"/>
                    </a:lnTo>
                    <a:lnTo>
                      <a:pt x="180" y="834"/>
                    </a:lnTo>
                    <a:lnTo>
                      <a:pt x="180" y="840"/>
                    </a:lnTo>
                    <a:lnTo>
                      <a:pt x="174" y="840"/>
                    </a:lnTo>
                    <a:lnTo>
                      <a:pt x="174" y="846"/>
                    </a:lnTo>
                    <a:lnTo>
                      <a:pt x="180" y="852"/>
                    </a:lnTo>
                    <a:lnTo>
                      <a:pt x="180" y="858"/>
                    </a:lnTo>
                    <a:lnTo>
                      <a:pt x="180" y="864"/>
                    </a:lnTo>
                    <a:lnTo>
                      <a:pt x="180" y="870"/>
                    </a:lnTo>
                    <a:lnTo>
                      <a:pt x="180" y="876"/>
                    </a:lnTo>
                    <a:lnTo>
                      <a:pt x="174" y="882"/>
                    </a:lnTo>
                    <a:lnTo>
                      <a:pt x="168" y="882"/>
                    </a:lnTo>
                    <a:lnTo>
                      <a:pt x="162" y="882"/>
                    </a:lnTo>
                    <a:lnTo>
                      <a:pt x="162" y="888"/>
                    </a:lnTo>
                    <a:lnTo>
                      <a:pt x="156" y="888"/>
                    </a:lnTo>
                    <a:lnTo>
                      <a:pt x="150" y="894"/>
                    </a:lnTo>
                    <a:lnTo>
                      <a:pt x="144" y="900"/>
                    </a:lnTo>
                    <a:lnTo>
                      <a:pt x="144" y="906"/>
                    </a:lnTo>
                    <a:lnTo>
                      <a:pt x="138" y="912"/>
                    </a:lnTo>
                    <a:lnTo>
                      <a:pt x="132" y="918"/>
                    </a:lnTo>
                    <a:lnTo>
                      <a:pt x="132" y="912"/>
                    </a:lnTo>
                    <a:lnTo>
                      <a:pt x="126" y="906"/>
                    </a:lnTo>
                    <a:lnTo>
                      <a:pt x="126" y="900"/>
                    </a:lnTo>
                    <a:lnTo>
                      <a:pt x="120" y="900"/>
                    </a:lnTo>
                    <a:lnTo>
                      <a:pt x="120" y="894"/>
                    </a:lnTo>
                    <a:lnTo>
                      <a:pt x="114" y="894"/>
                    </a:lnTo>
                    <a:lnTo>
                      <a:pt x="114" y="888"/>
                    </a:lnTo>
                    <a:lnTo>
                      <a:pt x="114" y="882"/>
                    </a:lnTo>
                    <a:lnTo>
                      <a:pt x="108" y="876"/>
                    </a:lnTo>
                    <a:lnTo>
                      <a:pt x="108" y="870"/>
                    </a:lnTo>
                    <a:lnTo>
                      <a:pt x="108" y="864"/>
                    </a:lnTo>
                    <a:lnTo>
                      <a:pt x="114" y="864"/>
                    </a:lnTo>
                    <a:lnTo>
                      <a:pt x="114" y="858"/>
                    </a:lnTo>
                    <a:lnTo>
                      <a:pt x="108" y="858"/>
                    </a:lnTo>
                    <a:lnTo>
                      <a:pt x="108" y="852"/>
                    </a:lnTo>
                    <a:lnTo>
                      <a:pt x="114" y="852"/>
                    </a:lnTo>
                    <a:lnTo>
                      <a:pt x="114" y="846"/>
                    </a:lnTo>
                    <a:lnTo>
                      <a:pt x="114" y="840"/>
                    </a:lnTo>
                    <a:lnTo>
                      <a:pt x="108" y="834"/>
                    </a:lnTo>
                    <a:lnTo>
                      <a:pt x="108" y="828"/>
                    </a:lnTo>
                    <a:lnTo>
                      <a:pt x="108" y="822"/>
                    </a:lnTo>
                    <a:lnTo>
                      <a:pt x="102" y="822"/>
                    </a:lnTo>
                    <a:lnTo>
                      <a:pt x="102" y="816"/>
                    </a:lnTo>
                    <a:lnTo>
                      <a:pt x="96" y="816"/>
                    </a:lnTo>
                    <a:lnTo>
                      <a:pt x="96" y="810"/>
                    </a:lnTo>
                    <a:lnTo>
                      <a:pt x="90" y="810"/>
                    </a:lnTo>
                    <a:lnTo>
                      <a:pt x="90" y="804"/>
                    </a:lnTo>
                    <a:lnTo>
                      <a:pt x="84" y="798"/>
                    </a:lnTo>
                    <a:lnTo>
                      <a:pt x="84" y="792"/>
                    </a:lnTo>
                    <a:lnTo>
                      <a:pt x="78" y="792"/>
                    </a:lnTo>
                    <a:lnTo>
                      <a:pt x="78" y="786"/>
                    </a:lnTo>
                    <a:lnTo>
                      <a:pt x="72" y="786"/>
                    </a:lnTo>
                    <a:lnTo>
                      <a:pt x="66" y="780"/>
                    </a:lnTo>
                    <a:lnTo>
                      <a:pt x="60" y="780"/>
                    </a:lnTo>
                    <a:lnTo>
                      <a:pt x="54" y="780"/>
                    </a:lnTo>
                    <a:lnTo>
                      <a:pt x="54" y="786"/>
                    </a:lnTo>
                    <a:lnTo>
                      <a:pt x="48" y="792"/>
                    </a:lnTo>
                    <a:lnTo>
                      <a:pt x="48" y="798"/>
                    </a:lnTo>
                    <a:lnTo>
                      <a:pt x="48" y="804"/>
                    </a:lnTo>
                    <a:lnTo>
                      <a:pt x="42" y="804"/>
                    </a:lnTo>
                    <a:lnTo>
                      <a:pt x="42" y="810"/>
                    </a:lnTo>
                    <a:lnTo>
                      <a:pt x="36" y="804"/>
                    </a:lnTo>
                    <a:lnTo>
                      <a:pt x="36" y="798"/>
                    </a:lnTo>
                    <a:lnTo>
                      <a:pt x="30" y="798"/>
                    </a:lnTo>
                    <a:lnTo>
                      <a:pt x="30" y="792"/>
                    </a:lnTo>
                    <a:lnTo>
                      <a:pt x="24" y="792"/>
                    </a:lnTo>
                    <a:lnTo>
                      <a:pt x="24" y="786"/>
                    </a:lnTo>
                    <a:lnTo>
                      <a:pt x="18" y="780"/>
                    </a:lnTo>
                    <a:lnTo>
                      <a:pt x="18" y="774"/>
                    </a:lnTo>
                    <a:lnTo>
                      <a:pt x="12" y="768"/>
                    </a:lnTo>
                    <a:lnTo>
                      <a:pt x="12" y="762"/>
                    </a:lnTo>
                    <a:lnTo>
                      <a:pt x="6" y="762"/>
                    </a:lnTo>
                    <a:lnTo>
                      <a:pt x="6" y="756"/>
                    </a:lnTo>
                    <a:lnTo>
                      <a:pt x="6" y="750"/>
                    </a:lnTo>
                    <a:lnTo>
                      <a:pt x="0" y="750"/>
                    </a:lnTo>
                    <a:lnTo>
                      <a:pt x="6" y="750"/>
                    </a:lnTo>
                    <a:lnTo>
                      <a:pt x="6" y="744"/>
                    </a:lnTo>
                    <a:lnTo>
                      <a:pt x="0" y="744"/>
                    </a:lnTo>
                    <a:lnTo>
                      <a:pt x="6" y="744"/>
                    </a:lnTo>
                    <a:lnTo>
                      <a:pt x="6" y="738"/>
                    </a:lnTo>
                    <a:lnTo>
                      <a:pt x="12" y="738"/>
                    </a:lnTo>
                    <a:lnTo>
                      <a:pt x="12" y="732"/>
                    </a:lnTo>
                    <a:lnTo>
                      <a:pt x="18" y="732"/>
                    </a:lnTo>
                    <a:lnTo>
                      <a:pt x="18" y="726"/>
                    </a:lnTo>
                    <a:lnTo>
                      <a:pt x="24" y="726"/>
                    </a:lnTo>
                    <a:lnTo>
                      <a:pt x="24" y="720"/>
                    </a:lnTo>
                    <a:lnTo>
                      <a:pt x="30" y="720"/>
                    </a:lnTo>
                    <a:lnTo>
                      <a:pt x="30" y="714"/>
                    </a:lnTo>
                    <a:lnTo>
                      <a:pt x="36" y="714"/>
                    </a:lnTo>
                    <a:lnTo>
                      <a:pt x="36" y="708"/>
                    </a:lnTo>
                    <a:lnTo>
                      <a:pt x="42" y="708"/>
                    </a:lnTo>
                    <a:lnTo>
                      <a:pt x="48" y="702"/>
                    </a:lnTo>
                    <a:lnTo>
                      <a:pt x="48" y="696"/>
                    </a:lnTo>
                    <a:lnTo>
                      <a:pt x="54" y="696"/>
                    </a:lnTo>
                    <a:lnTo>
                      <a:pt x="54" y="690"/>
                    </a:lnTo>
                    <a:lnTo>
                      <a:pt x="60" y="684"/>
                    </a:lnTo>
                    <a:lnTo>
                      <a:pt x="60" y="678"/>
                    </a:lnTo>
                    <a:lnTo>
                      <a:pt x="66" y="678"/>
                    </a:lnTo>
                    <a:lnTo>
                      <a:pt x="66" y="672"/>
                    </a:lnTo>
                    <a:lnTo>
                      <a:pt x="66" y="666"/>
                    </a:lnTo>
                    <a:lnTo>
                      <a:pt x="72" y="660"/>
                    </a:lnTo>
                    <a:lnTo>
                      <a:pt x="78" y="654"/>
                    </a:lnTo>
                    <a:lnTo>
                      <a:pt x="78" y="648"/>
                    </a:lnTo>
                    <a:lnTo>
                      <a:pt x="84" y="648"/>
                    </a:lnTo>
                    <a:lnTo>
                      <a:pt x="84" y="642"/>
                    </a:lnTo>
                    <a:lnTo>
                      <a:pt x="90" y="642"/>
                    </a:lnTo>
                    <a:lnTo>
                      <a:pt x="90" y="636"/>
                    </a:lnTo>
                    <a:lnTo>
                      <a:pt x="96" y="636"/>
                    </a:lnTo>
                    <a:lnTo>
                      <a:pt x="102" y="636"/>
                    </a:lnTo>
                    <a:lnTo>
                      <a:pt x="108" y="630"/>
                    </a:lnTo>
                    <a:lnTo>
                      <a:pt x="108" y="624"/>
                    </a:lnTo>
                    <a:lnTo>
                      <a:pt x="114" y="624"/>
                    </a:lnTo>
                    <a:lnTo>
                      <a:pt x="120" y="618"/>
                    </a:lnTo>
                    <a:lnTo>
                      <a:pt x="120" y="612"/>
                    </a:lnTo>
                    <a:lnTo>
                      <a:pt x="114" y="612"/>
                    </a:lnTo>
                    <a:lnTo>
                      <a:pt x="114" y="606"/>
                    </a:lnTo>
                    <a:lnTo>
                      <a:pt x="114" y="600"/>
                    </a:lnTo>
                    <a:lnTo>
                      <a:pt x="114" y="594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0" y="582"/>
                    </a:lnTo>
                    <a:lnTo>
                      <a:pt x="126" y="576"/>
                    </a:lnTo>
                    <a:lnTo>
                      <a:pt x="126" y="570"/>
                    </a:lnTo>
                    <a:lnTo>
                      <a:pt x="126" y="564"/>
                    </a:lnTo>
                    <a:lnTo>
                      <a:pt x="138" y="552"/>
                    </a:lnTo>
                    <a:lnTo>
                      <a:pt x="138" y="546"/>
                    </a:lnTo>
                    <a:lnTo>
                      <a:pt x="144" y="540"/>
                    </a:lnTo>
                    <a:lnTo>
                      <a:pt x="144" y="534"/>
                    </a:lnTo>
                    <a:lnTo>
                      <a:pt x="144" y="528"/>
                    </a:lnTo>
                    <a:lnTo>
                      <a:pt x="144" y="522"/>
                    </a:lnTo>
                    <a:lnTo>
                      <a:pt x="144" y="516"/>
                    </a:lnTo>
                    <a:lnTo>
                      <a:pt x="144" y="510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2" y="498"/>
                    </a:lnTo>
                    <a:lnTo>
                      <a:pt x="126" y="498"/>
                    </a:lnTo>
                    <a:lnTo>
                      <a:pt x="120" y="492"/>
                    </a:lnTo>
                    <a:lnTo>
                      <a:pt x="114" y="492"/>
                    </a:lnTo>
                    <a:lnTo>
                      <a:pt x="108" y="486"/>
                    </a:lnTo>
                    <a:lnTo>
                      <a:pt x="102" y="486"/>
                    </a:lnTo>
                    <a:lnTo>
                      <a:pt x="102" y="480"/>
                    </a:lnTo>
                    <a:lnTo>
                      <a:pt x="96" y="480"/>
                    </a:lnTo>
                    <a:lnTo>
                      <a:pt x="96" y="474"/>
                    </a:lnTo>
                    <a:lnTo>
                      <a:pt x="90" y="474"/>
                    </a:lnTo>
                    <a:lnTo>
                      <a:pt x="90" y="468"/>
                    </a:lnTo>
                    <a:lnTo>
                      <a:pt x="90" y="462"/>
                    </a:lnTo>
                    <a:lnTo>
                      <a:pt x="96" y="462"/>
                    </a:lnTo>
                    <a:lnTo>
                      <a:pt x="96" y="456"/>
                    </a:lnTo>
                    <a:lnTo>
                      <a:pt x="96" y="450"/>
                    </a:lnTo>
                    <a:lnTo>
                      <a:pt x="96" y="44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399" name="Freeform 7">
                <a:extLst>
                  <a:ext uri="{FF2B5EF4-FFF2-40B4-BE49-F238E27FC236}">
                    <a16:creationId xmlns:a16="http://schemas.microsoft.com/office/drawing/2014/main" id="{193B5836-BB5D-DA00-AA78-430A2B74E1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55942" y="8298815"/>
                <a:ext cx="744709" cy="900113"/>
              </a:xfrm>
              <a:custGeom>
                <a:avLst/>
                <a:gdLst>
                  <a:gd name="T0" fmla="*/ 240399868 w 223"/>
                  <a:gd name="T1" fmla="*/ 306200413 h 270"/>
                  <a:gd name="T2" fmla="*/ 360601094 w 223"/>
                  <a:gd name="T3" fmla="*/ 238156141 h 270"/>
                  <a:gd name="T4" fmla="*/ 280466944 w 223"/>
                  <a:gd name="T5" fmla="*/ 204132815 h 270"/>
                  <a:gd name="T6" fmla="*/ 320534019 w 223"/>
                  <a:gd name="T7" fmla="*/ 136088543 h 270"/>
                  <a:gd name="T8" fmla="*/ 400665586 w 223"/>
                  <a:gd name="T9" fmla="*/ 102067598 h 270"/>
                  <a:gd name="T10" fmla="*/ 440732661 w 223"/>
                  <a:gd name="T11" fmla="*/ 0 h 270"/>
                  <a:gd name="T12" fmla="*/ 560933887 w 223"/>
                  <a:gd name="T13" fmla="*/ 68044272 h 270"/>
                  <a:gd name="T14" fmla="*/ 721199605 w 223"/>
                  <a:gd name="T15" fmla="*/ 170111870 h 270"/>
                  <a:gd name="T16" fmla="*/ 681132529 w 223"/>
                  <a:gd name="T17" fmla="*/ 272177087 h 270"/>
                  <a:gd name="T18" fmla="*/ 721199605 w 223"/>
                  <a:gd name="T19" fmla="*/ 306200413 h 270"/>
                  <a:gd name="T20" fmla="*/ 841400831 w 223"/>
                  <a:gd name="T21" fmla="*/ 408265630 h 270"/>
                  <a:gd name="T22" fmla="*/ 1041733624 w 223"/>
                  <a:gd name="T23" fmla="*/ 578377500 h 270"/>
                  <a:gd name="T24" fmla="*/ 1362265059 w 223"/>
                  <a:gd name="T25" fmla="*/ 986643130 h 270"/>
                  <a:gd name="T26" fmla="*/ 1402332134 w 223"/>
                  <a:gd name="T27" fmla="*/ 1088708347 h 270"/>
                  <a:gd name="T28" fmla="*/ 1489143700 w 223"/>
                  <a:gd name="T29" fmla="*/ 1156752618 h 270"/>
                  <a:gd name="T30" fmla="*/ 1449076625 w 223"/>
                  <a:gd name="T31" fmla="*/ 1122731673 h 270"/>
                  <a:gd name="T32" fmla="*/ 1449076625 w 223"/>
                  <a:gd name="T33" fmla="*/ 1190775945 h 270"/>
                  <a:gd name="T34" fmla="*/ 1402332134 w 223"/>
                  <a:gd name="T35" fmla="*/ 1190775945 h 270"/>
                  <a:gd name="T36" fmla="*/ 1449076625 w 223"/>
                  <a:gd name="T37" fmla="*/ 1190775945 h 270"/>
                  <a:gd name="T38" fmla="*/ 1489143700 w 223"/>
                  <a:gd name="T39" fmla="*/ 1190775945 h 270"/>
                  <a:gd name="T40" fmla="*/ 1489143700 w 223"/>
                  <a:gd name="T41" fmla="*/ 1258820216 h 270"/>
                  <a:gd name="T42" fmla="*/ 1322200568 w 223"/>
                  <a:gd name="T43" fmla="*/ 1258820216 h 270"/>
                  <a:gd name="T44" fmla="*/ 1322200568 w 223"/>
                  <a:gd name="T45" fmla="*/ 1224796890 h 270"/>
                  <a:gd name="T46" fmla="*/ 1282133492 w 223"/>
                  <a:gd name="T47" fmla="*/ 1224796890 h 270"/>
                  <a:gd name="T48" fmla="*/ 1282133492 w 223"/>
                  <a:gd name="T49" fmla="*/ 1224796890 h 270"/>
                  <a:gd name="T50" fmla="*/ 1282133492 w 223"/>
                  <a:gd name="T51" fmla="*/ 1258820216 h 270"/>
                  <a:gd name="T52" fmla="*/ 1322200568 w 223"/>
                  <a:gd name="T53" fmla="*/ 1258820216 h 270"/>
                  <a:gd name="T54" fmla="*/ 1322200568 w 223"/>
                  <a:gd name="T55" fmla="*/ 1258820216 h 270"/>
                  <a:gd name="T56" fmla="*/ 1402332134 w 223"/>
                  <a:gd name="T57" fmla="*/ 1258820216 h 270"/>
                  <a:gd name="T58" fmla="*/ 1402332134 w 223"/>
                  <a:gd name="T59" fmla="*/ 1224796890 h 270"/>
                  <a:gd name="T60" fmla="*/ 1402332134 w 223"/>
                  <a:gd name="T61" fmla="*/ 1258820216 h 270"/>
                  <a:gd name="T62" fmla="*/ 1402332134 w 223"/>
                  <a:gd name="T63" fmla="*/ 1292841162 h 270"/>
                  <a:gd name="T64" fmla="*/ 1402332134 w 223"/>
                  <a:gd name="T65" fmla="*/ 1258820216 h 270"/>
                  <a:gd name="T66" fmla="*/ 1449076625 w 223"/>
                  <a:gd name="T67" fmla="*/ 1224796890 h 270"/>
                  <a:gd name="T68" fmla="*/ 1489143700 w 223"/>
                  <a:gd name="T69" fmla="*/ 1258820216 h 270"/>
                  <a:gd name="T70" fmla="*/ 1489143700 w 223"/>
                  <a:gd name="T71" fmla="*/ 1326864488 h 270"/>
                  <a:gd name="T72" fmla="*/ 1449076625 w 223"/>
                  <a:gd name="T73" fmla="*/ 1326864488 h 270"/>
                  <a:gd name="T74" fmla="*/ 1449076625 w 223"/>
                  <a:gd name="T75" fmla="*/ 1326864488 h 270"/>
                  <a:gd name="T76" fmla="*/ 1449076625 w 223"/>
                  <a:gd name="T77" fmla="*/ 1360885433 h 270"/>
                  <a:gd name="T78" fmla="*/ 1362265059 w 223"/>
                  <a:gd name="T79" fmla="*/ 1360885433 h 270"/>
                  <a:gd name="T80" fmla="*/ 1322200568 w 223"/>
                  <a:gd name="T81" fmla="*/ 1326864488 h 270"/>
                  <a:gd name="T82" fmla="*/ 1362265059 w 223"/>
                  <a:gd name="T83" fmla="*/ 1360885433 h 270"/>
                  <a:gd name="T84" fmla="*/ 1402332134 w 223"/>
                  <a:gd name="T85" fmla="*/ 1360885433 h 270"/>
                  <a:gd name="T86" fmla="*/ 1362265059 w 223"/>
                  <a:gd name="T87" fmla="*/ 1394908760 h 270"/>
                  <a:gd name="T88" fmla="*/ 1362265059 w 223"/>
                  <a:gd name="T89" fmla="*/ 1394908760 h 270"/>
                  <a:gd name="T90" fmla="*/ 1322200568 w 223"/>
                  <a:gd name="T91" fmla="*/ 1394908760 h 270"/>
                  <a:gd name="T92" fmla="*/ 1402332134 w 223"/>
                  <a:gd name="T93" fmla="*/ 1394908760 h 270"/>
                  <a:gd name="T94" fmla="*/ 1449076625 w 223"/>
                  <a:gd name="T95" fmla="*/ 1394908760 h 270"/>
                  <a:gd name="T96" fmla="*/ 1362265059 w 223"/>
                  <a:gd name="T97" fmla="*/ 1428929705 h 270"/>
                  <a:gd name="T98" fmla="*/ 1242066417 w 223"/>
                  <a:gd name="T99" fmla="*/ 1428929705 h 270"/>
                  <a:gd name="T100" fmla="*/ 841400831 w 223"/>
                  <a:gd name="T101" fmla="*/ 1428929705 h 270"/>
                  <a:gd name="T102" fmla="*/ 400665586 w 223"/>
                  <a:gd name="T103" fmla="*/ 1496973977 h 270"/>
                  <a:gd name="T104" fmla="*/ 120201226 w 223"/>
                  <a:gd name="T105" fmla="*/ 1462953031 h 270"/>
                  <a:gd name="T106" fmla="*/ 120201226 w 223"/>
                  <a:gd name="T107" fmla="*/ 1360885433 h 270"/>
                  <a:gd name="T108" fmla="*/ 120201226 w 223"/>
                  <a:gd name="T109" fmla="*/ 1190775945 h 270"/>
                  <a:gd name="T110" fmla="*/ 40067075 w 223"/>
                  <a:gd name="T111" fmla="*/ 1020664075 h 270"/>
                  <a:gd name="T112" fmla="*/ 40067075 w 223"/>
                  <a:gd name="T113" fmla="*/ 918598858 h 270"/>
                  <a:gd name="T114" fmla="*/ 40067075 w 223"/>
                  <a:gd name="T115" fmla="*/ 816531260 h 270"/>
                  <a:gd name="T116" fmla="*/ 80134151 w 223"/>
                  <a:gd name="T117" fmla="*/ 714466043 h 270"/>
                  <a:gd name="T118" fmla="*/ 160265717 w 223"/>
                  <a:gd name="T119" fmla="*/ 646421771 h 270"/>
                  <a:gd name="T120" fmla="*/ 120201226 w 223"/>
                  <a:gd name="T121" fmla="*/ 476309902 h 270"/>
                  <a:gd name="T122" fmla="*/ 160265717 w 223"/>
                  <a:gd name="T123" fmla="*/ 340221358 h 2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23" h="270">
                    <a:moveTo>
                      <a:pt x="18" y="54"/>
                    </a:moveTo>
                    <a:lnTo>
                      <a:pt x="24" y="54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48" y="36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08" y="48"/>
                    </a:lnTo>
                    <a:lnTo>
                      <a:pt x="102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38" y="78"/>
                    </a:lnTo>
                    <a:lnTo>
                      <a:pt x="144" y="72"/>
                    </a:lnTo>
                    <a:lnTo>
                      <a:pt x="150" y="72"/>
                    </a:lnTo>
                    <a:lnTo>
                      <a:pt x="150" y="78"/>
                    </a:lnTo>
                    <a:lnTo>
                      <a:pt x="156" y="84"/>
                    </a:lnTo>
                    <a:lnTo>
                      <a:pt x="156" y="90"/>
                    </a:lnTo>
                    <a:lnTo>
                      <a:pt x="156" y="96"/>
                    </a:lnTo>
                    <a:lnTo>
                      <a:pt x="156" y="102"/>
                    </a:lnTo>
                    <a:lnTo>
                      <a:pt x="162" y="102"/>
                    </a:lnTo>
                    <a:lnTo>
                      <a:pt x="162" y="108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2" y="126"/>
                    </a:lnTo>
                    <a:lnTo>
                      <a:pt x="168" y="132"/>
                    </a:lnTo>
                    <a:lnTo>
                      <a:pt x="168" y="138"/>
                    </a:lnTo>
                    <a:lnTo>
                      <a:pt x="174" y="144"/>
                    </a:lnTo>
                    <a:lnTo>
                      <a:pt x="180" y="150"/>
                    </a:lnTo>
                    <a:lnTo>
                      <a:pt x="186" y="156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98" y="168"/>
                    </a:lnTo>
                    <a:lnTo>
                      <a:pt x="198" y="174"/>
                    </a:lnTo>
                    <a:lnTo>
                      <a:pt x="204" y="174"/>
                    </a:lnTo>
                    <a:lnTo>
                      <a:pt x="210" y="180"/>
                    </a:lnTo>
                    <a:lnTo>
                      <a:pt x="204" y="180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92"/>
                    </a:lnTo>
                    <a:lnTo>
                      <a:pt x="217" y="192"/>
                    </a:lnTo>
                    <a:lnTo>
                      <a:pt x="217" y="198"/>
                    </a:lnTo>
                    <a:lnTo>
                      <a:pt x="223" y="198"/>
                    </a:lnTo>
                    <a:lnTo>
                      <a:pt x="223" y="204"/>
                    </a:lnTo>
                    <a:lnTo>
                      <a:pt x="217" y="204"/>
                    </a:lnTo>
                    <a:lnTo>
                      <a:pt x="217" y="198"/>
                    </a:lnTo>
                    <a:lnTo>
                      <a:pt x="217" y="204"/>
                    </a:lnTo>
                    <a:lnTo>
                      <a:pt x="223" y="210"/>
                    </a:lnTo>
                    <a:lnTo>
                      <a:pt x="217" y="210"/>
                    </a:lnTo>
                    <a:lnTo>
                      <a:pt x="210" y="210"/>
                    </a:lnTo>
                    <a:lnTo>
                      <a:pt x="217" y="210"/>
                    </a:lnTo>
                    <a:lnTo>
                      <a:pt x="223" y="210"/>
                    </a:lnTo>
                    <a:lnTo>
                      <a:pt x="223" y="216"/>
                    </a:lnTo>
                    <a:lnTo>
                      <a:pt x="223" y="222"/>
                    </a:lnTo>
                    <a:lnTo>
                      <a:pt x="223" y="216"/>
                    </a:lnTo>
                    <a:lnTo>
                      <a:pt x="217" y="216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8" y="222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23" y="222"/>
                    </a:lnTo>
                    <a:lnTo>
                      <a:pt x="223" y="228"/>
                    </a:lnTo>
                    <a:lnTo>
                      <a:pt x="223" y="234"/>
                    </a:lnTo>
                    <a:lnTo>
                      <a:pt x="217" y="234"/>
                    </a:lnTo>
                    <a:lnTo>
                      <a:pt x="210" y="234"/>
                    </a:lnTo>
                    <a:lnTo>
                      <a:pt x="217" y="234"/>
                    </a:lnTo>
                    <a:lnTo>
                      <a:pt x="217" y="240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04" y="234"/>
                    </a:lnTo>
                    <a:lnTo>
                      <a:pt x="198" y="234"/>
                    </a:lnTo>
                    <a:lnTo>
                      <a:pt x="204" y="234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198" y="240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210" y="246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10" y="258"/>
                    </a:lnTo>
                    <a:lnTo>
                      <a:pt x="204" y="258"/>
                    </a:lnTo>
                    <a:lnTo>
                      <a:pt x="204" y="252"/>
                    </a:lnTo>
                    <a:lnTo>
                      <a:pt x="198" y="252"/>
                    </a:lnTo>
                    <a:lnTo>
                      <a:pt x="192" y="252"/>
                    </a:lnTo>
                    <a:lnTo>
                      <a:pt x="186" y="252"/>
                    </a:lnTo>
                    <a:lnTo>
                      <a:pt x="180" y="252"/>
                    </a:lnTo>
                    <a:lnTo>
                      <a:pt x="174" y="252"/>
                    </a:lnTo>
                    <a:lnTo>
                      <a:pt x="168" y="252"/>
                    </a:lnTo>
                    <a:lnTo>
                      <a:pt x="162" y="252"/>
                    </a:lnTo>
                    <a:lnTo>
                      <a:pt x="156" y="252"/>
                    </a:lnTo>
                    <a:lnTo>
                      <a:pt x="150" y="252"/>
                    </a:lnTo>
                    <a:lnTo>
                      <a:pt x="144" y="252"/>
                    </a:lnTo>
                    <a:lnTo>
                      <a:pt x="138" y="252"/>
                    </a:lnTo>
                    <a:lnTo>
                      <a:pt x="132" y="252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20" y="258"/>
                    </a:lnTo>
                    <a:lnTo>
                      <a:pt x="114" y="258"/>
                    </a:lnTo>
                    <a:lnTo>
                      <a:pt x="108" y="258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0" y="258"/>
                    </a:lnTo>
                    <a:lnTo>
                      <a:pt x="84" y="258"/>
                    </a:lnTo>
                    <a:lnTo>
                      <a:pt x="78" y="258"/>
                    </a:lnTo>
                    <a:lnTo>
                      <a:pt x="72" y="264"/>
                    </a:lnTo>
                    <a:lnTo>
                      <a:pt x="66" y="264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48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18" y="240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24" y="210"/>
                    </a:lnTo>
                    <a:lnTo>
                      <a:pt x="24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2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0" y="138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24" y="114"/>
                    </a:lnTo>
                    <a:lnTo>
                      <a:pt x="24" y="108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0" name="Freeform 8">
                <a:extLst>
                  <a:ext uri="{FF2B5EF4-FFF2-40B4-BE49-F238E27FC236}">
                    <a16:creationId xmlns:a16="http://schemas.microsoft.com/office/drawing/2014/main" id="{8EEE1973-72F9-963D-B70A-475B5567769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8" y="7196455"/>
                <a:ext cx="599049" cy="942340"/>
              </a:xfrm>
              <a:custGeom>
                <a:avLst/>
                <a:gdLst>
                  <a:gd name="T0" fmla="*/ 238754003 w 180"/>
                  <a:gd name="T1" fmla="*/ 1504058658 h 282"/>
                  <a:gd name="T2" fmla="*/ 198960811 w 180"/>
                  <a:gd name="T3" fmla="*/ 1504058658 h 282"/>
                  <a:gd name="T4" fmla="*/ 159170194 w 180"/>
                  <a:gd name="T5" fmla="*/ 1504058658 h 282"/>
                  <a:gd name="T6" fmla="*/ 119377001 w 180"/>
                  <a:gd name="T7" fmla="*/ 1538241159 h 282"/>
                  <a:gd name="T8" fmla="*/ 79583809 w 180"/>
                  <a:gd name="T9" fmla="*/ 1572426046 h 282"/>
                  <a:gd name="T10" fmla="*/ 39793192 w 180"/>
                  <a:gd name="T11" fmla="*/ 1606608546 h 282"/>
                  <a:gd name="T12" fmla="*/ 0 w 180"/>
                  <a:gd name="T13" fmla="*/ 1469876158 h 282"/>
                  <a:gd name="T14" fmla="*/ 119377001 w 180"/>
                  <a:gd name="T15" fmla="*/ 1298961269 h 282"/>
                  <a:gd name="T16" fmla="*/ 159170194 w 180"/>
                  <a:gd name="T17" fmla="*/ 1128043994 h 282"/>
                  <a:gd name="T18" fmla="*/ 198960811 w 180"/>
                  <a:gd name="T19" fmla="*/ 1025494106 h 282"/>
                  <a:gd name="T20" fmla="*/ 198960811 w 180"/>
                  <a:gd name="T21" fmla="*/ 957129105 h 282"/>
                  <a:gd name="T22" fmla="*/ 159170194 w 180"/>
                  <a:gd name="T23" fmla="*/ 820396717 h 282"/>
                  <a:gd name="T24" fmla="*/ 119377001 w 180"/>
                  <a:gd name="T25" fmla="*/ 717846829 h 282"/>
                  <a:gd name="T26" fmla="*/ 79583809 w 180"/>
                  <a:gd name="T27" fmla="*/ 581114440 h 282"/>
                  <a:gd name="T28" fmla="*/ 39793192 w 180"/>
                  <a:gd name="T29" fmla="*/ 410197165 h 282"/>
                  <a:gd name="T30" fmla="*/ 278547195 w 180"/>
                  <a:gd name="T31" fmla="*/ 307647277 h 282"/>
                  <a:gd name="T32" fmla="*/ 278547195 w 180"/>
                  <a:gd name="T33" fmla="*/ 170914889 h 282"/>
                  <a:gd name="T34" fmla="*/ 397924196 w 180"/>
                  <a:gd name="T35" fmla="*/ 68367388 h 282"/>
                  <a:gd name="T36" fmla="*/ 477508006 w 180"/>
                  <a:gd name="T37" fmla="*/ 68367388 h 282"/>
                  <a:gd name="T38" fmla="*/ 557091815 w 180"/>
                  <a:gd name="T39" fmla="*/ 136732388 h 282"/>
                  <a:gd name="T40" fmla="*/ 676468816 w 180"/>
                  <a:gd name="T41" fmla="*/ 170914889 h 282"/>
                  <a:gd name="T42" fmla="*/ 835639010 w 180"/>
                  <a:gd name="T43" fmla="*/ 239282276 h 282"/>
                  <a:gd name="T44" fmla="*/ 756055201 w 180"/>
                  <a:gd name="T45" fmla="*/ 341832164 h 282"/>
                  <a:gd name="T46" fmla="*/ 676468816 w 180"/>
                  <a:gd name="T47" fmla="*/ 444382052 h 282"/>
                  <a:gd name="T48" fmla="*/ 676468816 w 180"/>
                  <a:gd name="T49" fmla="*/ 512747053 h 282"/>
                  <a:gd name="T50" fmla="*/ 756055201 w 180"/>
                  <a:gd name="T51" fmla="*/ 546929553 h 282"/>
                  <a:gd name="T52" fmla="*/ 875432202 w 180"/>
                  <a:gd name="T53" fmla="*/ 683664328 h 282"/>
                  <a:gd name="T54" fmla="*/ 835639010 w 180"/>
                  <a:gd name="T55" fmla="*/ 786211829 h 282"/>
                  <a:gd name="T56" fmla="*/ 915222819 w 180"/>
                  <a:gd name="T57" fmla="*/ 854579217 h 282"/>
                  <a:gd name="T58" fmla="*/ 994809203 w 180"/>
                  <a:gd name="T59" fmla="*/ 888761717 h 282"/>
                  <a:gd name="T60" fmla="*/ 1034599820 w 180"/>
                  <a:gd name="T61" fmla="*/ 1025494106 h 282"/>
                  <a:gd name="T62" fmla="*/ 1114186205 w 180"/>
                  <a:gd name="T63" fmla="*/ 1128043994 h 282"/>
                  <a:gd name="T64" fmla="*/ 1153976822 w 180"/>
                  <a:gd name="T65" fmla="*/ 1196411381 h 282"/>
                  <a:gd name="T66" fmla="*/ 1034599820 w 180"/>
                  <a:gd name="T67" fmla="*/ 1264776382 h 282"/>
                  <a:gd name="T68" fmla="*/ 1034599820 w 180"/>
                  <a:gd name="T69" fmla="*/ 1298961269 h 282"/>
                  <a:gd name="T70" fmla="*/ 994809203 w 180"/>
                  <a:gd name="T71" fmla="*/ 1298961269 h 282"/>
                  <a:gd name="T72" fmla="*/ 955016011 w 180"/>
                  <a:gd name="T73" fmla="*/ 1298961269 h 282"/>
                  <a:gd name="T74" fmla="*/ 955016011 w 180"/>
                  <a:gd name="T75" fmla="*/ 1333143770 h 282"/>
                  <a:gd name="T76" fmla="*/ 915222819 w 180"/>
                  <a:gd name="T77" fmla="*/ 1333143770 h 282"/>
                  <a:gd name="T78" fmla="*/ 875432202 w 180"/>
                  <a:gd name="T79" fmla="*/ 1298961269 h 282"/>
                  <a:gd name="T80" fmla="*/ 835639010 w 180"/>
                  <a:gd name="T81" fmla="*/ 1298961269 h 282"/>
                  <a:gd name="T82" fmla="*/ 795845818 w 180"/>
                  <a:gd name="T83" fmla="*/ 1298961269 h 282"/>
                  <a:gd name="T84" fmla="*/ 795845818 w 180"/>
                  <a:gd name="T85" fmla="*/ 1298961269 h 282"/>
                  <a:gd name="T86" fmla="*/ 756055201 w 180"/>
                  <a:gd name="T87" fmla="*/ 1298961269 h 282"/>
                  <a:gd name="T88" fmla="*/ 716262008 w 180"/>
                  <a:gd name="T89" fmla="*/ 1298961269 h 282"/>
                  <a:gd name="T90" fmla="*/ 676468816 w 180"/>
                  <a:gd name="T91" fmla="*/ 1298961269 h 282"/>
                  <a:gd name="T92" fmla="*/ 636678199 w 180"/>
                  <a:gd name="T93" fmla="*/ 1333143770 h 282"/>
                  <a:gd name="T94" fmla="*/ 596885007 w 180"/>
                  <a:gd name="T95" fmla="*/ 1333143770 h 282"/>
                  <a:gd name="T96" fmla="*/ 557091815 w 180"/>
                  <a:gd name="T97" fmla="*/ 1367326270 h 282"/>
                  <a:gd name="T98" fmla="*/ 557091815 w 180"/>
                  <a:gd name="T99" fmla="*/ 1401508770 h 282"/>
                  <a:gd name="T100" fmla="*/ 517301198 w 180"/>
                  <a:gd name="T101" fmla="*/ 1435693657 h 282"/>
                  <a:gd name="T102" fmla="*/ 477508006 w 180"/>
                  <a:gd name="T103" fmla="*/ 1435693657 h 282"/>
                  <a:gd name="T104" fmla="*/ 437714813 w 180"/>
                  <a:gd name="T105" fmla="*/ 1435693657 h 282"/>
                  <a:gd name="T106" fmla="*/ 437714813 w 180"/>
                  <a:gd name="T107" fmla="*/ 1469876158 h 282"/>
                  <a:gd name="T108" fmla="*/ 397924196 w 180"/>
                  <a:gd name="T109" fmla="*/ 1504058658 h 282"/>
                  <a:gd name="T110" fmla="*/ 397924196 w 180"/>
                  <a:gd name="T111" fmla="*/ 1538241159 h 282"/>
                  <a:gd name="T112" fmla="*/ 397924196 w 180"/>
                  <a:gd name="T113" fmla="*/ 1572426046 h 282"/>
                  <a:gd name="T114" fmla="*/ 358131004 w 180"/>
                  <a:gd name="T115" fmla="*/ 1538241159 h 282"/>
                  <a:gd name="T116" fmla="*/ 318337812 w 180"/>
                  <a:gd name="T117" fmla="*/ 1504058658 h 282"/>
                  <a:gd name="T118" fmla="*/ 318337812 w 180"/>
                  <a:gd name="T119" fmla="*/ 1504058658 h 282"/>
                  <a:gd name="T120" fmla="*/ 278547195 w 180"/>
                  <a:gd name="T121" fmla="*/ 1504058658 h 2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80" h="282">
                    <a:moveTo>
                      <a:pt x="36" y="264"/>
                    </a:move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64"/>
                    </a:lnTo>
                    <a:lnTo>
                      <a:pt x="24" y="270"/>
                    </a:lnTo>
                    <a:lnTo>
                      <a:pt x="18" y="270"/>
                    </a:lnTo>
                    <a:lnTo>
                      <a:pt x="12" y="270"/>
                    </a:lnTo>
                    <a:lnTo>
                      <a:pt x="12" y="276"/>
                    </a:lnTo>
                    <a:lnTo>
                      <a:pt x="6" y="276"/>
                    </a:lnTo>
                    <a:lnTo>
                      <a:pt x="6" y="282"/>
                    </a:lnTo>
                    <a:lnTo>
                      <a:pt x="0" y="276"/>
                    </a:lnTo>
                    <a:lnTo>
                      <a:pt x="0" y="264"/>
                    </a:lnTo>
                    <a:lnTo>
                      <a:pt x="0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34"/>
                    </a:lnTo>
                    <a:lnTo>
                      <a:pt x="12" y="228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24" y="198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24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72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0" y="48"/>
                    </a:lnTo>
                    <a:lnTo>
                      <a:pt x="120" y="54"/>
                    </a:lnTo>
                    <a:lnTo>
                      <a:pt x="114" y="60"/>
                    </a:lnTo>
                    <a:lnTo>
                      <a:pt x="114" y="66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8"/>
                    </a:lnTo>
                    <a:lnTo>
                      <a:pt x="126" y="114"/>
                    </a:lnTo>
                    <a:lnTo>
                      <a:pt x="132" y="120"/>
                    </a:lnTo>
                    <a:lnTo>
                      <a:pt x="132" y="126"/>
                    </a:lnTo>
                    <a:lnTo>
                      <a:pt x="132" y="132"/>
                    </a:lnTo>
                    <a:lnTo>
                      <a:pt x="126" y="132"/>
                    </a:lnTo>
                    <a:lnTo>
                      <a:pt x="126" y="138"/>
                    </a:lnTo>
                    <a:lnTo>
                      <a:pt x="132" y="138"/>
                    </a:lnTo>
                    <a:lnTo>
                      <a:pt x="132" y="144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38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0" y="168"/>
                    </a:lnTo>
                    <a:lnTo>
                      <a:pt x="150" y="174"/>
                    </a:lnTo>
                    <a:lnTo>
                      <a:pt x="156" y="180"/>
                    </a:lnTo>
                    <a:lnTo>
                      <a:pt x="156" y="186"/>
                    </a:lnTo>
                    <a:lnTo>
                      <a:pt x="162" y="192"/>
                    </a:lnTo>
                    <a:lnTo>
                      <a:pt x="168" y="198"/>
                    </a:lnTo>
                    <a:lnTo>
                      <a:pt x="174" y="198"/>
                    </a:lnTo>
                    <a:lnTo>
                      <a:pt x="180" y="198"/>
                    </a:lnTo>
                    <a:lnTo>
                      <a:pt x="174" y="210"/>
                    </a:lnTo>
                    <a:lnTo>
                      <a:pt x="168" y="210"/>
                    </a:lnTo>
                    <a:lnTo>
                      <a:pt x="162" y="210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38" y="234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26" y="228"/>
                    </a:lnTo>
                    <a:lnTo>
                      <a:pt x="120" y="228"/>
                    </a:lnTo>
                    <a:lnTo>
                      <a:pt x="114" y="228"/>
                    </a:lnTo>
                    <a:lnTo>
                      <a:pt x="108" y="228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40"/>
                    </a:lnTo>
                    <a:lnTo>
                      <a:pt x="84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66" y="252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64"/>
                    </a:lnTo>
                    <a:lnTo>
                      <a:pt x="60" y="270"/>
                    </a:lnTo>
                    <a:lnTo>
                      <a:pt x="60" y="276"/>
                    </a:lnTo>
                    <a:lnTo>
                      <a:pt x="54" y="270"/>
                    </a:lnTo>
                    <a:lnTo>
                      <a:pt x="48" y="270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36" y="26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1" name="Freeform 9">
                <a:extLst>
                  <a:ext uri="{FF2B5EF4-FFF2-40B4-BE49-F238E27FC236}">
                    <a16:creationId xmlns:a16="http://schemas.microsoft.com/office/drawing/2014/main" id="{CADC9E4B-0395-B464-7677-9860F63749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41207" y="2293621"/>
                <a:ext cx="1979734" cy="2602548"/>
              </a:xfrm>
              <a:custGeom>
                <a:avLst/>
                <a:gdLst>
                  <a:gd name="T0" fmla="*/ 1636229930 w 594"/>
                  <a:gd name="T1" fmla="*/ 2147483647 h 780"/>
                  <a:gd name="T2" fmla="*/ 1197239714 w 594"/>
                  <a:gd name="T3" fmla="*/ 2147483647 h 780"/>
                  <a:gd name="T4" fmla="*/ 957793318 w 594"/>
                  <a:gd name="T5" fmla="*/ 2147483647 h 780"/>
                  <a:gd name="T6" fmla="*/ 758252077 w 594"/>
                  <a:gd name="T7" fmla="*/ 2147483647 h 780"/>
                  <a:gd name="T8" fmla="*/ 957793318 w 594"/>
                  <a:gd name="T9" fmla="*/ 2147483647 h 780"/>
                  <a:gd name="T10" fmla="*/ 718344344 w 594"/>
                  <a:gd name="T11" fmla="*/ 2147483647 h 780"/>
                  <a:gd name="T12" fmla="*/ 399079905 w 594"/>
                  <a:gd name="T13" fmla="*/ 2147483647 h 780"/>
                  <a:gd name="T14" fmla="*/ 359172172 w 594"/>
                  <a:gd name="T15" fmla="*/ 2147483647 h 780"/>
                  <a:gd name="T16" fmla="*/ 159630930 w 594"/>
                  <a:gd name="T17" fmla="*/ 2147483647 h 780"/>
                  <a:gd name="T18" fmla="*/ 199541242 w 594"/>
                  <a:gd name="T19" fmla="*/ 2147483647 h 780"/>
                  <a:gd name="T20" fmla="*/ 79815465 w 594"/>
                  <a:gd name="T21" fmla="*/ 2147483647 h 780"/>
                  <a:gd name="T22" fmla="*/ 319264439 w 594"/>
                  <a:gd name="T23" fmla="*/ 2078899772 h 780"/>
                  <a:gd name="T24" fmla="*/ 518803102 w 594"/>
                  <a:gd name="T25" fmla="*/ 1840337621 h 780"/>
                  <a:gd name="T26" fmla="*/ 1117424249 w 594"/>
                  <a:gd name="T27" fmla="*/ 1738094656 h 780"/>
                  <a:gd name="T28" fmla="*/ 1316965490 w 594"/>
                  <a:gd name="T29" fmla="*/ 1772175644 h 780"/>
                  <a:gd name="T30" fmla="*/ 1476596421 w 594"/>
                  <a:gd name="T31" fmla="*/ 1840337621 h 780"/>
                  <a:gd name="T32" fmla="*/ 1755953128 w 594"/>
                  <a:gd name="T33" fmla="*/ 1840337621 h 780"/>
                  <a:gd name="T34" fmla="*/ 1915584058 w 594"/>
                  <a:gd name="T35" fmla="*/ 1908497214 h 780"/>
                  <a:gd name="T36" fmla="*/ 1955491790 w 594"/>
                  <a:gd name="T37" fmla="*/ 2078899772 h 780"/>
                  <a:gd name="T38" fmla="*/ 2035309834 w 594"/>
                  <a:gd name="T39" fmla="*/ 2147483647 h 780"/>
                  <a:gd name="T40" fmla="*/ 2147483647 w 594"/>
                  <a:gd name="T41" fmla="*/ 2147483647 h 780"/>
                  <a:gd name="T42" fmla="*/ 2147483647 w 594"/>
                  <a:gd name="T43" fmla="*/ 2147483647 h 780"/>
                  <a:gd name="T44" fmla="*/ 2147483647 w 594"/>
                  <a:gd name="T45" fmla="*/ 2147483647 h 780"/>
                  <a:gd name="T46" fmla="*/ 2147483647 w 594"/>
                  <a:gd name="T47" fmla="*/ 2078899772 h 780"/>
                  <a:gd name="T48" fmla="*/ 2147483647 w 594"/>
                  <a:gd name="T49" fmla="*/ 1976656807 h 780"/>
                  <a:gd name="T50" fmla="*/ 2147483647 w 594"/>
                  <a:gd name="T51" fmla="*/ 1908497214 h 780"/>
                  <a:gd name="T52" fmla="*/ 2147483647 w 594"/>
                  <a:gd name="T53" fmla="*/ 1874416226 h 780"/>
                  <a:gd name="T54" fmla="*/ 2147483647 w 594"/>
                  <a:gd name="T55" fmla="*/ 1874416226 h 780"/>
                  <a:gd name="T56" fmla="*/ 2035309834 w 594"/>
                  <a:gd name="T57" fmla="*/ 1738094656 h 780"/>
                  <a:gd name="T58" fmla="*/ 1995402102 w 594"/>
                  <a:gd name="T59" fmla="*/ 1601775469 h 780"/>
                  <a:gd name="T60" fmla="*/ 1835768593 w 594"/>
                  <a:gd name="T61" fmla="*/ 1567694481 h 780"/>
                  <a:gd name="T62" fmla="*/ 1875676325 w 594"/>
                  <a:gd name="T63" fmla="*/ 1397291922 h 780"/>
                  <a:gd name="T64" fmla="*/ 1875676325 w 594"/>
                  <a:gd name="T65" fmla="*/ 1192810759 h 780"/>
                  <a:gd name="T66" fmla="*/ 1676137662 w 594"/>
                  <a:gd name="T67" fmla="*/ 1158729770 h 780"/>
                  <a:gd name="T68" fmla="*/ 1596319618 w 594"/>
                  <a:gd name="T69" fmla="*/ 1056489189 h 780"/>
                  <a:gd name="T70" fmla="*/ 1676137662 w 594"/>
                  <a:gd name="T71" fmla="*/ 954248607 h 780"/>
                  <a:gd name="T72" fmla="*/ 1915584058 w 594"/>
                  <a:gd name="T73" fmla="*/ 852008025 h 780"/>
                  <a:gd name="T74" fmla="*/ 2147483647 w 594"/>
                  <a:gd name="T75" fmla="*/ 817927037 h 780"/>
                  <a:gd name="T76" fmla="*/ 2147483647 w 594"/>
                  <a:gd name="T77" fmla="*/ 715686455 h 780"/>
                  <a:gd name="T78" fmla="*/ 2147483647 w 594"/>
                  <a:gd name="T79" fmla="*/ 579364885 h 780"/>
                  <a:gd name="T80" fmla="*/ 2147483647 w 594"/>
                  <a:gd name="T81" fmla="*/ 374883722 h 780"/>
                  <a:gd name="T82" fmla="*/ 2147483647 w 594"/>
                  <a:gd name="T83" fmla="*/ 170402558 h 780"/>
                  <a:gd name="T84" fmla="*/ 2147483647 w 594"/>
                  <a:gd name="T85" fmla="*/ 68159593 h 780"/>
                  <a:gd name="T86" fmla="*/ 2147483647 w 594"/>
                  <a:gd name="T87" fmla="*/ 102240582 h 780"/>
                  <a:gd name="T88" fmla="*/ 2147483647 w 594"/>
                  <a:gd name="T89" fmla="*/ 34080988 h 780"/>
                  <a:gd name="T90" fmla="*/ 2147483647 w 594"/>
                  <a:gd name="T91" fmla="*/ 374883722 h 780"/>
                  <a:gd name="T92" fmla="*/ 2147483647 w 594"/>
                  <a:gd name="T93" fmla="*/ 613445874 h 780"/>
                  <a:gd name="T94" fmla="*/ 2147483647 w 594"/>
                  <a:gd name="T95" fmla="*/ 817927037 h 780"/>
                  <a:gd name="T96" fmla="*/ 2147483647 w 594"/>
                  <a:gd name="T97" fmla="*/ 1022408200 h 780"/>
                  <a:gd name="T98" fmla="*/ 2147483647 w 594"/>
                  <a:gd name="T99" fmla="*/ 1226891747 h 780"/>
                  <a:gd name="T100" fmla="*/ 2147483647 w 594"/>
                  <a:gd name="T101" fmla="*/ 1431372911 h 780"/>
                  <a:gd name="T102" fmla="*/ 2147483647 w 594"/>
                  <a:gd name="T103" fmla="*/ 1635854074 h 780"/>
                  <a:gd name="T104" fmla="*/ 2147483647 w 594"/>
                  <a:gd name="T105" fmla="*/ 1772175644 h 780"/>
                  <a:gd name="T106" fmla="*/ 2147483647 w 594"/>
                  <a:gd name="T107" fmla="*/ 2112978378 h 780"/>
                  <a:gd name="T108" fmla="*/ 2147483647 w 594"/>
                  <a:gd name="T109" fmla="*/ 2147483647 h 780"/>
                  <a:gd name="T110" fmla="*/ 2147483647 w 594"/>
                  <a:gd name="T111" fmla="*/ 2147483647 h 780"/>
                  <a:gd name="T112" fmla="*/ 2147483647 w 594"/>
                  <a:gd name="T113" fmla="*/ 2147483647 h 780"/>
                  <a:gd name="T114" fmla="*/ 2147483647 w 594"/>
                  <a:gd name="T115" fmla="*/ 2147483647 h 780"/>
                  <a:gd name="T116" fmla="*/ 2147483647 w 594"/>
                  <a:gd name="T117" fmla="*/ 2147483647 h 780"/>
                  <a:gd name="T118" fmla="*/ 2147483647 w 594"/>
                  <a:gd name="T119" fmla="*/ 2147483647 h 780"/>
                  <a:gd name="T120" fmla="*/ 2147483647 w 594"/>
                  <a:gd name="T121" fmla="*/ 2147483647 h 780"/>
                  <a:gd name="T122" fmla="*/ 2147483647 w 594"/>
                  <a:gd name="T123" fmla="*/ 2147483647 h 780"/>
                  <a:gd name="T124" fmla="*/ 2147483647 w 594"/>
                  <a:gd name="T125" fmla="*/ 2147483647 h 7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94" h="780">
                    <a:moveTo>
                      <a:pt x="318" y="708"/>
                    </a:moveTo>
                    <a:lnTo>
                      <a:pt x="318" y="708"/>
                    </a:lnTo>
                    <a:lnTo>
                      <a:pt x="318" y="714"/>
                    </a:lnTo>
                    <a:lnTo>
                      <a:pt x="318" y="720"/>
                    </a:lnTo>
                    <a:lnTo>
                      <a:pt x="324" y="726"/>
                    </a:lnTo>
                    <a:lnTo>
                      <a:pt x="324" y="732"/>
                    </a:lnTo>
                    <a:lnTo>
                      <a:pt x="324" y="738"/>
                    </a:lnTo>
                    <a:lnTo>
                      <a:pt x="324" y="744"/>
                    </a:lnTo>
                    <a:lnTo>
                      <a:pt x="318" y="750"/>
                    </a:lnTo>
                    <a:lnTo>
                      <a:pt x="312" y="750"/>
                    </a:lnTo>
                    <a:lnTo>
                      <a:pt x="306" y="750"/>
                    </a:lnTo>
                    <a:lnTo>
                      <a:pt x="300" y="750"/>
                    </a:lnTo>
                    <a:lnTo>
                      <a:pt x="294" y="750"/>
                    </a:lnTo>
                    <a:lnTo>
                      <a:pt x="288" y="750"/>
                    </a:lnTo>
                    <a:lnTo>
                      <a:pt x="282" y="756"/>
                    </a:lnTo>
                    <a:lnTo>
                      <a:pt x="276" y="762"/>
                    </a:lnTo>
                    <a:lnTo>
                      <a:pt x="270" y="762"/>
                    </a:lnTo>
                    <a:lnTo>
                      <a:pt x="270" y="768"/>
                    </a:lnTo>
                    <a:lnTo>
                      <a:pt x="264" y="768"/>
                    </a:lnTo>
                    <a:lnTo>
                      <a:pt x="258" y="768"/>
                    </a:lnTo>
                    <a:lnTo>
                      <a:pt x="258" y="774"/>
                    </a:lnTo>
                    <a:lnTo>
                      <a:pt x="252" y="774"/>
                    </a:lnTo>
                    <a:lnTo>
                      <a:pt x="246" y="774"/>
                    </a:lnTo>
                    <a:lnTo>
                      <a:pt x="240" y="774"/>
                    </a:lnTo>
                    <a:lnTo>
                      <a:pt x="234" y="774"/>
                    </a:lnTo>
                    <a:lnTo>
                      <a:pt x="228" y="774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0" y="774"/>
                    </a:lnTo>
                    <a:lnTo>
                      <a:pt x="204" y="768"/>
                    </a:lnTo>
                    <a:lnTo>
                      <a:pt x="198" y="768"/>
                    </a:lnTo>
                    <a:lnTo>
                      <a:pt x="198" y="774"/>
                    </a:lnTo>
                    <a:lnTo>
                      <a:pt x="192" y="774"/>
                    </a:lnTo>
                    <a:lnTo>
                      <a:pt x="192" y="780"/>
                    </a:lnTo>
                    <a:lnTo>
                      <a:pt x="186" y="780"/>
                    </a:lnTo>
                    <a:lnTo>
                      <a:pt x="180" y="780"/>
                    </a:lnTo>
                    <a:lnTo>
                      <a:pt x="174" y="780"/>
                    </a:lnTo>
                    <a:lnTo>
                      <a:pt x="174" y="774"/>
                    </a:lnTo>
                    <a:lnTo>
                      <a:pt x="174" y="768"/>
                    </a:lnTo>
                    <a:lnTo>
                      <a:pt x="174" y="762"/>
                    </a:lnTo>
                    <a:lnTo>
                      <a:pt x="168" y="762"/>
                    </a:lnTo>
                    <a:lnTo>
                      <a:pt x="162" y="762"/>
                    </a:lnTo>
                    <a:lnTo>
                      <a:pt x="162" y="756"/>
                    </a:lnTo>
                    <a:lnTo>
                      <a:pt x="156" y="756"/>
                    </a:lnTo>
                    <a:lnTo>
                      <a:pt x="156" y="750"/>
                    </a:lnTo>
                    <a:lnTo>
                      <a:pt x="150" y="744"/>
                    </a:lnTo>
                    <a:lnTo>
                      <a:pt x="144" y="744"/>
                    </a:lnTo>
                    <a:lnTo>
                      <a:pt x="144" y="738"/>
                    </a:lnTo>
                    <a:lnTo>
                      <a:pt x="150" y="732"/>
                    </a:lnTo>
                    <a:lnTo>
                      <a:pt x="144" y="732"/>
                    </a:lnTo>
                    <a:lnTo>
                      <a:pt x="144" y="726"/>
                    </a:lnTo>
                    <a:lnTo>
                      <a:pt x="144" y="720"/>
                    </a:lnTo>
                    <a:lnTo>
                      <a:pt x="138" y="726"/>
                    </a:lnTo>
                    <a:lnTo>
                      <a:pt x="132" y="726"/>
                    </a:lnTo>
                    <a:lnTo>
                      <a:pt x="126" y="726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08" y="714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20" y="708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90"/>
                    </a:lnTo>
                    <a:lnTo>
                      <a:pt x="144" y="684"/>
                    </a:lnTo>
                    <a:lnTo>
                      <a:pt x="144" y="678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38" y="648"/>
                    </a:lnTo>
                    <a:lnTo>
                      <a:pt x="138" y="642"/>
                    </a:lnTo>
                    <a:lnTo>
                      <a:pt x="132" y="642"/>
                    </a:lnTo>
                    <a:lnTo>
                      <a:pt x="126" y="636"/>
                    </a:lnTo>
                    <a:lnTo>
                      <a:pt x="120" y="636"/>
                    </a:lnTo>
                    <a:lnTo>
                      <a:pt x="114" y="636"/>
                    </a:lnTo>
                    <a:lnTo>
                      <a:pt x="108" y="636"/>
                    </a:lnTo>
                    <a:lnTo>
                      <a:pt x="102" y="642"/>
                    </a:lnTo>
                    <a:lnTo>
                      <a:pt x="96" y="642"/>
                    </a:lnTo>
                    <a:lnTo>
                      <a:pt x="90" y="642"/>
                    </a:lnTo>
                    <a:lnTo>
                      <a:pt x="84" y="642"/>
                    </a:lnTo>
                    <a:lnTo>
                      <a:pt x="84" y="648"/>
                    </a:lnTo>
                    <a:lnTo>
                      <a:pt x="78" y="648"/>
                    </a:lnTo>
                    <a:lnTo>
                      <a:pt x="72" y="648"/>
                    </a:lnTo>
                    <a:lnTo>
                      <a:pt x="66" y="648"/>
                    </a:lnTo>
                    <a:lnTo>
                      <a:pt x="60" y="642"/>
                    </a:lnTo>
                    <a:lnTo>
                      <a:pt x="60" y="636"/>
                    </a:lnTo>
                    <a:lnTo>
                      <a:pt x="60" y="630"/>
                    </a:lnTo>
                    <a:lnTo>
                      <a:pt x="60" y="624"/>
                    </a:lnTo>
                    <a:lnTo>
                      <a:pt x="66" y="624"/>
                    </a:lnTo>
                    <a:lnTo>
                      <a:pt x="66" y="618"/>
                    </a:lnTo>
                    <a:lnTo>
                      <a:pt x="66" y="612"/>
                    </a:lnTo>
                    <a:lnTo>
                      <a:pt x="66" y="606"/>
                    </a:lnTo>
                    <a:lnTo>
                      <a:pt x="66" y="600"/>
                    </a:lnTo>
                    <a:lnTo>
                      <a:pt x="60" y="600"/>
                    </a:lnTo>
                    <a:lnTo>
                      <a:pt x="60" y="594"/>
                    </a:lnTo>
                    <a:lnTo>
                      <a:pt x="54" y="594"/>
                    </a:lnTo>
                    <a:lnTo>
                      <a:pt x="54" y="588"/>
                    </a:lnTo>
                    <a:lnTo>
                      <a:pt x="54" y="582"/>
                    </a:lnTo>
                    <a:lnTo>
                      <a:pt x="60" y="576"/>
                    </a:lnTo>
                    <a:lnTo>
                      <a:pt x="60" y="570"/>
                    </a:lnTo>
                    <a:lnTo>
                      <a:pt x="60" y="564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48" y="558"/>
                    </a:lnTo>
                    <a:lnTo>
                      <a:pt x="42" y="558"/>
                    </a:lnTo>
                    <a:lnTo>
                      <a:pt x="36" y="558"/>
                    </a:lnTo>
                    <a:lnTo>
                      <a:pt x="36" y="552"/>
                    </a:lnTo>
                    <a:lnTo>
                      <a:pt x="30" y="552"/>
                    </a:lnTo>
                    <a:lnTo>
                      <a:pt x="24" y="552"/>
                    </a:lnTo>
                    <a:lnTo>
                      <a:pt x="24" y="546"/>
                    </a:lnTo>
                    <a:lnTo>
                      <a:pt x="18" y="540"/>
                    </a:lnTo>
                    <a:lnTo>
                      <a:pt x="12" y="540"/>
                    </a:lnTo>
                    <a:lnTo>
                      <a:pt x="6" y="540"/>
                    </a:lnTo>
                    <a:lnTo>
                      <a:pt x="6" y="534"/>
                    </a:lnTo>
                    <a:lnTo>
                      <a:pt x="0" y="534"/>
                    </a:lnTo>
                    <a:lnTo>
                      <a:pt x="6" y="528"/>
                    </a:lnTo>
                    <a:lnTo>
                      <a:pt x="12" y="522"/>
                    </a:lnTo>
                    <a:lnTo>
                      <a:pt x="12" y="516"/>
                    </a:lnTo>
                    <a:lnTo>
                      <a:pt x="12" y="510"/>
                    </a:lnTo>
                    <a:lnTo>
                      <a:pt x="18" y="504"/>
                    </a:lnTo>
                    <a:lnTo>
                      <a:pt x="18" y="498"/>
                    </a:lnTo>
                    <a:lnTo>
                      <a:pt x="24" y="498"/>
                    </a:lnTo>
                    <a:lnTo>
                      <a:pt x="24" y="492"/>
                    </a:lnTo>
                    <a:lnTo>
                      <a:pt x="30" y="486"/>
                    </a:lnTo>
                    <a:lnTo>
                      <a:pt x="30" y="480"/>
                    </a:lnTo>
                    <a:lnTo>
                      <a:pt x="36" y="474"/>
                    </a:lnTo>
                    <a:lnTo>
                      <a:pt x="36" y="468"/>
                    </a:lnTo>
                    <a:lnTo>
                      <a:pt x="36" y="462"/>
                    </a:lnTo>
                    <a:lnTo>
                      <a:pt x="30" y="462"/>
                    </a:lnTo>
                    <a:lnTo>
                      <a:pt x="30" y="456"/>
                    </a:lnTo>
                    <a:lnTo>
                      <a:pt x="24" y="450"/>
                    </a:lnTo>
                    <a:lnTo>
                      <a:pt x="18" y="450"/>
                    </a:lnTo>
                    <a:lnTo>
                      <a:pt x="18" y="444"/>
                    </a:lnTo>
                    <a:lnTo>
                      <a:pt x="12" y="438"/>
                    </a:lnTo>
                    <a:lnTo>
                      <a:pt x="12" y="432"/>
                    </a:lnTo>
                    <a:lnTo>
                      <a:pt x="12" y="426"/>
                    </a:lnTo>
                    <a:lnTo>
                      <a:pt x="12" y="420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18" y="408"/>
                    </a:lnTo>
                    <a:lnTo>
                      <a:pt x="18" y="402"/>
                    </a:lnTo>
                    <a:lnTo>
                      <a:pt x="18" y="396"/>
                    </a:lnTo>
                    <a:lnTo>
                      <a:pt x="12" y="390"/>
                    </a:lnTo>
                    <a:lnTo>
                      <a:pt x="18" y="384"/>
                    </a:lnTo>
                    <a:lnTo>
                      <a:pt x="18" y="378"/>
                    </a:lnTo>
                    <a:lnTo>
                      <a:pt x="18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30" y="366"/>
                    </a:lnTo>
                    <a:lnTo>
                      <a:pt x="36" y="366"/>
                    </a:lnTo>
                    <a:lnTo>
                      <a:pt x="36" y="372"/>
                    </a:lnTo>
                    <a:lnTo>
                      <a:pt x="42" y="372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60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60" y="348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90" y="318"/>
                    </a:lnTo>
                    <a:lnTo>
                      <a:pt x="96" y="318"/>
                    </a:lnTo>
                    <a:lnTo>
                      <a:pt x="102" y="318"/>
                    </a:lnTo>
                    <a:lnTo>
                      <a:pt x="102" y="312"/>
                    </a:lnTo>
                    <a:lnTo>
                      <a:pt x="108" y="312"/>
                    </a:lnTo>
                    <a:lnTo>
                      <a:pt x="108" y="306"/>
                    </a:lnTo>
                    <a:lnTo>
                      <a:pt x="114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44" y="294"/>
                    </a:lnTo>
                    <a:lnTo>
                      <a:pt x="150" y="300"/>
                    </a:lnTo>
                    <a:lnTo>
                      <a:pt x="156" y="300"/>
                    </a:lnTo>
                    <a:lnTo>
                      <a:pt x="162" y="300"/>
                    </a:lnTo>
                    <a:lnTo>
                      <a:pt x="162" y="306"/>
                    </a:lnTo>
                    <a:lnTo>
                      <a:pt x="168" y="306"/>
                    </a:lnTo>
                    <a:lnTo>
                      <a:pt x="174" y="306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12"/>
                    </a:lnTo>
                    <a:lnTo>
                      <a:pt x="192" y="312"/>
                    </a:lnTo>
                    <a:lnTo>
                      <a:pt x="198" y="312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210" y="306"/>
                    </a:lnTo>
                    <a:lnTo>
                      <a:pt x="216" y="306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18"/>
                    </a:lnTo>
                    <a:lnTo>
                      <a:pt x="222" y="324"/>
                    </a:lnTo>
                    <a:lnTo>
                      <a:pt x="228" y="324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2" y="324"/>
                    </a:lnTo>
                    <a:lnTo>
                      <a:pt x="258" y="324"/>
                    </a:lnTo>
                    <a:lnTo>
                      <a:pt x="264" y="324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76" y="318"/>
                    </a:lnTo>
                    <a:lnTo>
                      <a:pt x="282" y="318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30"/>
                    </a:lnTo>
                    <a:lnTo>
                      <a:pt x="288" y="336"/>
                    </a:lnTo>
                    <a:lnTo>
                      <a:pt x="294" y="336"/>
                    </a:lnTo>
                    <a:lnTo>
                      <a:pt x="294" y="342"/>
                    </a:lnTo>
                    <a:lnTo>
                      <a:pt x="294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60"/>
                    </a:lnTo>
                    <a:lnTo>
                      <a:pt x="294" y="366"/>
                    </a:lnTo>
                    <a:lnTo>
                      <a:pt x="294" y="372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294" y="396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12" y="402"/>
                    </a:lnTo>
                    <a:lnTo>
                      <a:pt x="318" y="402"/>
                    </a:lnTo>
                    <a:lnTo>
                      <a:pt x="324" y="402"/>
                    </a:lnTo>
                    <a:lnTo>
                      <a:pt x="330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8" y="396"/>
                    </a:lnTo>
                    <a:lnTo>
                      <a:pt x="354" y="396"/>
                    </a:lnTo>
                    <a:lnTo>
                      <a:pt x="354" y="402"/>
                    </a:lnTo>
                    <a:lnTo>
                      <a:pt x="360" y="402"/>
                    </a:lnTo>
                    <a:lnTo>
                      <a:pt x="360" y="408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02"/>
                    </a:lnTo>
                    <a:lnTo>
                      <a:pt x="378" y="396"/>
                    </a:lnTo>
                    <a:lnTo>
                      <a:pt x="372" y="396"/>
                    </a:lnTo>
                    <a:lnTo>
                      <a:pt x="366" y="396"/>
                    </a:lnTo>
                    <a:lnTo>
                      <a:pt x="366" y="390"/>
                    </a:lnTo>
                    <a:lnTo>
                      <a:pt x="366" y="384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6" y="366"/>
                    </a:lnTo>
                    <a:lnTo>
                      <a:pt x="402" y="366"/>
                    </a:lnTo>
                    <a:lnTo>
                      <a:pt x="402" y="360"/>
                    </a:lnTo>
                    <a:lnTo>
                      <a:pt x="408" y="360"/>
                    </a:lnTo>
                    <a:lnTo>
                      <a:pt x="414" y="360"/>
                    </a:lnTo>
                    <a:lnTo>
                      <a:pt x="414" y="354"/>
                    </a:lnTo>
                    <a:lnTo>
                      <a:pt x="420" y="354"/>
                    </a:lnTo>
                    <a:lnTo>
                      <a:pt x="420" y="348"/>
                    </a:lnTo>
                    <a:lnTo>
                      <a:pt x="420" y="342"/>
                    </a:lnTo>
                    <a:lnTo>
                      <a:pt x="426" y="342"/>
                    </a:lnTo>
                    <a:lnTo>
                      <a:pt x="420" y="342"/>
                    </a:lnTo>
                    <a:lnTo>
                      <a:pt x="414" y="342"/>
                    </a:lnTo>
                    <a:lnTo>
                      <a:pt x="408" y="342"/>
                    </a:lnTo>
                    <a:lnTo>
                      <a:pt x="402" y="342"/>
                    </a:lnTo>
                    <a:lnTo>
                      <a:pt x="402" y="336"/>
                    </a:lnTo>
                    <a:lnTo>
                      <a:pt x="396" y="336"/>
                    </a:lnTo>
                    <a:lnTo>
                      <a:pt x="390" y="336"/>
                    </a:lnTo>
                    <a:lnTo>
                      <a:pt x="384" y="336"/>
                    </a:lnTo>
                    <a:lnTo>
                      <a:pt x="378" y="336"/>
                    </a:lnTo>
                    <a:lnTo>
                      <a:pt x="372" y="336"/>
                    </a:lnTo>
                    <a:lnTo>
                      <a:pt x="366" y="330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54" y="324"/>
                    </a:lnTo>
                    <a:lnTo>
                      <a:pt x="348" y="324"/>
                    </a:lnTo>
                    <a:lnTo>
                      <a:pt x="342" y="324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24" y="318"/>
                    </a:lnTo>
                    <a:lnTo>
                      <a:pt x="318" y="318"/>
                    </a:lnTo>
                    <a:lnTo>
                      <a:pt x="318" y="312"/>
                    </a:lnTo>
                    <a:lnTo>
                      <a:pt x="312" y="306"/>
                    </a:lnTo>
                    <a:lnTo>
                      <a:pt x="306" y="306"/>
                    </a:lnTo>
                    <a:lnTo>
                      <a:pt x="300" y="300"/>
                    </a:lnTo>
                    <a:lnTo>
                      <a:pt x="300" y="294"/>
                    </a:lnTo>
                    <a:lnTo>
                      <a:pt x="300" y="288"/>
                    </a:lnTo>
                    <a:lnTo>
                      <a:pt x="300" y="282"/>
                    </a:lnTo>
                    <a:lnTo>
                      <a:pt x="300" y="276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94" y="264"/>
                    </a:lnTo>
                    <a:lnTo>
                      <a:pt x="288" y="264"/>
                    </a:lnTo>
                    <a:lnTo>
                      <a:pt x="288" y="270"/>
                    </a:lnTo>
                    <a:lnTo>
                      <a:pt x="282" y="270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0" y="264"/>
                    </a:lnTo>
                    <a:lnTo>
                      <a:pt x="270" y="258"/>
                    </a:lnTo>
                    <a:lnTo>
                      <a:pt x="270" y="252"/>
                    </a:lnTo>
                    <a:lnTo>
                      <a:pt x="276" y="252"/>
                    </a:lnTo>
                    <a:lnTo>
                      <a:pt x="282" y="246"/>
                    </a:lnTo>
                    <a:lnTo>
                      <a:pt x="282" y="240"/>
                    </a:lnTo>
                    <a:lnTo>
                      <a:pt x="282" y="234"/>
                    </a:lnTo>
                    <a:lnTo>
                      <a:pt x="282" y="228"/>
                    </a:lnTo>
                    <a:lnTo>
                      <a:pt x="282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2" y="204"/>
                    </a:lnTo>
                    <a:lnTo>
                      <a:pt x="276" y="204"/>
                    </a:lnTo>
                    <a:lnTo>
                      <a:pt x="276" y="198"/>
                    </a:lnTo>
                    <a:lnTo>
                      <a:pt x="270" y="198"/>
                    </a:lnTo>
                    <a:lnTo>
                      <a:pt x="264" y="198"/>
                    </a:lnTo>
                    <a:lnTo>
                      <a:pt x="264" y="204"/>
                    </a:lnTo>
                    <a:lnTo>
                      <a:pt x="258" y="204"/>
                    </a:lnTo>
                    <a:lnTo>
                      <a:pt x="252" y="204"/>
                    </a:lnTo>
                    <a:lnTo>
                      <a:pt x="246" y="204"/>
                    </a:lnTo>
                    <a:lnTo>
                      <a:pt x="240" y="204"/>
                    </a:lnTo>
                    <a:lnTo>
                      <a:pt x="234" y="204"/>
                    </a:lnTo>
                    <a:lnTo>
                      <a:pt x="234" y="198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6" y="180"/>
                    </a:lnTo>
                    <a:lnTo>
                      <a:pt x="246" y="174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2" y="168"/>
                    </a:lnTo>
                    <a:lnTo>
                      <a:pt x="258" y="168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2" y="156"/>
                    </a:lnTo>
                    <a:lnTo>
                      <a:pt x="288" y="156"/>
                    </a:lnTo>
                    <a:lnTo>
                      <a:pt x="288" y="150"/>
                    </a:lnTo>
                    <a:lnTo>
                      <a:pt x="294" y="150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44"/>
                    </a:lnTo>
                    <a:lnTo>
                      <a:pt x="330" y="144"/>
                    </a:lnTo>
                    <a:lnTo>
                      <a:pt x="330" y="138"/>
                    </a:lnTo>
                    <a:lnTo>
                      <a:pt x="336" y="138"/>
                    </a:lnTo>
                    <a:lnTo>
                      <a:pt x="342" y="138"/>
                    </a:lnTo>
                    <a:lnTo>
                      <a:pt x="348" y="138"/>
                    </a:lnTo>
                    <a:lnTo>
                      <a:pt x="348" y="132"/>
                    </a:lnTo>
                    <a:lnTo>
                      <a:pt x="354" y="132"/>
                    </a:lnTo>
                    <a:lnTo>
                      <a:pt x="354" y="126"/>
                    </a:lnTo>
                    <a:lnTo>
                      <a:pt x="360" y="126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72" y="96"/>
                    </a:lnTo>
                    <a:lnTo>
                      <a:pt x="372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84" y="72"/>
                    </a:lnTo>
                    <a:lnTo>
                      <a:pt x="384" y="66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0" y="36"/>
                    </a:lnTo>
                    <a:lnTo>
                      <a:pt x="390" y="30"/>
                    </a:lnTo>
                    <a:lnTo>
                      <a:pt x="396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50" y="24"/>
                    </a:lnTo>
                    <a:lnTo>
                      <a:pt x="456" y="24"/>
                    </a:lnTo>
                    <a:lnTo>
                      <a:pt x="456" y="18"/>
                    </a:lnTo>
                    <a:lnTo>
                      <a:pt x="462" y="18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16" y="24"/>
                    </a:lnTo>
                    <a:lnTo>
                      <a:pt x="516" y="30"/>
                    </a:lnTo>
                    <a:lnTo>
                      <a:pt x="516" y="36"/>
                    </a:lnTo>
                    <a:lnTo>
                      <a:pt x="516" y="42"/>
                    </a:lnTo>
                    <a:lnTo>
                      <a:pt x="516" y="48"/>
                    </a:lnTo>
                    <a:lnTo>
                      <a:pt x="516" y="54"/>
                    </a:lnTo>
                    <a:lnTo>
                      <a:pt x="516" y="60"/>
                    </a:lnTo>
                    <a:lnTo>
                      <a:pt x="516" y="66"/>
                    </a:lnTo>
                    <a:lnTo>
                      <a:pt x="516" y="72"/>
                    </a:lnTo>
                    <a:lnTo>
                      <a:pt x="522" y="78"/>
                    </a:lnTo>
                    <a:lnTo>
                      <a:pt x="522" y="84"/>
                    </a:lnTo>
                    <a:lnTo>
                      <a:pt x="522" y="90"/>
                    </a:lnTo>
                    <a:lnTo>
                      <a:pt x="522" y="96"/>
                    </a:lnTo>
                    <a:lnTo>
                      <a:pt x="528" y="96"/>
                    </a:lnTo>
                    <a:lnTo>
                      <a:pt x="528" y="102"/>
                    </a:lnTo>
                    <a:lnTo>
                      <a:pt x="528" y="108"/>
                    </a:lnTo>
                    <a:lnTo>
                      <a:pt x="528" y="114"/>
                    </a:lnTo>
                    <a:lnTo>
                      <a:pt x="528" y="120"/>
                    </a:lnTo>
                    <a:lnTo>
                      <a:pt x="528" y="126"/>
                    </a:lnTo>
                    <a:lnTo>
                      <a:pt x="528" y="132"/>
                    </a:lnTo>
                    <a:lnTo>
                      <a:pt x="528" y="138"/>
                    </a:lnTo>
                    <a:lnTo>
                      <a:pt x="528" y="144"/>
                    </a:lnTo>
                    <a:lnTo>
                      <a:pt x="534" y="144"/>
                    </a:lnTo>
                    <a:lnTo>
                      <a:pt x="534" y="150"/>
                    </a:lnTo>
                    <a:lnTo>
                      <a:pt x="534" y="156"/>
                    </a:lnTo>
                    <a:lnTo>
                      <a:pt x="540" y="156"/>
                    </a:lnTo>
                    <a:lnTo>
                      <a:pt x="540" y="162"/>
                    </a:lnTo>
                    <a:lnTo>
                      <a:pt x="540" y="168"/>
                    </a:lnTo>
                    <a:lnTo>
                      <a:pt x="534" y="168"/>
                    </a:lnTo>
                    <a:lnTo>
                      <a:pt x="534" y="174"/>
                    </a:lnTo>
                    <a:lnTo>
                      <a:pt x="540" y="174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58" y="198"/>
                    </a:lnTo>
                    <a:lnTo>
                      <a:pt x="558" y="204"/>
                    </a:lnTo>
                    <a:lnTo>
                      <a:pt x="558" y="210"/>
                    </a:lnTo>
                    <a:lnTo>
                      <a:pt x="564" y="210"/>
                    </a:lnTo>
                    <a:lnTo>
                      <a:pt x="564" y="216"/>
                    </a:lnTo>
                    <a:lnTo>
                      <a:pt x="564" y="222"/>
                    </a:lnTo>
                    <a:lnTo>
                      <a:pt x="564" y="228"/>
                    </a:lnTo>
                    <a:lnTo>
                      <a:pt x="570" y="234"/>
                    </a:lnTo>
                    <a:lnTo>
                      <a:pt x="564" y="234"/>
                    </a:lnTo>
                    <a:lnTo>
                      <a:pt x="570" y="234"/>
                    </a:lnTo>
                    <a:lnTo>
                      <a:pt x="570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70" y="264"/>
                    </a:lnTo>
                    <a:lnTo>
                      <a:pt x="570" y="270"/>
                    </a:lnTo>
                    <a:lnTo>
                      <a:pt x="570" y="276"/>
                    </a:lnTo>
                    <a:lnTo>
                      <a:pt x="570" y="282"/>
                    </a:lnTo>
                    <a:lnTo>
                      <a:pt x="564" y="282"/>
                    </a:lnTo>
                    <a:lnTo>
                      <a:pt x="564" y="288"/>
                    </a:lnTo>
                    <a:lnTo>
                      <a:pt x="558" y="288"/>
                    </a:lnTo>
                    <a:lnTo>
                      <a:pt x="558" y="294"/>
                    </a:lnTo>
                    <a:lnTo>
                      <a:pt x="552" y="294"/>
                    </a:lnTo>
                    <a:lnTo>
                      <a:pt x="552" y="300"/>
                    </a:lnTo>
                    <a:lnTo>
                      <a:pt x="546" y="300"/>
                    </a:lnTo>
                    <a:lnTo>
                      <a:pt x="552" y="300"/>
                    </a:lnTo>
                    <a:lnTo>
                      <a:pt x="552" y="306"/>
                    </a:lnTo>
                    <a:lnTo>
                      <a:pt x="558" y="306"/>
                    </a:lnTo>
                    <a:lnTo>
                      <a:pt x="564" y="306"/>
                    </a:lnTo>
                    <a:lnTo>
                      <a:pt x="564" y="312"/>
                    </a:lnTo>
                    <a:lnTo>
                      <a:pt x="570" y="312"/>
                    </a:lnTo>
                    <a:lnTo>
                      <a:pt x="576" y="312"/>
                    </a:lnTo>
                    <a:lnTo>
                      <a:pt x="576" y="318"/>
                    </a:lnTo>
                    <a:lnTo>
                      <a:pt x="582" y="318"/>
                    </a:lnTo>
                    <a:lnTo>
                      <a:pt x="588" y="318"/>
                    </a:lnTo>
                    <a:lnTo>
                      <a:pt x="594" y="318"/>
                    </a:lnTo>
                    <a:lnTo>
                      <a:pt x="594" y="324"/>
                    </a:lnTo>
                    <a:lnTo>
                      <a:pt x="588" y="324"/>
                    </a:lnTo>
                    <a:lnTo>
                      <a:pt x="588" y="330"/>
                    </a:lnTo>
                    <a:lnTo>
                      <a:pt x="582" y="336"/>
                    </a:lnTo>
                    <a:lnTo>
                      <a:pt x="576" y="342"/>
                    </a:lnTo>
                    <a:lnTo>
                      <a:pt x="570" y="348"/>
                    </a:lnTo>
                    <a:lnTo>
                      <a:pt x="564" y="354"/>
                    </a:lnTo>
                    <a:lnTo>
                      <a:pt x="558" y="360"/>
                    </a:lnTo>
                    <a:lnTo>
                      <a:pt x="552" y="366"/>
                    </a:lnTo>
                    <a:lnTo>
                      <a:pt x="552" y="372"/>
                    </a:lnTo>
                    <a:lnTo>
                      <a:pt x="546" y="372"/>
                    </a:lnTo>
                    <a:lnTo>
                      <a:pt x="540" y="372"/>
                    </a:lnTo>
                    <a:lnTo>
                      <a:pt x="540" y="366"/>
                    </a:lnTo>
                    <a:lnTo>
                      <a:pt x="534" y="366"/>
                    </a:lnTo>
                    <a:lnTo>
                      <a:pt x="528" y="360"/>
                    </a:lnTo>
                    <a:lnTo>
                      <a:pt x="522" y="360"/>
                    </a:lnTo>
                    <a:lnTo>
                      <a:pt x="516" y="366"/>
                    </a:lnTo>
                    <a:lnTo>
                      <a:pt x="516" y="372"/>
                    </a:lnTo>
                    <a:lnTo>
                      <a:pt x="510" y="372"/>
                    </a:lnTo>
                    <a:lnTo>
                      <a:pt x="510" y="378"/>
                    </a:lnTo>
                    <a:lnTo>
                      <a:pt x="504" y="384"/>
                    </a:lnTo>
                    <a:lnTo>
                      <a:pt x="504" y="390"/>
                    </a:lnTo>
                    <a:lnTo>
                      <a:pt x="498" y="390"/>
                    </a:lnTo>
                    <a:lnTo>
                      <a:pt x="492" y="390"/>
                    </a:lnTo>
                    <a:lnTo>
                      <a:pt x="486" y="396"/>
                    </a:lnTo>
                    <a:lnTo>
                      <a:pt x="486" y="402"/>
                    </a:lnTo>
                    <a:lnTo>
                      <a:pt x="486" y="414"/>
                    </a:lnTo>
                    <a:lnTo>
                      <a:pt x="492" y="414"/>
                    </a:lnTo>
                    <a:lnTo>
                      <a:pt x="492" y="420"/>
                    </a:lnTo>
                    <a:lnTo>
                      <a:pt x="492" y="426"/>
                    </a:lnTo>
                    <a:lnTo>
                      <a:pt x="492" y="432"/>
                    </a:lnTo>
                    <a:lnTo>
                      <a:pt x="486" y="426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74" y="426"/>
                    </a:lnTo>
                    <a:lnTo>
                      <a:pt x="474" y="432"/>
                    </a:lnTo>
                    <a:lnTo>
                      <a:pt x="474" y="438"/>
                    </a:lnTo>
                    <a:lnTo>
                      <a:pt x="468" y="444"/>
                    </a:lnTo>
                    <a:lnTo>
                      <a:pt x="468" y="450"/>
                    </a:lnTo>
                    <a:lnTo>
                      <a:pt x="462" y="456"/>
                    </a:lnTo>
                    <a:lnTo>
                      <a:pt x="462" y="462"/>
                    </a:lnTo>
                    <a:lnTo>
                      <a:pt x="456" y="462"/>
                    </a:lnTo>
                    <a:lnTo>
                      <a:pt x="456" y="468"/>
                    </a:lnTo>
                    <a:lnTo>
                      <a:pt x="450" y="474"/>
                    </a:lnTo>
                    <a:lnTo>
                      <a:pt x="450" y="480"/>
                    </a:lnTo>
                    <a:lnTo>
                      <a:pt x="456" y="480"/>
                    </a:lnTo>
                    <a:lnTo>
                      <a:pt x="462" y="480"/>
                    </a:lnTo>
                    <a:lnTo>
                      <a:pt x="462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8" y="498"/>
                    </a:lnTo>
                    <a:lnTo>
                      <a:pt x="474" y="504"/>
                    </a:lnTo>
                    <a:lnTo>
                      <a:pt x="474" y="510"/>
                    </a:lnTo>
                    <a:lnTo>
                      <a:pt x="480" y="510"/>
                    </a:lnTo>
                    <a:lnTo>
                      <a:pt x="480" y="516"/>
                    </a:lnTo>
                    <a:lnTo>
                      <a:pt x="486" y="516"/>
                    </a:lnTo>
                    <a:lnTo>
                      <a:pt x="492" y="522"/>
                    </a:lnTo>
                    <a:lnTo>
                      <a:pt x="498" y="522"/>
                    </a:lnTo>
                    <a:lnTo>
                      <a:pt x="504" y="522"/>
                    </a:lnTo>
                    <a:lnTo>
                      <a:pt x="510" y="522"/>
                    </a:lnTo>
                    <a:lnTo>
                      <a:pt x="516" y="522"/>
                    </a:lnTo>
                    <a:lnTo>
                      <a:pt x="522" y="528"/>
                    </a:lnTo>
                    <a:lnTo>
                      <a:pt x="528" y="528"/>
                    </a:lnTo>
                    <a:lnTo>
                      <a:pt x="534" y="528"/>
                    </a:lnTo>
                    <a:lnTo>
                      <a:pt x="534" y="534"/>
                    </a:lnTo>
                    <a:lnTo>
                      <a:pt x="540" y="534"/>
                    </a:lnTo>
                    <a:lnTo>
                      <a:pt x="546" y="540"/>
                    </a:lnTo>
                    <a:lnTo>
                      <a:pt x="546" y="546"/>
                    </a:lnTo>
                    <a:lnTo>
                      <a:pt x="546" y="552"/>
                    </a:lnTo>
                    <a:lnTo>
                      <a:pt x="546" y="558"/>
                    </a:lnTo>
                    <a:lnTo>
                      <a:pt x="546" y="564"/>
                    </a:lnTo>
                    <a:lnTo>
                      <a:pt x="540" y="564"/>
                    </a:lnTo>
                    <a:lnTo>
                      <a:pt x="540" y="570"/>
                    </a:lnTo>
                    <a:lnTo>
                      <a:pt x="540" y="576"/>
                    </a:lnTo>
                    <a:lnTo>
                      <a:pt x="546" y="582"/>
                    </a:lnTo>
                    <a:lnTo>
                      <a:pt x="552" y="588"/>
                    </a:lnTo>
                    <a:lnTo>
                      <a:pt x="546" y="594"/>
                    </a:lnTo>
                    <a:lnTo>
                      <a:pt x="546" y="600"/>
                    </a:lnTo>
                    <a:lnTo>
                      <a:pt x="540" y="600"/>
                    </a:lnTo>
                    <a:lnTo>
                      <a:pt x="540" y="606"/>
                    </a:lnTo>
                    <a:lnTo>
                      <a:pt x="540" y="612"/>
                    </a:lnTo>
                    <a:lnTo>
                      <a:pt x="540" y="618"/>
                    </a:lnTo>
                    <a:lnTo>
                      <a:pt x="534" y="618"/>
                    </a:lnTo>
                    <a:lnTo>
                      <a:pt x="534" y="624"/>
                    </a:lnTo>
                    <a:lnTo>
                      <a:pt x="528" y="624"/>
                    </a:lnTo>
                    <a:lnTo>
                      <a:pt x="528" y="618"/>
                    </a:lnTo>
                    <a:lnTo>
                      <a:pt x="522" y="618"/>
                    </a:lnTo>
                    <a:lnTo>
                      <a:pt x="516" y="618"/>
                    </a:lnTo>
                    <a:lnTo>
                      <a:pt x="510" y="618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510" y="630"/>
                    </a:lnTo>
                    <a:lnTo>
                      <a:pt x="510" y="636"/>
                    </a:lnTo>
                    <a:lnTo>
                      <a:pt x="516" y="636"/>
                    </a:lnTo>
                    <a:lnTo>
                      <a:pt x="522" y="642"/>
                    </a:lnTo>
                    <a:lnTo>
                      <a:pt x="528" y="642"/>
                    </a:lnTo>
                    <a:lnTo>
                      <a:pt x="528" y="648"/>
                    </a:lnTo>
                    <a:lnTo>
                      <a:pt x="534" y="648"/>
                    </a:lnTo>
                    <a:lnTo>
                      <a:pt x="534" y="654"/>
                    </a:lnTo>
                    <a:lnTo>
                      <a:pt x="540" y="654"/>
                    </a:lnTo>
                    <a:lnTo>
                      <a:pt x="540" y="660"/>
                    </a:lnTo>
                    <a:lnTo>
                      <a:pt x="546" y="660"/>
                    </a:lnTo>
                    <a:lnTo>
                      <a:pt x="552" y="660"/>
                    </a:lnTo>
                    <a:lnTo>
                      <a:pt x="552" y="666"/>
                    </a:lnTo>
                    <a:lnTo>
                      <a:pt x="564" y="672"/>
                    </a:lnTo>
                    <a:lnTo>
                      <a:pt x="570" y="672"/>
                    </a:lnTo>
                    <a:lnTo>
                      <a:pt x="570" y="678"/>
                    </a:lnTo>
                    <a:lnTo>
                      <a:pt x="570" y="684"/>
                    </a:lnTo>
                    <a:lnTo>
                      <a:pt x="570" y="690"/>
                    </a:lnTo>
                    <a:lnTo>
                      <a:pt x="576" y="702"/>
                    </a:lnTo>
                    <a:lnTo>
                      <a:pt x="576" y="708"/>
                    </a:lnTo>
                    <a:lnTo>
                      <a:pt x="570" y="708"/>
                    </a:lnTo>
                    <a:lnTo>
                      <a:pt x="570" y="714"/>
                    </a:lnTo>
                    <a:lnTo>
                      <a:pt x="576" y="720"/>
                    </a:lnTo>
                    <a:lnTo>
                      <a:pt x="576" y="726"/>
                    </a:lnTo>
                    <a:lnTo>
                      <a:pt x="576" y="732"/>
                    </a:lnTo>
                    <a:lnTo>
                      <a:pt x="576" y="738"/>
                    </a:lnTo>
                    <a:lnTo>
                      <a:pt x="576" y="744"/>
                    </a:lnTo>
                    <a:lnTo>
                      <a:pt x="576" y="750"/>
                    </a:lnTo>
                    <a:lnTo>
                      <a:pt x="582" y="750"/>
                    </a:lnTo>
                    <a:lnTo>
                      <a:pt x="582" y="756"/>
                    </a:lnTo>
                    <a:lnTo>
                      <a:pt x="570" y="756"/>
                    </a:lnTo>
                    <a:lnTo>
                      <a:pt x="570" y="750"/>
                    </a:lnTo>
                    <a:lnTo>
                      <a:pt x="564" y="750"/>
                    </a:lnTo>
                    <a:lnTo>
                      <a:pt x="558" y="750"/>
                    </a:lnTo>
                    <a:lnTo>
                      <a:pt x="552" y="750"/>
                    </a:lnTo>
                    <a:lnTo>
                      <a:pt x="546" y="750"/>
                    </a:lnTo>
                    <a:lnTo>
                      <a:pt x="540" y="750"/>
                    </a:lnTo>
                    <a:lnTo>
                      <a:pt x="534" y="750"/>
                    </a:lnTo>
                    <a:lnTo>
                      <a:pt x="528" y="750"/>
                    </a:lnTo>
                    <a:lnTo>
                      <a:pt x="522" y="756"/>
                    </a:lnTo>
                    <a:lnTo>
                      <a:pt x="516" y="756"/>
                    </a:lnTo>
                    <a:lnTo>
                      <a:pt x="516" y="762"/>
                    </a:lnTo>
                    <a:lnTo>
                      <a:pt x="510" y="762"/>
                    </a:lnTo>
                    <a:lnTo>
                      <a:pt x="504" y="768"/>
                    </a:lnTo>
                    <a:lnTo>
                      <a:pt x="498" y="768"/>
                    </a:lnTo>
                    <a:lnTo>
                      <a:pt x="492" y="768"/>
                    </a:lnTo>
                    <a:lnTo>
                      <a:pt x="492" y="762"/>
                    </a:lnTo>
                    <a:lnTo>
                      <a:pt x="486" y="762"/>
                    </a:lnTo>
                    <a:lnTo>
                      <a:pt x="480" y="762"/>
                    </a:lnTo>
                    <a:lnTo>
                      <a:pt x="474" y="762"/>
                    </a:lnTo>
                    <a:lnTo>
                      <a:pt x="474" y="768"/>
                    </a:lnTo>
                    <a:lnTo>
                      <a:pt x="468" y="768"/>
                    </a:lnTo>
                    <a:lnTo>
                      <a:pt x="468" y="774"/>
                    </a:lnTo>
                    <a:lnTo>
                      <a:pt x="462" y="774"/>
                    </a:lnTo>
                    <a:lnTo>
                      <a:pt x="456" y="774"/>
                    </a:lnTo>
                    <a:lnTo>
                      <a:pt x="456" y="768"/>
                    </a:lnTo>
                    <a:lnTo>
                      <a:pt x="456" y="762"/>
                    </a:lnTo>
                    <a:lnTo>
                      <a:pt x="450" y="762"/>
                    </a:lnTo>
                    <a:lnTo>
                      <a:pt x="444" y="762"/>
                    </a:lnTo>
                    <a:lnTo>
                      <a:pt x="444" y="756"/>
                    </a:lnTo>
                    <a:lnTo>
                      <a:pt x="438" y="756"/>
                    </a:lnTo>
                    <a:lnTo>
                      <a:pt x="432" y="756"/>
                    </a:lnTo>
                    <a:lnTo>
                      <a:pt x="426" y="750"/>
                    </a:lnTo>
                    <a:lnTo>
                      <a:pt x="420" y="750"/>
                    </a:lnTo>
                    <a:lnTo>
                      <a:pt x="420" y="744"/>
                    </a:lnTo>
                    <a:lnTo>
                      <a:pt x="414" y="744"/>
                    </a:lnTo>
                    <a:lnTo>
                      <a:pt x="408" y="744"/>
                    </a:lnTo>
                    <a:lnTo>
                      <a:pt x="408" y="738"/>
                    </a:lnTo>
                    <a:lnTo>
                      <a:pt x="402" y="738"/>
                    </a:lnTo>
                    <a:lnTo>
                      <a:pt x="396" y="738"/>
                    </a:lnTo>
                    <a:lnTo>
                      <a:pt x="396" y="732"/>
                    </a:lnTo>
                    <a:lnTo>
                      <a:pt x="396" y="738"/>
                    </a:lnTo>
                    <a:lnTo>
                      <a:pt x="390" y="738"/>
                    </a:lnTo>
                    <a:lnTo>
                      <a:pt x="384" y="738"/>
                    </a:lnTo>
                    <a:lnTo>
                      <a:pt x="378" y="738"/>
                    </a:lnTo>
                    <a:lnTo>
                      <a:pt x="372" y="738"/>
                    </a:lnTo>
                    <a:lnTo>
                      <a:pt x="366" y="732"/>
                    </a:lnTo>
                    <a:lnTo>
                      <a:pt x="366" y="726"/>
                    </a:lnTo>
                    <a:lnTo>
                      <a:pt x="360" y="720"/>
                    </a:lnTo>
                    <a:lnTo>
                      <a:pt x="354" y="714"/>
                    </a:lnTo>
                    <a:lnTo>
                      <a:pt x="348" y="714"/>
                    </a:lnTo>
                    <a:lnTo>
                      <a:pt x="342" y="714"/>
                    </a:lnTo>
                    <a:lnTo>
                      <a:pt x="336" y="708"/>
                    </a:lnTo>
                    <a:lnTo>
                      <a:pt x="330" y="708"/>
                    </a:lnTo>
                    <a:lnTo>
                      <a:pt x="324" y="708"/>
                    </a:lnTo>
                    <a:lnTo>
                      <a:pt x="318" y="708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2" name="Freeform 10">
                <a:extLst>
                  <a:ext uri="{FF2B5EF4-FFF2-40B4-BE49-F238E27FC236}">
                    <a16:creationId xmlns:a16="http://schemas.microsoft.com/office/drawing/2014/main" id="{C638D3A6-7CD5-39B3-DB37-A3F348B54CA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5207" y="8418830"/>
                <a:ext cx="1040131" cy="960120"/>
              </a:xfrm>
              <a:custGeom>
                <a:avLst/>
                <a:gdLst>
                  <a:gd name="T0" fmla="*/ 918361581 w 312"/>
                  <a:gd name="T1" fmla="*/ 374244394 h 288"/>
                  <a:gd name="T2" fmla="*/ 1038149445 w 312"/>
                  <a:gd name="T3" fmla="*/ 374244394 h 288"/>
                  <a:gd name="T4" fmla="*/ 1157934729 w 312"/>
                  <a:gd name="T5" fmla="*/ 408265313 h 288"/>
                  <a:gd name="T6" fmla="*/ 1277720013 w 312"/>
                  <a:gd name="T7" fmla="*/ 374244394 h 288"/>
                  <a:gd name="T8" fmla="*/ 1397507876 w 312"/>
                  <a:gd name="T9" fmla="*/ 272176875 h 288"/>
                  <a:gd name="T10" fmla="*/ 1517293160 w 312"/>
                  <a:gd name="T11" fmla="*/ 238155956 h 288"/>
                  <a:gd name="T12" fmla="*/ 1557221588 w 312"/>
                  <a:gd name="T13" fmla="*/ 170111738 h 288"/>
                  <a:gd name="T14" fmla="*/ 1557221588 w 312"/>
                  <a:gd name="T15" fmla="*/ 136088438 h 288"/>
                  <a:gd name="T16" fmla="*/ 1637081023 w 312"/>
                  <a:gd name="T17" fmla="*/ 102067519 h 288"/>
                  <a:gd name="T18" fmla="*/ 1916580019 w 312"/>
                  <a:gd name="T19" fmla="*/ 102067519 h 288"/>
                  <a:gd name="T20" fmla="*/ 1996439454 w 312"/>
                  <a:gd name="T21" fmla="*/ 0 h 288"/>
                  <a:gd name="T22" fmla="*/ 1956511026 w 312"/>
                  <a:gd name="T23" fmla="*/ 136088438 h 288"/>
                  <a:gd name="T24" fmla="*/ 1956511026 w 312"/>
                  <a:gd name="T25" fmla="*/ 306200175 h 288"/>
                  <a:gd name="T26" fmla="*/ 1796794735 w 312"/>
                  <a:gd name="T27" fmla="*/ 476309531 h 288"/>
                  <a:gd name="T28" fmla="*/ 1796794735 w 312"/>
                  <a:gd name="T29" fmla="*/ 612397969 h 288"/>
                  <a:gd name="T30" fmla="*/ 1756866307 w 312"/>
                  <a:gd name="T31" fmla="*/ 782509706 h 288"/>
                  <a:gd name="T32" fmla="*/ 1836723163 w 312"/>
                  <a:gd name="T33" fmla="*/ 952619063 h 288"/>
                  <a:gd name="T34" fmla="*/ 2036367882 w 312"/>
                  <a:gd name="T35" fmla="*/ 918598144 h 288"/>
                  <a:gd name="T36" fmla="*/ 2036367882 w 312"/>
                  <a:gd name="T37" fmla="*/ 986642363 h 288"/>
                  <a:gd name="T38" fmla="*/ 1956511026 w 312"/>
                  <a:gd name="T39" fmla="*/ 1122730800 h 288"/>
                  <a:gd name="T40" fmla="*/ 1996439454 w 312"/>
                  <a:gd name="T41" fmla="*/ 1224795938 h 288"/>
                  <a:gd name="T42" fmla="*/ 1956511026 w 312"/>
                  <a:gd name="T43" fmla="*/ 1326863456 h 288"/>
                  <a:gd name="T44" fmla="*/ 1916580019 w 312"/>
                  <a:gd name="T45" fmla="*/ 1496972813 h 288"/>
                  <a:gd name="T46" fmla="*/ 1956511026 w 312"/>
                  <a:gd name="T47" fmla="*/ 1530996113 h 288"/>
                  <a:gd name="T48" fmla="*/ 1836723163 w 312"/>
                  <a:gd name="T49" fmla="*/ 1565017031 h 288"/>
                  <a:gd name="T50" fmla="*/ 1756866307 w 312"/>
                  <a:gd name="T51" fmla="*/ 1565017031 h 288"/>
                  <a:gd name="T52" fmla="*/ 1716937879 w 312"/>
                  <a:gd name="T53" fmla="*/ 1565017031 h 288"/>
                  <a:gd name="T54" fmla="*/ 1557221588 w 312"/>
                  <a:gd name="T55" fmla="*/ 1599040331 h 288"/>
                  <a:gd name="T56" fmla="*/ 1477364732 w 312"/>
                  <a:gd name="T57" fmla="*/ 1599040331 h 288"/>
                  <a:gd name="T58" fmla="*/ 1437436304 w 312"/>
                  <a:gd name="T59" fmla="*/ 1599040331 h 288"/>
                  <a:gd name="T60" fmla="*/ 1357579448 w 312"/>
                  <a:gd name="T61" fmla="*/ 1599040331 h 288"/>
                  <a:gd name="T62" fmla="*/ 1277720013 w 312"/>
                  <a:gd name="T63" fmla="*/ 1633061250 h 288"/>
                  <a:gd name="T64" fmla="*/ 1237791585 w 312"/>
                  <a:gd name="T65" fmla="*/ 1633061250 h 288"/>
                  <a:gd name="T66" fmla="*/ 1157934729 w 312"/>
                  <a:gd name="T67" fmla="*/ 1599040331 h 288"/>
                  <a:gd name="T68" fmla="*/ 1078077873 w 312"/>
                  <a:gd name="T69" fmla="*/ 1565017031 h 288"/>
                  <a:gd name="T70" fmla="*/ 998218437 w 312"/>
                  <a:gd name="T71" fmla="*/ 1530996113 h 288"/>
                  <a:gd name="T72" fmla="*/ 838504726 w 312"/>
                  <a:gd name="T73" fmla="*/ 1462951894 h 288"/>
                  <a:gd name="T74" fmla="*/ 718716862 w 312"/>
                  <a:gd name="T75" fmla="*/ 1360884375 h 288"/>
                  <a:gd name="T76" fmla="*/ 559003150 w 312"/>
                  <a:gd name="T77" fmla="*/ 1292840156 h 288"/>
                  <a:gd name="T78" fmla="*/ 519074722 w 312"/>
                  <a:gd name="T79" fmla="*/ 1224795938 h 288"/>
                  <a:gd name="T80" fmla="*/ 399286859 w 312"/>
                  <a:gd name="T81" fmla="*/ 1122730800 h 288"/>
                  <a:gd name="T82" fmla="*/ 319430003 w 312"/>
                  <a:gd name="T83" fmla="*/ 1020663281 h 288"/>
                  <a:gd name="T84" fmla="*/ 279501575 w 312"/>
                  <a:gd name="T85" fmla="*/ 952619063 h 288"/>
                  <a:gd name="T86" fmla="*/ 239573147 w 312"/>
                  <a:gd name="T87" fmla="*/ 918598144 h 288"/>
                  <a:gd name="T88" fmla="*/ 199644719 w 312"/>
                  <a:gd name="T89" fmla="*/ 782509706 h 288"/>
                  <a:gd name="T90" fmla="*/ 119785284 w 312"/>
                  <a:gd name="T91" fmla="*/ 646421269 h 288"/>
                  <a:gd name="T92" fmla="*/ 39928428 w 312"/>
                  <a:gd name="T93" fmla="*/ 476309531 h 288"/>
                  <a:gd name="T94" fmla="*/ 0 w 312"/>
                  <a:gd name="T95" fmla="*/ 374244394 h 288"/>
                  <a:gd name="T96" fmla="*/ 79856856 w 312"/>
                  <a:gd name="T97" fmla="*/ 340221094 h 288"/>
                  <a:gd name="T98" fmla="*/ 159716291 w 312"/>
                  <a:gd name="T99" fmla="*/ 374244394 h 288"/>
                  <a:gd name="T100" fmla="*/ 199644719 w 312"/>
                  <a:gd name="T101" fmla="*/ 442288613 h 288"/>
                  <a:gd name="T102" fmla="*/ 359358431 w 312"/>
                  <a:gd name="T103" fmla="*/ 476309531 h 288"/>
                  <a:gd name="T104" fmla="*/ 479146295 w 312"/>
                  <a:gd name="T105" fmla="*/ 544353750 h 288"/>
                  <a:gd name="T106" fmla="*/ 559003150 w 312"/>
                  <a:gd name="T107" fmla="*/ 510332831 h 288"/>
                  <a:gd name="T108" fmla="*/ 678788434 w 312"/>
                  <a:gd name="T109" fmla="*/ 476309531 h 288"/>
                  <a:gd name="T110" fmla="*/ 718716862 w 312"/>
                  <a:gd name="T111" fmla="*/ 442288613 h 288"/>
                  <a:gd name="T112" fmla="*/ 758647870 w 312"/>
                  <a:gd name="T113" fmla="*/ 442288613 h 288"/>
                  <a:gd name="T114" fmla="*/ 798576298 w 312"/>
                  <a:gd name="T115" fmla="*/ 442288613 h 288"/>
                  <a:gd name="T116" fmla="*/ 838504726 w 312"/>
                  <a:gd name="T117" fmla="*/ 408265313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12" h="288">
                    <a:moveTo>
                      <a:pt x="126" y="72"/>
                    </a:moveTo>
                    <a:lnTo>
                      <a:pt x="126" y="72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38" y="66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62" y="72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12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88" y="12"/>
                    </a:lnTo>
                    <a:lnTo>
                      <a:pt x="288" y="6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06" y="18"/>
                    </a:lnTo>
                    <a:lnTo>
                      <a:pt x="300" y="18"/>
                    </a:lnTo>
                    <a:lnTo>
                      <a:pt x="300" y="24"/>
                    </a:lnTo>
                    <a:lnTo>
                      <a:pt x="294" y="24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60"/>
                    </a:lnTo>
                    <a:lnTo>
                      <a:pt x="282" y="60"/>
                    </a:lnTo>
                    <a:lnTo>
                      <a:pt x="282" y="66"/>
                    </a:lnTo>
                    <a:lnTo>
                      <a:pt x="276" y="72"/>
                    </a:lnTo>
                    <a:lnTo>
                      <a:pt x="276" y="78"/>
                    </a:lnTo>
                    <a:lnTo>
                      <a:pt x="270" y="84"/>
                    </a:lnTo>
                    <a:lnTo>
                      <a:pt x="270" y="90"/>
                    </a:lnTo>
                    <a:lnTo>
                      <a:pt x="264" y="96"/>
                    </a:lnTo>
                    <a:lnTo>
                      <a:pt x="264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0" y="120"/>
                    </a:lnTo>
                    <a:lnTo>
                      <a:pt x="264" y="126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6" y="168"/>
                    </a:lnTo>
                    <a:lnTo>
                      <a:pt x="276" y="174"/>
                    </a:lnTo>
                    <a:lnTo>
                      <a:pt x="282" y="174"/>
                    </a:lnTo>
                    <a:lnTo>
                      <a:pt x="282" y="168"/>
                    </a:lnTo>
                    <a:lnTo>
                      <a:pt x="288" y="168"/>
                    </a:lnTo>
                    <a:lnTo>
                      <a:pt x="294" y="162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62"/>
                    </a:lnTo>
                    <a:lnTo>
                      <a:pt x="312" y="168"/>
                    </a:lnTo>
                    <a:lnTo>
                      <a:pt x="312" y="174"/>
                    </a:lnTo>
                    <a:lnTo>
                      <a:pt x="306" y="174"/>
                    </a:lnTo>
                    <a:lnTo>
                      <a:pt x="300" y="174"/>
                    </a:lnTo>
                    <a:lnTo>
                      <a:pt x="306" y="180"/>
                    </a:lnTo>
                    <a:lnTo>
                      <a:pt x="300" y="180"/>
                    </a:lnTo>
                    <a:lnTo>
                      <a:pt x="294" y="186"/>
                    </a:lnTo>
                    <a:lnTo>
                      <a:pt x="288" y="192"/>
                    </a:lnTo>
                    <a:lnTo>
                      <a:pt x="294" y="198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294" y="228"/>
                    </a:lnTo>
                    <a:lnTo>
                      <a:pt x="294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8" y="252"/>
                    </a:lnTo>
                    <a:lnTo>
                      <a:pt x="288" y="258"/>
                    </a:lnTo>
                    <a:lnTo>
                      <a:pt x="288" y="264"/>
                    </a:lnTo>
                    <a:lnTo>
                      <a:pt x="294" y="264"/>
                    </a:lnTo>
                    <a:lnTo>
                      <a:pt x="300" y="264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0" y="276"/>
                    </a:lnTo>
                    <a:lnTo>
                      <a:pt x="270" y="270"/>
                    </a:lnTo>
                    <a:lnTo>
                      <a:pt x="264" y="276"/>
                    </a:lnTo>
                    <a:lnTo>
                      <a:pt x="270" y="276"/>
                    </a:lnTo>
                    <a:lnTo>
                      <a:pt x="264" y="276"/>
                    </a:lnTo>
                    <a:lnTo>
                      <a:pt x="258" y="276"/>
                    </a:lnTo>
                    <a:lnTo>
                      <a:pt x="252" y="276"/>
                    </a:lnTo>
                    <a:lnTo>
                      <a:pt x="246" y="276"/>
                    </a:lnTo>
                    <a:lnTo>
                      <a:pt x="246" y="282"/>
                    </a:lnTo>
                    <a:lnTo>
                      <a:pt x="240" y="282"/>
                    </a:lnTo>
                    <a:lnTo>
                      <a:pt x="234" y="282"/>
                    </a:lnTo>
                    <a:lnTo>
                      <a:pt x="228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16" y="282"/>
                    </a:lnTo>
                    <a:lnTo>
                      <a:pt x="210" y="282"/>
                    </a:lnTo>
                    <a:lnTo>
                      <a:pt x="204" y="282"/>
                    </a:lnTo>
                    <a:lnTo>
                      <a:pt x="198" y="282"/>
                    </a:lnTo>
                    <a:lnTo>
                      <a:pt x="198" y="288"/>
                    </a:lnTo>
                    <a:lnTo>
                      <a:pt x="192" y="288"/>
                    </a:lnTo>
                    <a:lnTo>
                      <a:pt x="186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82"/>
                    </a:lnTo>
                    <a:lnTo>
                      <a:pt x="168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0" y="276"/>
                    </a:lnTo>
                    <a:lnTo>
                      <a:pt x="150" y="270"/>
                    </a:lnTo>
                    <a:lnTo>
                      <a:pt x="144" y="270"/>
                    </a:lnTo>
                    <a:lnTo>
                      <a:pt x="144" y="264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40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28"/>
                    </a:lnTo>
                    <a:lnTo>
                      <a:pt x="84" y="228"/>
                    </a:lnTo>
                    <a:lnTo>
                      <a:pt x="84" y="222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0" y="198"/>
                    </a:lnTo>
                    <a:lnTo>
                      <a:pt x="60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2" y="174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42" y="168"/>
                    </a:lnTo>
                    <a:lnTo>
                      <a:pt x="48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42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6" y="96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78" y="90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14" y="78"/>
                    </a:lnTo>
                    <a:lnTo>
                      <a:pt x="120" y="78"/>
                    </a:lnTo>
                    <a:lnTo>
                      <a:pt x="120" y="84"/>
                    </a:lnTo>
                    <a:lnTo>
                      <a:pt x="120" y="78"/>
                    </a:lnTo>
                    <a:lnTo>
                      <a:pt x="126" y="78"/>
                    </a:lnTo>
                    <a:lnTo>
                      <a:pt x="126" y="84"/>
                    </a:lnTo>
                    <a:lnTo>
                      <a:pt x="126" y="78"/>
                    </a:lnTo>
                    <a:lnTo>
                      <a:pt x="126" y="7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3" name="Freeform 11">
                <a:extLst>
                  <a:ext uri="{FF2B5EF4-FFF2-40B4-BE49-F238E27FC236}">
                    <a16:creationId xmlns:a16="http://schemas.microsoft.com/office/drawing/2014/main" id="{ED12D41E-7112-C951-CD8D-BF16BE398E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6036311"/>
                <a:ext cx="2024868" cy="1482408"/>
              </a:xfrm>
              <a:custGeom>
                <a:avLst/>
                <a:gdLst>
                  <a:gd name="T0" fmla="*/ 1885691313 w 607"/>
                  <a:gd name="T1" fmla="*/ 1945090789 h 444"/>
                  <a:gd name="T2" fmla="*/ 1885691313 w 607"/>
                  <a:gd name="T3" fmla="*/ 2013339756 h 444"/>
                  <a:gd name="T4" fmla="*/ 1805732306 w 607"/>
                  <a:gd name="T5" fmla="*/ 2047464239 h 444"/>
                  <a:gd name="T6" fmla="*/ 1685793795 w 607"/>
                  <a:gd name="T7" fmla="*/ 2047464239 h 444"/>
                  <a:gd name="T8" fmla="*/ 1605834788 w 607"/>
                  <a:gd name="T9" fmla="*/ 2081588723 h 444"/>
                  <a:gd name="T10" fmla="*/ 1525878362 w 607"/>
                  <a:gd name="T11" fmla="*/ 2047464239 h 444"/>
                  <a:gd name="T12" fmla="*/ 1445919355 w 607"/>
                  <a:gd name="T13" fmla="*/ 2115710822 h 444"/>
                  <a:gd name="T14" fmla="*/ 1405939852 w 607"/>
                  <a:gd name="T15" fmla="*/ 2147483647 h 444"/>
                  <a:gd name="T16" fmla="*/ 1279338951 w 607"/>
                  <a:gd name="T17" fmla="*/ 2147483647 h 444"/>
                  <a:gd name="T18" fmla="*/ 1279338951 w 607"/>
                  <a:gd name="T19" fmla="*/ 2081588723 h 444"/>
                  <a:gd name="T20" fmla="*/ 1199379944 w 607"/>
                  <a:gd name="T21" fmla="*/ 2013339756 h 444"/>
                  <a:gd name="T22" fmla="*/ 1039461930 w 607"/>
                  <a:gd name="T23" fmla="*/ 2081588723 h 444"/>
                  <a:gd name="T24" fmla="*/ 919523419 w 607"/>
                  <a:gd name="T25" fmla="*/ 2115710822 h 444"/>
                  <a:gd name="T26" fmla="*/ 799587490 w 607"/>
                  <a:gd name="T27" fmla="*/ 2147483647 h 444"/>
                  <a:gd name="T28" fmla="*/ 679648979 w 607"/>
                  <a:gd name="T29" fmla="*/ 2147483647 h 444"/>
                  <a:gd name="T30" fmla="*/ 519730965 w 607"/>
                  <a:gd name="T31" fmla="*/ 2147483647 h 444"/>
                  <a:gd name="T32" fmla="*/ 519730965 w 607"/>
                  <a:gd name="T33" fmla="*/ 2115710822 h 444"/>
                  <a:gd name="T34" fmla="*/ 599689972 w 607"/>
                  <a:gd name="T35" fmla="*/ 2013339756 h 444"/>
                  <a:gd name="T36" fmla="*/ 479751461 w 607"/>
                  <a:gd name="T37" fmla="*/ 1876841822 h 444"/>
                  <a:gd name="T38" fmla="*/ 199897518 w 607"/>
                  <a:gd name="T39" fmla="*/ 1876841822 h 444"/>
                  <a:gd name="T40" fmla="*/ 39979504 w 607"/>
                  <a:gd name="T41" fmla="*/ 1706219405 h 444"/>
                  <a:gd name="T42" fmla="*/ 119938511 w 607"/>
                  <a:gd name="T43" fmla="*/ 1637970438 h 444"/>
                  <a:gd name="T44" fmla="*/ 199897518 w 607"/>
                  <a:gd name="T45" fmla="*/ 1501472504 h 444"/>
                  <a:gd name="T46" fmla="*/ 439771958 w 607"/>
                  <a:gd name="T47" fmla="*/ 1399099053 h 444"/>
                  <a:gd name="T48" fmla="*/ 559710468 w 607"/>
                  <a:gd name="T49" fmla="*/ 1126105570 h 444"/>
                  <a:gd name="T50" fmla="*/ 399792454 w 607"/>
                  <a:gd name="T51" fmla="*/ 1057856603 h 444"/>
                  <a:gd name="T52" fmla="*/ 399792454 w 607"/>
                  <a:gd name="T53" fmla="*/ 750736252 h 444"/>
                  <a:gd name="T54" fmla="*/ 239877021 w 607"/>
                  <a:gd name="T55" fmla="*/ 341244835 h 444"/>
                  <a:gd name="T56" fmla="*/ 639669476 w 607"/>
                  <a:gd name="T57" fmla="*/ 272995868 h 444"/>
                  <a:gd name="T58" fmla="*/ 1119420937 w 607"/>
                  <a:gd name="T59" fmla="*/ 443615900 h 444"/>
                  <a:gd name="T60" fmla="*/ 1445919355 w 607"/>
                  <a:gd name="T61" fmla="*/ 580113834 h 444"/>
                  <a:gd name="T62" fmla="*/ 1485898859 w 607"/>
                  <a:gd name="T63" fmla="*/ 477740384 h 444"/>
                  <a:gd name="T64" fmla="*/ 1605834788 w 607"/>
                  <a:gd name="T65" fmla="*/ 34124483 h 444"/>
                  <a:gd name="T66" fmla="*/ 2147483647 w 607"/>
                  <a:gd name="T67" fmla="*/ 136497934 h 444"/>
                  <a:gd name="T68" fmla="*/ 2147483647 w 607"/>
                  <a:gd name="T69" fmla="*/ 238871384 h 444"/>
                  <a:gd name="T70" fmla="*/ 2147483647 w 607"/>
                  <a:gd name="T71" fmla="*/ 409493802 h 444"/>
                  <a:gd name="T72" fmla="*/ 2147483647 w 607"/>
                  <a:gd name="T73" fmla="*/ 511864867 h 444"/>
                  <a:gd name="T74" fmla="*/ 2147483647 w 607"/>
                  <a:gd name="T75" fmla="*/ 750736252 h 444"/>
                  <a:gd name="T76" fmla="*/ 2147483647 w 607"/>
                  <a:gd name="T77" fmla="*/ 1160230054 h 444"/>
                  <a:gd name="T78" fmla="*/ 2147483647 w 607"/>
                  <a:gd name="T79" fmla="*/ 1672094921 h 444"/>
                  <a:gd name="T80" fmla="*/ 2147483647 w 607"/>
                  <a:gd name="T81" fmla="*/ 2147483647 h 444"/>
                  <a:gd name="T82" fmla="*/ 2147483647 w 607"/>
                  <a:gd name="T83" fmla="*/ 2147483647 h 444"/>
                  <a:gd name="T84" fmla="*/ 2147483647 w 607"/>
                  <a:gd name="T85" fmla="*/ 2147483647 h 444"/>
                  <a:gd name="T86" fmla="*/ 2147483647 w 607"/>
                  <a:gd name="T87" fmla="*/ 2147483647 h 444"/>
                  <a:gd name="T88" fmla="*/ 2147483647 w 607"/>
                  <a:gd name="T89" fmla="*/ 2147483647 h 444"/>
                  <a:gd name="T90" fmla="*/ 2147483647 w 607"/>
                  <a:gd name="T91" fmla="*/ 2147483647 h 444"/>
                  <a:gd name="T92" fmla="*/ 2147483647 w 607"/>
                  <a:gd name="T93" fmla="*/ 2115710822 h 444"/>
                  <a:gd name="T94" fmla="*/ 2147483647 w 607"/>
                  <a:gd name="T95" fmla="*/ 2147483647 h 444"/>
                  <a:gd name="T96" fmla="*/ 2147483647 w 607"/>
                  <a:gd name="T97" fmla="*/ 2147483647 h 444"/>
                  <a:gd name="T98" fmla="*/ 2147483647 w 607"/>
                  <a:gd name="T99" fmla="*/ 2147483647 h 444"/>
                  <a:gd name="T100" fmla="*/ 2147483647 w 607"/>
                  <a:gd name="T101" fmla="*/ 2147483647 h 444"/>
                  <a:gd name="T102" fmla="*/ 2147483647 w 607"/>
                  <a:gd name="T103" fmla="*/ 2115710822 h 444"/>
                  <a:gd name="T104" fmla="*/ 2147483647 w 607"/>
                  <a:gd name="T105" fmla="*/ 2047464239 h 444"/>
                  <a:gd name="T106" fmla="*/ 2147483647 w 607"/>
                  <a:gd name="T107" fmla="*/ 2013339756 h 444"/>
                  <a:gd name="T108" fmla="*/ 2147483647 w 607"/>
                  <a:gd name="T109" fmla="*/ 1979215272 h 444"/>
                  <a:gd name="T110" fmla="*/ 2147483647 w 607"/>
                  <a:gd name="T111" fmla="*/ 1945090789 h 444"/>
                  <a:gd name="T112" fmla="*/ 2147483647 w 607"/>
                  <a:gd name="T113" fmla="*/ 1876841822 h 444"/>
                  <a:gd name="T114" fmla="*/ 2147483647 w 607"/>
                  <a:gd name="T115" fmla="*/ 1876841822 h 444"/>
                  <a:gd name="T116" fmla="*/ 2045609327 w 607"/>
                  <a:gd name="T117" fmla="*/ 1842717338 h 444"/>
                  <a:gd name="T118" fmla="*/ 1965650320 w 607"/>
                  <a:gd name="T119" fmla="*/ 1876841822 h 444"/>
                  <a:gd name="T120" fmla="*/ 1845711810 w 607"/>
                  <a:gd name="T121" fmla="*/ 1910966305 h 44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07" h="444">
                    <a:moveTo>
                      <a:pt x="277" y="336"/>
                    </a:moveTo>
                    <a:lnTo>
                      <a:pt x="277" y="336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42"/>
                    </a:lnTo>
                    <a:lnTo>
                      <a:pt x="289" y="348"/>
                    </a:lnTo>
                    <a:lnTo>
                      <a:pt x="283" y="348"/>
                    </a:lnTo>
                    <a:lnTo>
                      <a:pt x="283" y="354"/>
                    </a:lnTo>
                    <a:lnTo>
                      <a:pt x="277" y="354"/>
                    </a:lnTo>
                    <a:lnTo>
                      <a:pt x="277" y="360"/>
                    </a:lnTo>
                    <a:lnTo>
                      <a:pt x="271" y="360"/>
                    </a:lnTo>
                    <a:lnTo>
                      <a:pt x="265" y="360"/>
                    </a:lnTo>
                    <a:lnTo>
                      <a:pt x="259" y="360"/>
                    </a:lnTo>
                    <a:lnTo>
                      <a:pt x="253" y="360"/>
                    </a:lnTo>
                    <a:lnTo>
                      <a:pt x="247" y="360"/>
                    </a:lnTo>
                    <a:lnTo>
                      <a:pt x="247" y="366"/>
                    </a:lnTo>
                    <a:lnTo>
                      <a:pt x="241" y="366"/>
                    </a:lnTo>
                    <a:lnTo>
                      <a:pt x="235" y="366"/>
                    </a:lnTo>
                    <a:lnTo>
                      <a:pt x="235" y="360"/>
                    </a:lnTo>
                    <a:lnTo>
                      <a:pt x="229" y="360"/>
                    </a:lnTo>
                    <a:lnTo>
                      <a:pt x="223" y="366"/>
                    </a:lnTo>
                    <a:lnTo>
                      <a:pt x="223" y="372"/>
                    </a:lnTo>
                    <a:lnTo>
                      <a:pt x="217" y="372"/>
                    </a:lnTo>
                    <a:lnTo>
                      <a:pt x="217" y="378"/>
                    </a:lnTo>
                    <a:lnTo>
                      <a:pt x="211" y="378"/>
                    </a:lnTo>
                    <a:lnTo>
                      <a:pt x="205" y="384"/>
                    </a:lnTo>
                    <a:lnTo>
                      <a:pt x="199" y="384"/>
                    </a:lnTo>
                    <a:lnTo>
                      <a:pt x="192" y="378"/>
                    </a:lnTo>
                    <a:lnTo>
                      <a:pt x="192" y="372"/>
                    </a:lnTo>
                    <a:lnTo>
                      <a:pt x="192" y="366"/>
                    </a:lnTo>
                    <a:lnTo>
                      <a:pt x="186" y="366"/>
                    </a:lnTo>
                    <a:lnTo>
                      <a:pt x="192" y="366"/>
                    </a:lnTo>
                    <a:lnTo>
                      <a:pt x="186" y="360"/>
                    </a:lnTo>
                    <a:lnTo>
                      <a:pt x="186" y="354"/>
                    </a:lnTo>
                    <a:lnTo>
                      <a:pt x="180" y="354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2" y="360"/>
                    </a:lnTo>
                    <a:lnTo>
                      <a:pt x="156" y="366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20" y="378"/>
                    </a:lnTo>
                    <a:lnTo>
                      <a:pt x="114" y="384"/>
                    </a:lnTo>
                    <a:lnTo>
                      <a:pt x="120" y="384"/>
                    </a:lnTo>
                    <a:lnTo>
                      <a:pt x="120" y="390"/>
                    </a:lnTo>
                    <a:lnTo>
                      <a:pt x="120" y="396"/>
                    </a:lnTo>
                    <a:lnTo>
                      <a:pt x="114" y="402"/>
                    </a:lnTo>
                    <a:lnTo>
                      <a:pt x="114" y="408"/>
                    </a:lnTo>
                    <a:lnTo>
                      <a:pt x="114" y="414"/>
                    </a:lnTo>
                    <a:lnTo>
                      <a:pt x="108" y="420"/>
                    </a:lnTo>
                    <a:lnTo>
                      <a:pt x="102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8" y="390"/>
                    </a:lnTo>
                    <a:lnTo>
                      <a:pt x="72" y="390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8" y="378"/>
                    </a:lnTo>
                    <a:lnTo>
                      <a:pt x="78" y="372"/>
                    </a:lnTo>
                    <a:lnTo>
                      <a:pt x="84" y="366"/>
                    </a:lnTo>
                    <a:lnTo>
                      <a:pt x="84" y="360"/>
                    </a:lnTo>
                    <a:lnTo>
                      <a:pt x="90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84" y="330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54" y="330"/>
                    </a:lnTo>
                    <a:lnTo>
                      <a:pt x="54" y="336"/>
                    </a:lnTo>
                    <a:lnTo>
                      <a:pt x="48" y="336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24" y="318"/>
                    </a:lnTo>
                    <a:lnTo>
                      <a:pt x="18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24" y="270"/>
                    </a:lnTo>
                    <a:lnTo>
                      <a:pt x="24" y="264"/>
                    </a:lnTo>
                    <a:lnTo>
                      <a:pt x="30" y="264"/>
                    </a:lnTo>
                    <a:lnTo>
                      <a:pt x="36" y="258"/>
                    </a:lnTo>
                    <a:lnTo>
                      <a:pt x="42" y="258"/>
                    </a:lnTo>
                    <a:lnTo>
                      <a:pt x="48" y="258"/>
                    </a:lnTo>
                    <a:lnTo>
                      <a:pt x="54" y="252"/>
                    </a:lnTo>
                    <a:lnTo>
                      <a:pt x="60" y="252"/>
                    </a:lnTo>
                    <a:lnTo>
                      <a:pt x="66" y="246"/>
                    </a:lnTo>
                    <a:lnTo>
                      <a:pt x="66" y="240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78" y="222"/>
                    </a:lnTo>
                    <a:lnTo>
                      <a:pt x="78" y="210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78" y="192"/>
                    </a:lnTo>
                    <a:lnTo>
                      <a:pt x="72" y="192"/>
                    </a:lnTo>
                    <a:lnTo>
                      <a:pt x="66" y="192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0" y="162"/>
                    </a:lnTo>
                    <a:lnTo>
                      <a:pt x="60" y="156"/>
                    </a:lnTo>
                    <a:lnTo>
                      <a:pt x="54" y="144"/>
                    </a:lnTo>
                    <a:lnTo>
                      <a:pt x="60" y="138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54" y="102"/>
                    </a:lnTo>
                    <a:lnTo>
                      <a:pt x="48" y="96"/>
                    </a:lnTo>
                    <a:lnTo>
                      <a:pt x="42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44" y="78"/>
                    </a:lnTo>
                    <a:lnTo>
                      <a:pt x="150" y="78"/>
                    </a:lnTo>
                    <a:lnTo>
                      <a:pt x="156" y="78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74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9" y="90"/>
                    </a:lnTo>
                    <a:lnTo>
                      <a:pt x="205" y="96"/>
                    </a:lnTo>
                    <a:lnTo>
                      <a:pt x="211" y="96"/>
                    </a:lnTo>
                    <a:lnTo>
                      <a:pt x="217" y="102"/>
                    </a:lnTo>
                    <a:lnTo>
                      <a:pt x="223" y="102"/>
                    </a:lnTo>
                    <a:lnTo>
                      <a:pt x="229" y="102"/>
                    </a:lnTo>
                    <a:lnTo>
                      <a:pt x="229" y="96"/>
                    </a:lnTo>
                    <a:lnTo>
                      <a:pt x="223" y="96"/>
                    </a:lnTo>
                    <a:lnTo>
                      <a:pt x="223" y="90"/>
                    </a:lnTo>
                    <a:lnTo>
                      <a:pt x="223" y="84"/>
                    </a:lnTo>
                    <a:lnTo>
                      <a:pt x="223" y="78"/>
                    </a:lnTo>
                    <a:lnTo>
                      <a:pt x="223" y="72"/>
                    </a:lnTo>
                    <a:lnTo>
                      <a:pt x="217" y="66"/>
                    </a:lnTo>
                    <a:lnTo>
                      <a:pt x="217" y="54"/>
                    </a:lnTo>
                    <a:lnTo>
                      <a:pt x="217" y="48"/>
                    </a:lnTo>
                    <a:lnTo>
                      <a:pt x="217" y="36"/>
                    </a:lnTo>
                    <a:lnTo>
                      <a:pt x="217" y="30"/>
                    </a:lnTo>
                    <a:lnTo>
                      <a:pt x="223" y="24"/>
                    </a:lnTo>
                    <a:lnTo>
                      <a:pt x="229" y="12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5" y="6"/>
                    </a:lnTo>
                    <a:lnTo>
                      <a:pt x="271" y="6"/>
                    </a:lnTo>
                    <a:lnTo>
                      <a:pt x="283" y="12"/>
                    </a:lnTo>
                    <a:lnTo>
                      <a:pt x="301" y="18"/>
                    </a:lnTo>
                    <a:lnTo>
                      <a:pt x="325" y="24"/>
                    </a:lnTo>
                    <a:lnTo>
                      <a:pt x="331" y="24"/>
                    </a:lnTo>
                    <a:lnTo>
                      <a:pt x="337" y="24"/>
                    </a:lnTo>
                    <a:lnTo>
                      <a:pt x="355" y="30"/>
                    </a:lnTo>
                    <a:lnTo>
                      <a:pt x="373" y="30"/>
                    </a:lnTo>
                    <a:lnTo>
                      <a:pt x="385" y="24"/>
                    </a:lnTo>
                    <a:lnTo>
                      <a:pt x="391" y="24"/>
                    </a:lnTo>
                    <a:lnTo>
                      <a:pt x="397" y="24"/>
                    </a:lnTo>
                    <a:lnTo>
                      <a:pt x="403" y="30"/>
                    </a:lnTo>
                    <a:lnTo>
                      <a:pt x="403" y="36"/>
                    </a:lnTo>
                    <a:lnTo>
                      <a:pt x="409" y="42"/>
                    </a:lnTo>
                    <a:lnTo>
                      <a:pt x="415" y="42"/>
                    </a:lnTo>
                    <a:lnTo>
                      <a:pt x="415" y="48"/>
                    </a:lnTo>
                    <a:lnTo>
                      <a:pt x="421" y="60"/>
                    </a:lnTo>
                    <a:lnTo>
                      <a:pt x="421" y="66"/>
                    </a:lnTo>
                    <a:lnTo>
                      <a:pt x="427" y="66"/>
                    </a:lnTo>
                    <a:lnTo>
                      <a:pt x="427" y="72"/>
                    </a:lnTo>
                    <a:lnTo>
                      <a:pt x="421" y="72"/>
                    </a:lnTo>
                    <a:lnTo>
                      <a:pt x="421" y="78"/>
                    </a:lnTo>
                    <a:lnTo>
                      <a:pt x="415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09" y="96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7" y="90"/>
                    </a:lnTo>
                    <a:lnTo>
                      <a:pt x="439" y="90"/>
                    </a:lnTo>
                    <a:lnTo>
                      <a:pt x="451" y="90"/>
                    </a:lnTo>
                    <a:lnTo>
                      <a:pt x="457" y="84"/>
                    </a:lnTo>
                    <a:lnTo>
                      <a:pt x="475" y="84"/>
                    </a:lnTo>
                    <a:lnTo>
                      <a:pt x="481" y="84"/>
                    </a:lnTo>
                    <a:lnTo>
                      <a:pt x="505" y="84"/>
                    </a:lnTo>
                    <a:lnTo>
                      <a:pt x="523" y="84"/>
                    </a:lnTo>
                    <a:lnTo>
                      <a:pt x="535" y="84"/>
                    </a:lnTo>
                    <a:lnTo>
                      <a:pt x="547" y="96"/>
                    </a:lnTo>
                    <a:lnTo>
                      <a:pt x="553" y="102"/>
                    </a:lnTo>
                    <a:lnTo>
                      <a:pt x="559" y="114"/>
                    </a:lnTo>
                    <a:lnTo>
                      <a:pt x="571" y="132"/>
                    </a:lnTo>
                    <a:lnTo>
                      <a:pt x="583" y="138"/>
                    </a:lnTo>
                    <a:lnTo>
                      <a:pt x="589" y="144"/>
                    </a:lnTo>
                    <a:lnTo>
                      <a:pt x="595" y="150"/>
                    </a:lnTo>
                    <a:lnTo>
                      <a:pt x="601" y="162"/>
                    </a:lnTo>
                    <a:lnTo>
                      <a:pt x="607" y="168"/>
                    </a:lnTo>
                    <a:lnTo>
                      <a:pt x="607" y="180"/>
                    </a:lnTo>
                    <a:lnTo>
                      <a:pt x="607" y="192"/>
                    </a:lnTo>
                    <a:lnTo>
                      <a:pt x="601" y="204"/>
                    </a:lnTo>
                    <a:lnTo>
                      <a:pt x="601" y="216"/>
                    </a:lnTo>
                    <a:lnTo>
                      <a:pt x="595" y="228"/>
                    </a:lnTo>
                    <a:lnTo>
                      <a:pt x="589" y="234"/>
                    </a:lnTo>
                    <a:lnTo>
                      <a:pt x="589" y="240"/>
                    </a:lnTo>
                    <a:lnTo>
                      <a:pt x="595" y="246"/>
                    </a:lnTo>
                    <a:lnTo>
                      <a:pt x="589" y="252"/>
                    </a:lnTo>
                    <a:lnTo>
                      <a:pt x="577" y="270"/>
                    </a:lnTo>
                    <a:lnTo>
                      <a:pt x="571" y="276"/>
                    </a:lnTo>
                    <a:lnTo>
                      <a:pt x="559" y="294"/>
                    </a:lnTo>
                    <a:lnTo>
                      <a:pt x="553" y="300"/>
                    </a:lnTo>
                    <a:lnTo>
                      <a:pt x="547" y="318"/>
                    </a:lnTo>
                    <a:lnTo>
                      <a:pt x="547" y="324"/>
                    </a:lnTo>
                    <a:lnTo>
                      <a:pt x="541" y="336"/>
                    </a:lnTo>
                    <a:lnTo>
                      <a:pt x="547" y="342"/>
                    </a:lnTo>
                    <a:lnTo>
                      <a:pt x="547" y="348"/>
                    </a:lnTo>
                    <a:lnTo>
                      <a:pt x="547" y="366"/>
                    </a:lnTo>
                    <a:lnTo>
                      <a:pt x="541" y="372"/>
                    </a:lnTo>
                    <a:lnTo>
                      <a:pt x="541" y="384"/>
                    </a:lnTo>
                    <a:lnTo>
                      <a:pt x="535" y="408"/>
                    </a:lnTo>
                    <a:lnTo>
                      <a:pt x="535" y="420"/>
                    </a:lnTo>
                    <a:lnTo>
                      <a:pt x="529" y="426"/>
                    </a:lnTo>
                    <a:lnTo>
                      <a:pt x="529" y="432"/>
                    </a:lnTo>
                    <a:lnTo>
                      <a:pt x="529" y="438"/>
                    </a:lnTo>
                    <a:lnTo>
                      <a:pt x="517" y="444"/>
                    </a:lnTo>
                    <a:lnTo>
                      <a:pt x="505" y="444"/>
                    </a:lnTo>
                    <a:lnTo>
                      <a:pt x="499" y="438"/>
                    </a:lnTo>
                    <a:lnTo>
                      <a:pt x="499" y="432"/>
                    </a:lnTo>
                    <a:lnTo>
                      <a:pt x="499" y="426"/>
                    </a:lnTo>
                    <a:lnTo>
                      <a:pt x="499" y="420"/>
                    </a:lnTo>
                    <a:lnTo>
                      <a:pt x="493" y="420"/>
                    </a:lnTo>
                    <a:lnTo>
                      <a:pt x="493" y="414"/>
                    </a:lnTo>
                    <a:lnTo>
                      <a:pt x="487" y="414"/>
                    </a:lnTo>
                    <a:lnTo>
                      <a:pt x="487" y="408"/>
                    </a:lnTo>
                    <a:lnTo>
                      <a:pt x="487" y="402"/>
                    </a:lnTo>
                    <a:lnTo>
                      <a:pt x="481" y="402"/>
                    </a:lnTo>
                    <a:lnTo>
                      <a:pt x="481" y="396"/>
                    </a:lnTo>
                    <a:lnTo>
                      <a:pt x="475" y="396"/>
                    </a:lnTo>
                    <a:lnTo>
                      <a:pt x="469" y="390"/>
                    </a:lnTo>
                    <a:lnTo>
                      <a:pt x="469" y="384"/>
                    </a:lnTo>
                    <a:lnTo>
                      <a:pt x="463" y="384"/>
                    </a:lnTo>
                    <a:lnTo>
                      <a:pt x="463" y="378"/>
                    </a:lnTo>
                    <a:lnTo>
                      <a:pt x="457" y="378"/>
                    </a:lnTo>
                    <a:lnTo>
                      <a:pt x="457" y="372"/>
                    </a:lnTo>
                    <a:lnTo>
                      <a:pt x="451" y="372"/>
                    </a:lnTo>
                    <a:lnTo>
                      <a:pt x="445" y="372"/>
                    </a:lnTo>
                    <a:lnTo>
                      <a:pt x="439" y="372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78"/>
                    </a:lnTo>
                    <a:lnTo>
                      <a:pt x="421" y="378"/>
                    </a:lnTo>
                    <a:lnTo>
                      <a:pt x="415" y="378"/>
                    </a:lnTo>
                    <a:lnTo>
                      <a:pt x="415" y="384"/>
                    </a:lnTo>
                    <a:lnTo>
                      <a:pt x="409" y="384"/>
                    </a:lnTo>
                    <a:lnTo>
                      <a:pt x="403" y="384"/>
                    </a:lnTo>
                    <a:lnTo>
                      <a:pt x="403" y="390"/>
                    </a:lnTo>
                    <a:lnTo>
                      <a:pt x="397" y="390"/>
                    </a:lnTo>
                    <a:lnTo>
                      <a:pt x="391" y="390"/>
                    </a:lnTo>
                    <a:lnTo>
                      <a:pt x="385" y="390"/>
                    </a:lnTo>
                    <a:lnTo>
                      <a:pt x="385" y="384"/>
                    </a:lnTo>
                    <a:lnTo>
                      <a:pt x="379" y="384"/>
                    </a:lnTo>
                    <a:lnTo>
                      <a:pt x="379" y="378"/>
                    </a:lnTo>
                    <a:lnTo>
                      <a:pt x="373" y="378"/>
                    </a:lnTo>
                    <a:lnTo>
                      <a:pt x="373" y="372"/>
                    </a:lnTo>
                    <a:lnTo>
                      <a:pt x="373" y="366"/>
                    </a:lnTo>
                    <a:lnTo>
                      <a:pt x="379" y="366"/>
                    </a:lnTo>
                    <a:lnTo>
                      <a:pt x="379" y="360"/>
                    </a:lnTo>
                    <a:lnTo>
                      <a:pt x="373" y="360"/>
                    </a:lnTo>
                    <a:lnTo>
                      <a:pt x="373" y="354"/>
                    </a:lnTo>
                    <a:lnTo>
                      <a:pt x="367" y="354"/>
                    </a:lnTo>
                    <a:lnTo>
                      <a:pt x="367" y="348"/>
                    </a:lnTo>
                    <a:lnTo>
                      <a:pt x="361" y="348"/>
                    </a:lnTo>
                    <a:lnTo>
                      <a:pt x="361" y="342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9" y="336"/>
                    </a:lnTo>
                    <a:lnTo>
                      <a:pt x="343" y="336"/>
                    </a:lnTo>
                    <a:lnTo>
                      <a:pt x="337" y="336"/>
                    </a:lnTo>
                    <a:lnTo>
                      <a:pt x="337" y="330"/>
                    </a:lnTo>
                    <a:lnTo>
                      <a:pt x="331" y="330"/>
                    </a:lnTo>
                    <a:lnTo>
                      <a:pt x="325" y="330"/>
                    </a:lnTo>
                    <a:lnTo>
                      <a:pt x="319" y="330"/>
                    </a:lnTo>
                    <a:lnTo>
                      <a:pt x="319" y="324"/>
                    </a:lnTo>
                    <a:lnTo>
                      <a:pt x="313" y="324"/>
                    </a:lnTo>
                    <a:lnTo>
                      <a:pt x="307" y="324"/>
                    </a:lnTo>
                    <a:lnTo>
                      <a:pt x="301" y="324"/>
                    </a:lnTo>
                    <a:lnTo>
                      <a:pt x="301" y="330"/>
                    </a:lnTo>
                    <a:lnTo>
                      <a:pt x="295" y="330"/>
                    </a:lnTo>
                    <a:lnTo>
                      <a:pt x="289" y="336"/>
                    </a:lnTo>
                    <a:lnTo>
                      <a:pt x="283" y="336"/>
                    </a:lnTo>
                    <a:lnTo>
                      <a:pt x="277" y="33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4" name="Freeform 12">
                <a:extLst>
                  <a:ext uri="{FF2B5EF4-FFF2-40B4-BE49-F238E27FC236}">
                    <a16:creationId xmlns:a16="http://schemas.microsoft.com/office/drawing/2014/main" id="{56A83118-DD71-64EF-D48E-BA86BD48F51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62021" y="1273493"/>
                <a:ext cx="2681360" cy="3162617"/>
              </a:xfrm>
              <a:custGeom>
                <a:avLst/>
                <a:gdLst>
                  <a:gd name="T0" fmla="*/ 1438534857 w 804"/>
                  <a:gd name="T1" fmla="*/ 1294659317 h 948"/>
                  <a:gd name="T2" fmla="*/ 1438534857 w 804"/>
                  <a:gd name="T3" fmla="*/ 1090237795 h 948"/>
                  <a:gd name="T4" fmla="*/ 1478494015 w 804"/>
                  <a:gd name="T5" fmla="*/ 919889703 h 948"/>
                  <a:gd name="T6" fmla="*/ 1638330648 w 804"/>
                  <a:gd name="T7" fmla="*/ 885818655 h 948"/>
                  <a:gd name="T8" fmla="*/ 1718248965 w 804"/>
                  <a:gd name="T9" fmla="*/ 783610277 h 948"/>
                  <a:gd name="T10" fmla="*/ 1758208123 w 804"/>
                  <a:gd name="T11" fmla="*/ 681399515 h 948"/>
                  <a:gd name="T12" fmla="*/ 1878085598 w 804"/>
                  <a:gd name="T13" fmla="*/ 613259802 h 948"/>
                  <a:gd name="T14" fmla="*/ 1997963072 w 804"/>
                  <a:gd name="T15" fmla="*/ 579188754 h 948"/>
                  <a:gd name="T16" fmla="*/ 2147483647 w 804"/>
                  <a:gd name="T17" fmla="*/ 511049041 h 948"/>
                  <a:gd name="T18" fmla="*/ 2147483647 w 804"/>
                  <a:gd name="T19" fmla="*/ 442909327 h 948"/>
                  <a:gd name="T20" fmla="*/ 2147483647 w 804"/>
                  <a:gd name="T21" fmla="*/ 340698566 h 948"/>
                  <a:gd name="T22" fmla="*/ 2147483647 w 804"/>
                  <a:gd name="T23" fmla="*/ 306629901 h 948"/>
                  <a:gd name="T24" fmla="*/ 2147483647 w 804"/>
                  <a:gd name="T25" fmla="*/ 272558853 h 948"/>
                  <a:gd name="T26" fmla="*/ 2147483647 w 804"/>
                  <a:gd name="T27" fmla="*/ 306629901 h 948"/>
                  <a:gd name="T28" fmla="*/ 2147483647 w 804"/>
                  <a:gd name="T29" fmla="*/ 204419140 h 948"/>
                  <a:gd name="T30" fmla="*/ 2147483647 w 804"/>
                  <a:gd name="T31" fmla="*/ 34071048 h 948"/>
                  <a:gd name="T32" fmla="*/ 2147483647 w 804"/>
                  <a:gd name="T33" fmla="*/ 102210761 h 948"/>
                  <a:gd name="T34" fmla="*/ 2147483647 w 804"/>
                  <a:gd name="T35" fmla="*/ 374769614 h 948"/>
                  <a:gd name="T36" fmla="*/ 2147483647 w 804"/>
                  <a:gd name="T37" fmla="*/ 681399515 h 948"/>
                  <a:gd name="T38" fmla="*/ 2147483647 w 804"/>
                  <a:gd name="T39" fmla="*/ 919889703 h 948"/>
                  <a:gd name="T40" fmla="*/ 2147483647 w 804"/>
                  <a:gd name="T41" fmla="*/ 1192448556 h 948"/>
                  <a:gd name="T42" fmla="*/ 2147483647 w 804"/>
                  <a:gd name="T43" fmla="*/ 1465007409 h 948"/>
                  <a:gd name="T44" fmla="*/ 2147483647 w 804"/>
                  <a:gd name="T45" fmla="*/ 1839777023 h 948"/>
                  <a:gd name="T46" fmla="*/ 2147483647 w 804"/>
                  <a:gd name="T47" fmla="*/ 1976058832 h 948"/>
                  <a:gd name="T48" fmla="*/ 2147483647 w 804"/>
                  <a:gd name="T49" fmla="*/ 2010127498 h 948"/>
                  <a:gd name="T50" fmla="*/ 2147483647 w 804"/>
                  <a:gd name="T51" fmla="*/ 2147483647 h 948"/>
                  <a:gd name="T52" fmla="*/ 2147483647 w 804"/>
                  <a:gd name="T53" fmla="*/ 2147483647 h 948"/>
                  <a:gd name="T54" fmla="*/ 2147483647 w 804"/>
                  <a:gd name="T55" fmla="*/ 2147483647 h 948"/>
                  <a:gd name="T56" fmla="*/ 2147483647 w 804"/>
                  <a:gd name="T57" fmla="*/ 2147483647 h 948"/>
                  <a:gd name="T58" fmla="*/ 2147483647 w 804"/>
                  <a:gd name="T59" fmla="*/ 2147483647 h 948"/>
                  <a:gd name="T60" fmla="*/ 2147483647 w 804"/>
                  <a:gd name="T61" fmla="*/ 2147483647 h 948"/>
                  <a:gd name="T62" fmla="*/ 2147483647 w 804"/>
                  <a:gd name="T63" fmla="*/ 2147483647 h 948"/>
                  <a:gd name="T64" fmla="*/ 2147483647 w 804"/>
                  <a:gd name="T65" fmla="*/ 2147483647 h 948"/>
                  <a:gd name="T66" fmla="*/ 2147483647 w 804"/>
                  <a:gd name="T67" fmla="*/ 2147483647 h 948"/>
                  <a:gd name="T68" fmla="*/ 2147483647 w 804"/>
                  <a:gd name="T69" fmla="*/ 2147483647 h 948"/>
                  <a:gd name="T70" fmla="*/ 2147483647 w 804"/>
                  <a:gd name="T71" fmla="*/ 2147483647 h 948"/>
                  <a:gd name="T72" fmla="*/ 2147483647 w 804"/>
                  <a:gd name="T73" fmla="*/ 2147483647 h 948"/>
                  <a:gd name="T74" fmla="*/ 2147483647 w 804"/>
                  <a:gd name="T75" fmla="*/ 2147483647 h 948"/>
                  <a:gd name="T76" fmla="*/ 2147483647 w 804"/>
                  <a:gd name="T77" fmla="*/ 2147483647 h 948"/>
                  <a:gd name="T78" fmla="*/ 2037922231 w 804"/>
                  <a:gd name="T79" fmla="*/ 2147483647 h 948"/>
                  <a:gd name="T80" fmla="*/ 1878085598 w 804"/>
                  <a:gd name="T81" fmla="*/ 2147483647 h 948"/>
                  <a:gd name="T82" fmla="*/ 1638330648 w 804"/>
                  <a:gd name="T83" fmla="*/ 2147483647 h 948"/>
                  <a:gd name="T84" fmla="*/ 1358616541 w 804"/>
                  <a:gd name="T85" fmla="*/ 2147483647 h 948"/>
                  <a:gd name="T86" fmla="*/ 1078899853 w 804"/>
                  <a:gd name="T87" fmla="*/ 2147483647 h 948"/>
                  <a:gd name="T88" fmla="*/ 799185745 w 804"/>
                  <a:gd name="T89" fmla="*/ 2147483647 h 948"/>
                  <a:gd name="T90" fmla="*/ 519471638 w 804"/>
                  <a:gd name="T91" fmla="*/ 2147483647 h 948"/>
                  <a:gd name="T92" fmla="*/ 0 w 804"/>
                  <a:gd name="T93" fmla="*/ 2147483647 h 948"/>
                  <a:gd name="T94" fmla="*/ 159836633 w 804"/>
                  <a:gd name="T95" fmla="*/ 2147483647 h 948"/>
                  <a:gd name="T96" fmla="*/ 359632424 w 804"/>
                  <a:gd name="T97" fmla="*/ 2147483647 h 948"/>
                  <a:gd name="T98" fmla="*/ 239754949 w 804"/>
                  <a:gd name="T99" fmla="*/ 2147483647 h 948"/>
                  <a:gd name="T100" fmla="*/ 319673266 w 804"/>
                  <a:gd name="T101" fmla="*/ 2147483647 h 948"/>
                  <a:gd name="T102" fmla="*/ 639349112 w 804"/>
                  <a:gd name="T103" fmla="*/ 2147483647 h 948"/>
                  <a:gd name="T104" fmla="*/ 919063220 w 804"/>
                  <a:gd name="T105" fmla="*/ 2147483647 h 948"/>
                  <a:gd name="T106" fmla="*/ 959022378 w 804"/>
                  <a:gd name="T107" fmla="*/ 2147483647 h 948"/>
                  <a:gd name="T108" fmla="*/ 1078899853 w 804"/>
                  <a:gd name="T109" fmla="*/ 2147483647 h 948"/>
                  <a:gd name="T110" fmla="*/ 1198777327 w 804"/>
                  <a:gd name="T111" fmla="*/ 2147483647 h 948"/>
                  <a:gd name="T112" fmla="*/ 1278695644 w 804"/>
                  <a:gd name="T113" fmla="*/ 2147483647 h 948"/>
                  <a:gd name="T114" fmla="*/ 1078899853 w 804"/>
                  <a:gd name="T115" fmla="*/ 2147483647 h 948"/>
                  <a:gd name="T116" fmla="*/ 1198777327 w 804"/>
                  <a:gd name="T117" fmla="*/ 2147483647 h 948"/>
                  <a:gd name="T118" fmla="*/ 1278695644 w 804"/>
                  <a:gd name="T119" fmla="*/ 2147483647 h 948"/>
                  <a:gd name="T120" fmla="*/ 1238736485 w 804"/>
                  <a:gd name="T121" fmla="*/ 1907916736 h 948"/>
                  <a:gd name="T122" fmla="*/ 1398575699 w 804"/>
                  <a:gd name="T123" fmla="*/ 1805708358 h 948"/>
                  <a:gd name="T124" fmla="*/ 1518453174 w 804"/>
                  <a:gd name="T125" fmla="*/ 1635357883 h 94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4" h="948">
                    <a:moveTo>
                      <a:pt x="240" y="258"/>
                    </a:moveTo>
                    <a:lnTo>
                      <a:pt x="240" y="258"/>
                    </a:lnTo>
                    <a:lnTo>
                      <a:pt x="234" y="252"/>
                    </a:lnTo>
                    <a:lnTo>
                      <a:pt x="228" y="252"/>
                    </a:lnTo>
                    <a:lnTo>
                      <a:pt x="228" y="246"/>
                    </a:lnTo>
                    <a:lnTo>
                      <a:pt x="222" y="240"/>
                    </a:lnTo>
                    <a:lnTo>
                      <a:pt x="222" y="234"/>
                    </a:lnTo>
                    <a:lnTo>
                      <a:pt x="216" y="234"/>
                    </a:lnTo>
                    <a:lnTo>
                      <a:pt x="216" y="228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6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2" y="186"/>
                    </a:lnTo>
                    <a:lnTo>
                      <a:pt x="222" y="180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6" y="168"/>
                    </a:lnTo>
                    <a:lnTo>
                      <a:pt x="216" y="162"/>
                    </a:lnTo>
                    <a:lnTo>
                      <a:pt x="222" y="162"/>
                    </a:lnTo>
                    <a:lnTo>
                      <a:pt x="222" y="168"/>
                    </a:lnTo>
                    <a:lnTo>
                      <a:pt x="222" y="162"/>
                    </a:lnTo>
                    <a:lnTo>
                      <a:pt x="228" y="168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46" y="156"/>
                    </a:lnTo>
                    <a:lnTo>
                      <a:pt x="246" y="150"/>
                    </a:lnTo>
                    <a:lnTo>
                      <a:pt x="252" y="144"/>
                    </a:lnTo>
                    <a:lnTo>
                      <a:pt x="258" y="144"/>
                    </a:lnTo>
                    <a:lnTo>
                      <a:pt x="258" y="150"/>
                    </a:lnTo>
                    <a:lnTo>
                      <a:pt x="258" y="144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26"/>
                    </a:lnTo>
                    <a:lnTo>
                      <a:pt x="264" y="126"/>
                    </a:lnTo>
                    <a:lnTo>
                      <a:pt x="264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14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0"/>
                    </a:lnTo>
                    <a:lnTo>
                      <a:pt x="324" y="90"/>
                    </a:lnTo>
                    <a:lnTo>
                      <a:pt x="324" y="84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6" y="60"/>
                    </a:lnTo>
                    <a:lnTo>
                      <a:pt x="342" y="60"/>
                    </a:lnTo>
                    <a:lnTo>
                      <a:pt x="342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2" y="60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396" y="48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396" y="54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08" y="48"/>
                    </a:lnTo>
                    <a:lnTo>
                      <a:pt x="414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54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38" y="36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0"/>
                    </a:lnTo>
                    <a:lnTo>
                      <a:pt x="438" y="30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16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46" y="18"/>
                    </a:lnTo>
                    <a:lnTo>
                      <a:pt x="552" y="18"/>
                    </a:lnTo>
                    <a:lnTo>
                      <a:pt x="552" y="24"/>
                    </a:lnTo>
                    <a:lnTo>
                      <a:pt x="558" y="30"/>
                    </a:lnTo>
                    <a:lnTo>
                      <a:pt x="558" y="36"/>
                    </a:lnTo>
                    <a:lnTo>
                      <a:pt x="564" y="36"/>
                    </a:lnTo>
                    <a:lnTo>
                      <a:pt x="564" y="42"/>
                    </a:lnTo>
                    <a:lnTo>
                      <a:pt x="570" y="42"/>
                    </a:lnTo>
                    <a:lnTo>
                      <a:pt x="570" y="48"/>
                    </a:lnTo>
                    <a:lnTo>
                      <a:pt x="576" y="54"/>
                    </a:lnTo>
                    <a:lnTo>
                      <a:pt x="576" y="60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88" y="78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90"/>
                    </a:lnTo>
                    <a:lnTo>
                      <a:pt x="600" y="96"/>
                    </a:lnTo>
                    <a:lnTo>
                      <a:pt x="606" y="96"/>
                    </a:lnTo>
                    <a:lnTo>
                      <a:pt x="606" y="102"/>
                    </a:lnTo>
                    <a:lnTo>
                      <a:pt x="612" y="102"/>
                    </a:lnTo>
                    <a:lnTo>
                      <a:pt x="612" y="108"/>
                    </a:lnTo>
                    <a:lnTo>
                      <a:pt x="618" y="114"/>
                    </a:lnTo>
                    <a:lnTo>
                      <a:pt x="618" y="120"/>
                    </a:lnTo>
                    <a:lnTo>
                      <a:pt x="624" y="120"/>
                    </a:lnTo>
                    <a:lnTo>
                      <a:pt x="624" y="126"/>
                    </a:lnTo>
                    <a:lnTo>
                      <a:pt x="630" y="126"/>
                    </a:lnTo>
                    <a:lnTo>
                      <a:pt x="630" y="132"/>
                    </a:lnTo>
                    <a:lnTo>
                      <a:pt x="630" y="138"/>
                    </a:lnTo>
                    <a:lnTo>
                      <a:pt x="636" y="138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2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54" y="162"/>
                    </a:lnTo>
                    <a:lnTo>
                      <a:pt x="654" y="168"/>
                    </a:lnTo>
                    <a:lnTo>
                      <a:pt x="654" y="174"/>
                    </a:lnTo>
                    <a:lnTo>
                      <a:pt x="654" y="180"/>
                    </a:lnTo>
                    <a:lnTo>
                      <a:pt x="660" y="180"/>
                    </a:lnTo>
                    <a:lnTo>
                      <a:pt x="660" y="186"/>
                    </a:lnTo>
                    <a:lnTo>
                      <a:pt x="660" y="192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60" y="210"/>
                    </a:lnTo>
                    <a:lnTo>
                      <a:pt x="660" y="216"/>
                    </a:lnTo>
                    <a:lnTo>
                      <a:pt x="666" y="216"/>
                    </a:lnTo>
                    <a:lnTo>
                      <a:pt x="666" y="222"/>
                    </a:lnTo>
                    <a:lnTo>
                      <a:pt x="666" y="228"/>
                    </a:lnTo>
                    <a:lnTo>
                      <a:pt x="666" y="234"/>
                    </a:lnTo>
                    <a:lnTo>
                      <a:pt x="666" y="240"/>
                    </a:lnTo>
                    <a:lnTo>
                      <a:pt x="666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2" y="264"/>
                    </a:lnTo>
                    <a:lnTo>
                      <a:pt x="672" y="270"/>
                    </a:lnTo>
                    <a:lnTo>
                      <a:pt x="672" y="276"/>
                    </a:lnTo>
                    <a:lnTo>
                      <a:pt x="672" y="282"/>
                    </a:lnTo>
                    <a:lnTo>
                      <a:pt x="678" y="288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84" y="306"/>
                    </a:lnTo>
                    <a:lnTo>
                      <a:pt x="684" y="312"/>
                    </a:lnTo>
                    <a:lnTo>
                      <a:pt x="678" y="312"/>
                    </a:lnTo>
                    <a:lnTo>
                      <a:pt x="678" y="318"/>
                    </a:lnTo>
                    <a:lnTo>
                      <a:pt x="678" y="324"/>
                    </a:lnTo>
                    <a:lnTo>
                      <a:pt x="684" y="324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78" y="336"/>
                    </a:lnTo>
                    <a:lnTo>
                      <a:pt x="684" y="342"/>
                    </a:lnTo>
                    <a:lnTo>
                      <a:pt x="690" y="348"/>
                    </a:lnTo>
                    <a:lnTo>
                      <a:pt x="696" y="348"/>
                    </a:lnTo>
                    <a:lnTo>
                      <a:pt x="702" y="348"/>
                    </a:lnTo>
                    <a:lnTo>
                      <a:pt x="708" y="354"/>
                    </a:lnTo>
                    <a:lnTo>
                      <a:pt x="708" y="348"/>
                    </a:lnTo>
                    <a:lnTo>
                      <a:pt x="714" y="348"/>
                    </a:lnTo>
                    <a:lnTo>
                      <a:pt x="720" y="348"/>
                    </a:lnTo>
                    <a:lnTo>
                      <a:pt x="726" y="348"/>
                    </a:lnTo>
                    <a:lnTo>
                      <a:pt x="732" y="348"/>
                    </a:lnTo>
                    <a:lnTo>
                      <a:pt x="738" y="348"/>
                    </a:lnTo>
                    <a:lnTo>
                      <a:pt x="744" y="348"/>
                    </a:lnTo>
                    <a:lnTo>
                      <a:pt x="744" y="354"/>
                    </a:lnTo>
                    <a:lnTo>
                      <a:pt x="750" y="354"/>
                    </a:lnTo>
                    <a:lnTo>
                      <a:pt x="750" y="348"/>
                    </a:lnTo>
                    <a:lnTo>
                      <a:pt x="750" y="354"/>
                    </a:lnTo>
                    <a:lnTo>
                      <a:pt x="756" y="354"/>
                    </a:lnTo>
                    <a:lnTo>
                      <a:pt x="762" y="360"/>
                    </a:lnTo>
                    <a:lnTo>
                      <a:pt x="768" y="360"/>
                    </a:lnTo>
                    <a:lnTo>
                      <a:pt x="762" y="360"/>
                    </a:lnTo>
                    <a:lnTo>
                      <a:pt x="762" y="366"/>
                    </a:lnTo>
                    <a:lnTo>
                      <a:pt x="768" y="366"/>
                    </a:lnTo>
                    <a:lnTo>
                      <a:pt x="774" y="372"/>
                    </a:lnTo>
                    <a:lnTo>
                      <a:pt x="774" y="378"/>
                    </a:lnTo>
                    <a:lnTo>
                      <a:pt x="774" y="384"/>
                    </a:lnTo>
                    <a:lnTo>
                      <a:pt x="780" y="384"/>
                    </a:lnTo>
                    <a:lnTo>
                      <a:pt x="786" y="384"/>
                    </a:lnTo>
                    <a:lnTo>
                      <a:pt x="786" y="390"/>
                    </a:lnTo>
                    <a:lnTo>
                      <a:pt x="786" y="396"/>
                    </a:lnTo>
                    <a:lnTo>
                      <a:pt x="792" y="396"/>
                    </a:lnTo>
                    <a:lnTo>
                      <a:pt x="798" y="396"/>
                    </a:lnTo>
                    <a:lnTo>
                      <a:pt x="798" y="390"/>
                    </a:lnTo>
                    <a:lnTo>
                      <a:pt x="804" y="390"/>
                    </a:lnTo>
                    <a:lnTo>
                      <a:pt x="804" y="396"/>
                    </a:lnTo>
                    <a:lnTo>
                      <a:pt x="804" y="402"/>
                    </a:lnTo>
                    <a:lnTo>
                      <a:pt x="804" y="408"/>
                    </a:lnTo>
                    <a:lnTo>
                      <a:pt x="798" y="408"/>
                    </a:lnTo>
                    <a:lnTo>
                      <a:pt x="798" y="414"/>
                    </a:lnTo>
                    <a:lnTo>
                      <a:pt x="798" y="420"/>
                    </a:lnTo>
                    <a:lnTo>
                      <a:pt x="798" y="426"/>
                    </a:lnTo>
                    <a:lnTo>
                      <a:pt x="792" y="432"/>
                    </a:lnTo>
                    <a:lnTo>
                      <a:pt x="792" y="438"/>
                    </a:lnTo>
                    <a:lnTo>
                      <a:pt x="792" y="444"/>
                    </a:lnTo>
                    <a:lnTo>
                      <a:pt x="798" y="444"/>
                    </a:lnTo>
                    <a:lnTo>
                      <a:pt x="798" y="450"/>
                    </a:lnTo>
                    <a:lnTo>
                      <a:pt x="798" y="456"/>
                    </a:lnTo>
                    <a:lnTo>
                      <a:pt x="798" y="462"/>
                    </a:lnTo>
                    <a:lnTo>
                      <a:pt x="798" y="468"/>
                    </a:lnTo>
                    <a:lnTo>
                      <a:pt x="792" y="468"/>
                    </a:lnTo>
                    <a:lnTo>
                      <a:pt x="792" y="474"/>
                    </a:lnTo>
                    <a:lnTo>
                      <a:pt x="786" y="474"/>
                    </a:lnTo>
                    <a:lnTo>
                      <a:pt x="786" y="480"/>
                    </a:lnTo>
                    <a:lnTo>
                      <a:pt x="792" y="480"/>
                    </a:lnTo>
                    <a:lnTo>
                      <a:pt x="786" y="480"/>
                    </a:lnTo>
                    <a:lnTo>
                      <a:pt x="786" y="486"/>
                    </a:lnTo>
                    <a:lnTo>
                      <a:pt x="786" y="492"/>
                    </a:lnTo>
                    <a:lnTo>
                      <a:pt x="786" y="498"/>
                    </a:lnTo>
                    <a:lnTo>
                      <a:pt x="786" y="504"/>
                    </a:lnTo>
                    <a:lnTo>
                      <a:pt x="780" y="504"/>
                    </a:lnTo>
                    <a:lnTo>
                      <a:pt x="780" y="510"/>
                    </a:lnTo>
                    <a:lnTo>
                      <a:pt x="774" y="510"/>
                    </a:lnTo>
                    <a:lnTo>
                      <a:pt x="774" y="516"/>
                    </a:lnTo>
                    <a:lnTo>
                      <a:pt x="780" y="522"/>
                    </a:lnTo>
                    <a:lnTo>
                      <a:pt x="786" y="528"/>
                    </a:lnTo>
                    <a:lnTo>
                      <a:pt x="792" y="528"/>
                    </a:lnTo>
                    <a:lnTo>
                      <a:pt x="798" y="534"/>
                    </a:lnTo>
                    <a:lnTo>
                      <a:pt x="798" y="540"/>
                    </a:lnTo>
                    <a:lnTo>
                      <a:pt x="798" y="546"/>
                    </a:lnTo>
                    <a:lnTo>
                      <a:pt x="798" y="552"/>
                    </a:lnTo>
                    <a:lnTo>
                      <a:pt x="792" y="552"/>
                    </a:lnTo>
                    <a:lnTo>
                      <a:pt x="792" y="558"/>
                    </a:lnTo>
                    <a:lnTo>
                      <a:pt x="792" y="564"/>
                    </a:lnTo>
                    <a:lnTo>
                      <a:pt x="786" y="564"/>
                    </a:lnTo>
                    <a:lnTo>
                      <a:pt x="786" y="570"/>
                    </a:lnTo>
                    <a:lnTo>
                      <a:pt x="780" y="570"/>
                    </a:lnTo>
                    <a:lnTo>
                      <a:pt x="774" y="570"/>
                    </a:lnTo>
                    <a:lnTo>
                      <a:pt x="774" y="576"/>
                    </a:lnTo>
                    <a:lnTo>
                      <a:pt x="762" y="576"/>
                    </a:lnTo>
                    <a:lnTo>
                      <a:pt x="756" y="576"/>
                    </a:lnTo>
                    <a:lnTo>
                      <a:pt x="750" y="582"/>
                    </a:lnTo>
                    <a:lnTo>
                      <a:pt x="744" y="582"/>
                    </a:lnTo>
                    <a:lnTo>
                      <a:pt x="744" y="588"/>
                    </a:lnTo>
                    <a:lnTo>
                      <a:pt x="744" y="594"/>
                    </a:lnTo>
                    <a:lnTo>
                      <a:pt x="738" y="594"/>
                    </a:lnTo>
                    <a:lnTo>
                      <a:pt x="732" y="594"/>
                    </a:lnTo>
                    <a:lnTo>
                      <a:pt x="726" y="600"/>
                    </a:lnTo>
                    <a:lnTo>
                      <a:pt x="720" y="600"/>
                    </a:lnTo>
                    <a:lnTo>
                      <a:pt x="714" y="606"/>
                    </a:lnTo>
                    <a:lnTo>
                      <a:pt x="708" y="606"/>
                    </a:lnTo>
                    <a:lnTo>
                      <a:pt x="702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84" y="624"/>
                    </a:lnTo>
                    <a:lnTo>
                      <a:pt x="684" y="630"/>
                    </a:lnTo>
                    <a:lnTo>
                      <a:pt x="678" y="630"/>
                    </a:lnTo>
                    <a:lnTo>
                      <a:pt x="672" y="630"/>
                    </a:lnTo>
                    <a:lnTo>
                      <a:pt x="666" y="636"/>
                    </a:lnTo>
                    <a:lnTo>
                      <a:pt x="660" y="636"/>
                    </a:lnTo>
                    <a:lnTo>
                      <a:pt x="654" y="636"/>
                    </a:lnTo>
                    <a:lnTo>
                      <a:pt x="654" y="630"/>
                    </a:lnTo>
                    <a:lnTo>
                      <a:pt x="648" y="630"/>
                    </a:lnTo>
                    <a:lnTo>
                      <a:pt x="648" y="624"/>
                    </a:lnTo>
                    <a:lnTo>
                      <a:pt x="642" y="624"/>
                    </a:lnTo>
                    <a:lnTo>
                      <a:pt x="636" y="624"/>
                    </a:lnTo>
                    <a:lnTo>
                      <a:pt x="630" y="618"/>
                    </a:lnTo>
                    <a:lnTo>
                      <a:pt x="624" y="618"/>
                    </a:lnTo>
                    <a:lnTo>
                      <a:pt x="624" y="624"/>
                    </a:lnTo>
                    <a:lnTo>
                      <a:pt x="624" y="630"/>
                    </a:lnTo>
                    <a:lnTo>
                      <a:pt x="618" y="636"/>
                    </a:lnTo>
                    <a:lnTo>
                      <a:pt x="612" y="642"/>
                    </a:lnTo>
                    <a:lnTo>
                      <a:pt x="612" y="648"/>
                    </a:lnTo>
                    <a:lnTo>
                      <a:pt x="612" y="654"/>
                    </a:lnTo>
                    <a:lnTo>
                      <a:pt x="606" y="654"/>
                    </a:lnTo>
                    <a:lnTo>
                      <a:pt x="606" y="660"/>
                    </a:lnTo>
                    <a:lnTo>
                      <a:pt x="600" y="660"/>
                    </a:lnTo>
                    <a:lnTo>
                      <a:pt x="600" y="666"/>
                    </a:lnTo>
                    <a:lnTo>
                      <a:pt x="594" y="672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82" y="684"/>
                    </a:lnTo>
                    <a:lnTo>
                      <a:pt x="582" y="690"/>
                    </a:lnTo>
                    <a:lnTo>
                      <a:pt x="582" y="696"/>
                    </a:lnTo>
                    <a:lnTo>
                      <a:pt x="576" y="696"/>
                    </a:lnTo>
                    <a:lnTo>
                      <a:pt x="570" y="696"/>
                    </a:lnTo>
                    <a:lnTo>
                      <a:pt x="570" y="702"/>
                    </a:lnTo>
                    <a:lnTo>
                      <a:pt x="564" y="702"/>
                    </a:lnTo>
                    <a:lnTo>
                      <a:pt x="558" y="702"/>
                    </a:lnTo>
                    <a:lnTo>
                      <a:pt x="552" y="708"/>
                    </a:lnTo>
                    <a:lnTo>
                      <a:pt x="552" y="714"/>
                    </a:lnTo>
                    <a:lnTo>
                      <a:pt x="546" y="714"/>
                    </a:lnTo>
                    <a:lnTo>
                      <a:pt x="540" y="714"/>
                    </a:lnTo>
                    <a:lnTo>
                      <a:pt x="534" y="714"/>
                    </a:lnTo>
                    <a:lnTo>
                      <a:pt x="528" y="714"/>
                    </a:lnTo>
                    <a:lnTo>
                      <a:pt x="522" y="714"/>
                    </a:lnTo>
                    <a:lnTo>
                      <a:pt x="516" y="714"/>
                    </a:lnTo>
                    <a:lnTo>
                      <a:pt x="516" y="720"/>
                    </a:lnTo>
                    <a:lnTo>
                      <a:pt x="510" y="720"/>
                    </a:lnTo>
                    <a:lnTo>
                      <a:pt x="504" y="720"/>
                    </a:lnTo>
                    <a:lnTo>
                      <a:pt x="498" y="720"/>
                    </a:lnTo>
                    <a:lnTo>
                      <a:pt x="498" y="726"/>
                    </a:lnTo>
                    <a:lnTo>
                      <a:pt x="492" y="726"/>
                    </a:lnTo>
                    <a:lnTo>
                      <a:pt x="486" y="726"/>
                    </a:lnTo>
                    <a:lnTo>
                      <a:pt x="480" y="726"/>
                    </a:lnTo>
                    <a:lnTo>
                      <a:pt x="480" y="720"/>
                    </a:lnTo>
                    <a:lnTo>
                      <a:pt x="474" y="720"/>
                    </a:lnTo>
                    <a:lnTo>
                      <a:pt x="468" y="720"/>
                    </a:lnTo>
                    <a:lnTo>
                      <a:pt x="468" y="714"/>
                    </a:lnTo>
                    <a:lnTo>
                      <a:pt x="462" y="714"/>
                    </a:lnTo>
                    <a:lnTo>
                      <a:pt x="462" y="720"/>
                    </a:lnTo>
                    <a:lnTo>
                      <a:pt x="462" y="726"/>
                    </a:lnTo>
                    <a:lnTo>
                      <a:pt x="462" y="732"/>
                    </a:lnTo>
                    <a:lnTo>
                      <a:pt x="462" y="738"/>
                    </a:lnTo>
                    <a:lnTo>
                      <a:pt x="462" y="744"/>
                    </a:lnTo>
                    <a:lnTo>
                      <a:pt x="462" y="750"/>
                    </a:lnTo>
                    <a:lnTo>
                      <a:pt x="456" y="756"/>
                    </a:lnTo>
                    <a:lnTo>
                      <a:pt x="456" y="762"/>
                    </a:lnTo>
                    <a:lnTo>
                      <a:pt x="456" y="768"/>
                    </a:lnTo>
                    <a:lnTo>
                      <a:pt x="456" y="774"/>
                    </a:lnTo>
                    <a:lnTo>
                      <a:pt x="450" y="774"/>
                    </a:lnTo>
                    <a:lnTo>
                      <a:pt x="450" y="780"/>
                    </a:lnTo>
                    <a:lnTo>
                      <a:pt x="444" y="786"/>
                    </a:lnTo>
                    <a:lnTo>
                      <a:pt x="444" y="792"/>
                    </a:lnTo>
                    <a:lnTo>
                      <a:pt x="444" y="798"/>
                    </a:lnTo>
                    <a:lnTo>
                      <a:pt x="438" y="798"/>
                    </a:lnTo>
                    <a:lnTo>
                      <a:pt x="438" y="804"/>
                    </a:lnTo>
                    <a:lnTo>
                      <a:pt x="438" y="810"/>
                    </a:lnTo>
                    <a:lnTo>
                      <a:pt x="432" y="816"/>
                    </a:lnTo>
                    <a:lnTo>
                      <a:pt x="432" y="822"/>
                    </a:lnTo>
                    <a:lnTo>
                      <a:pt x="432" y="828"/>
                    </a:lnTo>
                    <a:lnTo>
                      <a:pt x="432" y="834"/>
                    </a:lnTo>
                    <a:lnTo>
                      <a:pt x="432" y="840"/>
                    </a:lnTo>
                    <a:lnTo>
                      <a:pt x="432" y="846"/>
                    </a:lnTo>
                    <a:lnTo>
                      <a:pt x="426" y="846"/>
                    </a:lnTo>
                    <a:lnTo>
                      <a:pt x="420" y="846"/>
                    </a:lnTo>
                    <a:lnTo>
                      <a:pt x="414" y="846"/>
                    </a:lnTo>
                    <a:lnTo>
                      <a:pt x="408" y="846"/>
                    </a:lnTo>
                    <a:lnTo>
                      <a:pt x="408" y="840"/>
                    </a:lnTo>
                    <a:lnTo>
                      <a:pt x="402" y="840"/>
                    </a:lnTo>
                    <a:lnTo>
                      <a:pt x="396" y="840"/>
                    </a:lnTo>
                    <a:lnTo>
                      <a:pt x="390" y="840"/>
                    </a:lnTo>
                    <a:lnTo>
                      <a:pt x="390" y="834"/>
                    </a:lnTo>
                    <a:lnTo>
                      <a:pt x="384" y="834"/>
                    </a:lnTo>
                    <a:lnTo>
                      <a:pt x="384" y="828"/>
                    </a:lnTo>
                    <a:lnTo>
                      <a:pt x="378" y="828"/>
                    </a:lnTo>
                    <a:lnTo>
                      <a:pt x="378" y="822"/>
                    </a:lnTo>
                    <a:lnTo>
                      <a:pt x="372" y="822"/>
                    </a:lnTo>
                    <a:lnTo>
                      <a:pt x="372" y="816"/>
                    </a:lnTo>
                    <a:lnTo>
                      <a:pt x="366" y="816"/>
                    </a:lnTo>
                    <a:lnTo>
                      <a:pt x="360" y="810"/>
                    </a:lnTo>
                    <a:lnTo>
                      <a:pt x="354" y="810"/>
                    </a:lnTo>
                    <a:lnTo>
                      <a:pt x="348" y="810"/>
                    </a:lnTo>
                    <a:lnTo>
                      <a:pt x="342" y="810"/>
                    </a:lnTo>
                    <a:lnTo>
                      <a:pt x="336" y="810"/>
                    </a:lnTo>
                    <a:lnTo>
                      <a:pt x="330" y="810"/>
                    </a:lnTo>
                    <a:lnTo>
                      <a:pt x="324" y="810"/>
                    </a:lnTo>
                    <a:lnTo>
                      <a:pt x="318" y="810"/>
                    </a:lnTo>
                    <a:lnTo>
                      <a:pt x="318" y="804"/>
                    </a:lnTo>
                    <a:lnTo>
                      <a:pt x="312" y="804"/>
                    </a:lnTo>
                    <a:lnTo>
                      <a:pt x="306" y="804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300" y="816"/>
                    </a:lnTo>
                    <a:lnTo>
                      <a:pt x="294" y="822"/>
                    </a:lnTo>
                    <a:lnTo>
                      <a:pt x="294" y="828"/>
                    </a:lnTo>
                    <a:lnTo>
                      <a:pt x="288" y="828"/>
                    </a:lnTo>
                    <a:lnTo>
                      <a:pt x="288" y="834"/>
                    </a:lnTo>
                    <a:lnTo>
                      <a:pt x="288" y="840"/>
                    </a:lnTo>
                    <a:lnTo>
                      <a:pt x="282" y="840"/>
                    </a:lnTo>
                    <a:lnTo>
                      <a:pt x="282" y="846"/>
                    </a:lnTo>
                    <a:lnTo>
                      <a:pt x="282" y="840"/>
                    </a:lnTo>
                    <a:lnTo>
                      <a:pt x="276" y="840"/>
                    </a:lnTo>
                    <a:lnTo>
                      <a:pt x="270" y="840"/>
                    </a:lnTo>
                    <a:lnTo>
                      <a:pt x="270" y="846"/>
                    </a:lnTo>
                    <a:lnTo>
                      <a:pt x="264" y="846"/>
                    </a:lnTo>
                    <a:lnTo>
                      <a:pt x="264" y="852"/>
                    </a:lnTo>
                    <a:lnTo>
                      <a:pt x="264" y="858"/>
                    </a:lnTo>
                    <a:lnTo>
                      <a:pt x="258" y="858"/>
                    </a:lnTo>
                    <a:lnTo>
                      <a:pt x="258" y="864"/>
                    </a:lnTo>
                    <a:lnTo>
                      <a:pt x="252" y="864"/>
                    </a:lnTo>
                    <a:lnTo>
                      <a:pt x="246" y="864"/>
                    </a:lnTo>
                    <a:lnTo>
                      <a:pt x="246" y="870"/>
                    </a:lnTo>
                    <a:lnTo>
                      <a:pt x="240" y="870"/>
                    </a:lnTo>
                    <a:lnTo>
                      <a:pt x="234" y="870"/>
                    </a:lnTo>
                    <a:lnTo>
                      <a:pt x="234" y="876"/>
                    </a:lnTo>
                    <a:lnTo>
                      <a:pt x="228" y="876"/>
                    </a:lnTo>
                    <a:lnTo>
                      <a:pt x="222" y="876"/>
                    </a:lnTo>
                    <a:lnTo>
                      <a:pt x="216" y="876"/>
                    </a:lnTo>
                    <a:lnTo>
                      <a:pt x="210" y="876"/>
                    </a:lnTo>
                    <a:lnTo>
                      <a:pt x="204" y="876"/>
                    </a:lnTo>
                    <a:lnTo>
                      <a:pt x="198" y="876"/>
                    </a:lnTo>
                    <a:lnTo>
                      <a:pt x="192" y="876"/>
                    </a:lnTo>
                    <a:lnTo>
                      <a:pt x="192" y="882"/>
                    </a:lnTo>
                    <a:lnTo>
                      <a:pt x="186" y="882"/>
                    </a:lnTo>
                    <a:lnTo>
                      <a:pt x="186" y="888"/>
                    </a:lnTo>
                    <a:lnTo>
                      <a:pt x="186" y="894"/>
                    </a:lnTo>
                    <a:lnTo>
                      <a:pt x="180" y="894"/>
                    </a:lnTo>
                    <a:lnTo>
                      <a:pt x="180" y="900"/>
                    </a:lnTo>
                    <a:lnTo>
                      <a:pt x="174" y="900"/>
                    </a:lnTo>
                    <a:lnTo>
                      <a:pt x="168" y="906"/>
                    </a:lnTo>
                    <a:lnTo>
                      <a:pt x="162" y="906"/>
                    </a:lnTo>
                    <a:lnTo>
                      <a:pt x="162" y="912"/>
                    </a:lnTo>
                    <a:lnTo>
                      <a:pt x="156" y="918"/>
                    </a:lnTo>
                    <a:lnTo>
                      <a:pt x="150" y="924"/>
                    </a:lnTo>
                    <a:lnTo>
                      <a:pt x="150" y="930"/>
                    </a:lnTo>
                    <a:lnTo>
                      <a:pt x="144" y="930"/>
                    </a:lnTo>
                    <a:lnTo>
                      <a:pt x="144" y="936"/>
                    </a:lnTo>
                    <a:lnTo>
                      <a:pt x="144" y="942"/>
                    </a:lnTo>
                    <a:lnTo>
                      <a:pt x="138" y="942"/>
                    </a:lnTo>
                    <a:lnTo>
                      <a:pt x="138" y="948"/>
                    </a:lnTo>
                    <a:lnTo>
                      <a:pt x="132" y="948"/>
                    </a:lnTo>
                    <a:lnTo>
                      <a:pt x="126" y="948"/>
                    </a:lnTo>
                    <a:lnTo>
                      <a:pt x="120" y="948"/>
                    </a:lnTo>
                    <a:lnTo>
                      <a:pt x="114" y="948"/>
                    </a:lnTo>
                    <a:lnTo>
                      <a:pt x="108" y="948"/>
                    </a:lnTo>
                    <a:lnTo>
                      <a:pt x="102" y="948"/>
                    </a:lnTo>
                    <a:lnTo>
                      <a:pt x="96" y="948"/>
                    </a:lnTo>
                    <a:lnTo>
                      <a:pt x="90" y="948"/>
                    </a:lnTo>
                    <a:lnTo>
                      <a:pt x="90" y="942"/>
                    </a:lnTo>
                    <a:lnTo>
                      <a:pt x="84" y="942"/>
                    </a:lnTo>
                    <a:lnTo>
                      <a:pt x="78" y="942"/>
                    </a:lnTo>
                    <a:lnTo>
                      <a:pt x="72" y="942"/>
                    </a:lnTo>
                    <a:lnTo>
                      <a:pt x="72" y="936"/>
                    </a:lnTo>
                    <a:lnTo>
                      <a:pt x="66" y="936"/>
                    </a:lnTo>
                    <a:lnTo>
                      <a:pt x="66" y="930"/>
                    </a:lnTo>
                    <a:lnTo>
                      <a:pt x="60" y="924"/>
                    </a:lnTo>
                    <a:lnTo>
                      <a:pt x="54" y="924"/>
                    </a:lnTo>
                    <a:lnTo>
                      <a:pt x="54" y="918"/>
                    </a:lnTo>
                    <a:lnTo>
                      <a:pt x="48" y="912"/>
                    </a:lnTo>
                    <a:lnTo>
                      <a:pt x="42" y="912"/>
                    </a:lnTo>
                    <a:lnTo>
                      <a:pt x="36" y="912"/>
                    </a:lnTo>
                    <a:lnTo>
                      <a:pt x="30" y="912"/>
                    </a:lnTo>
                    <a:lnTo>
                      <a:pt x="24" y="906"/>
                    </a:lnTo>
                    <a:lnTo>
                      <a:pt x="18" y="906"/>
                    </a:lnTo>
                    <a:lnTo>
                      <a:pt x="12" y="906"/>
                    </a:lnTo>
                    <a:lnTo>
                      <a:pt x="12" y="900"/>
                    </a:lnTo>
                    <a:lnTo>
                      <a:pt x="12" y="894"/>
                    </a:lnTo>
                    <a:lnTo>
                      <a:pt x="6" y="888"/>
                    </a:lnTo>
                    <a:lnTo>
                      <a:pt x="6" y="882"/>
                    </a:lnTo>
                    <a:lnTo>
                      <a:pt x="0" y="882"/>
                    </a:lnTo>
                    <a:lnTo>
                      <a:pt x="0" y="876"/>
                    </a:lnTo>
                    <a:lnTo>
                      <a:pt x="0" y="870"/>
                    </a:lnTo>
                    <a:lnTo>
                      <a:pt x="6" y="870"/>
                    </a:lnTo>
                    <a:lnTo>
                      <a:pt x="12" y="864"/>
                    </a:lnTo>
                    <a:lnTo>
                      <a:pt x="18" y="858"/>
                    </a:lnTo>
                    <a:lnTo>
                      <a:pt x="24" y="852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24" y="834"/>
                    </a:lnTo>
                    <a:lnTo>
                      <a:pt x="24" y="828"/>
                    </a:lnTo>
                    <a:lnTo>
                      <a:pt x="24" y="822"/>
                    </a:lnTo>
                    <a:lnTo>
                      <a:pt x="30" y="822"/>
                    </a:lnTo>
                    <a:lnTo>
                      <a:pt x="24" y="816"/>
                    </a:lnTo>
                    <a:lnTo>
                      <a:pt x="24" y="810"/>
                    </a:lnTo>
                    <a:lnTo>
                      <a:pt x="24" y="804"/>
                    </a:lnTo>
                    <a:lnTo>
                      <a:pt x="24" y="798"/>
                    </a:lnTo>
                    <a:lnTo>
                      <a:pt x="30" y="798"/>
                    </a:lnTo>
                    <a:lnTo>
                      <a:pt x="36" y="798"/>
                    </a:lnTo>
                    <a:lnTo>
                      <a:pt x="42" y="792"/>
                    </a:lnTo>
                    <a:lnTo>
                      <a:pt x="48" y="792"/>
                    </a:lnTo>
                    <a:lnTo>
                      <a:pt x="48" y="786"/>
                    </a:lnTo>
                    <a:lnTo>
                      <a:pt x="54" y="786"/>
                    </a:lnTo>
                    <a:lnTo>
                      <a:pt x="60" y="780"/>
                    </a:lnTo>
                    <a:lnTo>
                      <a:pt x="54" y="774"/>
                    </a:lnTo>
                    <a:lnTo>
                      <a:pt x="54" y="768"/>
                    </a:lnTo>
                    <a:lnTo>
                      <a:pt x="48" y="768"/>
                    </a:lnTo>
                    <a:lnTo>
                      <a:pt x="48" y="762"/>
                    </a:lnTo>
                    <a:lnTo>
                      <a:pt x="48" y="756"/>
                    </a:lnTo>
                    <a:lnTo>
                      <a:pt x="48" y="750"/>
                    </a:lnTo>
                    <a:lnTo>
                      <a:pt x="42" y="750"/>
                    </a:lnTo>
                    <a:lnTo>
                      <a:pt x="42" y="744"/>
                    </a:lnTo>
                    <a:lnTo>
                      <a:pt x="36" y="744"/>
                    </a:lnTo>
                    <a:lnTo>
                      <a:pt x="30" y="744"/>
                    </a:lnTo>
                    <a:lnTo>
                      <a:pt x="24" y="744"/>
                    </a:lnTo>
                    <a:lnTo>
                      <a:pt x="24" y="738"/>
                    </a:lnTo>
                    <a:lnTo>
                      <a:pt x="18" y="738"/>
                    </a:lnTo>
                    <a:lnTo>
                      <a:pt x="18" y="732"/>
                    </a:lnTo>
                    <a:lnTo>
                      <a:pt x="24" y="732"/>
                    </a:lnTo>
                    <a:lnTo>
                      <a:pt x="30" y="726"/>
                    </a:lnTo>
                    <a:lnTo>
                      <a:pt x="36" y="726"/>
                    </a:lnTo>
                    <a:lnTo>
                      <a:pt x="42" y="726"/>
                    </a:lnTo>
                    <a:lnTo>
                      <a:pt x="48" y="726"/>
                    </a:lnTo>
                    <a:lnTo>
                      <a:pt x="48" y="720"/>
                    </a:lnTo>
                    <a:lnTo>
                      <a:pt x="54" y="720"/>
                    </a:lnTo>
                    <a:lnTo>
                      <a:pt x="60" y="720"/>
                    </a:lnTo>
                    <a:lnTo>
                      <a:pt x="66" y="720"/>
                    </a:lnTo>
                    <a:lnTo>
                      <a:pt x="66" y="714"/>
                    </a:lnTo>
                    <a:lnTo>
                      <a:pt x="72" y="714"/>
                    </a:lnTo>
                    <a:lnTo>
                      <a:pt x="78" y="714"/>
                    </a:lnTo>
                    <a:lnTo>
                      <a:pt x="84" y="714"/>
                    </a:lnTo>
                    <a:lnTo>
                      <a:pt x="90" y="708"/>
                    </a:lnTo>
                    <a:lnTo>
                      <a:pt x="96" y="708"/>
                    </a:lnTo>
                    <a:lnTo>
                      <a:pt x="102" y="708"/>
                    </a:lnTo>
                    <a:lnTo>
                      <a:pt x="102" y="702"/>
                    </a:lnTo>
                    <a:lnTo>
                      <a:pt x="108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84"/>
                    </a:lnTo>
                    <a:lnTo>
                      <a:pt x="126" y="684"/>
                    </a:lnTo>
                    <a:lnTo>
                      <a:pt x="132" y="684"/>
                    </a:lnTo>
                    <a:lnTo>
                      <a:pt x="138" y="684"/>
                    </a:lnTo>
                    <a:lnTo>
                      <a:pt x="144" y="684"/>
                    </a:lnTo>
                    <a:lnTo>
                      <a:pt x="150" y="684"/>
                    </a:lnTo>
                    <a:lnTo>
                      <a:pt x="156" y="684"/>
                    </a:lnTo>
                    <a:lnTo>
                      <a:pt x="156" y="678"/>
                    </a:lnTo>
                    <a:lnTo>
                      <a:pt x="156" y="672"/>
                    </a:lnTo>
                    <a:lnTo>
                      <a:pt x="150" y="672"/>
                    </a:lnTo>
                    <a:lnTo>
                      <a:pt x="150" y="666"/>
                    </a:lnTo>
                    <a:lnTo>
                      <a:pt x="150" y="660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44" y="636"/>
                    </a:lnTo>
                    <a:lnTo>
                      <a:pt x="144" y="630"/>
                    </a:lnTo>
                    <a:lnTo>
                      <a:pt x="150" y="630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62" y="624"/>
                    </a:lnTo>
                    <a:lnTo>
                      <a:pt x="168" y="618"/>
                    </a:lnTo>
                    <a:lnTo>
                      <a:pt x="168" y="612"/>
                    </a:lnTo>
                    <a:lnTo>
                      <a:pt x="168" y="606"/>
                    </a:lnTo>
                    <a:lnTo>
                      <a:pt x="168" y="600"/>
                    </a:lnTo>
                    <a:lnTo>
                      <a:pt x="174" y="600"/>
                    </a:lnTo>
                    <a:lnTo>
                      <a:pt x="174" y="594"/>
                    </a:lnTo>
                    <a:lnTo>
                      <a:pt x="180" y="594"/>
                    </a:lnTo>
                    <a:lnTo>
                      <a:pt x="180" y="588"/>
                    </a:lnTo>
                    <a:lnTo>
                      <a:pt x="186" y="588"/>
                    </a:lnTo>
                    <a:lnTo>
                      <a:pt x="186" y="582"/>
                    </a:lnTo>
                    <a:lnTo>
                      <a:pt x="192" y="582"/>
                    </a:lnTo>
                    <a:lnTo>
                      <a:pt x="198" y="576"/>
                    </a:lnTo>
                    <a:lnTo>
                      <a:pt x="198" y="570"/>
                    </a:lnTo>
                    <a:lnTo>
                      <a:pt x="198" y="564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46"/>
                    </a:lnTo>
                    <a:lnTo>
                      <a:pt x="186" y="540"/>
                    </a:lnTo>
                    <a:lnTo>
                      <a:pt x="180" y="534"/>
                    </a:lnTo>
                    <a:lnTo>
                      <a:pt x="174" y="534"/>
                    </a:lnTo>
                    <a:lnTo>
                      <a:pt x="168" y="534"/>
                    </a:lnTo>
                    <a:lnTo>
                      <a:pt x="162" y="534"/>
                    </a:lnTo>
                    <a:lnTo>
                      <a:pt x="162" y="528"/>
                    </a:lnTo>
                    <a:lnTo>
                      <a:pt x="168" y="522"/>
                    </a:lnTo>
                    <a:lnTo>
                      <a:pt x="168" y="516"/>
                    </a:lnTo>
                    <a:lnTo>
                      <a:pt x="168" y="510"/>
                    </a:lnTo>
                    <a:lnTo>
                      <a:pt x="174" y="510"/>
                    </a:lnTo>
                    <a:lnTo>
                      <a:pt x="174" y="504"/>
                    </a:lnTo>
                    <a:lnTo>
                      <a:pt x="174" y="498"/>
                    </a:lnTo>
                    <a:lnTo>
                      <a:pt x="180" y="498"/>
                    </a:lnTo>
                    <a:lnTo>
                      <a:pt x="180" y="492"/>
                    </a:lnTo>
                    <a:lnTo>
                      <a:pt x="180" y="486"/>
                    </a:lnTo>
                    <a:lnTo>
                      <a:pt x="180" y="480"/>
                    </a:lnTo>
                    <a:lnTo>
                      <a:pt x="180" y="474"/>
                    </a:lnTo>
                    <a:lnTo>
                      <a:pt x="180" y="468"/>
                    </a:lnTo>
                    <a:lnTo>
                      <a:pt x="180" y="462"/>
                    </a:lnTo>
                    <a:lnTo>
                      <a:pt x="180" y="456"/>
                    </a:lnTo>
                    <a:lnTo>
                      <a:pt x="180" y="450"/>
                    </a:lnTo>
                    <a:lnTo>
                      <a:pt x="180" y="444"/>
                    </a:lnTo>
                    <a:lnTo>
                      <a:pt x="180" y="438"/>
                    </a:lnTo>
                    <a:lnTo>
                      <a:pt x="180" y="432"/>
                    </a:lnTo>
                    <a:lnTo>
                      <a:pt x="186" y="432"/>
                    </a:lnTo>
                    <a:lnTo>
                      <a:pt x="186" y="426"/>
                    </a:lnTo>
                    <a:lnTo>
                      <a:pt x="186" y="420"/>
                    </a:lnTo>
                    <a:lnTo>
                      <a:pt x="186" y="414"/>
                    </a:lnTo>
                    <a:lnTo>
                      <a:pt x="192" y="402"/>
                    </a:lnTo>
                    <a:lnTo>
                      <a:pt x="192" y="396"/>
                    </a:lnTo>
                    <a:lnTo>
                      <a:pt x="192" y="390"/>
                    </a:lnTo>
                    <a:lnTo>
                      <a:pt x="192" y="384"/>
                    </a:lnTo>
                    <a:lnTo>
                      <a:pt x="198" y="384"/>
                    </a:lnTo>
                    <a:lnTo>
                      <a:pt x="198" y="378"/>
                    </a:lnTo>
                    <a:lnTo>
                      <a:pt x="198" y="372"/>
                    </a:lnTo>
                    <a:lnTo>
                      <a:pt x="198" y="366"/>
                    </a:lnTo>
                    <a:lnTo>
                      <a:pt x="198" y="360"/>
                    </a:lnTo>
                    <a:lnTo>
                      <a:pt x="192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86" y="348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6" y="330"/>
                    </a:lnTo>
                    <a:lnTo>
                      <a:pt x="192" y="330"/>
                    </a:lnTo>
                    <a:lnTo>
                      <a:pt x="192" y="324"/>
                    </a:lnTo>
                    <a:lnTo>
                      <a:pt x="198" y="324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0" y="312"/>
                    </a:lnTo>
                    <a:lnTo>
                      <a:pt x="216" y="312"/>
                    </a:lnTo>
                    <a:lnTo>
                      <a:pt x="216" y="306"/>
                    </a:lnTo>
                    <a:lnTo>
                      <a:pt x="222" y="306"/>
                    </a:lnTo>
                    <a:lnTo>
                      <a:pt x="222" y="300"/>
                    </a:lnTo>
                    <a:lnTo>
                      <a:pt x="228" y="300"/>
                    </a:lnTo>
                    <a:lnTo>
                      <a:pt x="228" y="294"/>
                    </a:lnTo>
                    <a:lnTo>
                      <a:pt x="228" y="288"/>
                    </a:lnTo>
                    <a:lnTo>
                      <a:pt x="234" y="282"/>
                    </a:lnTo>
                    <a:lnTo>
                      <a:pt x="240" y="276"/>
                    </a:lnTo>
                    <a:lnTo>
                      <a:pt x="240" y="270"/>
                    </a:lnTo>
                    <a:lnTo>
                      <a:pt x="240" y="264"/>
                    </a:lnTo>
                    <a:lnTo>
                      <a:pt x="240" y="25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5" name="Freeform 13">
                <a:extLst>
                  <a:ext uri="{FF2B5EF4-FFF2-40B4-BE49-F238E27FC236}">
                    <a16:creationId xmlns:a16="http://schemas.microsoft.com/office/drawing/2014/main" id="{51B77496-7B7A-199D-05E6-48AB2DDB28C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75982" y="7116445"/>
                <a:ext cx="1405304" cy="2082483"/>
              </a:xfrm>
              <a:custGeom>
                <a:avLst/>
                <a:gdLst>
                  <a:gd name="T0" fmla="*/ 760589266 w 421"/>
                  <a:gd name="T1" fmla="*/ 2147483647 h 624"/>
                  <a:gd name="T2" fmla="*/ 1247632340 w 421"/>
                  <a:gd name="T3" fmla="*/ 2147483647 h 624"/>
                  <a:gd name="T4" fmla="*/ 1327694640 w 421"/>
                  <a:gd name="T5" fmla="*/ 2147483647 h 624"/>
                  <a:gd name="T6" fmla="*/ 1367725790 w 421"/>
                  <a:gd name="T7" fmla="*/ 2147483647 h 624"/>
                  <a:gd name="T8" fmla="*/ 1327694640 w 421"/>
                  <a:gd name="T9" fmla="*/ 2147483647 h 624"/>
                  <a:gd name="T10" fmla="*/ 1287663490 w 421"/>
                  <a:gd name="T11" fmla="*/ 2147483647 h 624"/>
                  <a:gd name="T12" fmla="*/ 1287663490 w 421"/>
                  <a:gd name="T13" fmla="*/ 2147483647 h 624"/>
                  <a:gd name="T14" fmla="*/ 1287663490 w 421"/>
                  <a:gd name="T15" fmla="*/ 2147483647 h 624"/>
                  <a:gd name="T16" fmla="*/ 1287663490 w 421"/>
                  <a:gd name="T17" fmla="*/ 2147483647 h 624"/>
                  <a:gd name="T18" fmla="*/ 1247632340 w 421"/>
                  <a:gd name="T19" fmla="*/ 2147483647 h 624"/>
                  <a:gd name="T20" fmla="*/ 1207601190 w 421"/>
                  <a:gd name="T21" fmla="*/ 2147483647 h 624"/>
                  <a:gd name="T22" fmla="*/ 1207601190 w 421"/>
                  <a:gd name="T23" fmla="*/ 2147483647 h 624"/>
                  <a:gd name="T24" fmla="*/ 1167570041 w 421"/>
                  <a:gd name="T25" fmla="*/ 2147483647 h 624"/>
                  <a:gd name="T26" fmla="*/ 1167570041 w 421"/>
                  <a:gd name="T27" fmla="*/ 2147483647 h 624"/>
                  <a:gd name="T28" fmla="*/ 847320841 w 421"/>
                  <a:gd name="T29" fmla="*/ 2147483647 h 624"/>
                  <a:gd name="T30" fmla="*/ 1367725790 w 421"/>
                  <a:gd name="T31" fmla="*/ 2147483647 h 624"/>
                  <a:gd name="T32" fmla="*/ 1327694640 w 421"/>
                  <a:gd name="T33" fmla="*/ 2147483647 h 624"/>
                  <a:gd name="T34" fmla="*/ 1367725790 w 421"/>
                  <a:gd name="T35" fmla="*/ 2147483647 h 624"/>
                  <a:gd name="T36" fmla="*/ 1247632340 w 421"/>
                  <a:gd name="T37" fmla="*/ 2147483647 h 624"/>
                  <a:gd name="T38" fmla="*/ 1407754357 w 421"/>
                  <a:gd name="T39" fmla="*/ 2147483647 h 624"/>
                  <a:gd name="T40" fmla="*/ 1407754357 w 421"/>
                  <a:gd name="T41" fmla="*/ 2147483647 h 624"/>
                  <a:gd name="T42" fmla="*/ 1407754357 w 421"/>
                  <a:gd name="T43" fmla="*/ 2147483647 h 624"/>
                  <a:gd name="T44" fmla="*/ 1367725790 w 421"/>
                  <a:gd name="T45" fmla="*/ 2147483647 h 624"/>
                  <a:gd name="T46" fmla="*/ 1287663490 w 421"/>
                  <a:gd name="T47" fmla="*/ 2147483647 h 624"/>
                  <a:gd name="T48" fmla="*/ 1367725790 w 421"/>
                  <a:gd name="T49" fmla="*/ 2147483647 h 624"/>
                  <a:gd name="T50" fmla="*/ 1247632340 w 421"/>
                  <a:gd name="T51" fmla="*/ 2147483647 h 624"/>
                  <a:gd name="T52" fmla="*/ 1327694640 w 421"/>
                  <a:gd name="T53" fmla="*/ 2147483647 h 624"/>
                  <a:gd name="T54" fmla="*/ 1327694640 w 421"/>
                  <a:gd name="T55" fmla="*/ 2147483647 h 624"/>
                  <a:gd name="T56" fmla="*/ 1407754357 w 421"/>
                  <a:gd name="T57" fmla="*/ 2147483647 h 624"/>
                  <a:gd name="T58" fmla="*/ 1127538891 w 421"/>
                  <a:gd name="T59" fmla="*/ 2147483647 h 624"/>
                  <a:gd name="T60" fmla="*/ 1247632340 w 421"/>
                  <a:gd name="T61" fmla="*/ 2147483647 h 624"/>
                  <a:gd name="T62" fmla="*/ 1207601190 w 421"/>
                  <a:gd name="T63" fmla="*/ 2147483647 h 624"/>
                  <a:gd name="T64" fmla="*/ 1487816657 w 421"/>
                  <a:gd name="T65" fmla="*/ 2147483647 h 624"/>
                  <a:gd name="T66" fmla="*/ 1367725790 w 421"/>
                  <a:gd name="T67" fmla="*/ 2147483647 h 624"/>
                  <a:gd name="T68" fmla="*/ 1327694640 w 421"/>
                  <a:gd name="T69" fmla="*/ 2147483647 h 624"/>
                  <a:gd name="T70" fmla="*/ 1447785507 w 421"/>
                  <a:gd name="T71" fmla="*/ 2147483647 h 624"/>
                  <a:gd name="T72" fmla="*/ 1447785507 w 421"/>
                  <a:gd name="T73" fmla="*/ 2147483647 h 624"/>
                  <a:gd name="T74" fmla="*/ 1367725790 w 421"/>
                  <a:gd name="T75" fmla="*/ 2147483647 h 624"/>
                  <a:gd name="T76" fmla="*/ 200155750 w 421"/>
                  <a:gd name="T77" fmla="*/ 2147483647 h 624"/>
                  <a:gd name="T78" fmla="*/ 120093450 w 421"/>
                  <a:gd name="T79" fmla="*/ 2147483647 h 624"/>
                  <a:gd name="T80" fmla="*/ 120093450 w 421"/>
                  <a:gd name="T81" fmla="*/ 1704742297 h 624"/>
                  <a:gd name="T82" fmla="*/ 440340066 w 421"/>
                  <a:gd name="T83" fmla="*/ 1363795268 h 624"/>
                  <a:gd name="T84" fmla="*/ 1047476591 w 421"/>
                  <a:gd name="T85" fmla="*/ 715991860 h 624"/>
                  <a:gd name="T86" fmla="*/ 887351991 w 421"/>
                  <a:gd name="T87" fmla="*/ 306853995 h 624"/>
                  <a:gd name="T88" fmla="*/ 1367725790 w 421"/>
                  <a:gd name="T89" fmla="*/ 102283870 h 624"/>
                  <a:gd name="T90" fmla="*/ 1888128156 w 421"/>
                  <a:gd name="T91" fmla="*/ 136379288 h 624"/>
                  <a:gd name="T92" fmla="*/ 2147483647 w 421"/>
                  <a:gd name="T93" fmla="*/ 306853995 h 624"/>
                  <a:gd name="T94" fmla="*/ 2147483647 w 421"/>
                  <a:gd name="T95" fmla="*/ 715991860 h 624"/>
                  <a:gd name="T96" fmla="*/ 2147483647 w 421"/>
                  <a:gd name="T97" fmla="*/ 1125129725 h 624"/>
                  <a:gd name="T98" fmla="*/ 1728003557 w 421"/>
                  <a:gd name="T99" fmla="*/ 1568363009 h 624"/>
                  <a:gd name="T100" fmla="*/ 1728003557 w 421"/>
                  <a:gd name="T101" fmla="*/ 2147483647 h 624"/>
                  <a:gd name="T102" fmla="*/ 1407754357 w 421"/>
                  <a:gd name="T103" fmla="*/ 2147483647 h 624"/>
                  <a:gd name="T104" fmla="*/ 1247632340 w 421"/>
                  <a:gd name="T105" fmla="*/ 2147483647 h 624"/>
                  <a:gd name="T106" fmla="*/ 1127538891 w 421"/>
                  <a:gd name="T107" fmla="*/ 2147483647 h 624"/>
                  <a:gd name="T108" fmla="*/ 1127538891 w 421"/>
                  <a:gd name="T109" fmla="*/ 2147483647 h 624"/>
                  <a:gd name="T110" fmla="*/ 1127538891 w 421"/>
                  <a:gd name="T111" fmla="*/ 2147483647 h 624"/>
                  <a:gd name="T112" fmla="*/ 967414291 w 421"/>
                  <a:gd name="T113" fmla="*/ 2147483647 h 624"/>
                  <a:gd name="T114" fmla="*/ 1047476591 w 421"/>
                  <a:gd name="T115" fmla="*/ 2147483647 h 624"/>
                  <a:gd name="T116" fmla="*/ 967414291 w 421"/>
                  <a:gd name="T117" fmla="*/ 2147483647 h 624"/>
                  <a:gd name="T118" fmla="*/ 887351991 w 421"/>
                  <a:gd name="T119" fmla="*/ 2147483647 h 624"/>
                  <a:gd name="T120" fmla="*/ 847320841 w 421"/>
                  <a:gd name="T121" fmla="*/ 2147483647 h 624"/>
                  <a:gd name="T122" fmla="*/ 1327694640 w 421"/>
                  <a:gd name="T123" fmla="*/ 2147483647 h 624"/>
                  <a:gd name="T124" fmla="*/ 1247632340 w 421"/>
                  <a:gd name="T125" fmla="*/ 2147483647 h 6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1" h="624">
                    <a:moveTo>
                      <a:pt x="187" y="540"/>
                    </a:moveTo>
                    <a:lnTo>
                      <a:pt x="187" y="540"/>
                    </a:lnTo>
                    <a:lnTo>
                      <a:pt x="193" y="540"/>
                    </a:lnTo>
                    <a:lnTo>
                      <a:pt x="187" y="540"/>
                    </a:lnTo>
                    <a:lnTo>
                      <a:pt x="187" y="534"/>
                    </a:lnTo>
                    <a:lnTo>
                      <a:pt x="187" y="540"/>
                    </a:lnTo>
                    <a:close/>
                    <a:moveTo>
                      <a:pt x="193" y="540"/>
                    </a:moveTo>
                    <a:lnTo>
                      <a:pt x="193" y="540"/>
                    </a:lnTo>
                    <a:lnTo>
                      <a:pt x="193" y="534"/>
                    </a:lnTo>
                    <a:lnTo>
                      <a:pt x="193" y="540"/>
                    </a:lnTo>
                    <a:close/>
                    <a:moveTo>
                      <a:pt x="121" y="540"/>
                    </a:moveTo>
                    <a:lnTo>
                      <a:pt x="121" y="540"/>
                    </a:lnTo>
                    <a:lnTo>
                      <a:pt x="114" y="540"/>
                    </a:lnTo>
                    <a:lnTo>
                      <a:pt x="114" y="534"/>
                    </a:lnTo>
                    <a:lnTo>
                      <a:pt x="121" y="534"/>
                    </a:lnTo>
                    <a:lnTo>
                      <a:pt x="121" y="540"/>
                    </a:lnTo>
                    <a:close/>
                    <a:moveTo>
                      <a:pt x="181" y="546"/>
                    </a:moveTo>
                    <a:lnTo>
                      <a:pt x="181" y="546"/>
                    </a:lnTo>
                    <a:lnTo>
                      <a:pt x="187" y="540"/>
                    </a:lnTo>
                    <a:lnTo>
                      <a:pt x="187" y="546"/>
                    </a:lnTo>
                    <a:lnTo>
                      <a:pt x="181" y="546"/>
                    </a:lnTo>
                    <a:close/>
                    <a:moveTo>
                      <a:pt x="187" y="552"/>
                    </a:move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52"/>
                    </a:lnTo>
                    <a:close/>
                    <a:moveTo>
                      <a:pt x="187" y="558"/>
                    </a:move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close/>
                    <a:moveTo>
                      <a:pt x="181" y="558"/>
                    </a:moveTo>
                    <a:lnTo>
                      <a:pt x="181" y="558"/>
                    </a:lnTo>
                    <a:lnTo>
                      <a:pt x="181" y="552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81" y="558"/>
                    </a:lnTo>
                    <a:close/>
                    <a:moveTo>
                      <a:pt x="199" y="558"/>
                    </a:moveTo>
                    <a:lnTo>
                      <a:pt x="199" y="558"/>
                    </a:lnTo>
                    <a:lnTo>
                      <a:pt x="199" y="552"/>
                    </a:lnTo>
                    <a:lnTo>
                      <a:pt x="199" y="558"/>
                    </a:lnTo>
                    <a:close/>
                    <a:moveTo>
                      <a:pt x="193" y="558"/>
                    </a:moveTo>
                    <a:lnTo>
                      <a:pt x="193" y="564"/>
                    </a:lnTo>
                    <a:lnTo>
                      <a:pt x="193" y="558"/>
                    </a:lnTo>
                    <a:lnTo>
                      <a:pt x="199" y="558"/>
                    </a:lnTo>
                    <a:lnTo>
                      <a:pt x="199" y="564"/>
                    </a:lnTo>
                    <a:lnTo>
                      <a:pt x="205" y="564"/>
                    </a:lnTo>
                    <a:lnTo>
                      <a:pt x="205" y="570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199" y="570"/>
                    </a:lnTo>
                    <a:lnTo>
                      <a:pt x="199" y="576"/>
                    </a:lnTo>
                    <a:lnTo>
                      <a:pt x="205" y="576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9" y="576"/>
                    </a:lnTo>
                    <a:lnTo>
                      <a:pt x="193" y="576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3" y="570"/>
                    </a:ln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64"/>
                    </a:lnTo>
                    <a:lnTo>
                      <a:pt x="199" y="564"/>
                    </a:lnTo>
                    <a:lnTo>
                      <a:pt x="199" y="570"/>
                    </a:lnTo>
                    <a:lnTo>
                      <a:pt x="193" y="570"/>
                    </a:lnTo>
                    <a:lnTo>
                      <a:pt x="199" y="570"/>
                    </a:lnTo>
                    <a:lnTo>
                      <a:pt x="199" y="564"/>
                    </a:lnTo>
                    <a:lnTo>
                      <a:pt x="193" y="564"/>
                    </a:lnTo>
                    <a:lnTo>
                      <a:pt x="193" y="558"/>
                    </a:lnTo>
                    <a:close/>
                    <a:moveTo>
                      <a:pt x="193" y="564"/>
                    </a:moveTo>
                    <a:lnTo>
                      <a:pt x="193" y="570"/>
                    </a:lnTo>
                    <a:lnTo>
                      <a:pt x="187" y="570"/>
                    </a:lnTo>
                    <a:lnTo>
                      <a:pt x="187" y="564"/>
                    </a:ln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close/>
                    <a:moveTo>
                      <a:pt x="187" y="570"/>
                    </a:move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76"/>
                    </a:lnTo>
                    <a:lnTo>
                      <a:pt x="187" y="576"/>
                    </a:lnTo>
                    <a:lnTo>
                      <a:pt x="187" y="582"/>
                    </a:lnTo>
                    <a:lnTo>
                      <a:pt x="193" y="582"/>
                    </a:lnTo>
                    <a:lnTo>
                      <a:pt x="193" y="588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7" y="570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1" y="570"/>
                    </a:lnTo>
                    <a:lnTo>
                      <a:pt x="181" y="576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1" y="588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88"/>
                    </a:lnTo>
                    <a:lnTo>
                      <a:pt x="181" y="588"/>
                    </a:lnTo>
                    <a:lnTo>
                      <a:pt x="181" y="594"/>
                    </a:lnTo>
                    <a:lnTo>
                      <a:pt x="175" y="594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76"/>
                    </a:lnTo>
                    <a:lnTo>
                      <a:pt x="181" y="576"/>
                    </a:lnTo>
                    <a:close/>
                    <a:moveTo>
                      <a:pt x="133" y="588"/>
                    </a:moveTo>
                    <a:lnTo>
                      <a:pt x="133" y="588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21" y="588"/>
                    </a:lnTo>
                    <a:lnTo>
                      <a:pt x="127" y="588"/>
                    </a:lnTo>
                    <a:lnTo>
                      <a:pt x="127" y="582"/>
                    </a:lnTo>
                    <a:lnTo>
                      <a:pt x="133" y="582"/>
                    </a:lnTo>
                    <a:lnTo>
                      <a:pt x="133" y="588"/>
                    </a:lnTo>
                    <a:close/>
                    <a:moveTo>
                      <a:pt x="205" y="594"/>
                    </a:moveTo>
                    <a:lnTo>
                      <a:pt x="211" y="594"/>
                    </a:lnTo>
                    <a:lnTo>
                      <a:pt x="211" y="600"/>
                    </a:lnTo>
                    <a:lnTo>
                      <a:pt x="211" y="606"/>
                    </a:lnTo>
                    <a:lnTo>
                      <a:pt x="205" y="606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88"/>
                    </a:lnTo>
                    <a:lnTo>
                      <a:pt x="205" y="594"/>
                    </a:lnTo>
                    <a:close/>
                    <a:moveTo>
                      <a:pt x="187" y="600"/>
                    </a:moveTo>
                    <a:lnTo>
                      <a:pt x="187" y="600"/>
                    </a:lnTo>
                    <a:lnTo>
                      <a:pt x="187" y="594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588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94"/>
                    </a:lnTo>
                    <a:lnTo>
                      <a:pt x="187" y="594"/>
                    </a:lnTo>
                    <a:lnTo>
                      <a:pt x="187" y="600"/>
                    </a:lnTo>
                    <a:close/>
                    <a:moveTo>
                      <a:pt x="211" y="594"/>
                    </a:moveTo>
                    <a:lnTo>
                      <a:pt x="211" y="594"/>
                    </a:lnTo>
                    <a:lnTo>
                      <a:pt x="205" y="594"/>
                    </a:lnTo>
                    <a:lnTo>
                      <a:pt x="205" y="588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11" y="588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211" y="570"/>
                    </a:lnTo>
                    <a:lnTo>
                      <a:pt x="211" y="576"/>
                    </a:lnTo>
                    <a:lnTo>
                      <a:pt x="211" y="582"/>
                    </a:lnTo>
                    <a:lnTo>
                      <a:pt x="217" y="582"/>
                    </a:lnTo>
                    <a:lnTo>
                      <a:pt x="217" y="588"/>
                    </a:lnTo>
                    <a:lnTo>
                      <a:pt x="217" y="594"/>
                    </a:lnTo>
                    <a:lnTo>
                      <a:pt x="217" y="600"/>
                    </a:lnTo>
                    <a:lnTo>
                      <a:pt x="217" y="606"/>
                    </a:lnTo>
                    <a:lnTo>
                      <a:pt x="211" y="606"/>
                    </a:lnTo>
                    <a:lnTo>
                      <a:pt x="211" y="600"/>
                    </a:lnTo>
                    <a:lnTo>
                      <a:pt x="211" y="594"/>
                    </a:lnTo>
                    <a:lnTo>
                      <a:pt x="211" y="588"/>
                    </a:lnTo>
                    <a:lnTo>
                      <a:pt x="205" y="588"/>
                    </a:lnTo>
                    <a:lnTo>
                      <a:pt x="211" y="588"/>
                    </a:lnTo>
                    <a:lnTo>
                      <a:pt x="211" y="594"/>
                    </a:lnTo>
                    <a:close/>
                    <a:moveTo>
                      <a:pt x="199" y="612"/>
                    </a:moveTo>
                    <a:lnTo>
                      <a:pt x="199" y="612"/>
                    </a:lnTo>
                    <a:lnTo>
                      <a:pt x="199" y="606"/>
                    </a:lnTo>
                    <a:lnTo>
                      <a:pt x="205" y="606"/>
                    </a:lnTo>
                    <a:lnTo>
                      <a:pt x="199" y="606"/>
                    </a:lnTo>
                    <a:lnTo>
                      <a:pt x="199" y="600"/>
                    </a:lnTo>
                    <a:lnTo>
                      <a:pt x="193" y="600"/>
                    </a:lnTo>
                    <a:lnTo>
                      <a:pt x="187" y="600"/>
                    </a:lnTo>
                    <a:lnTo>
                      <a:pt x="187" y="594"/>
                    </a:lnTo>
                    <a:lnTo>
                      <a:pt x="193" y="600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205" y="606"/>
                    </a:lnTo>
                    <a:lnTo>
                      <a:pt x="205" y="612"/>
                    </a:lnTo>
                    <a:lnTo>
                      <a:pt x="199" y="612"/>
                    </a:lnTo>
                    <a:close/>
                    <a:moveTo>
                      <a:pt x="211" y="612"/>
                    </a:move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06"/>
                    </a:lnTo>
                    <a:lnTo>
                      <a:pt x="211" y="606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11" y="612"/>
                    </a:lnTo>
                    <a:close/>
                    <a:moveTo>
                      <a:pt x="193" y="612"/>
                    </a:moveTo>
                    <a:lnTo>
                      <a:pt x="193" y="612"/>
                    </a:lnTo>
                    <a:lnTo>
                      <a:pt x="193" y="606"/>
                    </a:lnTo>
                    <a:lnTo>
                      <a:pt x="187" y="606"/>
                    </a:lnTo>
                    <a:lnTo>
                      <a:pt x="187" y="600"/>
                    </a:lnTo>
                    <a:lnTo>
                      <a:pt x="193" y="600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close/>
                    <a:moveTo>
                      <a:pt x="205" y="618"/>
                    </a:moveTo>
                    <a:lnTo>
                      <a:pt x="199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93" y="618"/>
                    </a:moveTo>
                    <a:lnTo>
                      <a:pt x="193" y="618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9" y="612"/>
                    </a:lnTo>
                    <a:lnTo>
                      <a:pt x="199" y="618"/>
                    </a:lnTo>
                    <a:lnTo>
                      <a:pt x="193" y="618"/>
                    </a:lnTo>
                    <a:close/>
                    <a:moveTo>
                      <a:pt x="205" y="618"/>
                    </a:moveTo>
                    <a:lnTo>
                      <a:pt x="205" y="618"/>
                    </a:lnTo>
                    <a:lnTo>
                      <a:pt x="205" y="612"/>
                    </a:lnTo>
                    <a:lnTo>
                      <a:pt x="211" y="612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81" y="618"/>
                    </a:moveTo>
                    <a:lnTo>
                      <a:pt x="181" y="618"/>
                    </a:lnTo>
                    <a:lnTo>
                      <a:pt x="175" y="618"/>
                    </a:lnTo>
                    <a:lnTo>
                      <a:pt x="175" y="612"/>
                    </a:lnTo>
                    <a:lnTo>
                      <a:pt x="175" y="606"/>
                    </a:lnTo>
                    <a:lnTo>
                      <a:pt x="169" y="606"/>
                    </a:lnTo>
                    <a:lnTo>
                      <a:pt x="169" y="600"/>
                    </a:lnTo>
                    <a:lnTo>
                      <a:pt x="175" y="600"/>
                    </a:lnTo>
                    <a:lnTo>
                      <a:pt x="181" y="600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600"/>
                    </a:lnTo>
                    <a:lnTo>
                      <a:pt x="187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87" y="612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7" y="612"/>
                    </a:lnTo>
                    <a:lnTo>
                      <a:pt x="187" y="618"/>
                    </a:lnTo>
                    <a:lnTo>
                      <a:pt x="181" y="618"/>
                    </a:lnTo>
                    <a:close/>
                    <a:moveTo>
                      <a:pt x="223" y="624"/>
                    </a:moveTo>
                    <a:lnTo>
                      <a:pt x="223" y="624"/>
                    </a:lnTo>
                    <a:lnTo>
                      <a:pt x="217" y="624"/>
                    </a:lnTo>
                    <a:lnTo>
                      <a:pt x="223" y="618"/>
                    </a:lnTo>
                    <a:lnTo>
                      <a:pt x="229" y="618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24"/>
                    </a:lnTo>
                    <a:close/>
                    <a:moveTo>
                      <a:pt x="217" y="624"/>
                    </a:moveTo>
                    <a:lnTo>
                      <a:pt x="217" y="624"/>
                    </a:lnTo>
                    <a:lnTo>
                      <a:pt x="211" y="624"/>
                    </a:lnTo>
                    <a:lnTo>
                      <a:pt x="205" y="624"/>
                    </a:lnTo>
                    <a:lnTo>
                      <a:pt x="199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87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93" y="618"/>
                    </a:lnTo>
                    <a:lnTo>
                      <a:pt x="199" y="618"/>
                    </a:lnTo>
                    <a:lnTo>
                      <a:pt x="205" y="618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17" y="612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06"/>
                    </a:lnTo>
                    <a:lnTo>
                      <a:pt x="223" y="606"/>
                    </a:lnTo>
                    <a:lnTo>
                      <a:pt x="223" y="612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18"/>
                    </a:lnTo>
                    <a:lnTo>
                      <a:pt x="217" y="618"/>
                    </a:lnTo>
                    <a:lnTo>
                      <a:pt x="217" y="624"/>
                    </a:lnTo>
                    <a:close/>
                    <a:moveTo>
                      <a:pt x="211" y="558"/>
                    </a:moveTo>
                    <a:lnTo>
                      <a:pt x="211" y="558"/>
                    </a:lnTo>
                    <a:lnTo>
                      <a:pt x="205" y="558"/>
                    </a:lnTo>
                    <a:lnTo>
                      <a:pt x="205" y="564"/>
                    </a:lnTo>
                    <a:lnTo>
                      <a:pt x="199" y="564"/>
                    </a:lnTo>
                    <a:lnTo>
                      <a:pt x="199" y="558"/>
                    </a:lnTo>
                    <a:lnTo>
                      <a:pt x="199" y="552"/>
                    </a:lnTo>
                    <a:lnTo>
                      <a:pt x="205" y="552"/>
                    </a:lnTo>
                    <a:lnTo>
                      <a:pt x="205" y="558"/>
                    </a:lnTo>
                    <a:lnTo>
                      <a:pt x="211" y="558"/>
                    </a:lnTo>
                    <a:close/>
                    <a:moveTo>
                      <a:pt x="127" y="582"/>
                    </a:moveTo>
                    <a:lnTo>
                      <a:pt x="127" y="582"/>
                    </a:lnTo>
                    <a:close/>
                    <a:moveTo>
                      <a:pt x="114" y="534"/>
                    </a:moveTo>
                    <a:lnTo>
                      <a:pt x="114" y="534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102" y="522"/>
                    </a:lnTo>
                    <a:lnTo>
                      <a:pt x="96" y="516"/>
                    </a:lnTo>
                    <a:lnTo>
                      <a:pt x="96" y="510"/>
                    </a:lnTo>
                    <a:lnTo>
                      <a:pt x="90" y="510"/>
                    </a:lnTo>
                    <a:lnTo>
                      <a:pt x="84" y="504"/>
                    </a:lnTo>
                    <a:lnTo>
                      <a:pt x="78" y="498"/>
                    </a:lnTo>
                    <a:lnTo>
                      <a:pt x="72" y="492"/>
                    </a:lnTo>
                    <a:lnTo>
                      <a:pt x="72" y="486"/>
                    </a:lnTo>
                    <a:lnTo>
                      <a:pt x="66" y="480"/>
                    </a:lnTo>
                    <a:lnTo>
                      <a:pt x="66" y="474"/>
                    </a:lnTo>
                    <a:lnTo>
                      <a:pt x="66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0" y="456"/>
                    </a:lnTo>
                    <a:lnTo>
                      <a:pt x="60" y="450"/>
                    </a:lnTo>
                    <a:lnTo>
                      <a:pt x="60" y="444"/>
                    </a:lnTo>
                    <a:lnTo>
                      <a:pt x="60" y="438"/>
                    </a:lnTo>
                    <a:lnTo>
                      <a:pt x="54" y="432"/>
                    </a:lnTo>
                    <a:lnTo>
                      <a:pt x="54" y="426"/>
                    </a:lnTo>
                    <a:lnTo>
                      <a:pt x="48" y="426"/>
                    </a:lnTo>
                    <a:lnTo>
                      <a:pt x="42" y="432"/>
                    </a:lnTo>
                    <a:lnTo>
                      <a:pt x="42" y="438"/>
                    </a:lnTo>
                    <a:lnTo>
                      <a:pt x="36" y="438"/>
                    </a:lnTo>
                    <a:lnTo>
                      <a:pt x="36" y="432"/>
                    </a:lnTo>
                    <a:lnTo>
                      <a:pt x="30" y="426"/>
                    </a:lnTo>
                    <a:lnTo>
                      <a:pt x="24" y="426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18" y="408"/>
                    </a:lnTo>
                    <a:lnTo>
                      <a:pt x="12" y="408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0" y="402"/>
                    </a:lnTo>
                    <a:lnTo>
                      <a:pt x="6" y="402"/>
                    </a:lnTo>
                    <a:lnTo>
                      <a:pt x="12" y="402"/>
                    </a:lnTo>
                    <a:lnTo>
                      <a:pt x="18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6"/>
                    </a:lnTo>
                    <a:lnTo>
                      <a:pt x="36" y="396"/>
                    </a:lnTo>
                    <a:lnTo>
                      <a:pt x="42" y="396"/>
                    </a:lnTo>
                    <a:lnTo>
                      <a:pt x="36" y="390"/>
                    </a:lnTo>
                    <a:lnTo>
                      <a:pt x="36" y="384"/>
                    </a:lnTo>
                    <a:lnTo>
                      <a:pt x="30" y="378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24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24" y="324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8"/>
                    </a:lnTo>
                    <a:lnTo>
                      <a:pt x="30" y="282"/>
                    </a:lnTo>
                    <a:lnTo>
                      <a:pt x="24" y="276"/>
                    </a:lnTo>
                    <a:lnTo>
                      <a:pt x="30" y="276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42" y="264"/>
                    </a:lnTo>
                    <a:lnTo>
                      <a:pt x="42" y="258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36" y="246"/>
                    </a:lnTo>
                    <a:lnTo>
                      <a:pt x="36" y="240"/>
                    </a:lnTo>
                    <a:lnTo>
                      <a:pt x="42" y="234"/>
                    </a:lnTo>
                    <a:lnTo>
                      <a:pt x="48" y="234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28"/>
                    </a:lnTo>
                    <a:lnTo>
                      <a:pt x="60" y="234"/>
                    </a:lnTo>
                    <a:lnTo>
                      <a:pt x="66" y="234"/>
                    </a:lnTo>
                    <a:lnTo>
                      <a:pt x="66" y="240"/>
                    </a:lnTo>
                    <a:lnTo>
                      <a:pt x="72" y="240"/>
                    </a:lnTo>
                    <a:lnTo>
                      <a:pt x="72" y="246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84" y="240"/>
                    </a:lnTo>
                    <a:lnTo>
                      <a:pt x="90" y="240"/>
                    </a:lnTo>
                    <a:lnTo>
                      <a:pt x="90" y="234"/>
                    </a:lnTo>
                    <a:lnTo>
                      <a:pt x="96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08" y="234"/>
                    </a:lnTo>
                    <a:lnTo>
                      <a:pt x="114" y="234"/>
                    </a:lnTo>
                    <a:lnTo>
                      <a:pt x="114" y="228"/>
                    </a:lnTo>
                    <a:lnTo>
                      <a:pt x="114" y="222"/>
                    </a:lnTo>
                    <a:lnTo>
                      <a:pt x="121" y="216"/>
                    </a:lnTo>
                    <a:lnTo>
                      <a:pt x="121" y="210"/>
                    </a:lnTo>
                    <a:lnTo>
                      <a:pt x="121" y="204"/>
                    </a:lnTo>
                    <a:lnTo>
                      <a:pt x="127" y="204"/>
                    </a:lnTo>
                    <a:lnTo>
                      <a:pt x="127" y="198"/>
                    </a:lnTo>
                    <a:lnTo>
                      <a:pt x="133" y="192"/>
                    </a:lnTo>
                    <a:lnTo>
                      <a:pt x="133" y="186"/>
                    </a:lnTo>
                    <a:lnTo>
                      <a:pt x="139" y="186"/>
                    </a:lnTo>
                    <a:lnTo>
                      <a:pt x="139" y="180"/>
                    </a:lnTo>
                    <a:lnTo>
                      <a:pt x="145" y="180"/>
                    </a:lnTo>
                    <a:lnTo>
                      <a:pt x="145" y="174"/>
                    </a:lnTo>
                    <a:lnTo>
                      <a:pt x="151" y="168"/>
                    </a:lnTo>
                    <a:lnTo>
                      <a:pt x="151" y="162"/>
                    </a:lnTo>
                    <a:lnTo>
                      <a:pt x="145" y="156"/>
                    </a:lnTo>
                    <a:lnTo>
                      <a:pt x="145" y="144"/>
                    </a:lnTo>
                    <a:lnTo>
                      <a:pt x="145" y="138"/>
                    </a:lnTo>
                    <a:lnTo>
                      <a:pt x="151" y="138"/>
                    </a:lnTo>
                    <a:lnTo>
                      <a:pt x="151" y="132"/>
                    </a:lnTo>
                    <a:lnTo>
                      <a:pt x="157" y="132"/>
                    </a:lnTo>
                    <a:lnTo>
                      <a:pt x="157" y="126"/>
                    </a:lnTo>
                    <a:lnTo>
                      <a:pt x="163" y="126"/>
                    </a:lnTo>
                    <a:lnTo>
                      <a:pt x="163" y="120"/>
                    </a:lnTo>
                    <a:lnTo>
                      <a:pt x="157" y="120"/>
                    </a:lnTo>
                    <a:lnTo>
                      <a:pt x="157" y="114"/>
                    </a:lnTo>
                    <a:lnTo>
                      <a:pt x="151" y="114"/>
                    </a:lnTo>
                    <a:lnTo>
                      <a:pt x="151" y="108"/>
                    </a:lnTo>
                    <a:lnTo>
                      <a:pt x="151" y="102"/>
                    </a:lnTo>
                    <a:lnTo>
                      <a:pt x="151" y="96"/>
                    </a:lnTo>
                    <a:lnTo>
                      <a:pt x="151" y="102"/>
                    </a:lnTo>
                    <a:lnTo>
                      <a:pt x="145" y="96"/>
                    </a:lnTo>
                    <a:lnTo>
                      <a:pt x="145" y="90"/>
                    </a:lnTo>
                    <a:lnTo>
                      <a:pt x="139" y="90"/>
                    </a:lnTo>
                    <a:lnTo>
                      <a:pt x="133" y="90"/>
                    </a:lnTo>
                    <a:lnTo>
                      <a:pt x="133" y="84"/>
                    </a:lnTo>
                    <a:lnTo>
                      <a:pt x="127" y="84"/>
                    </a:lnTo>
                    <a:lnTo>
                      <a:pt x="127" y="78"/>
                    </a:lnTo>
                    <a:lnTo>
                      <a:pt x="127" y="72"/>
                    </a:lnTo>
                    <a:lnTo>
                      <a:pt x="127" y="66"/>
                    </a:lnTo>
                    <a:lnTo>
                      <a:pt x="121" y="66"/>
                    </a:lnTo>
                    <a:lnTo>
                      <a:pt x="121" y="60"/>
                    </a:lnTo>
                    <a:lnTo>
                      <a:pt x="127" y="60"/>
                    </a:lnTo>
                    <a:lnTo>
                      <a:pt x="133" y="54"/>
                    </a:lnTo>
                    <a:lnTo>
                      <a:pt x="139" y="54"/>
                    </a:lnTo>
                    <a:lnTo>
                      <a:pt x="139" y="48"/>
                    </a:lnTo>
                    <a:lnTo>
                      <a:pt x="145" y="48"/>
                    </a:lnTo>
                    <a:lnTo>
                      <a:pt x="145" y="42"/>
                    </a:lnTo>
                    <a:lnTo>
                      <a:pt x="151" y="36"/>
                    </a:lnTo>
                    <a:lnTo>
                      <a:pt x="157" y="36"/>
                    </a:lnTo>
                    <a:lnTo>
                      <a:pt x="157" y="42"/>
                    </a:lnTo>
                    <a:lnTo>
                      <a:pt x="163" y="42"/>
                    </a:lnTo>
                    <a:lnTo>
                      <a:pt x="169" y="42"/>
                    </a:lnTo>
                    <a:lnTo>
                      <a:pt x="169" y="36"/>
                    </a:lnTo>
                    <a:lnTo>
                      <a:pt x="175" y="36"/>
                    </a:lnTo>
                    <a:lnTo>
                      <a:pt x="181" y="36"/>
                    </a:lnTo>
                    <a:lnTo>
                      <a:pt x="187" y="36"/>
                    </a:lnTo>
                    <a:lnTo>
                      <a:pt x="193" y="36"/>
                    </a:lnTo>
                    <a:lnTo>
                      <a:pt x="199" y="36"/>
                    </a:lnTo>
                    <a:lnTo>
                      <a:pt x="199" y="30"/>
                    </a:lnTo>
                    <a:lnTo>
                      <a:pt x="205" y="30"/>
                    </a:lnTo>
                    <a:lnTo>
                      <a:pt x="205" y="24"/>
                    </a:lnTo>
                    <a:lnTo>
                      <a:pt x="211" y="24"/>
                    </a:lnTo>
                    <a:lnTo>
                      <a:pt x="211" y="18"/>
                    </a:lnTo>
                    <a:lnTo>
                      <a:pt x="205" y="18"/>
                    </a:lnTo>
                    <a:lnTo>
                      <a:pt x="199" y="18"/>
                    </a:lnTo>
                    <a:lnTo>
                      <a:pt x="199" y="12"/>
                    </a:lnTo>
                    <a:lnTo>
                      <a:pt x="205" y="12"/>
                    </a:lnTo>
                    <a:lnTo>
                      <a:pt x="211" y="12"/>
                    </a:lnTo>
                    <a:lnTo>
                      <a:pt x="217" y="6"/>
                    </a:lnTo>
                    <a:lnTo>
                      <a:pt x="223" y="6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59" y="12"/>
                    </a:lnTo>
                    <a:lnTo>
                      <a:pt x="265" y="12"/>
                    </a:lnTo>
                    <a:lnTo>
                      <a:pt x="271" y="12"/>
                    </a:lnTo>
                    <a:lnTo>
                      <a:pt x="271" y="18"/>
                    </a:lnTo>
                    <a:lnTo>
                      <a:pt x="277" y="18"/>
                    </a:lnTo>
                    <a:lnTo>
                      <a:pt x="283" y="18"/>
                    </a:lnTo>
                    <a:lnTo>
                      <a:pt x="283" y="24"/>
                    </a:lnTo>
                    <a:lnTo>
                      <a:pt x="289" y="24"/>
                    </a:lnTo>
                    <a:lnTo>
                      <a:pt x="289" y="30"/>
                    </a:lnTo>
                    <a:lnTo>
                      <a:pt x="295" y="30"/>
                    </a:lnTo>
                    <a:lnTo>
                      <a:pt x="295" y="36"/>
                    </a:lnTo>
                    <a:lnTo>
                      <a:pt x="301" y="36"/>
                    </a:lnTo>
                    <a:lnTo>
                      <a:pt x="301" y="42"/>
                    </a:lnTo>
                    <a:lnTo>
                      <a:pt x="295" y="42"/>
                    </a:lnTo>
                    <a:lnTo>
                      <a:pt x="295" y="48"/>
                    </a:lnTo>
                    <a:lnTo>
                      <a:pt x="295" y="54"/>
                    </a:lnTo>
                    <a:lnTo>
                      <a:pt x="301" y="54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07" y="66"/>
                    </a:lnTo>
                    <a:lnTo>
                      <a:pt x="313" y="66"/>
                    </a:lnTo>
                    <a:lnTo>
                      <a:pt x="319" y="66"/>
                    </a:lnTo>
                    <a:lnTo>
                      <a:pt x="325" y="66"/>
                    </a:lnTo>
                    <a:lnTo>
                      <a:pt x="325" y="60"/>
                    </a:lnTo>
                    <a:lnTo>
                      <a:pt x="331" y="60"/>
                    </a:lnTo>
                    <a:lnTo>
                      <a:pt x="337" y="60"/>
                    </a:lnTo>
                    <a:lnTo>
                      <a:pt x="337" y="54"/>
                    </a:lnTo>
                    <a:lnTo>
                      <a:pt x="343" y="54"/>
                    </a:lnTo>
                    <a:lnTo>
                      <a:pt x="349" y="54"/>
                    </a:lnTo>
                    <a:lnTo>
                      <a:pt x="355" y="54"/>
                    </a:lnTo>
                    <a:lnTo>
                      <a:pt x="355" y="48"/>
                    </a:lnTo>
                    <a:lnTo>
                      <a:pt x="361" y="48"/>
                    </a:lnTo>
                    <a:lnTo>
                      <a:pt x="367" y="48"/>
                    </a:lnTo>
                    <a:lnTo>
                      <a:pt x="373" y="48"/>
                    </a:lnTo>
                    <a:lnTo>
                      <a:pt x="379" y="48"/>
                    </a:lnTo>
                    <a:lnTo>
                      <a:pt x="379" y="54"/>
                    </a:lnTo>
                    <a:lnTo>
                      <a:pt x="385" y="54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1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3" y="78"/>
                    </a:lnTo>
                    <a:lnTo>
                      <a:pt x="409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15" y="90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1" y="102"/>
                    </a:lnTo>
                    <a:lnTo>
                      <a:pt x="421" y="108"/>
                    </a:lnTo>
                    <a:lnTo>
                      <a:pt x="421" y="114"/>
                    </a:lnTo>
                    <a:lnTo>
                      <a:pt x="421" y="120"/>
                    </a:lnTo>
                    <a:lnTo>
                      <a:pt x="421" y="126"/>
                    </a:lnTo>
                    <a:lnTo>
                      <a:pt x="415" y="126"/>
                    </a:lnTo>
                    <a:lnTo>
                      <a:pt x="415" y="132"/>
                    </a:lnTo>
                    <a:lnTo>
                      <a:pt x="415" y="138"/>
                    </a:lnTo>
                    <a:lnTo>
                      <a:pt x="415" y="144"/>
                    </a:lnTo>
                    <a:lnTo>
                      <a:pt x="409" y="144"/>
                    </a:lnTo>
                    <a:lnTo>
                      <a:pt x="409" y="150"/>
                    </a:lnTo>
                    <a:lnTo>
                      <a:pt x="403" y="150"/>
                    </a:lnTo>
                    <a:lnTo>
                      <a:pt x="397" y="150"/>
                    </a:lnTo>
                    <a:lnTo>
                      <a:pt x="397" y="144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1" y="156"/>
                    </a:lnTo>
                    <a:lnTo>
                      <a:pt x="391" y="162"/>
                    </a:lnTo>
                    <a:lnTo>
                      <a:pt x="385" y="162"/>
                    </a:lnTo>
                    <a:lnTo>
                      <a:pt x="385" y="168"/>
                    </a:lnTo>
                    <a:lnTo>
                      <a:pt x="379" y="174"/>
                    </a:lnTo>
                    <a:lnTo>
                      <a:pt x="379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7" y="192"/>
                    </a:lnTo>
                    <a:lnTo>
                      <a:pt x="361" y="198"/>
                    </a:lnTo>
                    <a:lnTo>
                      <a:pt x="355" y="198"/>
                    </a:lnTo>
                    <a:lnTo>
                      <a:pt x="355" y="204"/>
                    </a:lnTo>
                    <a:lnTo>
                      <a:pt x="349" y="204"/>
                    </a:lnTo>
                    <a:lnTo>
                      <a:pt x="343" y="204"/>
                    </a:lnTo>
                    <a:lnTo>
                      <a:pt x="337" y="210"/>
                    </a:lnTo>
                    <a:lnTo>
                      <a:pt x="331" y="210"/>
                    </a:lnTo>
                    <a:lnTo>
                      <a:pt x="331" y="216"/>
                    </a:lnTo>
                    <a:lnTo>
                      <a:pt x="325" y="216"/>
                    </a:lnTo>
                    <a:lnTo>
                      <a:pt x="319" y="222"/>
                    </a:lnTo>
                    <a:lnTo>
                      <a:pt x="313" y="228"/>
                    </a:lnTo>
                    <a:lnTo>
                      <a:pt x="307" y="234"/>
                    </a:lnTo>
                    <a:lnTo>
                      <a:pt x="301" y="240"/>
                    </a:lnTo>
                    <a:lnTo>
                      <a:pt x="301" y="246"/>
                    </a:lnTo>
                    <a:lnTo>
                      <a:pt x="295" y="246"/>
                    </a:lnTo>
                    <a:lnTo>
                      <a:pt x="289" y="252"/>
                    </a:lnTo>
                    <a:lnTo>
                      <a:pt x="283" y="252"/>
                    </a:lnTo>
                    <a:lnTo>
                      <a:pt x="283" y="258"/>
                    </a:lnTo>
                    <a:lnTo>
                      <a:pt x="277" y="258"/>
                    </a:lnTo>
                    <a:lnTo>
                      <a:pt x="277" y="264"/>
                    </a:lnTo>
                    <a:lnTo>
                      <a:pt x="277" y="270"/>
                    </a:lnTo>
                    <a:lnTo>
                      <a:pt x="271" y="270"/>
                    </a:lnTo>
                    <a:lnTo>
                      <a:pt x="265" y="270"/>
                    </a:lnTo>
                    <a:lnTo>
                      <a:pt x="265" y="276"/>
                    </a:lnTo>
                    <a:lnTo>
                      <a:pt x="259" y="276"/>
                    </a:lnTo>
                    <a:lnTo>
                      <a:pt x="259" y="282"/>
                    </a:lnTo>
                    <a:lnTo>
                      <a:pt x="265" y="282"/>
                    </a:lnTo>
                    <a:lnTo>
                      <a:pt x="265" y="288"/>
                    </a:lnTo>
                    <a:lnTo>
                      <a:pt x="265" y="294"/>
                    </a:lnTo>
                    <a:lnTo>
                      <a:pt x="265" y="300"/>
                    </a:lnTo>
                    <a:lnTo>
                      <a:pt x="259" y="300"/>
                    </a:lnTo>
                    <a:lnTo>
                      <a:pt x="259" y="306"/>
                    </a:lnTo>
                    <a:lnTo>
                      <a:pt x="253" y="306"/>
                    </a:lnTo>
                    <a:lnTo>
                      <a:pt x="253" y="312"/>
                    </a:lnTo>
                    <a:lnTo>
                      <a:pt x="259" y="312"/>
                    </a:lnTo>
                    <a:lnTo>
                      <a:pt x="259" y="318"/>
                    </a:lnTo>
                    <a:lnTo>
                      <a:pt x="265" y="324"/>
                    </a:lnTo>
                    <a:lnTo>
                      <a:pt x="271" y="330"/>
                    </a:lnTo>
                    <a:lnTo>
                      <a:pt x="271" y="336"/>
                    </a:lnTo>
                    <a:lnTo>
                      <a:pt x="277" y="336"/>
                    </a:lnTo>
                    <a:lnTo>
                      <a:pt x="271" y="342"/>
                    </a:lnTo>
                    <a:lnTo>
                      <a:pt x="271" y="348"/>
                    </a:lnTo>
                    <a:lnTo>
                      <a:pt x="271" y="354"/>
                    </a:lnTo>
                    <a:lnTo>
                      <a:pt x="265" y="354"/>
                    </a:lnTo>
                    <a:lnTo>
                      <a:pt x="265" y="360"/>
                    </a:lnTo>
                    <a:lnTo>
                      <a:pt x="265" y="366"/>
                    </a:lnTo>
                    <a:lnTo>
                      <a:pt x="265" y="372"/>
                    </a:lnTo>
                    <a:lnTo>
                      <a:pt x="259" y="378"/>
                    </a:lnTo>
                    <a:lnTo>
                      <a:pt x="259" y="384"/>
                    </a:lnTo>
                    <a:lnTo>
                      <a:pt x="259" y="390"/>
                    </a:lnTo>
                    <a:lnTo>
                      <a:pt x="259" y="396"/>
                    </a:lnTo>
                    <a:lnTo>
                      <a:pt x="253" y="402"/>
                    </a:lnTo>
                    <a:lnTo>
                      <a:pt x="253" y="408"/>
                    </a:lnTo>
                    <a:lnTo>
                      <a:pt x="253" y="414"/>
                    </a:lnTo>
                    <a:lnTo>
                      <a:pt x="253" y="420"/>
                    </a:lnTo>
                    <a:lnTo>
                      <a:pt x="253" y="426"/>
                    </a:lnTo>
                    <a:lnTo>
                      <a:pt x="253" y="432"/>
                    </a:lnTo>
                    <a:lnTo>
                      <a:pt x="253" y="438"/>
                    </a:lnTo>
                    <a:lnTo>
                      <a:pt x="253" y="444"/>
                    </a:lnTo>
                    <a:lnTo>
                      <a:pt x="247" y="450"/>
                    </a:lnTo>
                    <a:lnTo>
                      <a:pt x="247" y="456"/>
                    </a:lnTo>
                    <a:lnTo>
                      <a:pt x="241" y="462"/>
                    </a:lnTo>
                    <a:lnTo>
                      <a:pt x="235" y="462"/>
                    </a:lnTo>
                    <a:lnTo>
                      <a:pt x="235" y="468"/>
                    </a:lnTo>
                    <a:lnTo>
                      <a:pt x="229" y="468"/>
                    </a:lnTo>
                    <a:lnTo>
                      <a:pt x="229" y="474"/>
                    </a:lnTo>
                    <a:lnTo>
                      <a:pt x="229" y="480"/>
                    </a:lnTo>
                    <a:lnTo>
                      <a:pt x="223" y="486"/>
                    </a:lnTo>
                    <a:lnTo>
                      <a:pt x="217" y="492"/>
                    </a:lnTo>
                    <a:lnTo>
                      <a:pt x="223" y="492"/>
                    </a:lnTo>
                    <a:lnTo>
                      <a:pt x="217" y="492"/>
                    </a:lnTo>
                    <a:lnTo>
                      <a:pt x="217" y="498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510"/>
                    </a:lnTo>
                    <a:lnTo>
                      <a:pt x="205" y="516"/>
                    </a:lnTo>
                    <a:lnTo>
                      <a:pt x="205" y="510"/>
                    </a:lnTo>
                    <a:lnTo>
                      <a:pt x="205" y="516"/>
                    </a:lnTo>
                    <a:lnTo>
                      <a:pt x="199" y="516"/>
                    </a:lnTo>
                    <a:lnTo>
                      <a:pt x="199" y="522"/>
                    </a:lnTo>
                    <a:lnTo>
                      <a:pt x="205" y="528"/>
                    </a:lnTo>
                    <a:lnTo>
                      <a:pt x="205" y="534"/>
                    </a:lnTo>
                    <a:lnTo>
                      <a:pt x="199" y="534"/>
                    </a:lnTo>
                    <a:lnTo>
                      <a:pt x="199" y="540"/>
                    </a:lnTo>
                    <a:lnTo>
                      <a:pt x="193" y="540"/>
                    </a:lnTo>
                    <a:lnTo>
                      <a:pt x="193" y="534"/>
                    </a:lnTo>
                    <a:lnTo>
                      <a:pt x="187" y="534"/>
                    </a:lnTo>
                    <a:lnTo>
                      <a:pt x="187" y="540"/>
                    </a:lnTo>
                    <a:lnTo>
                      <a:pt x="181" y="540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75" y="552"/>
                    </a:lnTo>
                    <a:lnTo>
                      <a:pt x="175" y="558"/>
                    </a:lnTo>
                    <a:lnTo>
                      <a:pt x="181" y="558"/>
                    </a:lnTo>
                    <a:lnTo>
                      <a:pt x="181" y="564"/>
                    </a:lnTo>
                    <a:lnTo>
                      <a:pt x="175" y="564"/>
                    </a:lnTo>
                    <a:lnTo>
                      <a:pt x="175" y="570"/>
                    </a:lnTo>
                    <a:lnTo>
                      <a:pt x="169" y="570"/>
                    </a:lnTo>
                    <a:lnTo>
                      <a:pt x="163" y="570"/>
                    </a:lnTo>
                    <a:lnTo>
                      <a:pt x="163" y="564"/>
                    </a:lnTo>
                    <a:lnTo>
                      <a:pt x="163" y="558"/>
                    </a:lnTo>
                    <a:lnTo>
                      <a:pt x="169" y="558"/>
                    </a:lnTo>
                    <a:lnTo>
                      <a:pt x="175" y="558"/>
                    </a:lnTo>
                    <a:lnTo>
                      <a:pt x="175" y="552"/>
                    </a:lnTo>
                    <a:lnTo>
                      <a:pt x="169" y="546"/>
                    </a:lnTo>
                    <a:lnTo>
                      <a:pt x="169" y="552"/>
                    </a:lnTo>
                    <a:lnTo>
                      <a:pt x="175" y="552"/>
                    </a:lnTo>
                    <a:lnTo>
                      <a:pt x="169" y="552"/>
                    </a:lnTo>
                    <a:lnTo>
                      <a:pt x="169" y="558"/>
                    </a:lnTo>
                    <a:lnTo>
                      <a:pt x="163" y="558"/>
                    </a:lnTo>
                    <a:lnTo>
                      <a:pt x="163" y="552"/>
                    </a:lnTo>
                    <a:lnTo>
                      <a:pt x="163" y="546"/>
                    </a:lnTo>
                    <a:lnTo>
                      <a:pt x="169" y="546"/>
                    </a:lnTo>
                    <a:lnTo>
                      <a:pt x="163" y="546"/>
                    </a:lnTo>
                    <a:lnTo>
                      <a:pt x="163" y="552"/>
                    </a:lnTo>
                    <a:lnTo>
                      <a:pt x="163" y="558"/>
                    </a:lnTo>
                    <a:lnTo>
                      <a:pt x="157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45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51" y="552"/>
                    </a:lnTo>
                    <a:lnTo>
                      <a:pt x="151" y="546"/>
                    </a:lnTo>
                    <a:lnTo>
                      <a:pt x="157" y="546"/>
                    </a:lnTo>
                    <a:lnTo>
                      <a:pt x="157" y="540"/>
                    </a:lnTo>
                    <a:lnTo>
                      <a:pt x="157" y="546"/>
                    </a:lnTo>
                    <a:lnTo>
                      <a:pt x="151" y="546"/>
                    </a:lnTo>
                    <a:lnTo>
                      <a:pt x="145" y="546"/>
                    </a:lnTo>
                    <a:lnTo>
                      <a:pt x="151" y="540"/>
                    </a:lnTo>
                    <a:lnTo>
                      <a:pt x="151" y="534"/>
                    </a:lnTo>
                    <a:lnTo>
                      <a:pt x="151" y="528"/>
                    </a:lnTo>
                    <a:lnTo>
                      <a:pt x="145" y="528"/>
                    </a:lnTo>
                    <a:lnTo>
                      <a:pt x="151" y="534"/>
                    </a:lnTo>
                    <a:lnTo>
                      <a:pt x="151" y="540"/>
                    </a:lnTo>
                    <a:lnTo>
                      <a:pt x="145" y="540"/>
                    </a:lnTo>
                    <a:lnTo>
                      <a:pt x="145" y="546"/>
                    </a:lnTo>
                    <a:lnTo>
                      <a:pt x="139" y="546"/>
                    </a:lnTo>
                    <a:lnTo>
                      <a:pt x="133" y="546"/>
                    </a:lnTo>
                    <a:lnTo>
                      <a:pt x="133" y="540"/>
                    </a:lnTo>
                    <a:lnTo>
                      <a:pt x="127" y="540"/>
                    </a:lnTo>
                    <a:lnTo>
                      <a:pt x="127" y="534"/>
                    </a:lnTo>
                    <a:lnTo>
                      <a:pt x="133" y="534"/>
                    </a:lnTo>
                    <a:lnTo>
                      <a:pt x="139" y="534"/>
                    </a:lnTo>
                    <a:lnTo>
                      <a:pt x="139" y="528"/>
                    </a:lnTo>
                    <a:lnTo>
                      <a:pt x="139" y="534"/>
                    </a:lnTo>
                    <a:lnTo>
                      <a:pt x="133" y="534"/>
                    </a:lnTo>
                    <a:lnTo>
                      <a:pt x="127" y="534"/>
                    </a:lnTo>
                    <a:lnTo>
                      <a:pt x="121" y="534"/>
                    </a:lnTo>
                    <a:lnTo>
                      <a:pt x="121" y="528"/>
                    </a:lnTo>
                    <a:lnTo>
                      <a:pt x="114" y="534"/>
                    </a:lnTo>
                    <a:close/>
                    <a:moveTo>
                      <a:pt x="205" y="534"/>
                    </a:moveTo>
                    <a:lnTo>
                      <a:pt x="205" y="534"/>
                    </a:lnTo>
                    <a:lnTo>
                      <a:pt x="205" y="540"/>
                    </a:lnTo>
                    <a:lnTo>
                      <a:pt x="205" y="546"/>
                    </a:lnTo>
                    <a:lnTo>
                      <a:pt x="205" y="552"/>
                    </a:lnTo>
                    <a:lnTo>
                      <a:pt x="211" y="552"/>
                    </a:lnTo>
                    <a:lnTo>
                      <a:pt x="205" y="552"/>
                    </a:lnTo>
                    <a:lnTo>
                      <a:pt x="199" y="552"/>
                    </a:lnTo>
                    <a:lnTo>
                      <a:pt x="199" y="546"/>
                    </a:lnTo>
                    <a:lnTo>
                      <a:pt x="199" y="552"/>
                    </a:lnTo>
                    <a:lnTo>
                      <a:pt x="199" y="558"/>
                    </a:lnTo>
                    <a:lnTo>
                      <a:pt x="193" y="558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40"/>
                    </a:lnTo>
                    <a:lnTo>
                      <a:pt x="193" y="540"/>
                    </a:lnTo>
                    <a:lnTo>
                      <a:pt x="199" y="540"/>
                    </a:lnTo>
                    <a:lnTo>
                      <a:pt x="205" y="53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6" name="Freeform 14">
                <a:extLst>
                  <a:ext uri="{FF2B5EF4-FFF2-40B4-BE49-F238E27FC236}">
                    <a16:creationId xmlns:a16="http://schemas.microsoft.com/office/drawing/2014/main" id="{A4A404CE-0EDC-BD85-6E47-BFBD5290B37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36704" y="7458710"/>
                <a:ext cx="1520189" cy="1280160"/>
              </a:xfrm>
              <a:custGeom>
                <a:avLst/>
                <a:gdLst>
                  <a:gd name="T0" fmla="*/ 2076291558 w 456"/>
                  <a:gd name="T1" fmla="*/ 884574844 h 384"/>
                  <a:gd name="T2" fmla="*/ 2076291558 w 456"/>
                  <a:gd name="T3" fmla="*/ 680442188 h 384"/>
                  <a:gd name="T4" fmla="*/ 1956506400 w 456"/>
                  <a:gd name="T5" fmla="*/ 476309531 h 384"/>
                  <a:gd name="T6" fmla="*/ 1916578013 w 456"/>
                  <a:gd name="T7" fmla="*/ 238155956 h 384"/>
                  <a:gd name="T8" fmla="*/ 2116219944 w 456"/>
                  <a:gd name="T9" fmla="*/ 340221094 h 384"/>
                  <a:gd name="T10" fmla="*/ 2147483647 w 456"/>
                  <a:gd name="T11" fmla="*/ 204132656 h 384"/>
                  <a:gd name="T12" fmla="*/ 2147483647 w 456"/>
                  <a:gd name="T13" fmla="*/ 170111738 h 384"/>
                  <a:gd name="T14" fmla="*/ 2147483647 w 456"/>
                  <a:gd name="T15" fmla="*/ 136088438 h 384"/>
                  <a:gd name="T16" fmla="*/ 2147483647 w 456"/>
                  <a:gd name="T17" fmla="*/ 34023300 h 384"/>
                  <a:gd name="T18" fmla="*/ 2147483647 w 456"/>
                  <a:gd name="T19" fmla="*/ 34023300 h 384"/>
                  <a:gd name="T20" fmla="*/ 2147483647 w 456"/>
                  <a:gd name="T21" fmla="*/ 170111738 h 384"/>
                  <a:gd name="T22" fmla="*/ 2147483647 w 456"/>
                  <a:gd name="T23" fmla="*/ 442288613 h 384"/>
                  <a:gd name="T24" fmla="*/ 2147483647 w 456"/>
                  <a:gd name="T25" fmla="*/ 578377050 h 384"/>
                  <a:gd name="T26" fmla="*/ 2147483647 w 456"/>
                  <a:gd name="T27" fmla="*/ 850553925 h 384"/>
                  <a:gd name="T28" fmla="*/ 2147483647 w 456"/>
                  <a:gd name="T29" fmla="*/ 1156751719 h 384"/>
                  <a:gd name="T30" fmla="*/ 2147483647 w 456"/>
                  <a:gd name="T31" fmla="*/ 1292840156 h 384"/>
                  <a:gd name="T32" fmla="*/ 2147483647 w 456"/>
                  <a:gd name="T33" fmla="*/ 1462951894 h 384"/>
                  <a:gd name="T34" fmla="*/ 2147483647 w 456"/>
                  <a:gd name="T35" fmla="*/ 1599040331 h 384"/>
                  <a:gd name="T36" fmla="*/ 2147483647 w 456"/>
                  <a:gd name="T37" fmla="*/ 1735128769 h 384"/>
                  <a:gd name="T38" fmla="*/ 2147483647 w 456"/>
                  <a:gd name="T39" fmla="*/ 1769149688 h 384"/>
                  <a:gd name="T40" fmla="*/ 2147483647 w 456"/>
                  <a:gd name="T41" fmla="*/ 1803172988 h 384"/>
                  <a:gd name="T42" fmla="*/ 2116219944 w 456"/>
                  <a:gd name="T43" fmla="*/ 1837193906 h 384"/>
                  <a:gd name="T44" fmla="*/ 1996434786 w 456"/>
                  <a:gd name="T45" fmla="*/ 1973282344 h 384"/>
                  <a:gd name="T46" fmla="*/ 1796790275 w 456"/>
                  <a:gd name="T47" fmla="*/ 2041326563 h 384"/>
                  <a:gd name="T48" fmla="*/ 1677005117 w 456"/>
                  <a:gd name="T49" fmla="*/ 1973282344 h 384"/>
                  <a:gd name="T50" fmla="*/ 1557219958 w 456"/>
                  <a:gd name="T51" fmla="*/ 2041326563 h 384"/>
                  <a:gd name="T52" fmla="*/ 1517291572 w 456"/>
                  <a:gd name="T53" fmla="*/ 2109370781 h 384"/>
                  <a:gd name="T54" fmla="*/ 1437432220 w 456"/>
                  <a:gd name="T55" fmla="*/ 2075349863 h 384"/>
                  <a:gd name="T56" fmla="*/ 1357575448 w 456"/>
                  <a:gd name="T57" fmla="*/ 2075349863 h 384"/>
                  <a:gd name="T58" fmla="*/ 1277718676 w 456"/>
                  <a:gd name="T59" fmla="*/ 2109370781 h 384"/>
                  <a:gd name="T60" fmla="*/ 1157930938 w 456"/>
                  <a:gd name="T61" fmla="*/ 2147483647 h 384"/>
                  <a:gd name="T62" fmla="*/ 1038145779 w 456"/>
                  <a:gd name="T63" fmla="*/ 2109370781 h 384"/>
                  <a:gd name="T64" fmla="*/ 838501269 w 456"/>
                  <a:gd name="T65" fmla="*/ 2075349863 h 384"/>
                  <a:gd name="T66" fmla="*/ 758644496 w 456"/>
                  <a:gd name="T67" fmla="*/ 1973282344 h 384"/>
                  <a:gd name="T68" fmla="*/ 678787724 w 456"/>
                  <a:gd name="T69" fmla="*/ 2007305644 h 384"/>
                  <a:gd name="T70" fmla="*/ 638859338 w 456"/>
                  <a:gd name="T71" fmla="*/ 1939261425 h 384"/>
                  <a:gd name="T72" fmla="*/ 598930952 w 456"/>
                  <a:gd name="T73" fmla="*/ 1769149688 h 384"/>
                  <a:gd name="T74" fmla="*/ 598930952 w 456"/>
                  <a:gd name="T75" fmla="*/ 1701105469 h 384"/>
                  <a:gd name="T76" fmla="*/ 519074179 w 456"/>
                  <a:gd name="T77" fmla="*/ 1565017031 h 384"/>
                  <a:gd name="T78" fmla="*/ 399286441 w 456"/>
                  <a:gd name="T79" fmla="*/ 1530996113 h 384"/>
                  <a:gd name="T80" fmla="*/ 319429669 w 456"/>
                  <a:gd name="T81" fmla="*/ 1394907675 h 384"/>
                  <a:gd name="T82" fmla="*/ 279501283 w 456"/>
                  <a:gd name="T83" fmla="*/ 1292840156 h 384"/>
                  <a:gd name="T84" fmla="*/ 159713545 w 456"/>
                  <a:gd name="T85" fmla="*/ 1088707500 h 384"/>
                  <a:gd name="T86" fmla="*/ 39928386 w 456"/>
                  <a:gd name="T87" fmla="*/ 952619063 h 384"/>
                  <a:gd name="T88" fmla="*/ 79856772 w 456"/>
                  <a:gd name="T89" fmla="*/ 748486406 h 384"/>
                  <a:gd name="T90" fmla="*/ 279501283 w 456"/>
                  <a:gd name="T91" fmla="*/ 510332831 h 384"/>
                  <a:gd name="T92" fmla="*/ 319429669 w 456"/>
                  <a:gd name="T93" fmla="*/ 510332831 h 384"/>
                  <a:gd name="T94" fmla="*/ 399286441 w 456"/>
                  <a:gd name="T95" fmla="*/ 510332831 h 384"/>
                  <a:gd name="T96" fmla="*/ 439214827 w 456"/>
                  <a:gd name="T97" fmla="*/ 646421269 h 384"/>
                  <a:gd name="T98" fmla="*/ 439214827 w 456"/>
                  <a:gd name="T99" fmla="*/ 748486406 h 384"/>
                  <a:gd name="T100" fmla="*/ 598930952 w 456"/>
                  <a:gd name="T101" fmla="*/ 816530625 h 384"/>
                  <a:gd name="T102" fmla="*/ 598930952 w 456"/>
                  <a:gd name="T103" fmla="*/ 714465488 h 384"/>
                  <a:gd name="T104" fmla="*/ 758644496 w 456"/>
                  <a:gd name="T105" fmla="*/ 714465488 h 384"/>
                  <a:gd name="T106" fmla="*/ 838501269 w 456"/>
                  <a:gd name="T107" fmla="*/ 680442188 h 384"/>
                  <a:gd name="T108" fmla="*/ 918360621 w 456"/>
                  <a:gd name="T109" fmla="*/ 714465488 h 384"/>
                  <a:gd name="T110" fmla="*/ 1038145779 w 456"/>
                  <a:gd name="T111" fmla="*/ 714465488 h 384"/>
                  <a:gd name="T112" fmla="*/ 1317647062 w 456"/>
                  <a:gd name="T113" fmla="*/ 748486406 h 384"/>
                  <a:gd name="T114" fmla="*/ 1557219958 w 456"/>
                  <a:gd name="T115" fmla="*/ 1020663281 h 384"/>
                  <a:gd name="T116" fmla="*/ 1756861889 w 456"/>
                  <a:gd name="T117" fmla="*/ 1088707500 h 384"/>
                  <a:gd name="T118" fmla="*/ 1916578013 w 456"/>
                  <a:gd name="T119" fmla="*/ 1020663281 h 3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56" h="384">
                    <a:moveTo>
                      <a:pt x="294" y="174"/>
                    </a:moveTo>
                    <a:lnTo>
                      <a:pt x="294" y="168"/>
                    </a:lnTo>
                    <a:lnTo>
                      <a:pt x="300" y="168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56"/>
                    </a:lnTo>
                    <a:lnTo>
                      <a:pt x="318" y="150"/>
                    </a:lnTo>
                    <a:lnTo>
                      <a:pt x="318" y="144"/>
                    </a:lnTo>
                    <a:lnTo>
                      <a:pt x="324" y="138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18" y="120"/>
                    </a:lnTo>
                    <a:lnTo>
                      <a:pt x="312" y="120"/>
                    </a:lnTo>
                    <a:lnTo>
                      <a:pt x="312" y="114"/>
                    </a:lnTo>
                    <a:lnTo>
                      <a:pt x="306" y="114"/>
                    </a:lnTo>
                    <a:lnTo>
                      <a:pt x="306" y="108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294" y="96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82" y="60"/>
                    </a:lnTo>
                    <a:lnTo>
                      <a:pt x="282" y="54"/>
                    </a:lnTo>
                    <a:lnTo>
                      <a:pt x="282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12" y="54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24" y="54"/>
                    </a:lnTo>
                    <a:lnTo>
                      <a:pt x="324" y="48"/>
                    </a:lnTo>
                    <a:lnTo>
                      <a:pt x="330" y="42"/>
                    </a:lnTo>
                    <a:lnTo>
                      <a:pt x="330" y="36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30"/>
                    </a:lnTo>
                    <a:lnTo>
                      <a:pt x="372" y="24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6"/>
                    </a:lnTo>
                    <a:lnTo>
                      <a:pt x="432" y="0"/>
                    </a:lnTo>
                    <a:lnTo>
                      <a:pt x="432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38" y="30"/>
                    </a:lnTo>
                    <a:lnTo>
                      <a:pt x="444" y="36"/>
                    </a:lnTo>
                    <a:lnTo>
                      <a:pt x="444" y="42"/>
                    </a:lnTo>
                    <a:lnTo>
                      <a:pt x="444" y="48"/>
                    </a:lnTo>
                    <a:lnTo>
                      <a:pt x="444" y="54"/>
                    </a:lnTo>
                    <a:lnTo>
                      <a:pt x="444" y="60"/>
                    </a:lnTo>
                    <a:lnTo>
                      <a:pt x="450" y="66"/>
                    </a:lnTo>
                    <a:lnTo>
                      <a:pt x="450" y="72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56" y="84"/>
                    </a:lnTo>
                    <a:lnTo>
                      <a:pt x="456" y="90"/>
                    </a:lnTo>
                    <a:lnTo>
                      <a:pt x="456" y="96"/>
                    </a:lnTo>
                    <a:lnTo>
                      <a:pt x="456" y="102"/>
                    </a:lnTo>
                    <a:lnTo>
                      <a:pt x="450" y="102"/>
                    </a:lnTo>
                    <a:lnTo>
                      <a:pt x="444" y="102"/>
                    </a:lnTo>
                    <a:lnTo>
                      <a:pt x="444" y="108"/>
                    </a:lnTo>
                    <a:lnTo>
                      <a:pt x="444" y="114"/>
                    </a:lnTo>
                    <a:lnTo>
                      <a:pt x="444" y="120"/>
                    </a:lnTo>
                    <a:lnTo>
                      <a:pt x="450" y="120"/>
                    </a:lnTo>
                    <a:lnTo>
                      <a:pt x="444" y="126"/>
                    </a:lnTo>
                    <a:lnTo>
                      <a:pt x="444" y="132"/>
                    </a:lnTo>
                    <a:lnTo>
                      <a:pt x="444" y="138"/>
                    </a:lnTo>
                    <a:lnTo>
                      <a:pt x="444" y="144"/>
                    </a:lnTo>
                    <a:lnTo>
                      <a:pt x="444" y="150"/>
                    </a:lnTo>
                    <a:lnTo>
                      <a:pt x="438" y="150"/>
                    </a:lnTo>
                    <a:lnTo>
                      <a:pt x="438" y="156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8"/>
                    </a:lnTo>
                    <a:lnTo>
                      <a:pt x="420" y="204"/>
                    </a:lnTo>
                    <a:lnTo>
                      <a:pt x="420" y="210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20" y="216"/>
                    </a:lnTo>
                    <a:lnTo>
                      <a:pt x="420" y="222"/>
                    </a:lnTo>
                    <a:lnTo>
                      <a:pt x="420" y="228"/>
                    </a:lnTo>
                    <a:lnTo>
                      <a:pt x="414" y="228"/>
                    </a:lnTo>
                    <a:lnTo>
                      <a:pt x="414" y="234"/>
                    </a:lnTo>
                    <a:lnTo>
                      <a:pt x="414" y="240"/>
                    </a:lnTo>
                    <a:lnTo>
                      <a:pt x="408" y="240"/>
                    </a:lnTo>
                    <a:lnTo>
                      <a:pt x="408" y="246"/>
                    </a:lnTo>
                    <a:lnTo>
                      <a:pt x="402" y="246"/>
                    </a:lnTo>
                    <a:lnTo>
                      <a:pt x="396" y="252"/>
                    </a:lnTo>
                    <a:lnTo>
                      <a:pt x="396" y="258"/>
                    </a:lnTo>
                    <a:lnTo>
                      <a:pt x="396" y="264"/>
                    </a:lnTo>
                    <a:lnTo>
                      <a:pt x="396" y="270"/>
                    </a:lnTo>
                    <a:lnTo>
                      <a:pt x="396" y="276"/>
                    </a:lnTo>
                    <a:lnTo>
                      <a:pt x="390" y="276"/>
                    </a:lnTo>
                    <a:lnTo>
                      <a:pt x="384" y="276"/>
                    </a:lnTo>
                    <a:lnTo>
                      <a:pt x="384" y="282"/>
                    </a:lnTo>
                    <a:lnTo>
                      <a:pt x="384" y="288"/>
                    </a:lnTo>
                    <a:lnTo>
                      <a:pt x="390" y="294"/>
                    </a:lnTo>
                    <a:lnTo>
                      <a:pt x="390" y="300"/>
                    </a:lnTo>
                    <a:lnTo>
                      <a:pt x="390" y="306"/>
                    </a:lnTo>
                    <a:lnTo>
                      <a:pt x="384" y="306"/>
                    </a:lnTo>
                    <a:lnTo>
                      <a:pt x="378" y="300"/>
                    </a:lnTo>
                    <a:lnTo>
                      <a:pt x="372" y="306"/>
                    </a:lnTo>
                    <a:lnTo>
                      <a:pt x="366" y="306"/>
                    </a:lnTo>
                    <a:lnTo>
                      <a:pt x="360" y="306"/>
                    </a:lnTo>
                    <a:lnTo>
                      <a:pt x="354" y="306"/>
                    </a:lnTo>
                    <a:lnTo>
                      <a:pt x="348" y="306"/>
                    </a:lnTo>
                    <a:lnTo>
                      <a:pt x="342" y="306"/>
                    </a:lnTo>
                    <a:lnTo>
                      <a:pt x="342" y="312"/>
                    </a:lnTo>
                    <a:lnTo>
                      <a:pt x="336" y="312"/>
                    </a:lnTo>
                    <a:lnTo>
                      <a:pt x="336" y="318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18" y="324"/>
                    </a:lnTo>
                    <a:lnTo>
                      <a:pt x="312" y="330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12" y="348"/>
                    </a:lnTo>
                    <a:lnTo>
                      <a:pt x="306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88" y="348"/>
                    </a:lnTo>
                    <a:lnTo>
                      <a:pt x="282" y="348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6" y="360"/>
                    </a:lnTo>
                    <a:lnTo>
                      <a:pt x="270" y="360"/>
                    </a:lnTo>
                    <a:lnTo>
                      <a:pt x="264" y="360"/>
                    </a:lnTo>
                    <a:lnTo>
                      <a:pt x="258" y="360"/>
                    </a:lnTo>
                    <a:lnTo>
                      <a:pt x="258" y="354"/>
                    </a:lnTo>
                    <a:lnTo>
                      <a:pt x="252" y="354"/>
                    </a:lnTo>
                    <a:lnTo>
                      <a:pt x="252" y="348"/>
                    </a:lnTo>
                    <a:lnTo>
                      <a:pt x="246" y="342"/>
                    </a:lnTo>
                    <a:lnTo>
                      <a:pt x="240" y="348"/>
                    </a:lnTo>
                    <a:lnTo>
                      <a:pt x="240" y="354"/>
                    </a:lnTo>
                    <a:lnTo>
                      <a:pt x="240" y="360"/>
                    </a:lnTo>
                    <a:lnTo>
                      <a:pt x="234" y="360"/>
                    </a:lnTo>
                    <a:lnTo>
                      <a:pt x="228" y="360"/>
                    </a:lnTo>
                    <a:lnTo>
                      <a:pt x="228" y="366"/>
                    </a:lnTo>
                    <a:lnTo>
                      <a:pt x="228" y="372"/>
                    </a:lnTo>
                    <a:lnTo>
                      <a:pt x="228" y="366"/>
                    </a:lnTo>
                    <a:lnTo>
                      <a:pt x="222" y="366"/>
                    </a:lnTo>
                    <a:lnTo>
                      <a:pt x="222" y="372"/>
                    </a:lnTo>
                    <a:lnTo>
                      <a:pt x="222" y="366"/>
                    </a:lnTo>
                    <a:lnTo>
                      <a:pt x="216" y="366"/>
                    </a:lnTo>
                    <a:lnTo>
                      <a:pt x="210" y="366"/>
                    </a:lnTo>
                    <a:lnTo>
                      <a:pt x="204" y="366"/>
                    </a:lnTo>
                    <a:lnTo>
                      <a:pt x="204" y="372"/>
                    </a:lnTo>
                    <a:lnTo>
                      <a:pt x="198" y="372"/>
                    </a:lnTo>
                    <a:lnTo>
                      <a:pt x="192" y="372"/>
                    </a:lnTo>
                    <a:lnTo>
                      <a:pt x="192" y="378"/>
                    </a:lnTo>
                    <a:lnTo>
                      <a:pt x="186" y="378"/>
                    </a:lnTo>
                    <a:lnTo>
                      <a:pt x="186" y="384"/>
                    </a:lnTo>
                    <a:lnTo>
                      <a:pt x="180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8" y="366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60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14" y="348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6" y="342"/>
                    </a:lnTo>
                    <a:lnTo>
                      <a:pt x="96" y="336"/>
                    </a:lnTo>
                    <a:lnTo>
                      <a:pt x="96" y="330"/>
                    </a:lnTo>
                    <a:lnTo>
                      <a:pt x="96" y="324"/>
                    </a:lnTo>
                    <a:lnTo>
                      <a:pt x="96" y="318"/>
                    </a:lnTo>
                    <a:lnTo>
                      <a:pt x="90" y="318"/>
                    </a:lnTo>
                    <a:lnTo>
                      <a:pt x="90" y="312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84" y="282"/>
                    </a:lnTo>
                    <a:lnTo>
                      <a:pt x="78" y="282"/>
                    </a:lnTo>
                    <a:lnTo>
                      <a:pt x="78" y="276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0" y="270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48" y="252"/>
                    </a:lnTo>
                    <a:lnTo>
                      <a:pt x="48" y="246"/>
                    </a:lnTo>
                    <a:lnTo>
                      <a:pt x="48" y="240"/>
                    </a:lnTo>
                    <a:lnTo>
                      <a:pt x="54" y="240"/>
                    </a:lnTo>
                    <a:lnTo>
                      <a:pt x="48" y="234"/>
                    </a:lnTo>
                    <a:lnTo>
                      <a:pt x="42" y="228"/>
                    </a:lnTo>
                    <a:lnTo>
                      <a:pt x="36" y="228"/>
                    </a:lnTo>
                    <a:lnTo>
                      <a:pt x="36" y="222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0" y="210"/>
                    </a:lnTo>
                    <a:lnTo>
                      <a:pt x="30" y="204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24" y="186"/>
                    </a:lnTo>
                    <a:lnTo>
                      <a:pt x="18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6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0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6" y="102"/>
                    </a:lnTo>
                    <a:lnTo>
                      <a:pt x="60" y="102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72" y="126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66" y="138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2" y="150"/>
                    </a:lnTo>
                    <a:lnTo>
                      <a:pt x="72" y="156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6" y="138"/>
                    </a:lnTo>
                    <a:lnTo>
                      <a:pt x="90" y="138"/>
                    </a:lnTo>
                    <a:lnTo>
                      <a:pt x="90" y="132"/>
                    </a:lnTo>
                    <a:lnTo>
                      <a:pt x="84" y="126"/>
                    </a:lnTo>
                    <a:lnTo>
                      <a:pt x="90" y="126"/>
                    </a:lnTo>
                    <a:lnTo>
                      <a:pt x="96" y="126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26"/>
                    </a:lnTo>
                    <a:lnTo>
                      <a:pt x="114" y="120"/>
                    </a:lnTo>
                    <a:lnTo>
                      <a:pt x="120" y="120"/>
                    </a:lnTo>
                    <a:lnTo>
                      <a:pt x="120" y="126"/>
                    </a:lnTo>
                    <a:lnTo>
                      <a:pt x="126" y="120"/>
                    </a:lnTo>
                    <a:lnTo>
                      <a:pt x="126" y="126"/>
                    </a:lnTo>
                    <a:lnTo>
                      <a:pt x="126" y="120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68" y="120"/>
                    </a:lnTo>
                    <a:lnTo>
                      <a:pt x="174" y="120"/>
                    </a:lnTo>
                    <a:lnTo>
                      <a:pt x="174" y="114"/>
                    </a:lnTo>
                    <a:lnTo>
                      <a:pt x="174" y="120"/>
                    </a:lnTo>
                    <a:lnTo>
                      <a:pt x="186" y="120"/>
                    </a:lnTo>
                    <a:lnTo>
                      <a:pt x="192" y="126"/>
                    </a:lnTo>
                    <a:lnTo>
                      <a:pt x="198" y="132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8"/>
                    </a:lnTo>
                    <a:lnTo>
                      <a:pt x="216" y="144"/>
                    </a:lnTo>
                    <a:lnTo>
                      <a:pt x="240" y="162"/>
                    </a:lnTo>
                    <a:lnTo>
                      <a:pt x="240" y="168"/>
                    </a:lnTo>
                    <a:lnTo>
                      <a:pt x="234" y="168"/>
                    </a:lnTo>
                    <a:lnTo>
                      <a:pt x="234" y="174"/>
                    </a:lnTo>
                    <a:lnTo>
                      <a:pt x="234" y="180"/>
                    </a:lnTo>
                    <a:lnTo>
                      <a:pt x="234" y="186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6" y="198"/>
                    </a:lnTo>
                    <a:lnTo>
                      <a:pt x="252" y="192"/>
                    </a:lnTo>
                    <a:lnTo>
                      <a:pt x="258" y="192"/>
                    </a:lnTo>
                    <a:lnTo>
                      <a:pt x="264" y="192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2" y="180"/>
                    </a:lnTo>
                    <a:lnTo>
                      <a:pt x="288" y="180"/>
                    </a:lnTo>
                    <a:lnTo>
                      <a:pt x="288" y="174"/>
                    </a:lnTo>
                    <a:lnTo>
                      <a:pt x="294" y="174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7" name="Freeform 15">
                <a:extLst>
                  <a:ext uri="{FF2B5EF4-FFF2-40B4-BE49-F238E27FC236}">
                    <a16:creationId xmlns:a16="http://schemas.microsoft.com/office/drawing/2014/main" id="{564EBE04-DA47-57C6-345F-439F8D4A34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7196455"/>
                <a:ext cx="806254" cy="962343"/>
              </a:xfrm>
              <a:custGeom>
                <a:avLst/>
                <a:gdLst>
                  <a:gd name="T0" fmla="*/ 321677173 w 241"/>
                  <a:gd name="T1" fmla="*/ 820316428 h 288"/>
                  <a:gd name="T2" fmla="*/ 361885525 w 241"/>
                  <a:gd name="T3" fmla="*/ 546876823 h 288"/>
                  <a:gd name="T4" fmla="*/ 281466232 w 241"/>
                  <a:gd name="T5" fmla="*/ 239258759 h 288"/>
                  <a:gd name="T6" fmla="*/ 522724111 w 241"/>
                  <a:gd name="T7" fmla="*/ 239258759 h 288"/>
                  <a:gd name="T8" fmla="*/ 562932463 w 241"/>
                  <a:gd name="T9" fmla="*/ 341798909 h 288"/>
                  <a:gd name="T10" fmla="*/ 683562698 w 241"/>
                  <a:gd name="T11" fmla="*/ 410158214 h 288"/>
                  <a:gd name="T12" fmla="*/ 763981991 w 241"/>
                  <a:gd name="T13" fmla="*/ 341798909 h 288"/>
                  <a:gd name="T14" fmla="*/ 763981991 w 241"/>
                  <a:gd name="T15" fmla="*/ 205080300 h 288"/>
                  <a:gd name="T16" fmla="*/ 884609636 w 241"/>
                  <a:gd name="T17" fmla="*/ 136718609 h 288"/>
                  <a:gd name="T18" fmla="*/ 1005237282 w 241"/>
                  <a:gd name="T19" fmla="*/ 136718609 h 288"/>
                  <a:gd name="T20" fmla="*/ 1045448223 w 241"/>
                  <a:gd name="T21" fmla="*/ 102540150 h 288"/>
                  <a:gd name="T22" fmla="*/ 1166075868 w 241"/>
                  <a:gd name="T23" fmla="*/ 34180846 h 288"/>
                  <a:gd name="T24" fmla="*/ 1246495161 w 241"/>
                  <a:gd name="T25" fmla="*/ 34180846 h 288"/>
                  <a:gd name="T26" fmla="*/ 1246495161 w 241"/>
                  <a:gd name="T27" fmla="*/ 102540150 h 288"/>
                  <a:gd name="T28" fmla="*/ 1286706102 w 241"/>
                  <a:gd name="T29" fmla="*/ 136718609 h 288"/>
                  <a:gd name="T30" fmla="*/ 1333616709 w 241"/>
                  <a:gd name="T31" fmla="*/ 205080300 h 288"/>
                  <a:gd name="T32" fmla="*/ 1373825061 w 241"/>
                  <a:gd name="T33" fmla="*/ 273439605 h 288"/>
                  <a:gd name="T34" fmla="*/ 1373825061 w 241"/>
                  <a:gd name="T35" fmla="*/ 307618064 h 288"/>
                  <a:gd name="T36" fmla="*/ 1454244355 w 241"/>
                  <a:gd name="T37" fmla="*/ 375977368 h 288"/>
                  <a:gd name="T38" fmla="*/ 1494455296 w 241"/>
                  <a:gd name="T39" fmla="*/ 375977368 h 288"/>
                  <a:gd name="T40" fmla="*/ 1494455296 w 241"/>
                  <a:gd name="T41" fmla="*/ 410158214 h 288"/>
                  <a:gd name="T42" fmla="*/ 1534663648 w 241"/>
                  <a:gd name="T43" fmla="*/ 444339060 h 288"/>
                  <a:gd name="T44" fmla="*/ 1534663648 w 241"/>
                  <a:gd name="T45" fmla="*/ 512698364 h 288"/>
                  <a:gd name="T46" fmla="*/ 1574874589 w 241"/>
                  <a:gd name="T47" fmla="*/ 546876823 h 288"/>
                  <a:gd name="T48" fmla="*/ 1574874589 w 241"/>
                  <a:gd name="T49" fmla="*/ 581057669 h 288"/>
                  <a:gd name="T50" fmla="*/ 1494455296 w 241"/>
                  <a:gd name="T51" fmla="*/ 649416973 h 288"/>
                  <a:gd name="T52" fmla="*/ 1534663648 w 241"/>
                  <a:gd name="T53" fmla="*/ 786135582 h 288"/>
                  <a:gd name="T54" fmla="*/ 1494455296 w 241"/>
                  <a:gd name="T55" fmla="*/ 888675733 h 288"/>
                  <a:gd name="T56" fmla="*/ 1414036002 w 241"/>
                  <a:gd name="T57" fmla="*/ 922856578 h 288"/>
                  <a:gd name="T58" fmla="*/ 1333616709 w 241"/>
                  <a:gd name="T59" fmla="*/ 1025396728 h 288"/>
                  <a:gd name="T60" fmla="*/ 1333616709 w 241"/>
                  <a:gd name="T61" fmla="*/ 1093756033 h 288"/>
                  <a:gd name="T62" fmla="*/ 1246495161 w 241"/>
                  <a:gd name="T63" fmla="*/ 1196293796 h 288"/>
                  <a:gd name="T64" fmla="*/ 1206286809 w 241"/>
                  <a:gd name="T65" fmla="*/ 1162115338 h 288"/>
                  <a:gd name="T66" fmla="*/ 1085656575 w 241"/>
                  <a:gd name="T67" fmla="*/ 1230474642 h 288"/>
                  <a:gd name="T68" fmla="*/ 1005237282 w 241"/>
                  <a:gd name="T69" fmla="*/ 1264655488 h 288"/>
                  <a:gd name="T70" fmla="*/ 965028929 w 241"/>
                  <a:gd name="T71" fmla="*/ 1196293796 h 288"/>
                  <a:gd name="T72" fmla="*/ 924817988 w 241"/>
                  <a:gd name="T73" fmla="*/ 1162115338 h 288"/>
                  <a:gd name="T74" fmla="*/ 844401284 w 241"/>
                  <a:gd name="T75" fmla="*/ 1196293796 h 288"/>
                  <a:gd name="T76" fmla="*/ 763981991 w 241"/>
                  <a:gd name="T77" fmla="*/ 1230474642 h 288"/>
                  <a:gd name="T78" fmla="*/ 763981991 w 241"/>
                  <a:gd name="T79" fmla="*/ 1298833947 h 288"/>
                  <a:gd name="T80" fmla="*/ 804190343 w 241"/>
                  <a:gd name="T81" fmla="*/ 1333014792 h 288"/>
                  <a:gd name="T82" fmla="*/ 763981991 w 241"/>
                  <a:gd name="T83" fmla="*/ 1367193251 h 288"/>
                  <a:gd name="T84" fmla="*/ 723771050 w 241"/>
                  <a:gd name="T85" fmla="*/ 1401374097 h 288"/>
                  <a:gd name="T86" fmla="*/ 683562698 w 241"/>
                  <a:gd name="T87" fmla="*/ 1435554942 h 288"/>
                  <a:gd name="T88" fmla="*/ 723771050 w 241"/>
                  <a:gd name="T89" fmla="*/ 1503914247 h 288"/>
                  <a:gd name="T90" fmla="*/ 683562698 w 241"/>
                  <a:gd name="T91" fmla="*/ 1538092706 h 288"/>
                  <a:gd name="T92" fmla="*/ 643351757 w 241"/>
                  <a:gd name="T93" fmla="*/ 1572273552 h 288"/>
                  <a:gd name="T94" fmla="*/ 603143404 w 241"/>
                  <a:gd name="T95" fmla="*/ 1640632856 h 288"/>
                  <a:gd name="T96" fmla="*/ 522724111 w 241"/>
                  <a:gd name="T97" fmla="*/ 1606452010 h 288"/>
                  <a:gd name="T98" fmla="*/ 442304818 w 241"/>
                  <a:gd name="T99" fmla="*/ 1503914247 h 288"/>
                  <a:gd name="T100" fmla="*/ 281466232 w 241"/>
                  <a:gd name="T101" fmla="*/ 1435554942 h 288"/>
                  <a:gd name="T102" fmla="*/ 80419293 w 241"/>
                  <a:gd name="T103" fmla="*/ 1435554942 h 288"/>
                  <a:gd name="T104" fmla="*/ 0 w 241"/>
                  <a:gd name="T105" fmla="*/ 1367193251 h 288"/>
                  <a:gd name="T106" fmla="*/ 40208352 w 241"/>
                  <a:gd name="T107" fmla="*/ 1196293796 h 288"/>
                  <a:gd name="T108" fmla="*/ 241257880 w 241"/>
                  <a:gd name="T109" fmla="*/ 1298833947 h 288"/>
                  <a:gd name="T110" fmla="*/ 241257880 w 241"/>
                  <a:gd name="T111" fmla="*/ 1127934492 h 2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1" h="288">
                    <a:moveTo>
                      <a:pt x="48" y="186"/>
                    </a:moveTo>
                    <a:lnTo>
                      <a:pt x="48" y="180"/>
                    </a:lnTo>
                    <a:lnTo>
                      <a:pt x="54" y="162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48" y="144"/>
                    </a:lnTo>
                    <a:lnTo>
                      <a:pt x="48" y="138"/>
                    </a:lnTo>
                    <a:lnTo>
                      <a:pt x="48" y="132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4" y="60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14" y="36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0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86" y="12"/>
                    </a:lnTo>
                    <a:lnTo>
                      <a:pt x="192" y="18"/>
                    </a:lnTo>
                    <a:lnTo>
                      <a:pt x="186" y="18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9" y="36"/>
                    </a:lnTo>
                    <a:lnTo>
                      <a:pt x="199" y="42"/>
                    </a:lnTo>
                    <a:lnTo>
                      <a:pt x="205" y="42"/>
                    </a:lnTo>
                    <a:lnTo>
                      <a:pt x="205" y="48"/>
                    </a:lnTo>
                    <a:lnTo>
                      <a:pt x="205" y="54"/>
                    </a:lnTo>
                    <a:lnTo>
                      <a:pt x="205" y="60"/>
                    </a:lnTo>
                    <a:lnTo>
                      <a:pt x="211" y="60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23" y="66"/>
                    </a:lnTo>
                    <a:lnTo>
                      <a:pt x="223" y="72"/>
                    </a:lnTo>
                    <a:lnTo>
                      <a:pt x="229" y="78"/>
                    </a:lnTo>
                    <a:lnTo>
                      <a:pt x="229" y="72"/>
                    </a:lnTo>
                    <a:lnTo>
                      <a:pt x="229" y="78"/>
                    </a:lnTo>
                    <a:lnTo>
                      <a:pt x="229" y="84"/>
                    </a:lnTo>
                    <a:lnTo>
                      <a:pt x="229" y="90"/>
                    </a:lnTo>
                    <a:lnTo>
                      <a:pt x="235" y="90"/>
                    </a:lnTo>
                    <a:lnTo>
                      <a:pt x="235" y="96"/>
                    </a:lnTo>
                    <a:lnTo>
                      <a:pt x="241" y="96"/>
                    </a:lnTo>
                    <a:lnTo>
                      <a:pt x="241" y="102"/>
                    </a:lnTo>
                    <a:lnTo>
                      <a:pt x="235" y="102"/>
                    </a:lnTo>
                    <a:lnTo>
                      <a:pt x="235" y="108"/>
                    </a:lnTo>
                    <a:lnTo>
                      <a:pt x="229" y="108"/>
                    </a:lnTo>
                    <a:lnTo>
                      <a:pt x="229" y="114"/>
                    </a:lnTo>
                    <a:lnTo>
                      <a:pt x="223" y="114"/>
                    </a:lnTo>
                    <a:lnTo>
                      <a:pt x="223" y="120"/>
                    </a:lnTo>
                    <a:lnTo>
                      <a:pt x="223" y="132"/>
                    </a:lnTo>
                    <a:lnTo>
                      <a:pt x="229" y="138"/>
                    </a:lnTo>
                    <a:lnTo>
                      <a:pt x="229" y="144"/>
                    </a:lnTo>
                    <a:lnTo>
                      <a:pt x="223" y="150"/>
                    </a:lnTo>
                    <a:lnTo>
                      <a:pt x="223" y="156"/>
                    </a:lnTo>
                    <a:lnTo>
                      <a:pt x="217" y="156"/>
                    </a:lnTo>
                    <a:lnTo>
                      <a:pt x="217" y="162"/>
                    </a:lnTo>
                    <a:lnTo>
                      <a:pt x="211" y="162"/>
                    </a:lnTo>
                    <a:lnTo>
                      <a:pt x="211" y="168"/>
                    </a:lnTo>
                    <a:lnTo>
                      <a:pt x="205" y="174"/>
                    </a:lnTo>
                    <a:lnTo>
                      <a:pt x="205" y="180"/>
                    </a:lnTo>
                    <a:lnTo>
                      <a:pt x="199" y="180"/>
                    </a:lnTo>
                    <a:lnTo>
                      <a:pt x="199" y="186"/>
                    </a:lnTo>
                    <a:lnTo>
                      <a:pt x="199" y="192"/>
                    </a:lnTo>
                    <a:lnTo>
                      <a:pt x="192" y="198"/>
                    </a:lnTo>
                    <a:lnTo>
                      <a:pt x="192" y="204"/>
                    </a:lnTo>
                    <a:lnTo>
                      <a:pt x="192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0" y="204"/>
                    </a:lnTo>
                    <a:lnTo>
                      <a:pt x="174" y="204"/>
                    </a:lnTo>
                    <a:lnTo>
                      <a:pt x="168" y="210"/>
                    </a:lnTo>
                    <a:lnTo>
                      <a:pt x="168" y="216"/>
                    </a:lnTo>
                    <a:lnTo>
                      <a:pt x="162" y="216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0" y="222"/>
                    </a:lnTo>
                    <a:lnTo>
                      <a:pt x="150" y="216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8" y="204"/>
                    </a:lnTo>
                    <a:lnTo>
                      <a:pt x="132" y="204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0" y="210"/>
                    </a:lnTo>
                    <a:lnTo>
                      <a:pt x="114" y="216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14" y="222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0" y="234"/>
                    </a:lnTo>
                    <a:lnTo>
                      <a:pt x="120" y="240"/>
                    </a:lnTo>
                    <a:lnTo>
                      <a:pt x="114" y="240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52"/>
                    </a:lnTo>
                    <a:lnTo>
                      <a:pt x="102" y="252"/>
                    </a:lnTo>
                    <a:lnTo>
                      <a:pt x="108" y="258"/>
                    </a:lnTo>
                    <a:lnTo>
                      <a:pt x="108" y="264"/>
                    </a:lnTo>
                    <a:lnTo>
                      <a:pt x="114" y="264"/>
                    </a:lnTo>
                    <a:lnTo>
                      <a:pt x="114" y="270"/>
                    </a:lnTo>
                    <a:lnTo>
                      <a:pt x="108" y="264"/>
                    </a:lnTo>
                    <a:lnTo>
                      <a:pt x="108" y="270"/>
                    </a:lnTo>
                    <a:lnTo>
                      <a:pt x="102" y="270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6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2"/>
                    </a:lnTo>
                    <a:lnTo>
                      <a:pt x="72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48" y="258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18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0" y="246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6"/>
                    </a:lnTo>
                    <a:lnTo>
                      <a:pt x="24" y="222"/>
                    </a:lnTo>
                    <a:lnTo>
                      <a:pt x="36" y="228"/>
                    </a:lnTo>
                    <a:lnTo>
                      <a:pt x="42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8" y="186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8" name="Freeform 16">
                <a:extLst>
                  <a:ext uri="{FF2B5EF4-FFF2-40B4-BE49-F238E27FC236}">
                    <a16:creationId xmlns:a16="http://schemas.microsoft.com/office/drawing/2014/main" id="{436ACE25-4BC6-5EB0-5084-4BE0E0A26B3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55166" y="6516370"/>
                <a:ext cx="1460695" cy="1602423"/>
              </a:xfrm>
              <a:custGeom>
                <a:avLst/>
                <a:gdLst>
                  <a:gd name="T0" fmla="*/ 1318574948 w 438"/>
                  <a:gd name="T1" fmla="*/ 1057618388 h 480"/>
                  <a:gd name="T2" fmla="*/ 1318574948 w 438"/>
                  <a:gd name="T3" fmla="*/ 921150115 h 480"/>
                  <a:gd name="T4" fmla="*/ 1358530279 w 438"/>
                  <a:gd name="T5" fmla="*/ 818800102 h 480"/>
                  <a:gd name="T6" fmla="*/ 1438443521 w 438"/>
                  <a:gd name="T7" fmla="*/ 750568350 h 480"/>
                  <a:gd name="T8" fmla="*/ 1478401433 w 438"/>
                  <a:gd name="T9" fmla="*/ 682334213 h 480"/>
                  <a:gd name="T10" fmla="*/ 1478401433 w 438"/>
                  <a:gd name="T11" fmla="*/ 614100077 h 480"/>
                  <a:gd name="T12" fmla="*/ 1518356764 w 438"/>
                  <a:gd name="T13" fmla="*/ 511750064 h 480"/>
                  <a:gd name="T14" fmla="*/ 1558314675 w 438"/>
                  <a:gd name="T15" fmla="*/ 409400051 h 480"/>
                  <a:gd name="T16" fmla="*/ 1638227917 w 438"/>
                  <a:gd name="T17" fmla="*/ 375284175 h 480"/>
                  <a:gd name="T18" fmla="*/ 1638227917 w 438"/>
                  <a:gd name="T19" fmla="*/ 307050038 h 480"/>
                  <a:gd name="T20" fmla="*/ 1678185829 w 438"/>
                  <a:gd name="T21" fmla="*/ 238815902 h 480"/>
                  <a:gd name="T22" fmla="*/ 1598270006 w 438"/>
                  <a:gd name="T23" fmla="*/ 170584149 h 480"/>
                  <a:gd name="T24" fmla="*/ 1678185829 w 438"/>
                  <a:gd name="T25" fmla="*/ 102350013 h 480"/>
                  <a:gd name="T26" fmla="*/ 1758099071 w 438"/>
                  <a:gd name="T27" fmla="*/ 34115876 h 480"/>
                  <a:gd name="T28" fmla="*/ 1957883467 w 438"/>
                  <a:gd name="T29" fmla="*/ 68234137 h 480"/>
                  <a:gd name="T30" fmla="*/ 1957883467 w 438"/>
                  <a:gd name="T31" fmla="*/ 136465889 h 480"/>
                  <a:gd name="T32" fmla="*/ 1877967644 w 438"/>
                  <a:gd name="T33" fmla="*/ 170584149 h 480"/>
                  <a:gd name="T34" fmla="*/ 1997838798 w 438"/>
                  <a:gd name="T35" fmla="*/ 238815902 h 480"/>
                  <a:gd name="T36" fmla="*/ 2077752040 w 438"/>
                  <a:gd name="T37" fmla="*/ 204700026 h 480"/>
                  <a:gd name="T38" fmla="*/ 2147483647 w 438"/>
                  <a:gd name="T39" fmla="*/ 136465889 h 480"/>
                  <a:gd name="T40" fmla="*/ 2147483647 w 438"/>
                  <a:gd name="T41" fmla="*/ 341168299 h 480"/>
                  <a:gd name="T42" fmla="*/ 2147483647 w 438"/>
                  <a:gd name="T43" fmla="*/ 375284175 h 480"/>
                  <a:gd name="T44" fmla="*/ 2147483647 w 438"/>
                  <a:gd name="T45" fmla="*/ 477634188 h 480"/>
                  <a:gd name="T46" fmla="*/ 2147483647 w 438"/>
                  <a:gd name="T47" fmla="*/ 545868325 h 480"/>
                  <a:gd name="T48" fmla="*/ 2147483647 w 438"/>
                  <a:gd name="T49" fmla="*/ 818800102 h 480"/>
                  <a:gd name="T50" fmla="*/ 2147483647 w 438"/>
                  <a:gd name="T51" fmla="*/ 1159968401 h 480"/>
                  <a:gd name="T52" fmla="*/ 2147483647 w 438"/>
                  <a:gd name="T53" fmla="*/ 1569368452 h 480"/>
                  <a:gd name="T54" fmla="*/ 2147483647 w 438"/>
                  <a:gd name="T55" fmla="*/ 1637602589 h 480"/>
                  <a:gd name="T56" fmla="*/ 2147483647 w 438"/>
                  <a:gd name="T57" fmla="*/ 1739952602 h 480"/>
                  <a:gd name="T58" fmla="*/ 2147483647 w 438"/>
                  <a:gd name="T59" fmla="*/ 1774068478 h 480"/>
                  <a:gd name="T60" fmla="*/ 2147483647 w 438"/>
                  <a:gd name="T61" fmla="*/ 1842302615 h 480"/>
                  <a:gd name="T62" fmla="*/ 1877967644 w 438"/>
                  <a:gd name="T63" fmla="*/ 1842302615 h 480"/>
                  <a:gd name="T64" fmla="*/ 1917925555 w 438"/>
                  <a:gd name="T65" fmla="*/ 2081118516 h 480"/>
                  <a:gd name="T66" fmla="*/ 2117709951 w 438"/>
                  <a:gd name="T67" fmla="*/ 2147483647 h 480"/>
                  <a:gd name="T68" fmla="*/ 1997838798 w 438"/>
                  <a:gd name="T69" fmla="*/ 2147483647 h 480"/>
                  <a:gd name="T70" fmla="*/ 1758099071 w 438"/>
                  <a:gd name="T71" fmla="*/ 2147483647 h 480"/>
                  <a:gd name="T72" fmla="*/ 1518356764 w 438"/>
                  <a:gd name="T73" fmla="*/ 2147483647 h 480"/>
                  <a:gd name="T74" fmla="*/ 1278617037 w 438"/>
                  <a:gd name="T75" fmla="*/ 2147483647 h 480"/>
                  <a:gd name="T76" fmla="*/ 958961487 w 438"/>
                  <a:gd name="T77" fmla="*/ 2147483647 h 480"/>
                  <a:gd name="T78" fmla="*/ 839092914 w 438"/>
                  <a:gd name="T79" fmla="*/ 2147483647 h 480"/>
                  <a:gd name="T80" fmla="*/ 719221761 w 438"/>
                  <a:gd name="T81" fmla="*/ 2147483647 h 480"/>
                  <a:gd name="T82" fmla="*/ 559395276 w 438"/>
                  <a:gd name="T83" fmla="*/ 2147483647 h 480"/>
                  <a:gd name="T84" fmla="*/ 519437365 w 438"/>
                  <a:gd name="T85" fmla="*/ 2147483647 h 480"/>
                  <a:gd name="T86" fmla="*/ 439524123 w 438"/>
                  <a:gd name="T87" fmla="*/ 2147483647 h 480"/>
                  <a:gd name="T88" fmla="*/ 359610880 w 438"/>
                  <a:gd name="T89" fmla="*/ 2147483647 h 480"/>
                  <a:gd name="T90" fmla="*/ 279697638 w 438"/>
                  <a:gd name="T91" fmla="*/ 2115236777 h 480"/>
                  <a:gd name="T92" fmla="*/ 239739727 w 438"/>
                  <a:gd name="T93" fmla="*/ 2115236777 h 480"/>
                  <a:gd name="T94" fmla="*/ 199784396 w 438"/>
                  <a:gd name="T95" fmla="*/ 2047002640 h 480"/>
                  <a:gd name="T96" fmla="*/ 119871154 w 438"/>
                  <a:gd name="T97" fmla="*/ 2012886764 h 480"/>
                  <a:gd name="T98" fmla="*/ 79913242 w 438"/>
                  <a:gd name="T99" fmla="*/ 1978768504 h 480"/>
                  <a:gd name="T100" fmla="*/ 39957911 w 438"/>
                  <a:gd name="T101" fmla="*/ 1876418491 h 480"/>
                  <a:gd name="T102" fmla="*/ 79913242 w 438"/>
                  <a:gd name="T103" fmla="*/ 1774068478 h 480"/>
                  <a:gd name="T104" fmla="*/ 159826484 w 438"/>
                  <a:gd name="T105" fmla="*/ 1739952602 h 480"/>
                  <a:gd name="T106" fmla="*/ 199784396 w 438"/>
                  <a:gd name="T107" fmla="*/ 1671718465 h 480"/>
                  <a:gd name="T108" fmla="*/ 239739727 w 438"/>
                  <a:gd name="T109" fmla="*/ 1569368452 h 480"/>
                  <a:gd name="T110" fmla="*/ 199784396 w 438"/>
                  <a:gd name="T111" fmla="*/ 1501134316 h 480"/>
                  <a:gd name="T112" fmla="*/ 159826484 w 438"/>
                  <a:gd name="T113" fmla="*/ 1398784303 h 480"/>
                  <a:gd name="T114" fmla="*/ 279697638 w 438"/>
                  <a:gd name="T115" fmla="*/ 1228202538 h 480"/>
                  <a:gd name="T116" fmla="*/ 359610880 w 438"/>
                  <a:gd name="T117" fmla="*/ 1125852525 h 480"/>
                  <a:gd name="T118" fmla="*/ 958961487 w 438"/>
                  <a:gd name="T119" fmla="*/ 1057618388 h 480"/>
                  <a:gd name="T120" fmla="*/ 919006157 w 438"/>
                  <a:gd name="T121" fmla="*/ 1194084277 h 480"/>
                  <a:gd name="T122" fmla="*/ 998919399 w 438"/>
                  <a:gd name="T123" fmla="*/ 1296434290 h 480"/>
                  <a:gd name="T124" fmla="*/ 1238659126 w 438"/>
                  <a:gd name="T125" fmla="*/ 1228202538 h 4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38" h="480">
                    <a:moveTo>
                      <a:pt x="192" y="210"/>
                    </a:moveTo>
                    <a:lnTo>
                      <a:pt x="192" y="210"/>
                    </a:lnTo>
                    <a:lnTo>
                      <a:pt x="198" y="210"/>
                    </a:lnTo>
                    <a:lnTo>
                      <a:pt x="198" y="204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198" y="186"/>
                    </a:lnTo>
                    <a:lnTo>
                      <a:pt x="198" y="180"/>
                    </a:lnTo>
                    <a:lnTo>
                      <a:pt x="204" y="180"/>
                    </a:lnTo>
                    <a:lnTo>
                      <a:pt x="204" y="174"/>
                    </a:lnTo>
                    <a:lnTo>
                      <a:pt x="204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44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2"/>
                    </a:lnTo>
                    <a:lnTo>
                      <a:pt x="216" y="126"/>
                    </a:lnTo>
                    <a:lnTo>
                      <a:pt x="216" y="120"/>
                    </a:lnTo>
                    <a:lnTo>
                      <a:pt x="222" y="120"/>
                    </a:lnTo>
                    <a:lnTo>
                      <a:pt x="222" y="114"/>
                    </a:lnTo>
                    <a:lnTo>
                      <a:pt x="222" y="108"/>
                    </a:lnTo>
                    <a:lnTo>
                      <a:pt x="228" y="108"/>
                    </a:lnTo>
                    <a:lnTo>
                      <a:pt x="222" y="108"/>
                    </a:lnTo>
                    <a:lnTo>
                      <a:pt x="222" y="102"/>
                    </a:lnTo>
                    <a:lnTo>
                      <a:pt x="228" y="102"/>
                    </a:lnTo>
                    <a:lnTo>
                      <a:pt x="228" y="96"/>
                    </a:lnTo>
                    <a:lnTo>
                      <a:pt x="228" y="90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78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60"/>
                    </a:lnTo>
                    <a:lnTo>
                      <a:pt x="246" y="60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46" y="54"/>
                    </a:lnTo>
                    <a:lnTo>
                      <a:pt x="246" y="48"/>
                    </a:lnTo>
                    <a:lnTo>
                      <a:pt x="246" y="42"/>
                    </a:lnTo>
                    <a:lnTo>
                      <a:pt x="252" y="42"/>
                    </a:lnTo>
                    <a:lnTo>
                      <a:pt x="252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0" y="30"/>
                    </a:lnTo>
                    <a:lnTo>
                      <a:pt x="240" y="24"/>
                    </a:lnTo>
                    <a:lnTo>
                      <a:pt x="246" y="24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64" y="6"/>
                    </a:lnTo>
                    <a:lnTo>
                      <a:pt x="282" y="6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0" y="18"/>
                    </a:lnTo>
                    <a:lnTo>
                      <a:pt x="294" y="18"/>
                    </a:lnTo>
                    <a:lnTo>
                      <a:pt x="294" y="24"/>
                    </a:lnTo>
                    <a:lnTo>
                      <a:pt x="288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12" y="36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24"/>
                    </a:lnTo>
                    <a:lnTo>
                      <a:pt x="330" y="30"/>
                    </a:lnTo>
                    <a:lnTo>
                      <a:pt x="348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6" y="48"/>
                    </a:lnTo>
                    <a:lnTo>
                      <a:pt x="366" y="54"/>
                    </a:lnTo>
                    <a:lnTo>
                      <a:pt x="366" y="60"/>
                    </a:lnTo>
                    <a:lnTo>
                      <a:pt x="366" y="66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8" y="60"/>
                    </a:lnTo>
                    <a:lnTo>
                      <a:pt x="378" y="66"/>
                    </a:lnTo>
                    <a:lnTo>
                      <a:pt x="384" y="72"/>
                    </a:lnTo>
                    <a:lnTo>
                      <a:pt x="384" y="78"/>
                    </a:lnTo>
                    <a:lnTo>
                      <a:pt x="384" y="84"/>
                    </a:lnTo>
                    <a:lnTo>
                      <a:pt x="390" y="84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20" y="78"/>
                    </a:lnTo>
                    <a:lnTo>
                      <a:pt x="426" y="96"/>
                    </a:lnTo>
                    <a:lnTo>
                      <a:pt x="432" y="96"/>
                    </a:lnTo>
                    <a:lnTo>
                      <a:pt x="432" y="102"/>
                    </a:lnTo>
                    <a:lnTo>
                      <a:pt x="432" y="108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38" y="126"/>
                    </a:lnTo>
                    <a:lnTo>
                      <a:pt x="432" y="138"/>
                    </a:lnTo>
                    <a:lnTo>
                      <a:pt x="432" y="144"/>
                    </a:lnTo>
                    <a:lnTo>
                      <a:pt x="426" y="144"/>
                    </a:lnTo>
                    <a:lnTo>
                      <a:pt x="426" y="150"/>
                    </a:lnTo>
                    <a:lnTo>
                      <a:pt x="426" y="156"/>
                    </a:lnTo>
                    <a:lnTo>
                      <a:pt x="432" y="162"/>
                    </a:lnTo>
                    <a:lnTo>
                      <a:pt x="426" y="174"/>
                    </a:lnTo>
                    <a:lnTo>
                      <a:pt x="420" y="180"/>
                    </a:lnTo>
                    <a:lnTo>
                      <a:pt x="420" y="186"/>
                    </a:lnTo>
                    <a:lnTo>
                      <a:pt x="420" y="192"/>
                    </a:lnTo>
                    <a:lnTo>
                      <a:pt x="414" y="198"/>
                    </a:lnTo>
                    <a:lnTo>
                      <a:pt x="414" y="204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14" y="222"/>
                    </a:lnTo>
                    <a:lnTo>
                      <a:pt x="414" y="228"/>
                    </a:lnTo>
                    <a:lnTo>
                      <a:pt x="414" y="240"/>
                    </a:lnTo>
                    <a:lnTo>
                      <a:pt x="420" y="246"/>
                    </a:lnTo>
                    <a:lnTo>
                      <a:pt x="426" y="258"/>
                    </a:lnTo>
                    <a:lnTo>
                      <a:pt x="426" y="264"/>
                    </a:lnTo>
                    <a:lnTo>
                      <a:pt x="426" y="270"/>
                    </a:lnTo>
                    <a:lnTo>
                      <a:pt x="426" y="276"/>
                    </a:lnTo>
                    <a:lnTo>
                      <a:pt x="426" y="282"/>
                    </a:lnTo>
                    <a:lnTo>
                      <a:pt x="420" y="288"/>
                    </a:lnTo>
                    <a:lnTo>
                      <a:pt x="414" y="282"/>
                    </a:lnTo>
                    <a:lnTo>
                      <a:pt x="408" y="282"/>
                    </a:lnTo>
                    <a:lnTo>
                      <a:pt x="402" y="282"/>
                    </a:lnTo>
                    <a:lnTo>
                      <a:pt x="396" y="288"/>
                    </a:lnTo>
                    <a:lnTo>
                      <a:pt x="390" y="288"/>
                    </a:lnTo>
                    <a:lnTo>
                      <a:pt x="384" y="288"/>
                    </a:lnTo>
                    <a:lnTo>
                      <a:pt x="384" y="294"/>
                    </a:lnTo>
                    <a:lnTo>
                      <a:pt x="378" y="294"/>
                    </a:lnTo>
                    <a:lnTo>
                      <a:pt x="372" y="300"/>
                    </a:lnTo>
                    <a:lnTo>
                      <a:pt x="366" y="300"/>
                    </a:lnTo>
                    <a:lnTo>
                      <a:pt x="366" y="306"/>
                    </a:lnTo>
                    <a:lnTo>
                      <a:pt x="360" y="312"/>
                    </a:lnTo>
                    <a:lnTo>
                      <a:pt x="354" y="312"/>
                    </a:lnTo>
                    <a:lnTo>
                      <a:pt x="348" y="312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36" y="318"/>
                    </a:lnTo>
                    <a:lnTo>
                      <a:pt x="330" y="318"/>
                    </a:lnTo>
                    <a:lnTo>
                      <a:pt x="324" y="318"/>
                    </a:lnTo>
                    <a:lnTo>
                      <a:pt x="324" y="324"/>
                    </a:lnTo>
                    <a:lnTo>
                      <a:pt x="318" y="330"/>
                    </a:lnTo>
                    <a:lnTo>
                      <a:pt x="318" y="336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06" y="342"/>
                    </a:lnTo>
                    <a:lnTo>
                      <a:pt x="306" y="336"/>
                    </a:lnTo>
                    <a:lnTo>
                      <a:pt x="300" y="330"/>
                    </a:lnTo>
                    <a:lnTo>
                      <a:pt x="300" y="324"/>
                    </a:lnTo>
                    <a:lnTo>
                      <a:pt x="294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2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2"/>
                    </a:lnTo>
                    <a:lnTo>
                      <a:pt x="276" y="348"/>
                    </a:lnTo>
                    <a:lnTo>
                      <a:pt x="282" y="348"/>
                    </a:lnTo>
                    <a:lnTo>
                      <a:pt x="282" y="354"/>
                    </a:lnTo>
                    <a:lnTo>
                      <a:pt x="282" y="360"/>
                    </a:lnTo>
                    <a:lnTo>
                      <a:pt x="288" y="366"/>
                    </a:lnTo>
                    <a:lnTo>
                      <a:pt x="288" y="372"/>
                    </a:lnTo>
                    <a:lnTo>
                      <a:pt x="288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300" y="390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06" y="402"/>
                    </a:lnTo>
                    <a:lnTo>
                      <a:pt x="312" y="402"/>
                    </a:lnTo>
                    <a:lnTo>
                      <a:pt x="318" y="408"/>
                    </a:lnTo>
                    <a:lnTo>
                      <a:pt x="318" y="414"/>
                    </a:lnTo>
                    <a:lnTo>
                      <a:pt x="318" y="420"/>
                    </a:lnTo>
                    <a:lnTo>
                      <a:pt x="312" y="426"/>
                    </a:lnTo>
                    <a:lnTo>
                      <a:pt x="312" y="432"/>
                    </a:lnTo>
                    <a:lnTo>
                      <a:pt x="306" y="438"/>
                    </a:lnTo>
                    <a:lnTo>
                      <a:pt x="300" y="444"/>
                    </a:lnTo>
                    <a:lnTo>
                      <a:pt x="294" y="444"/>
                    </a:lnTo>
                    <a:lnTo>
                      <a:pt x="294" y="450"/>
                    </a:lnTo>
                    <a:lnTo>
                      <a:pt x="288" y="450"/>
                    </a:lnTo>
                    <a:lnTo>
                      <a:pt x="288" y="456"/>
                    </a:lnTo>
                    <a:lnTo>
                      <a:pt x="282" y="456"/>
                    </a:lnTo>
                    <a:lnTo>
                      <a:pt x="282" y="462"/>
                    </a:lnTo>
                    <a:lnTo>
                      <a:pt x="276" y="462"/>
                    </a:lnTo>
                    <a:lnTo>
                      <a:pt x="276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64" y="474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46" y="474"/>
                    </a:lnTo>
                    <a:lnTo>
                      <a:pt x="240" y="480"/>
                    </a:lnTo>
                    <a:lnTo>
                      <a:pt x="234" y="474"/>
                    </a:lnTo>
                    <a:lnTo>
                      <a:pt x="228" y="474"/>
                    </a:lnTo>
                    <a:lnTo>
                      <a:pt x="228" y="468"/>
                    </a:lnTo>
                    <a:lnTo>
                      <a:pt x="228" y="462"/>
                    </a:lnTo>
                    <a:lnTo>
                      <a:pt x="228" y="456"/>
                    </a:lnTo>
                    <a:lnTo>
                      <a:pt x="228" y="450"/>
                    </a:lnTo>
                    <a:lnTo>
                      <a:pt x="234" y="450"/>
                    </a:lnTo>
                    <a:lnTo>
                      <a:pt x="234" y="444"/>
                    </a:lnTo>
                    <a:lnTo>
                      <a:pt x="210" y="426"/>
                    </a:lnTo>
                    <a:lnTo>
                      <a:pt x="210" y="420"/>
                    </a:lnTo>
                    <a:lnTo>
                      <a:pt x="204" y="414"/>
                    </a:lnTo>
                    <a:lnTo>
                      <a:pt x="204" y="420"/>
                    </a:lnTo>
                    <a:lnTo>
                      <a:pt x="192" y="414"/>
                    </a:lnTo>
                    <a:lnTo>
                      <a:pt x="186" y="408"/>
                    </a:lnTo>
                    <a:lnTo>
                      <a:pt x="180" y="402"/>
                    </a:lnTo>
                    <a:lnTo>
                      <a:pt x="168" y="402"/>
                    </a:lnTo>
                    <a:lnTo>
                      <a:pt x="168" y="396"/>
                    </a:lnTo>
                    <a:lnTo>
                      <a:pt x="168" y="402"/>
                    </a:lnTo>
                    <a:lnTo>
                      <a:pt x="162" y="402"/>
                    </a:lnTo>
                    <a:lnTo>
                      <a:pt x="156" y="402"/>
                    </a:lnTo>
                    <a:lnTo>
                      <a:pt x="156" y="408"/>
                    </a:lnTo>
                    <a:lnTo>
                      <a:pt x="150" y="408"/>
                    </a:lnTo>
                    <a:lnTo>
                      <a:pt x="144" y="414"/>
                    </a:lnTo>
                    <a:lnTo>
                      <a:pt x="138" y="414"/>
                    </a:lnTo>
                    <a:lnTo>
                      <a:pt x="132" y="408"/>
                    </a:lnTo>
                    <a:lnTo>
                      <a:pt x="132" y="402"/>
                    </a:lnTo>
                    <a:lnTo>
                      <a:pt x="126" y="402"/>
                    </a:lnTo>
                    <a:lnTo>
                      <a:pt x="120" y="402"/>
                    </a:lnTo>
                    <a:lnTo>
                      <a:pt x="120" y="408"/>
                    </a:lnTo>
                    <a:lnTo>
                      <a:pt x="120" y="402"/>
                    </a:lnTo>
                    <a:lnTo>
                      <a:pt x="114" y="408"/>
                    </a:lnTo>
                    <a:lnTo>
                      <a:pt x="114" y="402"/>
                    </a:lnTo>
                    <a:lnTo>
                      <a:pt x="108" y="402"/>
                    </a:lnTo>
                    <a:lnTo>
                      <a:pt x="108" y="408"/>
                    </a:lnTo>
                    <a:lnTo>
                      <a:pt x="102" y="408"/>
                    </a:lnTo>
                    <a:lnTo>
                      <a:pt x="96" y="408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78" y="408"/>
                    </a:lnTo>
                    <a:lnTo>
                      <a:pt x="84" y="414"/>
                    </a:lnTo>
                    <a:lnTo>
                      <a:pt x="84" y="420"/>
                    </a:lnTo>
                    <a:lnTo>
                      <a:pt x="90" y="420"/>
                    </a:lnTo>
                    <a:lnTo>
                      <a:pt x="84" y="426"/>
                    </a:lnTo>
                    <a:lnTo>
                      <a:pt x="78" y="426"/>
                    </a:lnTo>
                    <a:lnTo>
                      <a:pt x="78" y="432"/>
                    </a:lnTo>
                    <a:lnTo>
                      <a:pt x="72" y="432"/>
                    </a:lnTo>
                    <a:lnTo>
                      <a:pt x="66" y="438"/>
                    </a:lnTo>
                    <a:lnTo>
                      <a:pt x="66" y="432"/>
                    </a:lnTo>
                    <a:lnTo>
                      <a:pt x="66" y="426"/>
                    </a:lnTo>
                    <a:lnTo>
                      <a:pt x="60" y="426"/>
                    </a:lnTo>
                    <a:lnTo>
                      <a:pt x="60" y="420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66" y="402"/>
                    </a:lnTo>
                    <a:lnTo>
                      <a:pt x="66" y="396"/>
                    </a:lnTo>
                    <a:lnTo>
                      <a:pt x="60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6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2" y="318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30" y="228"/>
                    </a:lnTo>
                    <a:lnTo>
                      <a:pt x="36" y="222"/>
                    </a:lnTo>
                    <a:lnTo>
                      <a:pt x="42" y="216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54" y="198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6" y="186"/>
                    </a:lnTo>
                    <a:lnTo>
                      <a:pt x="114" y="186"/>
                    </a:lnTo>
                    <a:lnTo>
                      <a:pt x="138" y="186"/>
                    </a:lnTo>
                    <a:lnTo>
                      <a:pt x="144" y="186"/>
                    </a:lnTo>
                    <a:lnTo>
                      <a:pt x="144" y="192"/>
                    </a:lnTo>
                    <a:lnTo>
                      <a:pt x="144" y="198"/>
                    </a:lnTo>
                    <a:lnTo>
                      <a:pt x="138" y="198"/>
                    </a:lnTo>
                    <a:lnTo>
                      <a:pt x="138" y="204"/>
                    </a:lnTo>
                    <a:lnTo>
                      <a:pt x="138" y="210"/>
                    </a:lnTo>
                    <a:lnTo>
                      <a:pt x="144" y="210"/>
                    </a:lnTo>
                    <a:lnTo>
                      <a:pt x="144" y="216"/>
                    </a:lnTo>
                    <a:lnTo>
                      <a:pt x="144" y="222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0" y="228"/>
                    </a:lnTo>
                    <a:lnTo>
                      <a:pt x="150" y="222"/>
                    </a:lnTo>
                    <a:lnTo>
                      <a:pt x="156" y="222"/>
                    </a:lnTo>
                    <a:lnTo>
                      <a:pt x="162" y="222"/>
                    </a:lnTo>
                    <a:lnTo>
                      <a:pt x="168" y="222"/>
                    </a:lnTo>
                    <a:lnTo>
                      <a:pt x="180" y="222"/>
                    </a:lnTo>
                    <a:lnTo>
                      <a:pt x="180" y="216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92" y="210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09" name="Freeform 17">
                <a:extLst>
                  <a:ext uri="{FF2B5EF4-FFF2-40B4-BE49-F238E27FC236}">
                    <a16:creationId xmlns:a16="http://schemas.microsoft.com/office/drawing/2014/main" id="{63188591-0667-5FBE-E535-E7E68A645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6177" y="6076315"/>
                <a:ext cx="779585" cy="720090"/>
              </a:xfrm>
              <a:custGeom>
                <a:avLst/>
                <a:gdLst>
                  <a:gd name="T0" fmla="*/ 1315915113 w 234"/>
                  <a:gd name="T1" fmla="*/ 782509706 h 216"/>
                  <a:gd name="T2" fmla="*/ 1276038741 w 234"/>
                  <a:gd name="T3" fmla="*/ 850553925 h 216"/>
                  <a:gd name="T4" fmla="*/ 1276038741 w 234"/>
                  <a:gd name="T5" fmla="*/ 918598144 h 216"/>
                  <a:gd name="T6" fmla="*/ 1236162370 w 234"/>
                  <a:gd name="T7" fmla="*/ 986642363 h 216"/>
                  <a:gd name="T8" fmla="*/ 1196285998 w 234"/>
                  <a:gd name="T9" fmla="*/ 1020663281 h 216"/>
                  <a:gd name="T10" fmla="*/ 1156412204 w 234"/>
                  <a:gd name="T11" fmla="*/ 1122730800 h 216"/>
                  <a:gd name="T12" fmla="*/ 1076659460 w 234"/>
                  <a:gd name="T13" fmla="*/ 1156751719 h 216"/>
                  <a:gd name="T14" fmla="*/ 996906717 w 234"/>
                  <a:gd name="T15" fmla="*/ 1190775019 h 216"/>
                  <a:gd name="T16" fmla="*/ 957030345 w 234"/>
                  <a:gd name="T17" fmla="*/ 1190775019 h 216"/>
                  <a:gd name="T18" fmla="*/ 877277601 w 234"/>
                  <a:gd name="T19" fmla="*/ 1224795938 h 216"/>
                  <a:gd name="T20" fmla="*/ 837401230 w 234"/>
                  <a:gd name="T21" fmla="*/ 1190775019 h 216"/>
                  <a:gd name="T22" fmla="*/ 837401230 w 234"/>
                  <a:gd name="T23" fmla="*/ 1122730800 h 216"/>
                  <a:gd name="T24" fmla="*/ 797524858 w 234"/>
                  <a:gd name="T25" fmla="*/ 1088707500 h 216"/>
                  <a:gd name="T26" fmla="*/ 797524858 w 234"/>
                  <a:gd name="T27" fmla="*/ 1020663281 h 216"/>
                  <a:gd name="T28" fmla="*/ 757648486 w 234"/>
                  <a:gd name="T29" fmla="*/ 986642363 h 216"/>
                  <a:gd name="T30" fmla="*/ 717772114 w 234"/>
                  <a:gd name="T31" fmla="*/ 986642363 h 216"/>
                  <a:gd name="T32" fmla="*/ 638019371 w 234"/>
                  <a:gd name="T33" fmla="*/ 986642363 h 216"/>
                  <a:gd name="T34" fmla="*/ 558266627 w 234"/>
                  <a:gd name="T35" fmla="*/ 986642363 h 216"/>
                  <a:gd name="T36" fmla="*/ 478513884 w 234"/>
                  <a:gd name="T37" fmla="*/ 986642363 h 216"/>
                  <a:gd name="T38" fmla="*/ 438637512 w 234"/>
                  <a:gd name="T39" fmla="*/ 986642363 h 216"/>
                  <a:gd name="T40" fmla="*/ 358887346 w 234"/>
                  <a:gd name="T41" fmla="*/ 952619063 h 216"/>
                  <a:gd name="T42" fmla="*/ 319010974 w 234"/>
                  <a:gd name="T43" fmla="*/ 952619063 h 216"/>
                  <a:gd name="T44" fmla="*/ 239258231 w 234"/>
                  <a:gd name="T45" fmla="*/ 986642363 h 216"/>
                  <a:gd name="T46" fmla="*/ 239258231 w 234"/>
                  <a:gd name="T47" fmla="*/ 1020663281 h 216"/>
                  <a:gd name="T48" fmla="*/ 159505487 w 234"/>
                  <a:gd name="T49" fmla="*/ 986642363 h 216"/>
                  <a:gd name="T50" fmla="*/ 79752744 w 234"/>
                  <a:gd name="T51" fmla="*/ 816530625 h 216"/>
                  <a:gd name="T52" fmla="*/ 0 w 234"/>
                  <a:gd name="T53" fmla="*/ 714465488 h 216"/>
                  <a:gd name="T54" fmla="*/ 39876372 w 234"/>
                  <a:gd name="T55" fmla="*/ 612397969 h 216"/>
                  <a:gd name="T56" fmla="*/ 39876372 w 234"/>
                  <a:gd name="T57" fmla="*/ 544353750 h 216"/>
                  <a:gd name="T58" fmla="*/ 79752744 w 234"/>
                  <a:gd name="T59" fmla="*/ 476309531 h 216"/>
                  <a:gd name="T60" fmla="*/ 79752744 w 234"/>
                  <a:gd name="T61" fmla="*/ 374244394 h 216"/>
                  <a:gd name="T62" fmla="*/ 119629115 w 234"/>
                  <a:gd name="T63" fmla="*/ 340221094 h 216"/>
                  <a:gd name="T64" fmla="*/ 199381859 w 234"/>
                  <a:gd name="T65" fmla="*/ 272176875 h 216"/>
                  <a:gd name="T66" fmla="*/ 239258231 w 234"/>
                  <a:gd name="T67" fmla="*/ 238155956 h 216"/>
                  <a:gd name="T68" fmla="*/ 279134603 w 234"/>
                  <a:gd name="T69" fmla="*/ 170111738 h 216"/>
                  <a:gd name="T70" fmla="*/ 358887346 w 234"/>
                  <a:gd name="T71" fmla="*/ 136088438 h 216"/>
                  <a:gd name="T72" fmla="*/ 398761140 w 234"/>
                  <a:gd name="T73" fmla="*/ 68044219 h 216"/>
                  <a:gd name="T74" fmla="*/ 518390255 w 234"/>
                  <a:gd name="T75" fmla="*/ 102067519 h 216"/>
                  <a:gd name="T76" fmla="*/ 558266627 w 234"/>
                  <a:gd name="T77" fmla="*/ 136088438 h 216"/>
                  <a:gd name="T78" fmla="*/ 677895743 w 234"/>
                  <a:gd name="T79" fmla="*/ 136088438 h 216"/>
                  <a:gd name="T80" fmla="*/ 797524858 w 234"/>
                  <a:gd name="T81" fmla="*/ 136088438 h 216"/>
                  <a:gd name="T82" fmla="*/ 837401230 w 234"/>
                  <a:gd name="T83" fmla="*/ 102067519 h 216"/>
                  <a:gd name="T84" fmla="*/ 837401230 w 234"/>
                  <a:gd name="T85" fmla="*/ 34023300 h 216"/>
                  <a:gd name="T86" fmla="*/ 1076659460 w 234"/>
                  <a:gd name="T87" fmla="*/ 0 h 216"/>
                  <a:gd name="T88" fmla="*/ 1116535832 w 234"/>
                  <a:gd name="T89" fmla="*/ 34023300 h 216"/>
                  <a:gd name="T90" fmla="*/ 1076659460 w 234"/>
                  <a:gd name="T91" fmla="*/ 136088438 h 216"/>
                  <a:gd name="T92" fmla="*/ 1116535832 w 234"/>
                  <a:gd name="T93" fmla="*/ 102067519 h 216"/>
                  <a:gd name="T94" fmla="*/ 1196285998 w 234"/>
                  <a:gd name="T95" fmla="*/ 68044219 h 216"/>
                  <a:gd name="T96" fmla="*/ 1315915113 w 234"/>
                  <a:gd name="T97" fmla="*/ 68044219 h 216"/>
                  <a:gd name="T98" fmla="*/ 1315915113 w 234"/>
                  <a:gd name="T99" fmla="*/ 102067519 h 216"/>
                  <a:gd name="T100" fmla="*/ 1355791485 w 234"/>
                  <a:gd name="T101" fmla="*/ 136088438 h 216"/>
                  <a:gd name="T102" fmla="*/ 1315915113 w 234"/>
                  <a:gd name="T103" fmla="*/ 170111738 h 216"/>
                  <a:gd name="T104" fmla="*/ 1276038741 w 234"/>
                  <a:gd name="T105" fmla="*/ 238155956 h 216"/>
                  <a:gd name="T106" fmla="*/ 1236162370 w 234"/>
                  <a:gd name="T107" fmla="*/ 238155956 h 216"/>
                  <a:gd name="T108" fmla="*/ 1315915113 w 234"/>
                  <a:gd name="T109" fmla="*/ 408265313 h 216"/>
                  <a:gd name="T110" fmla="*/ 1435544229 w 234"/>
                  <a:gd name="T111" fmla="*/ 408265313 h 216"/>
                  <a:gd name="T112" fmla="*/ 1515296972 w 234"/>
                  <a:gd name="T113" fmla="*/ 476309531 h 216"/>
                  <a:gd name="T114" fmla="*/ 1475420600 w 234"/>
                  <a:gd name="T115" fmla="*/ 578377050 h 216"/>
                  <a:gd name="T116" fmla="*/ 1395667857 w 234"/>
                  <a:gd name="T117" fmla="*/ 680442188 h 216"/>
                  <a:gd name="T118" fmla="*/ 1395667857 w 234"/>
                  <a:gd name="T119" fmla="*/ 714465488 h 216"/>
                  <a:gd name="T120" fmla="*/ 1315915113 w 234"/>
                  <a:gd name="T121" fmla="*/ 748486406 h 21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4" h="216">
                    <a:moveTo>
                      <a:pt x="198" y="132"/>
                    </a:moveTo>
                    <a:lnTo>
                      <a:pt x="198" y="132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44"/>
                    </a:lnTo>
                    <a:lnTo>
                      <a:pt x="192" y="150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86" y="168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0" y="180"/>
                    </a:lnTo>
                    <a:lnTo>
                      <a:pt x="180" y="186"/>
                    </a:lnTo>
                    <a:lnTo>
                      <a:pt x="174" y="186"/>
                    </a:lnTo>
                    <a:lnTo>
                      <a:pt x="174" y="192"/>
                    </a:lnTo>
                    <a:lnTo>
                      <a:pt x="174" y="198"/>
                    </a:lnTo>
                    <a:lnTo>
                      <a:pt x="168" y="198"/>
                    </a:lnTo>
                    <a:lnTo>
                      <a:pt x="168" y="204"/>
                    </a:lnTo>
                    <a:lnTo>
                      <a:pt x="162" y="204"/>
                    </a:lnTo>
                    <a:lnTo>
                      <a:pt x="162" y="210"/>
                    </a:lnTo>
                    <a:lnTo>
                      <a:pt x="156" y="210"/>
                    </a:lnTo>
                    <a:lnTo>
                      <a:pt x="150" y="210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2" y="216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6" y="204"/>
                    </a:lnTo>
                    <a:lnTo>
                      <a:pt x="126" y="198"/>
                    </a:lnTo>
                    <a:lnTo>
                      <a:pt x="126" y="192"/>
                    </a:lnTo>
                    <a:lnTo>
                      <a:pt x="120" y="192"/>
                    </a:lnTo>
                    <a:lnTo>
                      <a:pt x="120" y="186"/>
                    </a:lnTo>
                    <a:lnTo>
                      <a:pt x="120" y="180"/>
                    </a:lnTo>
                    <a:lnTo>
                      <a:pt x="114" y="174"/>
                    </a:lnTo>
                    <a:lnTo>
                      <a:pt x="108" y="174"/>
                    </a:lnTo>
                    <a:lnTo>
                      <a:pt x="102" y="174"/>
                    </a:lnTo>
                    <a:lnTo>
                      <a:pt x="96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62" y="12"/>
                    </a:lnTo>
                    <a:lnTo>
                      <a:pt x="162" y="18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04" y="30"/>
                    </a:lnTo>
                    <a:lnTo>
                      <a:pt x="198" y="30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192" y="42"/>
                    </a:lnTo>
                    <a:lnTo>
                      <a:pt x="192" y="36"/>
                    </a:lnTo>
                    <a:lnTo>
                      <a:pt x="186" y="42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2" y="72"/>
                    </a:lnTo>
                    <a:lnTo>
                      <a:pt x="198" y="72"/>
                    </a:lnTo>
                    <a:lnTo>
                      <a:pt x="204" y="72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96"/>
                    </a:lnTo>
                    <a:lnTo>
                      <a:pt x="228" y="96"/>
                    </a:lnTo>
                    <a:lnTo>
                      <a:pt x="228" y="102"/>
                    </a:lnTo>
                    <a:lnTo>
                      <a:pt x="222" y="102"/>
                    </a:lnTo>
                    <a:lnTo>
                      <a:pt x="216" y="108"/>
                    </a:lnTo>
                    <a:lnTo>
                      <a:pt x="216" y="114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0" y="126"/>
                    </a:lnTo>
                    <a:lnTo>
                      <a:pt x="204" y="126"/>
                    </a:lnTo>
                    <a:lnTo>
                      <a:pt x="198" y="126"/>
                    </a:lnTo>
                    <a:lnTo>
                      <a:pt x="198" y="132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0" name="Freeform 18">
                <a:extLst>
                  <a:ext uri="{FF2B5EF4-FFF2-40B4-BE49-F238E27FC236}">
                    <a16:creationId xmlns:a16="http://schemas.microsoft.com/office/drawing/2014/main" id="{F4CC5D6C-4C92-1EB0-25F8-3946824BCF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6936423"/>
                <a:ext cx="839080" cy="1022350"/>
              </a:xfrm>
              <a:custGeom>
                <a:avLst/>
                <a:gdLst>
                  <a:gd name="T0" fmla="*/ 796627422 w 252"/>
                  <a:gd name="T1" fmla="*/ 34171404 h 306"/>
                  <a:gd name="T2" fmla="*/ 916119603 w 252"/>
                  <a:gd name="T3" fmla="*/ 0 h 306"/>
                  <a:gd name="T4" fmla="*/ 995783633 w 252"/>
                  <a:gd name="T5" fmla="*/ 102511827 h 306"/>
                  <a:gd name="T6" fmla="*/ 1075445087 w 252"/>
                  <a:gd name="T7" fmla="*/ 170852249 h 306"/>
                  <a:gd name="T8" fmla="*/ 1075445087 w 252"/>
                  <a:gd name="T9" fmla="*/ 239192672 h 306"/>
                  <a:gd name="T10" fmla="*/ 1234770571 w 252"/>
                  <a:gd name="T11" fmla="*/ 307535480 h 306"/>
                  <a:gd name="T12" fmla="*/ 1354265329 w 252"/>
                  <a:gd name="T13" fmla="*/ 375875903 h 306"/>
                  <a:gd name="T14" fmla="*/ 1473760086 w 252"/>
                  <a:gd name="T15" fmla="*/ 341704498 h 306"/>
                  <a:gd name="T16" fmla="*/ 1593254843 w 252"/>
                  <a:gd name="T17" fmla="*/ 341704498 h 306"/>
                  <a:gd name="T18" fmla="*/ 1633085570 w 252"/>
                  <a:gd name="T19" fmla="*/ 410047307 h 306"/>
                  <a:gd name="T20" fmla="*/ 1633085570 w 252"/>
                  <a:gd name="T21" fmla="*/ 478387730 h 306"/>
                  <a:gd name="T22" fmla="*/ 1633085570 w 252"/>
                  <a:gd name="T23" fmla="*/ 512556748 h 306"/>
                  <a:gd name="T24" fmla="*/ 1553421540 w 252"/>
                  <a:gd name="T25" fmla="*/ 615068574 h 306"/>
                  <a:gd name="T26" fmla="*/ 1513590813 w 252"/>
                  <a:gd name="T27" fmla="*/ 717580401 h 306"/>
                  <a:gd name="T28" fmla="*/ 1314434602 w 252"/>
                  <a:gd name="T29" fmla="*/ 683411383 h 306"/>
                  <a:gd name="T30" fmla="*/ 1394096056 w 252"/>
                  <a:gd name="T31" fmla="*/ 820092228 h 306"/>
                  <a:gd name="T32" fmla="*/ 1394096056 w 252"/>
                  <a:gd name="T33" fmla="*/ 1127627708 h 306"/>
                  <a:gd name="T34" fmla="*/ 1354265329 w 252"/>
                  <a:gd name="T35" fmla="*/ 1264308553 h 306"/>
                  <a:gd name="T36" fmla="*/ 1354265329 w 252"/>
                  <a:gd name="T37" fmla="*/ 1503503611 h 306"/>
                  <a:gd name="T38" fmla="*/ 1274603875 w 252"/>
                  <a:gd name="T39" fmla="*/ 1571844033 h 306"/>
                  <a:gd name="T40" fmla="*/ 1354265329 w 252"/>
                  <a:gd name="T41" fmla="*/ 1708524878 h 306"/>
                  <a:gd name="T42" fmla="*/ 1194939844 w 252"/>
                  <a:gd name="T43" fmla="*/ 1708524878 h 306"/>
                  <a:gd name="T44" fmla="*/ 1035614360 w 252"/>
                  <a:gd name="T45" fmla="*/ 1606013051 h 306"/>
                  <a:gd name="T46" fmla="*/ 916119603 w 252"/>
                  <a:gd name="T47" fmla="*/ 1606013051 h 306"/>
                  <a:gd name="T48" fmla="*/ 796627422 w 252"/>
                  <a:gd name="T49" fmla="*/ 1606013051 h 306"/>
                  <a:gd name="T50" fmla="*/ 716963391 w 252"/>
                  <a:gd name="T51" fmla="*/ 1571844033 h 306"/>
                  <a:gd name="T52" fmla="*/ 597471210 w 252"/>
                  <a:gd name="T53" fmla="*/ 1537672629 h 306"/>
                  <a:gd name="T54" fmla="*/ 557637907 w 252"/>
                  <a:gd name="T55" fmla="*/ 1469332207 h 306"/>
                  <a:gd name="T56" fmla="*/ 517807180 w 252"/>
                  <a:gd name="T57" fmla="*/ 1400991784 h 306"/>
                  <a:gd name="T58" fmla="*/ 477976453 w 252"/>
                  <a:gd name="T59" fmla="*/ 1332648975 h 306"/>
                  <a:gd name="T60" fmla="*/ 398312423 w 252"/>
                  <a:gd name="T61" fmla="*/ 1298479958 h 306"/>
                  <a:gd name="T62" fmla="*/ 398312423 w 252"/>
                  <a:gd name="T63" fmla="*/ 1230139535 h 306"/>
                  <a:gd name="T64" fmla="*/ 398312423 w 252"/>
                  <a:gd name="T65" fmla="*/ 1195968131 h 306"/>
                  <a:gd name="T66" fmla="*/ 358481696 w 252"/>
                  <a:gd name="T67" fmla="*/ 1093456304 h 306"/>
                  <a:gd name="T68" fmla="*/ 278820242 w 252"/>
                  <a:gd name="T69" fmla="*/ 990944477 h 306"/>
                  <a:gd name="T70" fmla="*/ 199156211 w 252"/>
                  <a:gd name="T71" fmla="*/ 990944477 h 306"/>
                  <a:gd name="T72" fmla="*/ 199156211 w 252"/>
                  <a:gd name="T73" fmla="*/ 922604055 h 306"/>
                  <a:gd name="T74" fmla="*/ 199156211 w 252"/>
                  <a:gd name="T75" fmla="*/ 854263632 h 306"/>
                  <a:gd name="T76" fmla="*/ 278820242 w 252"/>
                  <a:gd name="T77" fmla="*/ 785920824 h 306"/>
                  <a:gd name="T78" fmla="*/ 358481696 w 252"/>
                  <a:gd name="T79" fmla="*/ 717580401 h 306"/>
                  <a:gd name="T80" fmla="*/ 318650969 w 252"/>
                  <a:gd name="T81" fmla="*/ 649239979 h 306"/>
                  <a:gd name="T82" fmla="*/ 199156211 w 252"/>
                  <a:gd name="T83" fmla="*/ 615068574 h 306"/>
                  <a:gd name="T84" fmla="*/ 119494757 w 252"/>
                  <a:gd name="T85" fmla="*/ 580899556 h 306"/>
                  <a:gd name="T86" fmla="*/ 0 w 252"/>
                  <a:gd name="T87" fmla="*/ 615068574 h 306"/>
                  <a:gd name="T88" fmla="*/ 39830727 w 252"/>
                  <a:gd name="T89" fmla="*/ 512556748 h 306"/>
                  <a:gd name="T90" fmla="*/ 79661454 w 252"/>
                  <a:gd name="T91" fmla="*/ 375875903 h 306"/>
                  <a:gd name="T92" fmla="*/ 119494757 w 252"/>
                  <a:gd name="T93" fmla="*/ 444216325 h 306"/>
                  <a:gd name="T94" fmla="*/ 119494757 w 252"/>
                  <a:gd name="T95" fmla="*/ 478387730 h 306"/>
                  <a:gd name="T96" fmla="*/ 238986938 w 252"/>
                  <a:gd name="T97" fmla="*/ 478387730 h 306"/>
                  <a:gd name="T98" fmla="*/ 318650969 w 252"/>
                  <a:gd name="T99" fmla="*/ 410047307 h 306"/>
                  <a:gd name="T100" fmla="*/ 398312423 w 252"/>
                  <a:gd name="T101" fmla="*/ 341704498 h 306"/>
                  <a:gd name="T102" fmla="*/ 517807180 w 252"/>
                  <a:gd name="T103" fmla="*/ 307535480 h 306"/>
                  <a:gd name="T104" fmla="*/ 517807180 w 252"/>
                  <a:gd name="T105" fmla="*/ 239192672 h 306"/>
                  <a:gd name="T106" fmla="*/ 677132664 w 252"/>
                  <a:gd name="T107" fmla="*/ 170852249 h 30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52" h="306">
                    <a:moveTo>
                      <a:pt x="114" y="18"/>
                    </a:moveTo>
                    <a:lnTo>
                      <a:pt x="114" y="18"/>
                    </a:lnTo>
                    <a:lnTo>
                      <a:pt x="120" y="18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0" y="60"/>
                    </a:lnTo>
                    <a:lnTo>
                      <a:pt x="216" y="60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46" y="72"/>
                    </a:lnTo>
                    <a:lnTo>
                      <a:pt x="246" y="78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46" y="90"/>
                    </a:lnTo>
                    <a:lnTo>
                      <a:pt x="240" y="90"/>
                    </a:lnTo>
                    <a:lnTo>
                      <a:pt x="240" y="96"/>
                    </a:lnTo>
                    <a:lnTo>
                      <a:pt x="234" y="102"/>
                    </a:lnTo>
                    <a:lnTo>
                      <a:pt x="234" y="108"/>
                    </a:lnTo>
                    <a:lnTo>
                      <a:pt x="228" y="114"/>
                    </a:lnTo>
                    <a:lnTo>
                      <a:pt x="228" y="120"/>
                    </a:lnTo>
                    <a:lnTo>
                      <a:pt x="228" y="126"/>
                    </a:lnTo>
                    <a:lnTo>
                      <a:pt x="222" y="126"/>
                    </a:lnTo>
                    <a:lnTo>
                      <a:pt x="210" y="126"/>
                    </a:lnTo>
                    <a:lnTo>
                      <a:pt x="204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44"/>
                    </a:lnTo>
                    <a:lnTo>
                      <a:pt x="210" y="162"/>
                    </a:lnTo>
                    <a:lnTo>
                      <a:pt x="210" y="174"/>
                    </a:lnTo>
                    <a:lnTo>
                      <a:pt x="210" y="180"/>
                    </a:lnTo>
                    <a:lnTo>
                      <a:pt x="210" y="186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0" y="234"/>
                    </a:lnTo>
                    <a:lnTo>
                      <a:pt x="210" y="240"/>
                    </a:lnTo>
                    <a:lnTo>
                      <a:pt x="204" y="258"/>
                    </a:lnTo>
                    <a:lnTo>
                      <a:pt x="204" y="264"/>
                    </a:lnTo>
                    <a:lnTo>
                      <a:pt x="198" y="270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92" y="282"/>
                    </a:lnTo>
                    <a:lnTo>
                      <a:pt x="198" y="288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98" y="306"/>
                    </a:lnTo>
                    <a:lnTo>
                      <a:pt x="192" y="306"/>
                    </a:lnTo>
                    <a:lnTo>
                      <a:pt x="180" y="300"/>
                    </a:lnTo>
                    <a:lnTo>
                      <a:pt x="168" y="294"/>
                    </a:lnTo>
                    <a:lnTo>
                      <a:pt x="162" y="288"/>
                    </a:lnTo>
                    <a:lnTo>
                      <a:pt x="156" y="282"/>
                    </a:lnTo>
                    <a:lnTo>
                      <a:pt x="150" y="282"/>
                    </a:lnTo>
                    <a:lnTo>
                      <a:pt x="144" y="282"/>
                    </a:lnTo>
                    <a:lnTo>
                      <a:pt x="138" y="282"/>
                    </a:lnTo>
                    <a:lnTo>
                      <a:pt x="132" y="282"/>
                    </a:lnTo>
                    <a:lnTo>
                      <a:pt x="126" y="282"/>
                    </a:lnTo>
                    <a:lnTo>
                      <a:pt x="120" y="282"/>
                    </a:lnTo>
                    <a:lnTo>
                      <a:pt x="120" y="276"/>
                    </a:lnTo>
                    <a:lnTo>
                      <a:pt x="114" y="276"/>
                    </a:lnTo>
                    <a:lnTo>
                      <a:pt x="108" y="276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0" y="270"/>
                    </a:lnTo>
                    <a:lnTo>
                      <a:pt x="84" y="264"/>
                    </a:lnTo>
                    <a:lnTo>
                      <a:pt x="84" y="258"/>
                    </a:lnTo>
                    <a:lnTo>
                      <a:pt x="78" y="252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78" y="234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66" y="222"/>
                    </a:lnTo>
                    <a:lnTo>
                      <a:pt x="66" y="228"/>
                    </a:lnTo>
                    <a:lnTo>
                      <a:pt x="60" y="228"/>
                    </a:lnTo>
                    <a:lnTo>
                      <a:pt x="60" y="222"/>
                    </a:lnTo>
                    <a:lnTo>
                      <a:pt x="60" y="216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60" y="210"/>
                    </a:lnTo>
                    <a:lnTo>
                      <a:pt x="60" y="204"/>
                    </a:lnTo>
                    <a:lnTo>
                      <a:pt x="60" y="198"/>
                    </a:lnTo>
                    <a:lnTo>
                      <a:pt x="54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8" y="132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48" y="114"/>
                    </a:lnTo>
                    <a:lnTo>
                      <a:pt x="42" y="114"/>
                    </a:lnTo>
                    <a:lnTo>
                      <a:pt x="36" y="108"/>
                    </a:lnTo>
                    <a:lnTo>
                      <a:pt x="30" y="108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6" y="102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24" y="84"/>
                    </a:lnTo>
                    <a:lnTo>
                      <a:pt x="30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54"/>
                    </a:lnTo>
                    <a:lnTo>
                      <a:pt x="78" y="54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14" y="1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1" name="Freeform 19">
                <a:extLst>
                  <a:ext uri="{FF2B5EF4-FFF2-40B4-BE49-F238E27FC236}">
                    <a16:creationId xmlns:a16="http://schemas.microsoft.com/office/drawing/2014/main" id="{75DD1D53-41EF-7CC6-D873-4C81C631A9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5357" y="4956175"/>
                <a:ext cx="820615" cy="820103"/>
              </a:xfrm>
              <a:custGeom>
                <a:avLst/>
                <a:gdLst>
                  <a:gd name="T0" fmla="*/ 1039445955 w 246"/>
                  <a:gd name="T1" fmla="*/ 102067606 h 246"/>
                  <a:gd name="T2" fmla="*/ 1039445955 w 246"/>
                  <a:gd name="T3" fmla="*/ 102067606 h 246"/>
                  <a:gd name="T4" fmla="*/ 1039445955 w 246"/>
                  <a:gd name="T5" fmla="*/ 102067606 h 246"/>
                  <a:gd name="T6" fmla="*/ 1079425142 w 246"/>
                  <a:gd name="T7" fmla="*/ 68044277 h 246"/>
                  <a:gd name="T8" fmla="*/ 1119404329 w 246"/>
                  <a:gd name="T9" fmla="*/ 68044277 h 246"/>
                  <a:gd name="T10" fmla="*/ 1159380935 w 246"/>
                  <a:gd name="T11" fmla="*/ 68044277 h 246"/>
                  <a:gd name="T12" fmla="*/ 1199360122 w 246"/>
                  <a:gd name="T13" fmla="*/ 68044277 h 246"/>
                  <a:gd name="T14" fmla="*/ 1239339309 w 246"/>
                  <a:gd name="T15" fmla="*/ 102067606 h 246"/>
                  <a:gd name="T16" fmla="*/ 1239339309 w 246"/>
                  <a:gd name="T17" fmla="*/ 102067606 h 246"/>
                  <a:gd name="T18" fmla="*/ 1399253476 w 246"/>
                  <a:gd name="T19" fmla="*/ 0 h 246"/>
                  <a:gd name="T20" fmla="*/ 1519191037 w 246"/>
                  <a:gd name="T21" fmla="*/ 34023329 h 246"/>
                  <a:gd name="T22" fmla="*/ 1599146829 w 246"/>
                  <a:gd name="T23" fmla="*/ 102067606 h 246"/>
                  <a:gd name="T24" fmla="*/ 1639126016 w 246"/>
                  <a:gd name="T25" fmla="*/ 136088554 h 246"/>
                  <a:gd name="T26" fmla="*/ 1519191037 w 246"/>
                  <a:gd name="T27" fmla="*/ 170111883 h 246"/>
                  <a:gd name="T28" fmla="*/ 1399253476 w 246"/>
                  <a:gd name="T29" fmla="*/ 374244713 h 246"/>
                  <a:gd name="T30" fmla="*/ 1359274289 w 246"/>
                  <a:gd name="T31" fmla="*/ 442288990 h 246"/>
                  <a:gd name="T32" fmla="*/ 1399253476 w 246"/>
                  <a:gd name="T33" fmla="*/ 714466097 h 246"/>
                  <a:gd name="T34" fmla="*/ 1399253476 w 246"/>
                  <a:gd name="T35" fmla="*/ 816531322 h 246"/>
                  <a:gd name="T36" fmla="*/ 1399253476 w 246"/>
                  <a:gd name="T37" fmla="*/ 850554651 h 246"/>
                  <a:gd name="T38" fmla="*/ 1319297683 w 246"/>
                  <a:gd name="T39" fmla="*/ 918598928 h 246"/>
                  <a:gd name="T40" fmla="*/ 1279318496 w 246"/>
                  <a:gd name="T41" fmla="*/ 986643205 h 246"/>
                  <a:gd name="T42" fmla="*/ 1239339309 w 246"/>
                  <a:gd name="T43" fmla="*/ 1088708429 h 246"/>
                  <a:gd name="T44" fmla="*/ 1239339309 w 246"/>
                  <a:gd name="T45" fmla="*/ 1122731758 h 246"/>
                  <a:gd name="T46" fmla="*/ 1199360122 w 246"/>
                  <a:gd name="T47" fmla="*/ 1122731758 h 246"/>
                  <a:gd name="T48" fmla="*/ 1199360122 w 246"/>
                  <a:gd name="T49" fmla="*/ 1156752706 h 246"/>
                  <a:gd name="T50" fmla="*/ 1199360122 w 246"/>
                  <a:gd name="T51" fmla="*/ 1156752706 h 246"/>
                  <a:gd name="T52" fmla="*/ 1119404329 w 246"/>
                  <a:gd name="T53" fmla="*/ 1224796983 h 246"/>
                  <a:gd name="T54" fmla="*/ 1079425142 w 246"/>
                  <a:gd name="T55" fmla="*/ 1258820312 h 246"/>
                  <a:gd name="T56" fmla="*/ 1039445955 w 246"/>
                  <a:gd name="T57" fmla="*/ 1292841260 h 246"/>
                  <a:gd name="T58" fmla="*/ 999466768 w 246"/>
                  <a:gd name="T59" fmla="*/ 1292841260 h 246"/>
                  <a:gd name="T60" fmla="*/ 959487581 w 246"/>
                  <a:gd name="T61" fmla="*/ 1326864589 h 246"/>
                  <a:gd name="T62" fmla="*/ 919510976 w 246"/>
                  <a:gd name="T63" fmla="*/ 1360885537 h 246"/>
                  <a:gd name="T64" fmla="*/ 839552602 w 246"/>
                  <a:gd name="T65" fmla="*/ 1360885537 h 246"/>
                  <a:gd name="T66" fmla="*/ 719615041 w 246"/>
                  <a:gd name="T67" fmla="*/ 1360885537 h 246"/>
                  <a:gd name="T68" fmla="*/ 639659248 w 246"/>
                  <a:gd name="T69" fmla="*/ 1394908866 h 246"/>
                  <a:gd name="T70" fmla="*/ 559700874 w 246"/>
                  <a:gd name="T71" fmla="*/ 1394908866 h 246"/>
                  <a:gd name="T72" fmla="*/ 519721687 w 246"/>
                  <a:gd name="T73" fmla="*/ 1394908866 h 246"/>
                  <a:gd name="T74" fmla="*/ 479745081 w 246"/>
                  <a:gd name="T75" fmla="*/ 1394908866 h 246"/>
                  <a:gd name="T76" fmla="*/ 399786707 w 246"/>
                  <a:gd name="T77" fmla="*/ 1394908866 h 246"/>
                  <a:gd name="T78" fmla="*/ 359807520 w 246"/>
                  <a:gd name="T79" fmla="*/ 1394908866 h 246"/>
                  <a:gd name="T80" fmla="*/ 359807520 w 246"/>
                  <a:gd name="T81" fmla="*/ 1394908866 h 246"/>
                  <a:gd name="T82" fmla="*/ 79958374 w 246"/>
                  <a:gd name="T83" fmla="*/ 1394908866 h 246"/>
                  <a:gd name="T84" fmla="*/ 0 w 246"/>
                  <a:gd name="T85" fmla="*/ 1394908866 h 246"/>
                  <a:gd name="T86" fmla="*/ 0 w 246"/>
                  <a:gd name="T87" fmla="*/ 612398491 h 246"/>
                  <a:gd name="T88" fmla="*/ 0 w 246"/>
                  <a:gd name="T89" fmla="*/ 374244713 h 246"/>
                  <a:gd name="T90" fmla="*/ 0 w 246"/>
                  <a:gd name="T91" fmla="*/ 238156160 h 246"/>
                  <a:gd name="T92" fmla="*/ 399786707 w 246"/>
                  <a:gd name="T93" fmla="*/ 238156160 h 246"/>
                  <a:gd name="T94" fmla="*/ 439765894 w 246"/>
                  <a:gd name="T95" fmla="*/ 238156160 h 246"/>
                  <a:gd name="T96" fmla="*/ 639659248 w 246"/>
                  <a:gd name="T97" fmla="*/ 408265661 h 246"/>
                  <a:gd name="T98" fmla="*/ 759594228 w 246"/>
                  <a:gd name="T99" fmla="*/ 442288990 h 246"/>
                  <a:gd name="T100" fmla="*/ 759594228 w 246"/>
                  <a:gd name="T101" fmla="*/ 408265661 h 246"/>
                  <a:gd name="T102" fmla="*/ 799573415 w 246"/>
                  <a:gd name="T103" fmla="*/ 374244713 h 246"/>
                  <a:gd name="T104" fmla="*/ 1039445955 w 246"/>
                  <a:gd name="T105" fmla="*/ 102067606 h 2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46" h="246">
                    <a:moveTo>
                      <a:pt x="156" y="18"/>
                    </a:move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8"/>
                    </a:lnTo>
                    <a:lnTo>
                      <a:pt x="210" y="0"/>
                    </a:lnTo>
                    <a:lnTo>
                      <a:pt x="228" y="6"/>
                    </a:lnTo>
                    <a:lnTo>
                      <a:pt x="240" y="18"/>
                    </a:lnTo>
                    <a:lnTo>
                      <a:pt x="246" y="24"/>
                    </a:lnTo>
                    <a:lnTo>
                      <a:pt x="228" y="30"/>
                    </a:lnTo>
                    <a:lnTo>
                      <a:pt x="210" y="66"/>
                    </a:lnTo>
                    <a:lnTo>
                      <a:pt x="204" y="78"/>
                    </a:lnTo>
                    <a:lnTo>
                      <a:pt x="210" y="126"/>
                    </a:lnTo>
                    <a:lnTo>
                      <a:pt x="210" y="144"/>
                    </a:lnTo>
                    <a:lnTo>
                      <a:pt x="210" y="150"/>
                    </a:lnTo>
                    <a:lnTo>
                      <a:pt x="198" y="162"/>
                    </a:lnTo>
                    <a:lnTo>
                      <a:pt x="192" y="174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68" y="216"/>
                    </a:lnTo>
                    <a:lnTo>
                      <a:pt x="162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34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08" y="240"/>
                    </a:lnTo>
                    <a:lnTo>
                      <a:pt x="96" y="246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2" y="246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12" y="246"/>
                    </a:lnTo>
                    <a:lnTo>
                      <a:pt x="0" y="246"/>
                    </a:lnTo>
                    <a:lnTo>
                      <a:pt x="0" y="10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96" y="72"/>
                    </a:lnTo>
                    <a:lnTo>
                      <a:pt x="114" y="78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56" y="1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2" name="Freeform 20">
                <a:extLst>
                  <a:ext uri="{FF2B5EF4-FFF2-40B4-BE49-F238E27FC236}">
                    <a16:creationId xmlns:a16="http://schemas.microsoft.com/office/drawing/2014/main" id="{34E5E6A4-2FDD-5890-134F-79347B70DDB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40881" y="3335973"/>
                <a:ext cx="1179635" cy="1520190"/>
              </a:xfrm>
              <a:custGeom>
                <a:avLst/>
                <a:gdLst>
                  <a:gd name="T0" fmla="*/ 1396291883 w 354"/>
                  <a:gd name="T1" fmla="*/ 2147483647 h 456"/>
                  <a:gd name="T2" fmla="*/ 1236717215 w 354"/>
                  <a:gd name="T3" fmla="*/ 2147483647 h 456"/>
                  <a:gd name="T4" fmla="*/ 1037246946 w 354"/>
                  <a:gd name="T5" fmla="*/ 2147483647 h 456"/>
                  <a:gd name="T6" fmla="*/ 877669700 w 354"/>
                  <a:gd name="T7" fmla="*/ 2147483647 h 456"/>
                  <a:gd name="T8" fmla="*/ 837776677 w 354"/>
                  <a:gd name="T9" fmla="*/ 2147483647 h 456"/>
                  <a:gd name="T10" fmla="*/ 837776677 w 354"/>
                  <a:gd name="T11" fmla="*/ 2147483647 h 456"/>
                  <a:gd name="T12" fmla="*/ 757988054 w 354"/>
                  <a:gd name="T13" fmla="*/ 2041326563 h 456"/>
                  <a:gd name="T14" fmla="*/ 518622184 w 354"/>
                  <a:gd name="T15" fmla="*/ 1905238125 h 456"/>
                  <a:gd name="T16" fmla="*/ 398940538 w 354"/>
                  <a:gd name="T17" fmla="*/ 1769149688 h 456"/>
                  <a:gd name="T18" fmla="*/ 558517785 w 354"/>
                  <a:gd name="T19" fmla="*/ 1769149688 h 456"/>
                  <a:gd name="T20" fmla="*/ 598410807 w 354"/>
                  <a:gd name="T21" fmla="*/ 1633061250 h 456"/>
                  <a:gd name="T22" fmla="*/ 598410807 w 354"/>
                  <a:gd name="T23" fmla="*/ 1428928594 h 456"/>
                  <a:gd name="T24" fmla="*/ 558517785 w 354"/>
                  <a:gd name="T25" fmla="*/ 1224795938 h 456"/>
                  <a:gd name="T26" fmla="*/ 199470269 w 354"/>
                  <a:gd name="T27" fmla="*/ 1156751719 h 456"/>
                  <a:gd name="T28" fmla="*/ 79788623 w 354"/>
                  <a:gd name="T29" fmla="*/ 952619063 h 456"/>
                  <a:gd name="T30" fmla="*/ 79788623 w 354"/>
                  <a:gd name="T31" fmla="*/ 816530625 h 456"/>
                  <a:gd name="T32" fmla="*/ 159577247 w 354"/>
                  <a:gd name="T33" fmla="*/ 646421269 h 456"/>
                  <a:gd name="T34" fmla="*/ 279258892 w 354"/>
                  <a:gd name="T35" fmla="*/ 680442188 h 456"/>
                  <a:gd name="T36" fmla="*/ 279258892 w 354"/>
                  <a:gd name="T37" fmla="*/ 442288613 h 456"/>
                  <a:gd name="T38" fmla="*/ 438833560 w 354"/>
                  <a:gd name="T39" fmla="*/ 306200175 h 456"/>
                  <a:gd name="T40" fmla="*/ 638306408 w 354"/>
                  <a:gd name="T41" fmla="*/ 340221094 h 456"/>
                  <a:gd name="T42" fmla="*/ 837776677 w 354"/>
                  <a:gd name="T43" fmla="*/ 170111738 h 456"/>
                  <a:gd name="T44" fmla="*/ 917562722 w 354"/>
                  <a:gd name="T45" fmla="*/ 34023300 h 456"/>
                  <a:gd name="T46" fmla="*/ 997351345 w 354"/>
                  <a:gd name="T47" fmla="*/ 0 h 456"/>
                  <a:gd name="T48" fmla="*/ 1077139969 w 354"/>
                  <a:gd name="T49" fmla="*/ 34023300 h 456"/>
                  <a:gd name="T50" fmla="*/ 1156928592 w 354"/>
                  <a:gd name="T51" fmla="*/ 34023300 h 456"/>
                  <a:gd name="T52" fmla="*/ 1196821614 w 354"/>
                  <a:gd name="T53" fmla="*/ 68044219 h 456"/>
                  <a:gd name="T54" fmla="*/ 1276610238 w 354"/>
                  <a:gd name="T55" fmla="*/ 102067519 h 456"/>
                  <a:gd name="T56" fmla="*/ 1356398861 w 354"/>
                  <a:gd name="T57" fmla="*/ 102067519 h 456"/>
                  <a:gd name="T58" fmla="*/ 1396291883 w 354"/>
                  <a:gd name="T59" fmla="*/ 102067519 h 456"/>
                  <a:gd name="T60" fmla="*/ 1436187484 w 354"/>
                  <a:gd name="T61" fmla="*/ 136088438 h 456"/>
                  <a:gd name="T62" fmla="*/ 1476080507 w 354"/>
                  <a:gd name="T63" fmla="*/ 170111738 h 456"/>
                  <a:gd name="T64" fmla="*/ 1515973529 w 354"/>
                  <a:gd name="T65" fmla="*/ 238155956 h 456"/>
                  <a:gd name="T66" fmla="*/ 1555869130 w 354"/>
                  <a:gd name="T67" fmla="*/ 272176875 h 456"/>
                  <a:gd name="T68" fmla="*/ 1595762152 w 354"/>
                  <a:gd name="T69" fmla="*/ 306200175 h 456"/>
                  <a:gd name="T70" fmla="*/ 1635657753 w 354"/>
                  <a:gd name="T71" fmla="*/ 374244394 h 456"/>
                  <a:gd name="T72" fmla="*/ 1755339399 w 354"/>
                  <a:gd name="T73" fmla="*/ 476309531 h 456"/>
                  <a:gd name="T74" fmla="*/ 1795232421 w 354"/>
                  <a:gd name="T75" fmla="*/ 544353750 h 456"/>
                  <a:gd name="T76" fmla="*/ 1795232421 w 354"/>
                  <a:gd name="T77" fmla="*/ 612397969 h 456"/>
                  <a:gd name="T78" fmla="*/ 1835128022 w 354"/>
                  <a:gd name="T79" fmla="*/ 714465488 h 456"/>
                  <a:gd name="T80" fmla="*/ 1795232421 w 354"/>
                  <a:gd name="T81" fmla="*/ 782509706 h 456"/>
                  <a:gd name="T82" fmla="*/ 1795232421 w 354"/>
                  <a:gd name="T83" fmla="*/ 952619063 h 456"/>
                  <a:gd name="T84" fmla="*/ 1795232421 w 354"/>
                  <a:gd name="T85" fmla="*/ 1020663281 h 456"/>
                  <a:gd name="T86" fmla="*/ 1835128022 w 354"/>
                  <a:gd name="T87" fmla="*/ 1054686581 h 456"/>
                  <a:gd name="T88" fmla="*/ 1994702690 w 354"/>
                  <a:gd name="T89" fmla="*/ 1020663281 h 456"/>
                  <a:gd name="T90" fmla="*/ 1994702690 w 354"/>
                  <a:gd name="T91" fmla="*/ 1122730800 h 456"/>
                  <a:gd name="T92" fmla="*/ 1994702690 w 354"/>
                  <a:gd name="T93" fmla="*/ 1258819238 h 456"/>
                  <a:gd name="T94" fmla="*/ 1875021045 w 354"/>
                  <a:gd name="T95" fmla="*/ 1428928594 h 456"/>
                  <a:gd name="T96" fmla="*/ 1914916646 w 354"/>
                  <a:gd name="T97" fmla="*/ 1633061250 h 456"/>
                  <a:gd name="T98" fmla="*/ 2147483647 w 354"/>
                  <a:gd name="T99" fmla="*/ 1701105469 h 456"/>
                  <a:gd name="T100" fmla="*/ 2147483647 w 354"/>
                  <a:gd name="T101" fmla="*/ 1837193906 h 456"/>
                  <a:gd name="T102" fmla="*/ 2147483647 w 354"/>
                  <a:gd name="T103" fmla="*/ 1905238125 h 456"/>
                  <a:gd name="T104" fmla="*/ 2147483647 w 354"/>
                  <a:gd name="T105" fmla="*/ 2007305644 h 456"/>
                  <a:gd name="T106" fmla="*/ 2147483647 w 354"/>
                  <a:gd name="T107" fmla="*/ 2109370781 h 456"/>
                  <a:gd name="T108" fmla="*/ 2147483647 w 354"/>
                  <a:gd name="T109" fmla="*/ 2147483647 h 456"/>
                  <a:gd name="T110" fmla="*/ 2147483647 w 354"/>
                  <a:gd name="T111" fmla="*/ 2147483647 h 456"/>
                  <a:gd name="T112" fmla="*/ 2147483647 w 354"/>
                  <a:gd name="T113" fmla="*/ 2147483647 h 456"/>
                  <a:gd name="T114" fmla="*/ 2114386915 w 354"/>
                  <a:gd name="T115" fmla="*/ 2147483647 h 456"/>
                  <a:gd name="T116" fmla="*/ 2034598291 w 354"/>
                  <a:gd name="T117" fmla="*/ 2147483647 h 456"/>
                  <a:gd name="T118" fmla="*/ 1914916646 w 354"/>
                  <a:gd name="T119" fmla="*/ 2147483647 h 456"/>
                  <a:gd name="T120" fmla="*/ 1755339399 w 354"/>
                  <a:gd name="T121" fmla="*/ 2147483647 h 456"/>
                  <a:gd name="T122" fmla="*/ 1635657753 w 354"/>
                  <a:gd name="T123" fmla="*/ 2147483647 h 45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54" h="456">
                    <a:moveTo>
                      <a:pt x="234" y="456"/>
                    </a:moveTo>
                    <a:lnTo>
                      <a:pt x="228" y="456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198" y="450"/>
                    </a:lnTo>
                    <a:lnTo>
                      <a:pt x="192" y="450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74" y="456"/>
                    </a:lnTo>
                    <a:lnTo>
                      <a:pt x="168" y="456"/>
                    </a:lnTo>
                    <a:lnTo>
                      <a:pt x="162" y="450"/>
                    </a:lnTo>
                    <a:lnTo>
                      <a:pt x="162" y="456"/>
                    </a:lnTo>
                    <a:lnTo>
                      <a:pt x="156" y="456"/>
                    </a:lnTo>
                    <a:lnTo>
                      <a:pt x="156" y="450"/>
                    </a:lnTo>
                    <a:lnTo>
                      <a:pt x="156" y="456"/>
                    </a:lnTo>
                    <a:lnTo>
                      <a:pt x="150" y="450"/>
                    </a:lnTo>
                    <a:lnTo>
                      <a:pt x="144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32" y="444"/>
                    </a:lnTo>
                    <a:lnTo>
                      <a:pt x="132" y="438"/>
                    </a:lnTo>
                    <a:lnTo>
                      <a:pt x="126" y="438"/>
                    </a:lnTo>
                    <a:lnTo>
                      <a:pt x="126" y="432"/>
                    </a:lnTo>
                    <a:lnTo>
                      <a:pt x="126" y="426"/>
                    </a:lnTo>
                    <a:lnTo>
                      <a:pt x="126" y="420"/>
                    </a:lnTo>
                    <a:lnTo>
                      <a:pt x="126" y="414"/>
                    </a:lnTo>
                    <a:lnTo>
                      <a:pt x="126" y="408"/>
                    </a:lnTo>
                    <a:lnTo>
                      <a:pt x="120" y="402"/>
                    </a:lnTo>
                    <a:lnTo>
                      <a:pt x="120" y="396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78"/>
                    </a:lnTo>
                    <a:lnTo>
                      <a:pt x="120" y="372"/>
                    </a:lnTo>
                    <a:lnTo>
                      <a:pt x="120" y="366"/>
                    </a:lnTo>
                    <a:lnTo>
                      <a:pt x="120" y="360"/>
                    </a:lnTo>
                    <a:lnTo>
                      <a:pt x="114" y="360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84" y="342"/>
                    </a:lnTo>
                    <a:lnTo>
                      <a:pt x="84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24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60" y="312"/>
                    </a:lnTo>
                    <a:lnTo>
                      <a:pt x="60" y="306"/>
                    </a:lnTo>
                    <a:lnTo>
                      <a:pt x="66" y="306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12"/>
                    </a:lnTo>
                    <a:lnTo>
                      <a:pt x="84" y="312"/>
                    </a:lnTo>
                    <a:lnTo>
                      <a:pt x="84" y="306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6"/>
                    </a:lnTo>
                    <a:lnTo>
                      <a:pt x="96" y="270"/>
                    </a:lnTo>
                    <a:lnTo>
                      <a:pt x="90" y="264"/>
                    </a:lnTo>
                    <a:lnTo>
                      <a:pt x="90" y="258"/>
                    </a:lnTo>
                    <a:lnTo>
                      <a:pt x="90" y="252"/>
                    </a:lnTo>
                    <a:lnTo>
                      <a:pt x="96" y="252"/>
                    </a:lnTo>
                    <a:lnTo>
                      <a:pt x="96" y="246"/>
                    </a:lnTo>
                    <a:lnTo>
                      <a:pt x="96" y="240"/>
                    </a:lnTo>
                    <a:lnTo>
                      <a:pt x="96" y="234"/>
                    </a:lnTo>
                    <a:lnTo>
                      <a:pt x="96" y="228"/>
                    </a:lnTo>
                    <a:lnTo>
                      <a:pt x="90" y="222"/>
                    </a:lnTo>
                    <a:lnTo>
                      <a:pt x="84" y="222"/>
                    </a:lnTo>
                    <a:lnTo>
                      <a:pt x="84" y="216"/>
                    </a:lnTo>
                    <a:lnTo>
                      <a:pt x="78" y="216"/>
                    </a:lnTo>
                    <a:lnTo>
                      <a:pt x="72" y="216"/>
                    </a:lnTo>
                    <a:lnTo>
                      <a:pt x="66" y="210"/>
                    </a:lnTo>
                    <a:lnTo>
                      <a:pt x="60" y="210"/>
                    </a:lnTo>
                    <a:lnTo>
                      <a:pt x="54" y="210"/>
                    </a:lnTo>
                    <a:lnTo>
                      <a:pt x="48" y="210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0" y="204"/>
                    </a:lnTo>
                    <a:lnTo>
                      <a:pt x="30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18" y="174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0" y="168"/>
                    </a:lnTo>
                    <a:lnTo>
                      <a:pt x="0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6" y="108"/>
                    </a:lnTo>
                    <a:lnTo>
                      <a:pt x="36" y="114"/>
                    </a:lnTo>
                    <a:lnTo>
                      <a:pt x="42" y="120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102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42" y="78"/>
                    </a:lnTo>
                    <a:lnTo>
                      <a:pt x="48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16" y="24"/>
                    </a:lnTo>
                    <a:lnTo>
                      <a:pt x="222" y="24"/>
                    </a:lnTo>
                    <a:lnTo>
                      <a:pt x="222" y="30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28" y="42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72"/>
                    </a:lnTo>
                    <a:lnTo>
                      <a:pt x="258" y="72"/>
                    </a:lnTo>
                    <a:lnTo>
                      <a:pt x="258" y="78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0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76" y="120"/>
                    </a:lnTo>
                    <a:lnTo>
                      <a:pt x="276" y="126"/>
                    </a:lnTo>
                    <a:lnTo>
                      <a:pt x="270" y="132"/>
                    </a:lnTo>
                    <a:lnTo>
                      <a:pt x="270" y="138"/>
                    </a:lnTo>
                    <a:lnTo>
                      <a:pt x="270" y="144"/>
                    </a:lnTo>
                    <a:lnTo>
                      <a:pt x="270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0" y="186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8" y="186"/>
                    </a:lnTo>
                    <a:lnTo>
                      <a:pt x="288" y="180"/>
                    </a:lnTo>
                    <a:lnTo>
                      <a:pt x="294" y="180"/>
                    </a:lnTo>
                    <a:lnTo>
                      <a:pt x="300" y="180"/>
                    </a:lnTo>
                    <a:lnTo>
                      <a:pt x="300" y="186"/>
                    </a:lnTo>
                    <a:lnTo>
                      <a:pt x="300" y="192"/>
                    </a:lnTo>
                    <a:lnTo>
                      <a:pt x="300" y="198"/>
                    </a:lnTo>
                    <a:lnTo>
                      <a:pt x="306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300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2" y="252"/>
                    </a:lnTo>
                    <a:lnTo>
                      <a:pt x="276" y="252"/>
                    </a:lnTo>
                    <a:lnTo>
                      <a:pt x="276" y="258"/>
                    </a:lnTo>
                    <a:lnTo>
                      <a:pt x="276" y="264"/>
                    </a:lnTo>
                    <a:lnTo>
                      <a:pt x="282" y="264"/>
                    </a:lnTo>
                    <a:lnTo>
                      <a:pt x="282" y="270"/>
                    </a:lnTo>
                    <a:lnTo>
                      <a:pt x="288" y="276"/>
                    </a:lnTo>
                    <a:lnTo>
                      <a:pt x="288" y="282"/>
                    </a:lnTo>
                    <a:lnTo>
                      <a:pt x="288" y="288"/>
                    </a:lnTo>
                    <a:lnTo>
                      <a:pt x="294" y="288"/>
                    </a:lnTo>
                    <a:lnTo>
                      <a:pt x="300" y="288"/>
                    </a:lnTo>
                    <a:lnTo>
                      <a:pt x="306" y="294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24" y="294"/>
                    </a:lnTo>
                    <a:lnTo>
                      <a:pt x="330" y="300"/>
                    </a:lnTo>
                    <a:lnTo>
                      <a:pt x="330" y="306"/>
                    </a:lnTo>
                    <a:lnTo>
                      <a:pt x="336" y="306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48" y="318"/>
                    </a:lnTo>
                    <a:lnTo>
                      <a:pt x="348" y="324"/>
                    </a:lnTo>
                    <a:lnTo>
                      <a:pt x="354" y="324"/>
                    </a:lnTo>
                    <a:lnTo>
                      <a:pt x="354" y="330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48"/>
                    </a:lnTo>
                    <a:lnTo>
                      <a:pt x="354" y="354"/>
                    </a:lnTo>
                    <a:lnTo>
                      <a:pt x="354" y="360"/>
                    </a:lnTo>
                    <a:lnTo>
                      <a:pt x="354" y="366"/>
                    </a:lnTo>
                    <a:lnTo>
                      <a:pt x="348" y="372"/>
                    </a:lnTo>
                    <a:lnTo>
                      <a:pt x="354" y="378"/>
                    </a:lnTo>
                    <a:lnTo>
                      <a:pt x="354" y="384"/>
                    </a:lnTo>
                    <a:lnTo>
                      <a:pt x="354" y="390"/>
                    </a:lnTo>
                    <a:lnTo>
                      <a:pt x="354" y="396"/>
                    </a:lnTo>
                    <a:lnTo>
                      <a:pt x="348" y="396"/>
                    </a:lnTo>
                    <a:lnTo>
                      <a:pt x="342" y="402"/>
                    </a:lnTo>
                    <a:lnTo>
                      <a:pt x="336" y="402"/>
                    </a:lnTo>
                    <a:lnTo>
                      <a:pt x="336" y="408"/>
                    </a:lnTo>
                    <a:lnTo>
                      <a:pt x="330" y="408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24" y="420"/>
                    </a:lnTo>
                    <a:lnTo>
                      <a:pt x="318" y="420"/>
                    </a:lnTo>
                    <a:lnTo>
                      <a:pt x="312" y="420"/>
                    </a:lnTo>
                    <a:lnTo>
                      <a:pt x="312" y="426"/>
                    </a:lnTo>
                    <a:lnTo>
                      <a:pt x="306" y="426"/>
                    </a:lnTo>
                    <a:lnTo>
                      <a:pt x="306" y="432"/>
                    </a:lnTo>
                    <a:lnTo>
                      <a:pt x="300" y="432"/>
                    </a:lnTo>
                    <a:lnTo>
                      <a:pt x="294" y="438"/>
                    </a:lnTo>
                    <a:lnTo>
                      <a:pt x="288" y="438"/>
                    </a:lnTo>
                    <a:lnTo>
                      <a:pt x="282" y="438"/>
                    </a:lnTo>
                    <a:lnTo>
                      <a:pt x="276" y="438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44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6" y="456"/>
                    </a:lnTo>
                    <a:lnTo>
                      <a:pt x="240" y="456"/>
                    </a:lnTo>
                    <a:lnTo>
                      <a:pt x="234" y="45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3" name="Freeform 21">
                <a:extLst>
                  <a:ext uri="{FF2B5EF4-FFF2-40B4-BE49-F238E27FC236}">
                    <a16:creationId xmlns:a16="http://schemas.microsoft.com/office/drawing/2014/main" id="{DC7EDE2D-C57A-6B2B-F55F-8FDABF77EC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7" y="7938770"/>
                <a:ext cx="679059" cy="640080"/>
              </a:xfrm>
              <a:custGeom>
                <a:avLst/>
                <a:gdLst>
                  <a:gd name="T0" fmla="*/ 1234057810 w 204"/>
                  <a:gd name="T1" fmla="*/ 680442188 h 192"/>
                  <a:gd name="T2" fmla="*/ 1234057810 w 204"/>
                  <a:gd name="T3" fmla="*/ 714465488 h 192"/>
                  <a:gd name="T4" fmla="*/ 1194248912 w 204"/>
                  <a:gd name="T5" fmla="*/ 748486406 h 192"/>
                  <a:gd name="T6" fmla="*/ 1154440014 w 204"/>
                  <a:gd name="T7" fmla="*/ 782509706 h 192"/>
                  <a:gd name="T8" fmla="*/ 1154440014 w 204"/>
                  <a:gd name="T9" fmla="*/ 816530625 h 192"/>
                  <a:gd name="T10" fmla="*/ 1114631116 w 204"/>
                  <a:gd name="T11" fmla="*/ 884574844 h 192"/>
                  <a:gd name="T12" fmla="*/ 1114631116 w 204"/>
                  <a:gd name="T13" fmla="*/ 918598144 h 192"/>
                  <a:gd name="T14" fmla="*/ 1074824794 w 204"/>
                  <a:gd name="T15" fmla="*/ 952619063 h 192"/>
                  <a:gd name="T16" fmla="*/ 1074824794 w 204"/>
                  <a:gd name="T17" fmla="*/ 1020663281 h 192"/>
                  <a:gd name="T18" fmla="*/ 1035015896 w 204"/>
                  <a:gd name="T19" fmla="*/ 1054686581 h 192"/>
                  <a:gd name="T20" fmla="*/ 955398099 w 204"/>
                  <a:gd name="T21" fmla="*/ 1088707500 h 192"/>
                  <a:gd name="T22" fmla="*/ 915591777 w 204"/>
                  <a:gd name="T23" fmla="*/ 1088707500 h 192"/>
                  <a:gd name="T24" fmla="*/ 835973981 w 204"/>
                  <a:gd name="T25" fmla="*/ 1054686581 h 192"/>
                  <a:gd name="T26" fmla="*/ 796165083 w 204"/>
                  <a:gd name="T27" fmla="*/ 1054686581 h 192"/>
                  <a:gd name="T28" fmla="*/ 756358761 w 204"/>
                  <a:gd name="T29" fmla="*/ 1054686581 h 192"/>
                  <a:gd name="T30" fmla="*/ 716549862 w 204"/>
                  <a:gd name="T31" fmla="*/ 1020663281 h 192"/>
                  <a:gd name="T32" fmla="*/ 636932066 w 204"/>
                  <a:gd name="T33" fmla="*/ 1020663281 h 192"/>
                  <a:gd name="T34" fmla="*/ 597123168 w 204"/>
                  <a:gd name="T35" fmla="*/ 1020663281 h 192"/>
                  <a:gd name="T36" fmla="*/ 517507948 w 204"/>
                  <a:gd name="T37" fmla="*/ 1054686581 h 192"/>
                  <a:gd name="T38" fmla="*/ 477699050 w 204"/>
                  <a:gd name="T39" fmla="*/ 1054686581 h 192"/>
                  <a:gd name="T40" fmla="*/ 318466033 w 204"/>
                  <a:gd name="T41" fmla="*/ 1020663281 h 192"/>
                  <a:gd name="T42" fmla="*/ 199041915 w 204"/>
                  <a:gd name="T43" fmla="*/ 918598144 h 192"/>
                  <a:gd name="T44" fmla="*/ 199041915 w 204"/>
                  <a:gd name="T45" fmla="*/ 748486406 h 192"/>
                  <a:gd name="T46" fmla="*/ 159233017 w 204"/>
                  <a:gd name="T47" fmla="*/ 646421269 h 192"/>
                  <a:gd name="T48" fmla="*/ 39808898 w 204"/>
                  <a:gd name="T49" fmla="*/ 340221094 h 192"/>
                  <a:gd name="T50" fmla="*/ 79617796 w 204"/>
                  <a:gd name="T51" fmla="*/ 272176875 h 192"/>
                  <a:gd name="T52" fmla="*/ 159233017 w 204"/>
                  <a:gd name="T53" fmla="*/ 238155956 h 192"/>
                  <a:gd name="T54" fmla="*/ 199041915 w 204"/>
                  <a:gd name="T55" fmla="*/ 238155956 h 192"/>
                  <a:gd name="T56" fmla="*/ 278657135 w 204"/>
                  <a:gd name="T57" fmla="*/ 238155956 h 192"/>
                  <a:gd name="T58" fmla="*/ 318466033 w 204"/>
                  <a:gd name="T59" fmla="*/ 238155956 h 192"/>
                  <a:gd name="T60" fmla="*/ 358274931 w 204"/>
                  <a:gd name="T61" fmla="*/ 272176875 h 192"/>
                  <a:gd name="T62" fmla="*/ 398083829 w 204"/>
                  <a:gd name="T63" fmla="*/ 272176875 h 192"/>
                  <a:gd name="T64" fmla="*/ 398083829 w 204"/>
                  <a:gd name="T65" fmla="*/ 238155956 h 192"/>
                  <a:gd name="T66" fmla="*/ 437890152 w 204"/>
                  <a:gd name="T67" fmla="*/ 170111738 h 192"/>
                  <a:gd name="T68" fmla="*/ 517507948 w 204"/>
                  <a:gd name="T69" fmla="*/ 170111738 h 192"/>
                  <a:gd name="T70" fmla="*/ 557316846 w 204"/>
                  <a:gd name="T71" fmla="*/ 136088438 h 192"/>
                  <a:gd name="T72" fmla="*/ 597123168 w 204"/>
                  <a:gd name="T73" fmla="*/ 68044219 h 192"/>
                  <a:gd name="T74" fmla="*/ 676740964 w 204"/>
                  <a:gd name="T75" fmla="*/ 34023300 h 192"/>
                  <a:gd name="T76" fmla="*/ 716549862 w 204"/>
                  <a:gd name="T77" fmla="*/ 34023300 h 192"/>
                  <a:gd name="T78" fmla="*/ 756358761 w 204"/>
                  <a:gd name="T79" fmla="*/ 34023300 h 192"/>
                  <a:gd name="T80" fmla="*/ 796165083 w 204"/>
                  <a:gd name="T81" fmla="*/ 34023300 h 192"/>
                  <a:gd name="T82" fmla="*/ 875782879 w 204"/>
                  <a:gd name="T83" fmla="*/ 34023300 h 192"/>
                  <a:gd name="T84" fmla="*/ 915591777 w 204"/>
                  <a:gd name="T85" fmla="*/ 68044219 h 192"/>
                  <a:gd name="T86" fmla="*/ 955398099 w 204"/>
                  <a:gd name="T87" fmla="*/ 34023300 h 192"/>
                  <a:gd name="T88" fmla="*/ 995206997 w 204"/>
                  <a:gd name="T89" fmla="*/ 34023300 h 192"/>
                  <a:gd name="T90" fmla="*/ 1035015896 w 204"/>
                  <a:gd name="T91" fmla="*/ 0 h 192"/>
                  <a:gd name="T92" fmla="*/ 1074824794 w 204"/>
                  <a:gd name="T93" fmla="*/ 34023300 h 192"/>
                  <a:gd name="T94" fmla="*/ 1154440014 w 204"/>
                  <a:gd name="T95" fmla="*/ 34023300 h 192"/>
                  <a:gd name="T96" fmla="*/ 1194248912 w 204"/>
                  <a:gd name="T97" fmla="*/ 68044219 h 192"/>
                  <a:gd name="T98" fmla="*/ 1234057810 w 204"/>
                  <a:gd name="T99" fmla="*/ 68044219 h 192"/>
                  <a:gd name="T100" fmla="*/ 1273864132 w 204"/>
                  <a:gd name="T101" fmla="*/ 68044219 h 192"/>
                  <a:gd name="T102" fmla="*/ 1273864132 w 204"/>
                  <a:gd name="T103" fmla="*/ 102067519 h 192"/>
                  <a:gd name="T104" fmla="*/ 1273864132 w 204"/>
                  <a:gd name="T105" fmla="*/ 170111738 h 192"/>
                  <a:gd name="T106" fmla="*/ 1273864132 w 204"/>
                  <a:gd name="T107" fmla="*/ 204132656 h 192"/>
                  <a:gd name="T108" fmla="*/ 1273864132 w 204"/>
                  <a:gd name="T109" fmla="*/ 272176875 h 192"/>
                  <a:gd name="T110" fmla="*/ 1273864132 w 204"/>
                  <a:gd name="T111" fmla="*/ 340221094 h 192"/>
                  <a:gd name="T112" fmla="*/ 1273864132 w 204"/>
                  <a:gd name="T113" fmla="*/ 340221094 h 192"/>
                  <a:gd name="T114" fmla="*/ 1313673031 w 204"/>
                  <a:gd name="T115" fmla="*/ 374244394 h 192"/>
                  <a:gd name="T116" fmla="*/ 1313673031 w 204"/>
                  <a:gd name="T117" fmla="*/ 442288613 h 192"/>
                  <a:gd name="T118" fmla="*/ 1353481929 w 204"/>
                  <a:gd name="T119" fmla="*/ 476309531 h 192"/>
                  <a:gd name="T120" fmla="*/ 1313673031 w 204"/>
                  <a:gd name="T121" fmla="*/ 544353750 h 192"/>
                  <a:gd name="T122" fmla="*/ 1313673031 w 204"/>
                  <a:gd name="T123" fmla="*/ 578377050 h 192"/>
                  <a:gd name="T124" fmla="*/ 1313673031 w 204"/>
                  <a:gd name="T125" fmla="*/ 612397969 h 19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04" h="192">
                    <a:moveTo>
                      <a:pt x="192" y="114"/>
                    </a:moveTo>
                    <a:lnTo>
                      <a:pt x="192" y="114"/>
                    </a:lnTo>
                    <a:lnTo>
                      <a:pt x="192" y="120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0" y="126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74" y="138"/>
                    </a:lnTo>
                    <a:lnTo>
                      <a:pt x="174" y="144"/>
                    </a:lnTo>
                    <a:lnTo>
                      <a:pt x="174" y="150"/>
                    </a:lnTo>
                    <a:lnTo>
                      <a:pt x="168" y="150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8" y="168"/>
                    </a:lnTo>
                    <a:lnTo>
                      <a:pt x="162" y="168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2" y="186"/>
                    </a:lnTo>
                    <a:lnTo>
                      <a:pt x="156" y="186"/>
                    </a:lnTo>
                    <a:lnTo>
                      <a:pt x="156" y="192"/>
                    </a:lnTo>
                    <a:lnTo>
                      <a:pt x="150" y="192"/>
                    </a:lnTo>
                    <a:lnTo>
                      <a:pt x="144" y="192"/>
                    </a:lnTo>
                    <a:lnTo>
                      <a:pt x="138" y="192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8" y="180"/>
                    </a:lnTo>
                    <a:lnTo>
                      <a:pt x="102" y="180"/>
                    </a:lnTo>
                    <a:lnTo>
                      <a:pt x="96" y="180"/>
                    </a:lnTo>
                    <a:lnTo>
                      <a:pt x="90" y="180"/>
                    </a:lnTo>
                    <a:lnTo>
                      <a:pt x="84" y="180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48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30" y="132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20"/>
                    </a:lnTo>
                    <a:lnTo>
                      <a:pt x="0" y="11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2" y="36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72"/>
                    </a:lnTo>
                    <a:lnTo>
                      <a:pt x="198" y="78"/>
                    </a:lnTo>
                    <a:lnTo>
                      <a:pt x="204" y="84"/>
                    </a:lnTo>
                    <a:lnTo>
                      <a:pt x="204" y="90"/>
                    </a:lnTo>
                    <a:lnTo>
                      <a:pt x="198" y="96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2" y="108"/>
                    </a:lnTo>
                    <a:lnTo>
                      <a:pt x="192" y="11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4" name="Freeform 22">
                <a:extLst>
                  <a:ext uri="{FF2B5EF4-FFF2-40B4-BE49-F238E27FC236}">
                    <a16:creationId xmlns:a16="http://schemas.microsoft.com/office/drawing/2014/main" id="{C5B7D8CD-8EC2-72AA-F40C-AAA6826688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36527" y="1853566"/>
                <a:ext cx="2125394" cy="1802448"/>
              </a:xfrm>
              <a:custGeom>
                <a:avLst/>
                <a:gdLst>
                  <a:gd name="T0" fmla="*/ 446624459 w 637"/>
                  <a:gd name="T1" fmla="*/ 852655750 h 540"/>
                  <a:gd name="T2" fmla="*/ 286639000 w 637"/>
                  <a:gd name="T3" fmla="*/ 716229972 h 540"/>
                  <a:gd name="T4" fmla="*/ 119989740 w 637"/>
                  <a:gd name="T5" fmla="*/ 579804194 h 540"/>
                  <a:gd name="T6" fmla="*/ 39995719 w 637"/>
                  <a:gd name="T7" fmla="*/ 341060870 h 540"/>
                  <a:gd name="T8" fmla="*/ 406628740 w 637"/>
                  <a:gd name="T9" fmla="*/ 306955021 h 540"/>
                  <a:gd name="T10" fmla="*/ 806591096 w 637"/>
                  <a:gd name="T11" fmla="*/ 375169102 h 540"/>
                  <a:gd name="T12" fmla="*/ 1126562013 w 637"/>
                  <a:gd name="T13" fmla="*/ 511592497 h 540"/>
                  <a:gd name="T14" fmla="*/ 1406534630 w 637"/>
                  <a:gd name="T15" fmla="*/ 375169102 h 540"/>
                  <a:gd name="T16" fmla="*/ 1766501266 w 637"/>
                  <a:gd name="T17" fmla="*/ 306955021 h 540"/>
                  <a:gd name="T18" fmla="*/ 2147483647 w 637"/>
                  <a:gd name="T19" fmla="*/ 341060870 h 540"/>
                  <a:gd name="T20" fmla="*/ 2147483647 w 637"/>
                  <a:gd name="T21" fmla="*/ 272849173 h 540"/>
                  <a:gd name="T22" fmla="*/ 2147483647 w 637"/>
                  <a:gd name="T23" fmla="*/ 102317546 h 540"/>
                  <a:gd name="T24" fmla="*/ 2147483647 w 637"/>
                  <a:gd name="T25" fmla="*/ 34105849 h 540"/>
                  <a:gd name="T26" fmla="*/ 2147483647 w 637"/>
                  <a:gd name="T27" fmla="*/ 102317546 h 540"/>
                  <a:gd name="T28" fmla="*/ 2147483647 w 637"/>
                  <a:gd name="T29" fmla="*/ 272849173 h 540"/>
                  <a:gd name="T30" fmla="*/ 2147483647 w 637"/>
                  <a:gd name="T31" fmla="*/ 306955021 h 540"/>
                  <a:gd name="T32" fmla="*/ 2147483647 w 637"/>
                  <a:gd name="T33" fmla="*/ 409274951 h 540"/>
                  <a:gd name="T34" fmla="*/ 2147483647 w 637"/>
                  <a:gd name="T35" fmla="*/ 613912426 h 540"/>
                  <a:gd name="T36" fmla="*/ 2147483647 w 637"/>
                  <a:gd name="T37" fmla="*/ 852655750 h 540"/>
                  <a:gd name="T38" fmla="*/ 2147483647 w 637"/>
                  <a:gd name="T39" fmla="*/ 818547518 h 540"/>
                  <a:gd name="T40" fmla="*/ 2147483647 w 637"/>
                  <a:gd name="T41" fmla="*/ 954973296 h 540"/>
                  <a:gd name="T42" fmla="*/ 2147483647 w 637"/>
                  <a:gd name="T43" fmla="*/ 1193716620 h 540"/>
                  <a:gd name="T44" fmla="*/ 2147483647 w 637"/>
                  <a:gd name="T45" fmla="*/ 1432459944 h 540"/>
                  <a:gd name="T46" fmla="*/ 2147483647 w 637"/>
                  <a:gd name="T47" fmla="*/ 1534779874 h 540"/>
                  <a:gd name="T48" fmla="*/ 2147483647 w 637"/>
                  <a:gd name="T49" fmla="*/ 1602991571 h 540"/>
                  <a:gd name="T50" fmla="*/ 2147483647 w 637"/>
                  <a:gd name="T51" fmla="*/ 1705309117 h 540"/>
                  <a:gd name="T52" fmla="*/ 2147483647 w 637"/>
                  <a:gd name="T53" fmla="*/ 1841734895 h 540"/>
                  <a:gd name="T54" fmla="*/ 2147483647 w 637"/>
                  <a:gd name="T55" fmla="*/ 1909946592 h 540"/>
                  <a:gd name="T56" fmla="*/ 2147483647 w 637"/>
                  <a:gd name="T57" fmla="*/ 2012266522 h 540"/>
                  <a:gd name="T58" fmla="*/ 2147483647 w 637"/>
                  <a:gd name="T59" fmla="*/ 2147483647 h 540"/>
                  <a:gd name="T60" fmla="*/ 2147483647 w 637"/>
                  <a:gd name="T61" fmla="*/ 2147483647 h 540"/>
                  <a:gd name="T62" fmla="*/ 2147483647 w 637"/>
                  <a:gd name="T63" fmla="*/ 2147483647 h 540"/>
                  <a:gd name="T64" fmla="*/ 2147483647 w 637"/>
                  <a:gd name="T65" fmla="*/ 2147483647 h 540"/>
                  <a:gd name="T66" fmla="*/ 2147483647 w 637"/>
                  <a:gd name="T67" fmla="*/ 2147483647 h 540"/>
                  <a:gd name="T68" fmla="*/ 2147483647 w 637"/>
                  <a:gd name="T69" fmla="*/ 2147483647 h 540"/>
                  <a:gd name="T70" fmla="*/ 2147483647 w 637"/>
                  <a:gd name="T71" fmla="*/ 2147483647 h 540"/>
                  <a:gd name="T72" fmla="*/ 2147483647 w 637"/>
                  <a:gd name="T73" fmla="*/ 2147483647 h 540"/>
                  <a:gd name="T74" fmla="*/ 2147483647 w 637"/>
                  <a:gd name="T75" fmla="*/ 2147483647 h 540"/>
                  <a:gd name="T76" fmla="*/ 2147483647 w 637"/>
                  <a:gd name="T77" fmla="*/ 2147483647 h 540"/>
                  <a:gd name="T78" fmla="*/ 2147483647 w 637"/>
                  <a:gd name="T79" fmla="*/ 2147483647 h 540"/>
                  <a:gd name="T80" fmla="*/ 2147483647 w 637"/>
                  <a:gd name="T81" fmla="*/ 2147483647 h 540"/>
                  <a:gd name="T82" fmla="*/ 2147483647 w 637"/>
                  <a:gd name="T83" fmla="*/ 2147483647 h 540"/>
                  <a:gd name="T84" fmla="*/ 2147483647 w 637"/>
                  <a:gd name="T85" fmla="*/ 2147483647 h 540"/>
                  <a:gd name="T86" fmla="*/ 2147483647 w 637"/>
                  <a:gd name="T87" fmla="*/ 2147483647 h 540"/>
                  <a:gd name="T88" fmla="*/ 2147483647 w 637"/>
                  <a:gd name="T89" fmla="*/ 2147483647 h 540"/>
                  <a:gd name="T90" fmla="*/ 1846492705 w 637"/>
                  <a:gd name="T91" fmla="*/ 2147483647 h 540"/>
                  <a:gd name="T92" fmla="*/ 2006478164 w 637"/>
                  <a:gd name="T93" fmla="*/ 2147483647 h 540"/>
                  <a:gd name="T94" fmla="*/ 2006478164 w 637"/>
                  <a:gd name="T95" fmla="*/ 2114584068 h 540"/>
                  <a:gd name="T96" fmla="*/ 1886491006 w 637"/>
                  <a:gd name="T97" fmla="*/ 2012266522 h 540"/>
                  <a:gd name="T98" fmla="*/ 1926486725 w 637"/>
                  <a:gd name="T99" fmla="*/ 1875840744 h 540"/>
                  <a:gd name="T100" fmla="*/ 1726505547 w 637"/>
                  <a:gd name="T101" fmla="*/ 1841734895 h 540"/>
                  <a:gd name="T102" fmla="*/ 1886491006 w 637"/>
                  <a:gd name="T103" fmla="*/ 1671203268 h 540"/>
                  <a:gd name="T104" fmla="*/ 1846492705 w 637"/>
                  <a:gd name="T105" fmla="*/ 1500671641 h 540"/>
                  <a:gd name="T106" fmla="*/ 1766501266 w 637"/>
                  <a:gd name="T107" fmla="*/ 1364248247 h 540"/>
                  <a:gd name="T108" fmla="*/ 1646511527 w 637"/>
                  <a:gd name="T109" fmla="*/ 1500671641 h 540"/>
                  <a:gd name="T110" fmla="*/ 1486528650 w 637"/>
                  <a:gd name="T111" fmla="*/ 1398354096 h 540"/>
                  <a:gd name="T112" fmla="*/ 1406534630 w 637"/>
                  <a:gd name="T113" fmla="*/ 1296034166 h 540"/>
                  <a:gd name="T114" fmla="*/ 1326543191 w 637"/>
                  <a:gd name="T115" fmla="*/ 1159610772 h 540"/>
                  <a:gd name="T116" fmla="*/ 1206553452 w 637"/>
                  <a:gd name="T117" fmla="*/ 1057290842 h 540"/>
                  <a:gd name="T118" fmla="*/ 1006572274 w 637"/>
                  <a:gd name="T119" fmla="*/ 1193716620 h 540"/>
                  <a:gd name="T120" fmla="*/ 1166557732 w 637"/>
                  <a:gd name="T121" fmla="*/ 920867448 h 540"/>
                  <a:gd name="T122" fmla="*/ 926580835 w 637"/>
                  <a:gd name="T123" fmla="*/ 818547518 h 540"/>
                  <a:gd name="T124" fmla="*/ 926580835 w 637"/>
                  <a:gd name="T125" fmla="*/ 682124123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37" h="540">
                    <a:moveTo>
                      <a:pt x="85" y="114"/>
                    </a:moveTo>
                    <a:lnTo>
                      <a:pt x="85" y="114"/>
                    </a:lnTo>
                    <a:lnTo>
                      <a:pt x="85" y="120"/>
                    </a:lnTo>
                    <a:lnTo>
                      <a:pt x="79" y="120"/>
                    </a:lnTo>
                    <a:lnTo>
                      <a:pt x="79" y="126"/>
                    </a:lnTo>
                    <a:lnTo>
                      <a:pt x="79" y="132"/>
                    </a:lnTo>
                    <a:lnTo>
                      <a:pt x="73" y="132"/>
                    </a:lnTo>
                    <a:lnTo>
                      <a:pt x="73" y="138"/>
                    </a:lnTo>
                    <a:lnTo>
                      <a:pt x="67" y="138"/>
                    </a:lnTo>
                    <a:lnTo>
                      <a:pt x="67" y="144"/>
                    </a:lnTo>
                    <a:lnTo>
                      <a:pt x="67" y="150"/>
                    </a:lnTo>
                    <a:lnTo>
                      <a:pt x="67" y="156"/>
                    </a:lnTo>
                    <a:lnTo>
                      <a:pt x="61" y="156"/>
                    </a:lnTo>
                    <a:lnTo>
                      <a:pt x="61" y="150"/>
                    </a:lnTo>
                    <a:lnTo>
                      <a:pt x="61" y="144"/>
                    </a:lnTo>
                    <a:lnTo>
                      <a:pt x="55" y="144"/>
                    </a:lnTo>
                    <a:lnTo>
                      <a:pt x="49" y="144"/>
                    </a:lnTo>
                    <a:lnTo>
                      <a:pt x="49" y="138"/>
                    </a:lnTo>
                    <a:lnTo>
                      <a:pt x="43" y="132"/>
                    </a:lnTo>
                    <a:lnTo>
                      <a:pt x="43" y="126"/>
                    </a:lnTo>
                    <a:lnTo>
                      <a:pt x="43" y="120"/>
                    </a:lnTo>
                    <a:lnTo>
                      <a:pt x="43" y="114"/>
                    </a:lnTo>
                    <a:lnTo>
                      <a:pt x="43" y="108"/>
                    </a:lnTo>
                    <a:lnTo>
                      <a:pt x="36" y="102"/>
                    </a:lnTo>
                    <a:lnTo>
                      <a:pt x="30" y="102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6" y="96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3" y="54"/>
                    </a:lnTo>
                    <a:lnTo>
                      <a:pt x="43" y="48"/>
                    </a:lnTo>
                    <a:lnTo>
                      <a:pt x="49" y="48"/>
                    </a:lnTo>
                    <a:lnTo>
                      <a:pt x="49" y="54"/>
                    </a:lnTo>
                    <a:lnTo>
                      <a:pt x="49" y="48"/>
                    </a:lnTo>
                    <a:lnTo>
                      <a:pt x="55" y="48"/>
                    </a:lnTo>
                    <a:lnTo>
                      <a:pt x="55" y="54"/>
                    </a:lnTo>
                    <a:lnTo>
                      <a:pt x="61" y="54"/>
                    </a:lnTo>
                    <a:lnTo>
                      <a:pt x="67" y="54"/>
                    </a:lnTo>
                    <a:lnTo>
                      <a:pt x="73" y="54"/>
                    </a:lnTo>
                    <a:lnTo>
                      <a:pt x="79" y="54"/>
                    </a:lnTo>
                    <a:lnTo>
                      <a:pt x="85" y="54"/>
                    </a:lnTo>
                    <a:lnTo>
                      <a:pt x="91" y="54"/>
                    </a:lnTo>
                    <a:lnTo>
                      <a:pt x="97" y="54"/>
                    </a:lnTo>
                    <a:lnTo>
                      <a:pt x="103" y="54"/>
                    </a:lnTo>
                    <a:lnTo>
                      <a:pt x="109" y="54"/>
                    </a:lnTo>
                    <a:lnTo>
                      <a:pt x="115" y="54"/>
                    </a:lnTo>
                    <a:lnTo>
                      <a:pt x="115" y="60"/>
                    </a:lnTo>
                    <a:lnTo>
                      <a:pt x="121" y="60"/>
                    </a:lnTo>
                    <a:lnTo>
                      <a:pt x="121" y="66"/>
                    </a:lnTo>
                    <a:lnTo>
                      <a:pt x="121" y="72"/>
                    </a:lnTo>
                    <a:lnTo>
                      <a:pt x="121" y="78"/>
                    </a:lnTo>
                    <a:lnTo>
                      <a:pt x="127" y="78"/>
                    </a:lnTo>
                    <a:lnTo>
                      <a:pt x="133" y="78"/>
                    </a:lnTo>
                    <a:lnTo>
                      <a:pt x="133" y="84"/>
                    </a:lnTo>
                    <a:lnTo>
                      <a:pt x="139" y="84"/>
                    </a:lnTo>
                    <a:lnTo>
                      <a:pt x="139" y="90"/>
                    </a:lnTo>
                    <a:lnTo>
                      <a:pt x="145" y="90"/>
                    </a:lnTo>
                    <a:lnTo>
                      <a:pt x="145" y="84"/>
                    </a:lnTo>
                    <a:lnTo>
                      <a:pt x="151" y="84"/>
                    </a:lnTo>
                    <a:lnTo>
                      <a:pt x="157" y="90"/>
                    </a:lnTo>
                    <a:lnTo>
                      <a:pt x="163" y="90"/>
                    </a:lnTo>
                    <a:lnTo>
                      <a:pt x="169" y="90"/>
                    </a:lnTo>
                    <a:lnTo>
                      <a:pt x="175" y="90"/>
                    </a:lnTo>
                    <a:lnTo>
                      <a:pt x="181" y="90"/>
                    </a:lnTo>
                    <a:lnTo>
                      <a:pt x="187" y="90"/>
                    </a:lnTo>
                    <a:lnTo>
                      <a:pt x="187" y="84"/>
                    </a:lnTo>
                    <a:lnTo>
                      <a:pt x="193" y="84"/>
                    </a:lnTo>
                    <a:lnTo>
                      <a:pt x="199" y="84"/>
                    </a:lnTo>
                    <a:lnTo>
                      <a:pt x="205" y="84"/>
                    </a:lnTo>
                    <a:lnTo>
                      <a:pt x="205" y="78"/>
                    </a:lnTo>
                    <a:lnTo>
                      <a:pt x="211" y="78"/>
                    </a:lnTo>
                    <a:lnTo>
                      <a:pt x="211" y="72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17" y="60"/>
                    </a:lnTo>
                    <a:lnTo>
                      <a:pt x="217" y="54"/>
                    </a:lnTo>
                    <a:lnTo>
                      <a:pt x="223" y="54"/>
                    </a:lnTo>
                    <a:lnTo>
                      <a:pt x="223" y="60"/>
                    </a:lnTo>
                    <a:lnTo>
                      <a:pt x="229" y="60"/>
                    </a:lnTo>
                    <a:lnTo>
                      <a:pt x="235" y="60"/>
                    </a:lnTo>
                    <a:lnTo>
                      <a:pt x="235" y="54"/>
                    </a:lnTo>
                    <a:lnTo>
                      <a:pt x="241" y="54"/>
                    </a:lnTo>
                    <a:lnTo>
                      <a:pt x="247" y="54"/>
                    </a:lnTo>
                    <a:lnTo>
                      <a:pt x="253" y="54"/>
                    </a:lnTo>
                    <a:lnTo>
                      <a:pt x="259" y="54"/>
                    </a:lnTo>
                    <a:lnTo>
                      <a:pt x="265" y="54"/>
                    </a:lnTo>
                    <a:lnTo>
                      <a:pt x="271" y="54"/>
                    </a:lnTo>
                    <a:lnTo>
                      <a:pt x="277" y="54"/>
                    </a:lnTo>
                    <a:lnTo>
                      <a:pt x="283" y="54"/>
                    </a:lnTo>
                    <a:lnTo>
                      <a:pt x="289" y="54"/>
                    </a:lnTo>
                    <a:lnTo>
                      <a:pt x="295" y="60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13" y="60"/>
                    </a:lnTo>
                    <a:lnTo>
                      <a:pt x="319" y="60"/>
                    </a:lnTo>
                    <a:lnTo>
                      <a:pt x="319" y="54"/>
                    </a:lnTo>
                    <a:lnTo>
                      <a:pt x="325" y="54"/>
                    </a:lnTo>
                    <a:lnTo>
                      <a:pt x="331" y="54"/>
                    </a:lnTo>
                    <a:lnTo>
                      <a:pt x="337" y="54"/>
                    </a:lnTo>
                    <a:lnTo>
                      <a:pt x="343" y="60"/>
                    </a:lnTo>
                    <a:lnTo>
                      <a:pt x="349" y="60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7" y="60"/>
                    </a:lnTo>
                    <a:lnTo>
                      <a:pt x="403" y="60"/>
                    </a:lnTo>
                    <a:lnTo>
                      <a:pt x="409" y="60"/>
                    </a:lnTo>
                    <a:lnTo>
                      <a:pt x="415" y="60"/>
                    </a:lnTo>
                    <a:lnTo>
                      <a:pt x="421" y="60"/>
                    </a:lnTo>
                    <a:lnTo>
                      <a:pt x="427" y="60"/>
                    </a:lnTo>
                    <a:lnTo>
                      <a:pt x="433" y="60"/>
                    </a:lnTo>
                    <a:lnTo>
                      <a:pt x="433" y="54"/>
                    </a:lnTo>
                    <a:lnTo>
                      <a:pt x="439" y="54"/>
                    </a:lnTo>
                    <a:lnTo>
                      <a:pt x="445" y="54"/>
                    </a:lnTo>
                    <a:lnTo>
                      <a:pt x="451" y="48"/>
                    </a:lnTo>
                    <a:lnTo>
                      <a:pt x="457" y="42"/>
                    </a:lnTo>
                    <a:lnTo>
                      <a:pt x="457" y="36"/>
                    </a:lnTo>
                    <a:lnTo>
                      <a:pt x="463" y="36"/>
                    </a:lnTo>
                    <a:lnTo>
                      <a:pt x="463" y="30"/>
                    </a:lnTo>
                    <a:lnTo>
                      <a:pt x="463" y="24"/>
                    </a:lnTo>
                    <a:lnTo>
                      <a:pt x="469" y="24"/>
                    </a:lnTo>
                    <a:lnTo>
                      <a:pt x="469" y="18"/>
                    </a:lnTo>
                    <a:lnTo>
                      <a:pt x="475" y="18"/>
                    </a:lnTo>
                    <a:lnTo>
                      <a:pt x="481" y="18"/>
                    </a:lnTo>
                    <a:lnTo>
                      <a:pt x="487" y="18"/>
                    </a:lnTo>
                    <a:lnTo>
                      <a:pt x="487" y="12"/>
                    </a:lnTo>
                    <a:lnTo>
                      <a:pt x="493" y="12"/>
                    </a:lnTo>
                    <a:lnTo>
                      <a:pt x="499" y="12"/>
                    </a:lnTo>
                    <a:lnTo>
                      <a:pt x="505" y="12"/>
                    </a:lnTo>
                    <a:lnTo>
                      <a:pt x="511" y="12"/>
                    </a:lnTo>
                    <a:lnTo>
                      <a:pt x="511" y="6"/>
                    </a:lnTo>
                    <a:lnTo>
                      <a:pt x="517" y="6"/>
                    </a:lnTo>
                    <a:lnTo>
                      <a:pt x="523" y="6"/>
                    </a:lnTo>
                    <a:lnTo>
                      <a:pt x="529" y="6"/>
                    </a:lnTo>
                    <a:lnTo>
                      <a:pt x="529" y="0"/>
                    </a:lnTo>
                    <a:lnTo>
                      <a:pt x="535" y="0"/>
                    </a:lnTo>
                    <a:lnTo>
                      <a:pt x="541" y="0"/>
                    </a:lnTo>
                    <a:lnTo>
                      <a:pt x="541" y="6"/>
                    </a:lnTo>
                    <a:lnTo>
                      <a:pt x="547" y="6"/>
                    </a:lnTo>
                    <a:lnTo>
                      <a:pt x="547" y="12"/>
                    </a:lnTo>
                    <a:lnTo>
                      <a:pt x="553" y="18"/>
                    </a:lnTo>
                    <a:lnTo>
                      <a:pt x="553" y="24"/>
                    </a:lnTo>
                    <a:lnTo>
                      <a:pt x="553" y="30"/>
                    </a:lnTo>
                    <a:lnTo>
                      <a:pt x="553" y="36"/>
                    </a:lnTo>
                    <a:lnTo>
                      <a:pt x="547" y="36"/>
                    </a:lnTo>
                    <a:lnTo>
                      <a:pt x="547" y="42"/>
                    </a:lnTo>
                    <a:lnTo>
                      <a:pt x="547" y="48"/>
                    </a:lnTo>
                    <a:lnTo>
                      <a:pt x="541" y="48"/>
                    </a:lnTo>
                    <a:lnTo>
                      <a:pt x="547" y="48"/>
                    </a:lnTo>
                    <a:lnTo>
                      <a:pt x="547" y="54"/>
                    </a:lnTo>
                    <a:lnTo>
                      <a:pt x="553" y="48"/>
                    </a:lnTo>
                    <a:lnTo>
                      <a:pt x="559" y="48"/>
                    </a:lnTo>
                    <a:lnTo>
                      <a:pt x="565" y="48"/>
                    </a:lnTo>
                    <a:lnTo>
                      <a:pt x="571" y="48"/>
                    </a:lnTo>
                    <a:lnTo>
                      <a:pt x="577" y="48"/>
                    </a:lnTo>
                    <a:lnTo>
                      <a:pt x="583" y="48"/>
                    </a:lnTo>
                    <a:lnTo>
                      <a:pt x="583" y="54"/>
                    </a:lnTo>
                    <a:lnTo>
                      <a:pt x="589" y="54"/>
                    </a:lnTo>
                    <a:lnTo>
                      <a:pt x="595" y="54"/>
                    </a:lnTo>
                    <a:lnTo>
                      <a:pt x="601" y="54"/>
                    </a:lnTo>
                    <a:lnTo>
                      <a:pt x="607" y="54"/>
                    </a:lnTo>
                    <a:lnTo>
                      <a:pt x="613" y="54"/>
                    </a:lnTo>
                    <a:lnTo>
                      <a:pt x="619" y="54"/>
                    </a:lnTo>
                    <a:lnTo>
                      <a:pt x="625" y="54"/>
                    </a:lnTo>
                    <a:lnTo>
                      <a:pt x="625" y="60"/>
                    </a:lnTo>
                    <a:lnTo>
                      <a:pt x="631" y="60"/>
                    </a:lnTo>
                    <a:lnTo>
                      <a:pt x="625" y="60"/>
                    </a:lnTo>
                    <a:lnTo>
                      <a:pt x="631" y="66"/>
                    </a:lnTo>
                    <a:lnTo>
                      <a:pt x="625" y="66"/>
                    </a:lnTo>
                    <a:lnTo>
                      <a:pt x="625" y="72"/>
                    </a:lnTo>
                    <a:lnTo>
                      <a:pt x="631" y="72"/>
                    </a:lnTo>
                    <a:lnTo>
                      <a:pt x="631" y="78"/>
                    </a:lnTo>
                    <a:lnTo>
                      <a:pt x="631" y="84"/>
                    </a:lnTo>
                    <a:lnTo>
                      <a:pt x="637" y="90"/>
                    </a:lnTo>
                    <a:lnTo>
                      <a:pt x="631" y="90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1" y="114"/>
                    </a:lnTo>
                    <a:lnTo>
                      <a:pt x="631" y="120"/>
                    </a:lnTo>
                    <a:lnTo>
                      <a:pt x="631" y="126"/>
                    </a:lnTo>
                    <a:lnTo>
                      <a:pt x="631" y="132"/>
                    </a:lnTo>
                    <a:lnTo>
                      <a:pt x="631" y="138"/>
                    </a:lnTo>
                    <a:lnTo>
                      <a:pt x="625" y="138"/>
                    </a:lnTo>
                    <a:lnTo>
                      <a:pt x="619" y="138"/>
                    </a:lnTo>
                    <a:lnTo>
                      <a:pt x="619" y="144"/>
                    </a:lnTo>
                    <a:lnTo>
                      <a:pt x="613" y="144"/>
                    </a:lnTo>
                    <a:lnTo>
                      <a:pt x="613" y="150"/>
                    </a:lnTo>
                    <a:lnTo>
                      <a:pt x="607" y="150"/>
                    </a:lnTo>
                    <a:lnTo>
                      <a:pt x="607" y="156"/>
                    </a:lnTo>
                    <a:lnTo>
                      <a:pt x="601" y="156"/>
                    </a:lnTo>
                    <a:lnTo>
                      <a:pt x="595" y="156"/>
                    </a:lnTo>
                    <a:lnTo>
                      <a:pt x="589" y="156"/>
                    </a:lnTo>
                    <a:lnTo>
                      <a:pt x="589" y="150"/>
                    </a:lnTo>
                    <a:lnTo>
                      <a:pt x="589" y="144"/>
                    </a:lnTo>
                    <a:lnTo>
                      <a:pt x="583" y="144"/>
                    </a:lnTo>
                    <a:lnTo>
                      <a:pt x="577" y="144"/>
                    </a:lnTo>
                    <a:lnTo>
                      <a:pt x="571" y="144"/>
                    </a:lnTo>
                    <a:lnTo>
                      <a:pt x="571" y="150"/>
                    </a:lnTo>
                    <a:lnTo>
                      <a:pt x="565" y="150"/>
                    </a:lnTo>
                    <a:lnTo>
                      <a:pt x="559" y="150"/>
                    </a:lnTo>
                    <a:lnTo>
                      <a:pt x="553" y="150"/>
                    </a:lnTo>
                    <a:lnTo>
                      <a:pt x="553" y="156"/>
                    </a:lnTo>
                    <a:lnTo>
                      <a:pt x="547" y="156"/>
                    </a:lnTo>
                    <a:lnTo>
                      <a:pt x="547" y="162"/>
                    </a:lnTo>
                    <a:lnTo>
                      <a:pt x="541" y="162"/>
                    </a:lnTo>
                    <a:lnTo>
                      <a:pt x="541" y="168"/>
                    </a:lnTo>
                    <a:lnTo>
                      <a:pt x="541" y="174"/>
                    </a:lnTo>
                    <a:lnTo>
                      <a:pt x="541" y="180"/>
                    </a:lnTo>
                    <a:lnTo>
                      <a:pt x="541" y="186"/>
                    </a:lnTo>
                    <a:lnTo>
                      <a:pt x="541" y="192"/>
                    </a:lnTo>
                    <a:lnTo>
                      <a:pt x="535" y="192"/>
                    </a:lnTo>
                    <a:lnTo>
                      <a:pt x="535" y="198"/>
                    </a:lnTo>
                    <a:lnTo>
                      <a:pt x="535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3" y="222"/>
                    </a:lnTo>
                    <a:lnTo>
                      <a:pt x="523" y="228"/>
                    </a:lnTo>
                    <a:lnTo>
                      <a:pt x="523" y="234"/>
                    </a:lnTo>
                    <a:lnTo>
                      <a:pt x="523" y="240"/>
                    </a:lnTo>
                    <a:lnTo>
                      <a:pt x="523" y="246"/>
                    </a:lnTo>
                    <a:lnTo>
                      <a:pt x="523" y="252"/>
                    </a:lnTo>
                    <a:lnTo>
                      <a:pt x="523" y="258"/>
                    </a:lnTo>
                    <a:lnTo>
                      <a:pt x="517" y="258"/>
                    </a:lnTo>
                    <a:lnTo>
                      <a:pt x="511" y="258"/>
                    </a:lnTo>
                    <a:lnTo>
                      <a:pt x="505" y="258"/>
                    </a:lnTo>
                    <a:lnTo>
                      <a:pt x="505" y="264"/>
                    </a:lnTo>
                    <a:lnTo>
                      <a:pt x="499" y="264"/>
                    </a:lnTo>
                    <a:lnTo>
                      <a:pt x="499" y="270"/>
                    </a:lnTo>
                    <a:lnTo>
                      <a:pt x="493" y="270"/>
                    </a:lnTo>
                    <a:lnTo>
                      <a:pt x="487" y="270"/>
                    </a:lnTo>
                    <a:lnTo>
                      <a:pt x="481" y="270"/>
                    </a:lnTo>
                    <a:lnTo>
                      <a:pt x="481" y="276"/>
                    </a:lnTo>
                    <a:lnTo>
                      <a:pt x="475" y="276"/>
                    </a:lnTo>
                    <a:lnTo>
                      <a:pt x="469" y="276"/>
                    </a:lnTo>
                    <a:lnTo>
                      <a:pt x="463" y="276"/>
                    </a:lnTo>
                    <a:lnTo>
                      <a:pt x="457" y="276"/>
                    </a:lnTo>
                    <a:lnTo>
                      <a:pt x="457" y="282"/>
                    </a:lnTo>
                    <a:lnTo>
                      <a:pt x="451" y="282"/>
                    </a:lnTo>
                    <a:lnTo>
                      <a:pt x="445" y="282"/>
                    </a:lnTo>
                    <a:lnTo>
                      <a:pt x="439" y="282"/>
                    </a:lnTo>
                    <a:lnTo>
                      <a:pt x="439" y="288"/>
                    </a:lnTo>
                    <a:lnTo>
                      <a:pt x="433" y="288"/>
                    </a:lnTo>
                    <a:lnTo>
                      <a:pt x="433" y="294"/>
                    </a:lnTo>
                    <a:lnTo>
                      <a:pt x="427" y="294"/>
                    </a:lnTo>
                    <a:lnTo>
                      <a:pt x="421" y="294"/>
                    </a:lnTo>
                    <a:lnTo>
                      <a:pt x="415" y="294"/>
                    </a:lnTo>
                    <a:lnTo>
                      <a:pt x="409" y="300"/>
                    </a:lnTo>
                    <a:lnTo>
                      <a:pt x="403" y="300"/>
                    </a:lnTo>
                    <a:lnTo>
                      <a:pt x="403" y="294"/>
                    </a:lnTo>
                    <a:lnTo>
                      <a:pt x="397" y="294"/>
                    </a:lnTo>
                    <a:lnTo>
                      <a:pt x="397" y="300"/>
                    </a:lnTo>
                    <a:lnTo>
                      <a:pt x="397" y="306"/>
                    </a:lnTo>
                    <a:lnTo>
                      <a:pt x="397" y="312"/>
                    </a:lnTo>
                    <a:lnTo>
                      <a:pt x="391" y="312"/>
                    </a:lnTo>
                    <a:lnTo>
                      <a:pt x="391" y="318"/>
                    </a:lnTo>
                    <a:lnTo>
                      <a:pt x="391" y="324"/>
                    </a:lnTo>
                    <a:lnTo>
                      <a:pt x="385" y="324"/>
                    </a:lnTo>
                    <a:lnTo>
                      <a:pt x="385" y="330"/>
                    </a:lnTo>
                    <a:lnTo>
                      <a:pt x="385" y="336"/>
                    </a:lnTo>
                    <a:lnTo>
                      <a:pt x="391" y="336"/>
                    </a:lnTo>
                    <a:lnTo>
                      <a:pt x="397" y="336"/>
                    </a:lnTo>
                    <a:lnTo>
                      <a:pt x="403" y="336"/>
                    </a:lnTo>
                    <a:lnTo>
                      <a:pt x="409" y="336"/>
                    </a:lnTo>
                    <a:lnTo>
                      <a:pt x="415" y="336"/>
                    </a:lnTo>
                    <a:lnTo>
                      <a:pt x="415" y="330"/>
                    </a:lnTo>
                    <a:lnTo>
                      <a:pt x="421" y="330"/>
                    </a:lnTo>
                    <a:lnTo>
                      <a:pt x="427" y="330"/>
                    </a:lnTo>
                    <a:lnTo>
                      <a:pt x="427" y="336"/>
                    </a:lnTo>
                    <a:lnTo>
                      <a:pt x="433" y="336"/>
                    </a:lnTo>
                    <a:lnTo>
                      <a:pt x="433" y="342"/>
                    </a:lnTo>
                    <a:lnTo>
                      <a:pt x="433" y="348"/>
                    </a:lnTo>
                    <a:lnTo>
                      <a:pt x="433" y="354"/>
                    </a:lnTo>
                    <a:lnTo>
                      <a:pt x="433" y="360"/>
                    </a:lnTo>
                    <a:lnTo>
                      <a:pt x="433" y="366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84"/>
                    </a:lnTo>
                    <a:lnTo>
                      <a:pt x="421" y="384"/>
                    </a:lnTo>
                    <a:lnTo>
                      <a:pt x="421" y="390"/>
                    </a:lnTo>
                    <a:lnTo>
                      <a:pt x="421" y="396"/>
                    </a:lnTo>
                    <a:lnTo>
                      <a:pt x="427" y="396"/>
                    </a:lnTo>
                    <a:lnTo>
                      <a:pt x="427" y="402"/>
                    </a:lnTo>
                    <a:lnTo>
                      <a:pt x="427" y="408"/>
                    </a:lnTo>
                    <a:lnTo>
                      <a:pt x="433" y="408"/>
                    </a:lnTo>
                    <a:lnTo>
                      <a:pt x="433" y="402"/>
                    </a:lnTo>
                    <a:lnTo>
                      <a:pt x="439" y="402"/>
                    </a:lnTo>
                    <a:lnTo>
                      <a:pt x="439" y="396"/>
                    </a:lnTo>
                    <a:lnTo>
                      <a:pt x="445" y="396"/>
                    </a:lnTo>
                    <a:lnTo>
                      <a:pt x="445" y="402"/>
                    </a:lnTo>
                    <a:lnTo>
                      <a:pt x="451" y="402"/>
                    </a:lnTo>
                    <a:lnTo>
                      <a:pt x="451" y="408"/>
                    </a:lnTo>
                    <a:lnTo>
                      <a:pt x="451" y="414"/>
                    </a:lnTo>
                    <a:lnTo>
                      <a:pt x="451" y="420"/>
                    </a:lnTo>
                    <a:lnTo>
                      <a:pt x="451" y="426"/>
                    </a:lnTo>
                    <a:lnTo>
                      <a:pt x="451" y="432"/>
                    </a:lnTo>
                    <a:lnTo>
                      <a:pt x="457" y="438"/>
                    </a:lnTo>
                    <a:lnTo>
                      <a:pt x="463" y="438"/>
                    </a:lnTo>
                    <a:lnTo>
                      <a:pt x="469" y="444"/>
                    </a:lnTo>
                    <a:lnTo>
                      <a:pt x="469" y="450"/>
                    </a:lnTo>
                    <a:lnTo>
                      <a:pt x="475" y="450"/>
                    </a:lnTo>
                    <a:lnTo>
                      <a:pt x="475" y="456"/>
                    </a:lnTo>
                    <a:lnTo>
                      <a:pt x="475" y="462"/>
                    </a:lnTo>
                    <a:lnTo>
                      <a:pt x="481" y="462"/>
                    </a:lnTo>
                    <a:lnTo>
                      <a:pt x="487" y="462"/>
                    </a:lnTo>
                    <a:lnTo>
                      <a:pt x="487" y="456"/>
                    </a:lnTo>
                    <a:lnTo>
                      <a:pt x="493" y="456"/>
                    </a:lnTo>
                    <a:lnTo>
                      <a:pt x="499" y="456"/>
                    </a:lnTo>
                    <a:lnTo>
                      <a:pt x="505" y="456"/>
                    </a:lnTo>
                    <a:lnTo>
                      <a:pt x="505" y="462"/>
                    </a:lnTo>
                    <a:lnTo>
                      <a:pt x="511" y="462"/>
                    </a:lnTo>
                    <a:lnTo>
                      <a:pt x="517" y="462"/>
                    </a:lnTo>
                    <a:lnTo>
                      <a:pt x="523" y="468"/>
                    </a:lnTo>
                    <a:lnTo>
                      <a:pt x="529" y="468"/>
                    </a:lnTo>
                    <a:lnTo>
                      <a:pt x="535" y="468"/>
                    </a:lnTo>
                    <a:lnTo>
                      <a:pt x="541" y="468"/>
                    </a:lnTo>
                    <a:lnTo>
                      <a:pt x="547" y="468"/>
                    </a:lnTo>
                    <a:lnTo>
                      <a:pt x="553" y="468"/>
                    </a:lnTo>
                    <a:lnTo>
                      <a:pt x="553" y="474"/>
                    </a:lnTo>
                    <a:lnTo>
                      <a:pt x="559" y="474"/>
                    </a:lnTo>
                    <a:lnTo>
                      <a:pt x="565" y="474"/>
                    </a:lnTo>
                    <a:lnTo>
                      <a:pt x="571" y="474"/>
                    </a:lnTo>
                    <a:lnTo>
                      <a:pt x="577" y="474"/>
                    </a:lnTo>
                    <a:lnTo>
                      <a:pt x="571" y="474"/>
                    </a:lnTo>
                    <a:lnTo>
                      <a:pt x="571" y="480"/>
                    </a:lnTo>
                    <a:lnTo>
                      <a:pt x="571" y="486"/>
                    </a:lnTo>
                    <a:lnTo>
                      <a:pt x="565" y="486"/>
                    </a:lnTo>
                    <a:lnTo>
                      <a:pt x="565" y="492"/>
                    </a:lnTo>
                    <a:lnTo>
                      <a:pt x="559" y="492"/>
                    </a:lnTo>
                    <a:lnTo>
                      <a:pt x="553" y="492"/>
                    </a:lnTo>
                    <a:lnTo>
                      <a:pt x="553" y="498"/>
                    </a:lnTo>
                    <a:lnTo>
                      <a:pt x="547" y="498"/>
                    </a:lnTo>
                    <a:lnTo>
                      <a:pt x="541" y="498"/>
                    </a:lnTo>
                    <a:lnTo>
                      <a:pt x="535" y="498"/>
                    </a:lnTo>
                    <a:lnTo>
                      <a:pt x="529" y="498"/>
                    </a:lnTo>
                    <a:lnTo>
                      <a:pt x="529" y="504"/>
                    </a:lnTo>
                    <a:lnTo>
                      <a:pt x="523" y="504"/>
                    </a:lnTo>
                    <a:lnTo>
                      <a:pt x="523" y="510"/>
                    </a:lnTo>
                    <a:lnTo>
                      <a:pt x="517" y="516"/>
                    </a:lnTo>
                    <a:lnTo>
                      <a:pt x="517" y="522"/>
                    </a:lnTo>
                    <a:lnTo>
                      <a:pt x="517" y="528"/>
                    </a:lnTo>
                    <a:lnTo>
                      <a:pt x="523" y="528"/>
                    </a:lnTo>
                    <a:lnTo>
                      <a:pt x="529" y="528"/>
                    </a:lnTo>
                    <a:lnTo>
                      <a:pt x="529" y="534"/>
                    </a:lnTo>
                    <a:lnTo>
                      <a:pt x="529" y="540"/>
                    </a:lnTo>
                    <a:lnTo>
                      <a:pt x="523" y="540"/>
                    </a:lnTo>
                    <a:lnTo>
                      <a:pt x="517" y="540"/>
                    </a:lnTo>
                    <a:lnTo>
                      <a:pt x="511" y="540"/>
                    </a:lnTo>
                    <a:lnTo>
                      <a:pt x="511" y="534"/>
                    </a:lnTo>
                    <a:lnTo>
                      <a:pt x="505" y="534"/>
                    </a:lnTo>
                    <a:lnTo>
                      <a:pt x="505" y="528"/>
                    </a:lnTo>
                    <a:lnTo>
                      <a:pt x="499" y="528"/>
                    </a:lnTo>
                    <a:lnTo>
                      <a:pt x="493" y="528"/>
                    </a:lnTo>
                    <a:lnTo>
                      <a:pt x="487" y="528"/>
                    </a:lnTo>
                    <a:lnTo>
                      <a:pt x="481" y="534"/>
                    </a:lnTo>
                    <a:lnTo>
                      <a:pt x="475" y="534"/>
                    </a:lnTo>
                    <a:lnTo>
                      <a:pt x="469" y="534"/>
                    </a:lnTo>
                    <a:lnTo>
                      <a:pt x="463" y="534"/>
                    </a:lnTo>
                    <a:lnTo>
                      <a:pt x="457" y="528"/>
                    </a:lnTo>
                    <a:lnTo>
                      <a:pt x="451" y="528"/>
                    </a:lnTo>
                    <a:lnTo>
                      <a:pt x="445" y="528"/>
                    </a:lnTo>
                    <a:lnTo>
                      <a:pt x="445" y="522"/>
                    </a:lnTo>
                    <a:lnTo>
                      <a:pt x="445" y="516"/>
                    </a:lnTo>
                    <a:lnTo>
                      <a:pt x="445" y="510"/>
                    </a:lnTo>
                    <a:lnTo>
                      <a:pt x="445" y="504"/>
                    </a:lnTo>
                    <a:lnTo>
                      <a:pt x="445" y="498"/>
                    </a:lnTo>
                    <a:lnTo>
                      <a:pt x="445" y="492"/>
                    </a:lnTo>
                    <a:lnTo>
                      <a:pt x="451" y="486"/>
                    </a:lnTo>
                    <a:lnTo>
                      <a:pt x="451" y="480"/>
                    </a:lnTo>
                    <a:lnTo>
                      <a:pt x="445" y="480"/>
                    </a:lnTo>
                    <a:lnTo>
                      <a:pt x="445" y="474"/>
                    </a:lnTo>
                    <a:lnTo>
                      <a:pt x="445" y="468"/>
                    </a:lnTo>
                    <a:lnTo>
                      <a:pt x="439" y="468"/>
                    </a:lnTo>
                    <a:lnTo>
                      <a:pt x="439" y="462"/>
                    </a:lnTo>
                    <a:lnTo>
                      <a:pt x="439" y="456"/>
                    </a:lnTo>
                    <a:lnTo>
                      <a:pt x="433" y="456"/>
                    </a:lnTo>
                    <a:lnTo>
                      <a:pt x="433" y="450"/>
                    </a:lnTo>
                    <a:lnTo>
                      <a:pt x="427" y="450"/>
                    </a:lnTo>
                    <a:lnTo>
                      <a:pt x="427" y="456"/>
                    </a:lnTo>
                    <a:lnTo>
                      <a:pt x="421" y="456"/>
                    </a:lnTo>
                    <a:lnTo>
                      <a:pt x="415" y="456"/>
                    </a:lnTo>
                    <a:lnTo>
                      <a:pt x="409" y="456"/>
                    </a:lnTo>
                    <a:lnTo>
                      <a:pt x="403" y="456"/>
                    </a:lnTo>
                    <a:lnTo>
                      <a:pt x="397" y="456"/>
                    </a:lnTo>
                    <a:lnTo>
                      <a:pt x="391" y="456"/>
                    </a:lnTo>
                    <a:lnTo>
                      <a:pt x="391" y="462"/>
                    </a:lnTo>
                    <a:lnTo>
                      <a:pt x="385" y="462"/>
                    </a:lnTo>
                    <a:lnTo>
                      <a:pt x="379" y="456"/>
                    </a:lnTo>
                    <a:lnTo>
                      <a:pt x="373" y="456"/>
                    </a:lnTo>
                    <a:lnTo>
                      <a:pt x="373" y="450"/>
                    </a:lnTo>
                    <a:lnTo>
                      <a:pt x="373" y="444"/>
                    </a:lnTo>
                    <a:lnTo>
                      <a:pt x="367" y="444"/>
                    </a:lnTo>
                    <a:lnTo>
                      <a:pt x="367" y="438"/>
                    </a:lnTo>
                    <a:lnTo>
                      <a:pt x="361" y="438"/>
                    </a:lnTo>
                    <a:lnTo>
                      <a:pt x="355" y="438"/>
                    </a:lnTo>
                    <a:lnTo>
                      <a:pt x="349" y="438"/>
                    </a:lnTo>
                    <a:lnTo>
                      <a:pt x="349" y="444"/>
                    </a:lnTo>
                    <a:lnTo>
                      <a:pt x="343" y="444"/>
                    </a:lnTo>
                    <a:lnTo>
                      <a:pt x="337" y="444"/>
                    </a:lnTo>
                    <a:lnTo>
                      <a:pt x="331" y="444"/>
                    </a:lnTo>
                    <a:lnTo>
                      <a:pt x="325" y="444"/>
                    </a:lnTo>
                    <a:lnTo>
                      <a:pt x="325" y="438"/>
                    </a:lnTo>
                    <a:lnTo>
                      <a:pt x="319" y="438"/>
                    </a:lnTo>
                    <a:lnTo>
                      <a:pt x="313" y="438"/>
                    </a:lnTo>
                    <a:lnTo>
                      <a:pt x="313" y="432"/>
                    </a:lnTo>
                    <a:lnTo>
                      <a:pt x="307" y="432"/>
                    </a:lnTo>
                    <a:lnTo>
                      <a:pt x="301" y="432"/>
                    </a:lnTo>
                    <a:lnTo>
                      <a:pt x="295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1" y="432"/>
                    </a:lnTo>
                    <a:lnTo>
                      <a:pt x="271" y="426"/>
                    </a:lnTo>
                    <a:lnTo>
                      <a:pt x="277" y="426"/>
                    </a:lnTo>
                    <a:lnTo>
                      <a:pt x="277" y="420"/>
                    </a:lnTo>
                    <a:lnTo>
                      <a:pt x="277" y="414"/>
                    </a:lnTo>
                    <a:lnTo>
                      <a:pt x="277" y="408"/>
                    </a:lnTo>
                    <a:lnTo>
                      <a:pt x="277" y="402"/>
                    </a:lnTo>
                    <a:lnTo>
                      <a:pt x="283" y="402"/>
                    </a:lnTo>
                    <a:lnTo>
                      <a:pt x="289" y="402"/>
                    </a:lnTo>
                    <a:lnTo>
                      <a:pt x="295" y="396"/>
                    </a:lnTo>
                    <a:lnTo>
                      <a:pt x="301" y="396"/>
                    </a:lnTo>
                    <a:lnTo>
                      <a:pt x="307" y="396"/>
                    </a:lnTo>
                    <a:lnTo>
                      <a:pt x="307" y="390"/>
                    </a:lnTo>
                    <a:lnTo>
                      <a:pt x="307" y="384"/>
                    </a:lnTo>
                    <a:lnTo>
                      <a:pt x="313" y="384"/>
                    </a:lnTo>
                    <a:lnTo>
                      <a:pt x="319" y="384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07" y="378"/>
                    </a:lnTo>
                    <a:lnTo>
                      <a:pt x="301" y="372"/>
                    </a:lnTo>
                    <a:lnTo>
                      <a:pt x="295" y="372"/>
                    </a:lnTo>
                    <a:lnTo>
                      <a:pt x="295" y="366"/>
                    </a:lnTo>
                    <a:lnTo>
                      <a:pt x="289" y="366"/>
                    </a:lnTo>
                    <a:lnTo>
                      <a:pt x="289" y="360"/>
                    </a:lnTo>
                    <a:lnTo>
                      <a:pt x="295" y="360"/>
                    </a:lnTo>
                    <a:lnTo>
                      <a:pt x="295" y="354"/>
                    </a:lnTo>
                    <a:lnTo>
                      <a:pt x="289" y="354"/>
                    </a:lnTo>
                    <a:lnTo>
                      <a:pt x="283" y="354"/>
                    </a:lnTo>
                    <a:lnTo>
                      <a:pt x="283" y="348"/>
                    </a:lnTo>
                    <a:lnTo>
                      <a:pt x="277" y="348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36"/>
                    </a:lnTo>
                    <a:lnTo>
                      <a:pt x="289" y="330"/>
                    </a:lnTo>
                    <a:lnTo>
                      <a:pt x="283" y="330"/>
                    </a:lnTo>
                    <a:lnTo>
                      <a:pt x="277" y="330"/>
                    </a:lnTo>
                    <a:lnTo>
                      <a:pt x="277" y="336"/>
                    </a:lnTo>
                    <a:lnTo>
                      <a:pt x="271" y="336"/>
                    </a:lnTo>
                    <a:lnTo>
                      <a:pt x="271" y="330"/>
                    </a:lnTo>
                    <a:lnTo>
                      <a:pt x="265" y="330"/>
                    </a:lnTo>
                    <a:lnTo>
                      <a:pt x="265" y="336"/>
                    </a:lnTo>
                    <a:lnTo>
                      <a:pt x="259" y="336"/>
                    </a:lnTo>
                    <a:lnTo>
                      <a:pt x="259" y="330"/>
                    </a:lnTo>
                    <a:lnTo>
                      <a:pt x="259" y="324"/>
                    </a:lnTo>
                    <a:lnTo>
                      <a:pt x="259" y="318"/>
                    </a:lnTo>
                    <a:lnTo>
                      <a:pt x="265" y="312"/>
                    </a:lnTo>
                    <a:lnTo>
                      <a:pt x="271" y="312"/>
                    </a:lnTo>
                    <a:lnTo>
                      <a:pt x="271" y="306"/>
                    </a:lnTo>
                    <a:lnTo>
                      <a:pt x="277" y="306"/>
                    </a:lnTo>
                    <a:lnTo>
                      <a:pt x="277" y="300"/>
                    </a:lnTo>
                    <a:lnTo>
                      <a:pt x="283" y="300"/>
                    </a:lnTo>
                    <a:lnTo>
                      <a:pt x="283" y="294"/>
                    </a:lnTo>
                    <a:lnTo>
                      <a:pt x="283" y="288"/>
                    </a:lnTo>
                    <a:lnTo>
                      <a:pt x="283" y="282"/>
                    </a:lnTo>
                    <a:lnTo>
                      <a:pt x="277" y="282"/>
                    </a:lnTo>
                    <a:lnTo>
                      <a:pt x="277" y="276"/>
                    </a:lnTo>
                    <a:lnTo>
                      <a:pt x="283" y="276"/>
                    </a:lnTo>
                    <a:lnTo>
                      <a:pt x="283" y="270"/>
                    </a:lnTo>
                    <a:lnTo>
                      <a:pt x="289" y="270"/>
                    </a:lnTo>
                    <a:lnTo>
                      <a:pt x="283" y="270"/>
                    </a:lnTo>
                    <a:lnTo>
                      <a:pt x="283" y="264"/>
                    </a:lnTo>
                    <a:lnTo>
                      <a:pt x="277" y="264"/>
                    </a:lnTo>
                    <a:lnTo>
                      <a:pt x="277" y="258"/>
                    </a:lnTo>
                    <a:lnTo>
                      <a:pt x="277" y="252"/>
                    </a:lnTo>
                    <a:lnTo>
                      <a:pt x="283" y="252"/>
                    </a:lnTo>
                    <a:lnTo>
                      <a:pt x="283" y="246"/>
                    </a:lnTo>
                    <a:lnTo>
                      <a:pt x="277" y="246"/>
                    </a:lnTo>
                    <a:lnTo>
                      <a:pt x="277" y="240"/>
                    </a:lnTo>
                    <a:lnTo>
                      <a:pt x="277" y="234"/>
                    </a:lnTo>
                    <a:lnTo>
                      <a:pt x="271" y="234"/>
                    </a:lnTo>
                    <a:lnTo>
                      <a:pt x="271" y="240"/>
                    </a:lnTo>
                    <a:lnTo>
                      <a:pt x="265" y="240"/>
                    </a:lnTo>
                    <a:lnTo>
                      <a:pt x="265" y="246"/>
                    </a:lnTo>
                    <a:lnTo>
                      <a:pt x="259" y="246"/>
                    </a:lnTo>
                    <a:lnTo>
                      <a:pt x="259" y="252"/>
                    </a:lnTo>
                    <a:lnTo>
                      <a:pt x="259" y="258"/>
                    </a:lnTo>
                    <a:lnTo>
                      <a:pt x="259" y="264"/>
                    </a:lnTo>
                    <a:lnTo>
                      <a:pt x="253" y="264"/>
                    </a:lnTo>
                    <a:lnTo>
                      <a:pt x="247" y="264"/>
                    </a:lnTo>
                    <a:lnTo>
                      <a:pt x="247" y="258"/>
                    </a:lnTo>
                    <a:lnTo>
                      <a:pt x="241" y="258"/>
                    </a:lnTo>
                    <a:lnTo>
                      <a:pt x="241" y="252"/>
                    </a:lnTo>
                    <a:lnTo>
                      <a:pt x="241" y="246"/>
                    </a:lnTo>
                    <a:lnTo>
                      <a:pt x="235" y="246"/>
                    </a:lnTo>
                    <a:lnTo>
                      <a:pt x="229" y="246"/>
                    </a:lnTo>
                    <a:lnTo>
                      <a:pt x="223" y="246"/>
                    </a:lnTo>
                    <a:lnTo>
                      <a:pt x="217" y="246"/>
                    </a:lnTo>
                    <a:lnTo>
                      <a:pt x="211" y="246"/>
                    </a:lnTo>
                    <a:lnTo>
                      <a:pt x="211" y="252"/>
                    </a:lnTo>
                    <a:lnTo>
                      <a:pt x="211" y="246"/>
                    </a:lnTo>
                    <a:lnTo>
                      <a:pt x="211" y="240"/>
                    </a:lnTo>
                    <a:lnTo>
                      <a:pt x="205" y="240"/>
                    </a:lnTo>
                    <a:lnTo>
                      <a:pt x="205" y="234"/>
                    </a:lnTo>
                    <a:lnTo>
                      <a:pt x="211" y="234"/>
                    </a:lnTo>
                    <a:lnTo>
                      <a:pt x="211" y="228"/>
                    </a:lnTo>
                    <a:lnTo>
                      <a:pt x="217" y="228"/>
                    </a:lnTo>
                    <a:lnTo>
                      <a:pt x="211" y="222"/>
                    </a:lnTo>
                    <a:lnTo>
                      <a:pt x="211" y="216"/>
                    </a:lnTo>
                    <a:lnTo>
                      <a:pt x="205" y="216"/>
                    </a:lnTo>
                    <a:lnTo>
                      <a:pt x="205" y="210"/>
                    </a:lnTo>
                    <a:lnTo>
                      <a:pt x="199" y="210"/>
                    </a:lnTo>
                    <a:lnTo>
                      <a:pt x="199" y="204"/>
                    </a:lnTo>
                    <a:lnTo>
                      <a:pt x="193" y="198"/>
                    </a:lnTo>
                    <a:lnTo>
                      <a:pt x="193" y="192"/>
                    </a:lnTo>
                    <a:lnTo>
                      <a:pt x="199" y="192"/>
                    </a:lnTo>
                    <a:lnTo>
                      <a:pt x="199" y="186"/>
                    </a:lnTo>
                    <a:lnTo>
                      <a:pt x="193" y="186"/>
                    </a:lnTo>
                    <a:lnTo>
                      <a:pt x="187" y="186"/>
                    </a:lnTo>
                    <a:lnTo>
                      <a:pt x="187" y="192"/>
                    </a:lnTo>
                    <a:lnTo>
                      <a:pt x="187" y="198"/>
                    </a:lnTo>
                    <a:lnTo>
                      <a:pt x="181" y="192"/>
                    </a:lnTo>
                    <a:lnTo>
                      <a:pt x="181" y="186"/>
                    </a:lnTo>
                    <a:lnTo>
                      <a:pt x="175" y="186"/>
                    </a:lnTo>
                    <a:lnTo>
                      <a:pt x="169" y="186"/>
                    </a:lnTo>
                    <a:lnTo>
                      <a:pt x="169" y="192"/>
                    </a:lnTo>
                    <a:lnTo>
                      <a:pt x="163" y="192"/>
                    </a:lnTo>
                    <a:lnTo>
                      <a:pt x="163" y="198"/>
                    </a:lnTo>
                    <a:lnTo>
                      <a:pt x="163" y="204"/>
                    </a:lnTo>
                    <a:lnTo>
                      <a:pt x="157" y="204"/>
                    </a:lnTo>
                    <a:lnTo>
                      <a:pt x="157" y="210"/>
                    </a:lnTo>
                    <a:lnTo>
                      <a:pt x="151" y="210"/>
                    </a:lnTo>
                    <a:lnTo>
                      <a:pt x="151" y="204"/>
                    </a:lnTo>
                    <a:lnTo>
                      <a:pt x="151" y="198"/>
                    </a:lnTo>
                    <a:lnTo>
                      <a:pt x="151" y="192"/>
                    </a:lnTo>
                    <a:lnTo>
                      <a:pt x="157" y="192"/>
                    </a:lnTo>
                    <a:lnTo>
                      <a:pt x="157" y="186"/>
                    </a:lnTo>
                    <a:lnTo>
                      <a:pt x="157" y="180"/>
                    </a:lnTo>
                    <a:lnTo>
                      <a:pt x="163" y="180"/>
                    </a:lnTo>
                    <a:lnTo>
                      <a:pt x="163" y="174"/>
                    </a:lnTo>
                    <a:lnTo>
                      <a:pt x="169" y="174"/>
                    </a:lnTo>
                    <a:lnTo>
                      <a:pt x="169" y="168"/>
                    </a:lnTo>
                    <a:lnTo>
                      <a:pt x="175" y="168"/>
                    </a:lnTo>
                    <a:lnTo>
                      <a:pt x="175" y="162"/>
                    </a:lnTo>
                    <a:lnTo>
                      <a:pt x="169" y="162"/>
                    </a:lnTo>
                    <a:lnTo>
                      <a:pt x="169" y="156"/>
                    </a:lnTo>
                    <a:lnTo>
                      <a:pt x="163" y="156"/>
                    </a:lnTo>
                    <a:lnTo>
                      <a:pt x="157" y="156"/>
                    </a:lnTo>
                    <a:lnTo>
                      <a:pt x="151" y="150"/>
                    </a:lnTo>
                    <a:lnTo>
                      <a:pt x="145" y="150"/>
                    </a:lnTo>
                    <a:lnTo>
                      <a:pt x="145" y="144"/>
                    </a:lnTo>
                    <a:lnTo>
                      <a:pt x="139" y="144"/>
                    </a:lnTo>
                    <a:lnTo>
                      <a:pt x="139" y="138"/>
                    </a:lnTo>
                    <a:lnTo>
                      <a:pt x="139" y="132"/>
                    </a:lnTo>
                    <a:lnTo>
                      <a:pt x="145" y="132"/>
                    </a:lnTo>
                    <a:lnTo>
                      <a:pt x="145" y="126"/>
                    </a:lnTo>
                    <a:lnTo>
                      <a:pt x="151" y="126"/>
                    </a:lnTo>
                    <a:lnTo>
                      <a:pt x="151" y="120"/>
                    </a:lnTo>
                    <a:lnTo>
                      <a:pt x="145" y="120"/>
                    </a:lnTo>
                    <a:lnTo>
                      <a:pt x="139" y="120"/>
                    </a:lnTo>
                    <a:lnTo>
                      <a:pt x="139" y="114"/>
                    </a:lnTo>
                    <a:lnTo>
                      <a:pt x="133" y="114"/>
                    </a:lnTo>
                    <a:lnTo>
                      <a:pt x="127" y="114"/>
                    </a:lnTo>
                    <a:lnTo>
                      <a:pt x="121" y="114"/>
                    </a:lnTo>
                    <a:lnTo>
                      <a:pt x="115" y="114"/>
                    </a:lnTo>
                    <a:lnTo>
                      <a:pt x="109" y="114"/>
                    </a:lnTo>
                    <a:lnTo>
                      <a:pt x="103" y="114"/>
                    </a:lnTo>
                    <a:lnTo>
                      <a:pt x="97" y="114"/>
                    </a:lnTo>
                    <a:lnTo>
                      <a:pt x="91" y="114"/>
                    </a:lnTo>
                    <a:lnTo>
                      <a:pt x="85" y="11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5" name="Freeform 23">
                <a:extLst>
                  <a:ext uri="{FF2B5EF4-FFF2-40B4-BE49-F238E27FC236}">
                    <a16:creationId xmlns:a16="http://schemas.microsoft.com/office/drawing/2014/main" id="{DB83C094-5C0C-C8E6-FAFD-78D039F264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76307" y="3153729"/>
                <a:ext cx="2344908" cy="2162492"/>
              </a:xfrm>
              <a:custGeom>
                <a:avLst/>
                <a:gdLst>
                  <a:gd name="T0" fmla="*/ 2147483647 w 703"/>
                  <a:gd name="T1" fmla="*/ 818211858 h 648"/>
                  <a:gd name="T2" fmla="*/ 2147483647 w 703"/>
                  <a:gd name="T3" fmla="*/ 1159133267 h 648"/>
                  <a:gd name="T4" fmla="*/ 2147483647 w 703"/>
                  <a:gd name="T5" fmla="*/ 1295499924 h 648"/>
                  <a:gd name="T6" fmla="*/ 2147483647 w 703"/>
                  <a:gd name="T7" fmla="*/ 1397777300 h 648"/>
                  <a:gd name="T8" fmla="*/ 2147483647 w 703"/>
                  <a:gd name="T9" fmla="*/ 1534146340 h 648"/>
                  <a:gd name="T10" fmla="*/ 2147483647 w 703"/>
                  <a:gd name="T11" fmla="*/ 1670515381 h 648"/>
                  <a:gd name="T12" fmla="*/ 2147483647 w 703"/>
                  <a:gd name="T13" fmla="*/ 1772790373 h 648"/>
                  <a:gd name="T14" fmla="*/ 2147483647 w 703"/>
                  <a:gd name="T15" fmla="*/ 1977342742 h 648"/>
                  <a:gd name="T16" fmla="*/ 2147483647 w 703"/>
                  <a:gd name="T17" fmla="*/ 2147483647 h 648"/>
                  <a:gd name="T18" fmla="*/ 2147483647 w 703"/>
                  <a:gd name="T19" fmla="*/ 2147483647 h 648"/>
                  <a:gd name="T20" fmla="*/ 2147483647 w 703"/>
                  <a:gd name="T21" fmla="*/ 2147483647 h 648"/>
                  <a:gd name="T22" fmla="*/ 2147483647 w 703"/>
                  <a:gd name="T23" fmla="*/ 2147483647 h 648"/>
                  <a:gd name="T24" fmla="*/ 2147483647 w 703"/>
                  <a:gd name="T25" fmla="*/ 2147483647 h 648"/>
                  <a:gd name="T26" fmla="*/ 2147483647 w 703"/>
                  <a:gd name="T27" fmla="*/ 2147483647 h 648"/>
                  <a:gd name="T28" fmla="*/ 2147483647 w 703"/>
                  <a:gd name="T29" fmla="*/ 2147483647 h 648"/>
                  <a:gd name="T30" fmla="*/ 2147483647 w 703"/>
                  <a:gd name="T31" fmla="*/ 2147483647 h 648"/>
                  <a:gd name="T32" fmla="*/ 2147483647 w 703"/>
                  <a:gd name="T33" fmla="*/ 2147483647 h 648"/>
                  <a:gd name="T34" fmla="*/ 2147483647 w 703"/>
                  <a:gd name="T35" fmla="*/ 2147483647 h 648"/>
                  <a:gd name="T36" fmla="*/ 2147483647 w 703"/>
                  <a:gd name="T37" fmla="*/ 2147483647 h 648"/>
                  <a:gd name="T38" fmla="*/ 2147483647 w 703"/>
                  <a:gd name="T39" fmla="*/ 2147483647 h 648"/>
                  <a:gd name="T40" fmla="*/ 2147483647 w 703"/>
                  <a:gd name="T41" fmla="*/ 2147483647 h 648"/>
                  <a:gd name="T42" fmla="*/ 2038592617 w 703"/>
                  <a:gd name="T43" fmla="*/ 2147483647 h 648"/>
                  <a:gd name="T44" fmla="*/ 1998619150 w 703"/>
                  <a:gd name="T45" fmla="*/ 2147483647 h 648"/>
                  <a:gd name="T46" fmla="*/ 1998619150 w 703"/>
                  <a:gd name="T47" fmla="*/ 2147483647 h 648"/>
                  <a:gd name="T48" fmla="*/ 2118536970 w 703"/>
                  <a:gd name="T49" fmla="*/ 2147483647 h 648"/>
                  <a:gd name="T50" fmla="*/ 1998619150 w 703"/>
                  <a:gd name="T51" fmla="*/ 2147483647 h 648"/>
                  <a:gd name="T52" fmla="*/ 2078566084 w 703"/>
                  <a:gd name="T53" fmla="*/ 2147483647 h 648"/>
                  <a:gd name="T54" fmla="*/ 1918674797 w 703"/>
                  <a:gd name="T55" fmla="*/ 2147483647 h 648"/>
                  <a:gd name="T56" fmla="*/ 1439006098 w 703"/>
                  <a:gd name="T57" fmla="*/ 2113711782 h 648"/>
                  <a:gd name="T58" fmla="*/ 1518950451 w 703"/>
                  <a:gd name="T59" fmla="*/ 1909159414 h 648"/>
                  <a:gd name="T60" fmla="*/ 1638868271 w 703"/>
                  <a:gd name="T61" fmla="*/ 1738698709 h 648"/>
                  <a:gd name="T62" fmla="*/ 1478979565 w 703"/>
                  <a:gd name="T63" fmla="*/ 1568238005 h 648"/>
                  <a:gd name="T64" fmla="*/ 1319088278 w 703"/>
                  <a:gd name="T65" fmla="*/ 1465960628 h 648"/>
                  <a:gd name="T66" fmla="*/ 1159199572 w 703"/>
                  <a:gd name="T67" fmla="*/ 1295499924 h 648"/>
                  <a:gd name="T68" fmla="*/ 1039281752 w 703"/>
                  <a:gd name="T69" fmla="*/ 1363685636 h 648"/>
                  <a:gd name="T70" fmla="*/ 799448692 w 703"/>
                  <a:gd name="T71" fmla="*/ 1431868964 h 648"/>
                  <a:gd name="T72" fmla="*/ 559613052 w 703"/>
                  <a:gd name="T73" fmla="*/ 1397777300 h 648"/>
                  <a:gd name="T74" fmla="*/ 279806526 w 703"/>
                  <a:gd name="T75" fmla="*/ 1602329669 h 648"/>
                  <a:gd name="T76" fmla="*/ 39973467 w 703"/>
                  <a:gd name="T77" fmla="*/ 1568238005 h 648"/>
                  <a:gd name="T78" fmla="*/ 79944353 w 703"/>
                  <a:gd name="T79" fmla="*/ 1295499924 h 648"/>
                  <a:gd name="T80" fmla="*/ 39973467 w 703"/>
                  <a:gd name="T81" fmla="*/ 1125039219 h 648"/>
                  <a:gd name="T82" fmla="*/ 119917820 w 703"/>
                  <a:gd name="T83" fmla="*/ 954578515 h 648"/>
                  <a:gd name="T84" fmla="*/ 279806526 w 703"/>
                  <a:gd name="T85" fmla="*/ 852303522 h 648"/>
                  <a:gd name="T86" fmla="*/ 479668699 w 703"/>
                  <a:gd name="T87" fmla="*/ 715934482 h 648"/>
                  <a:gd name="T88" fmla="*/ 719504339 w 703"/>
                  <a:gd name="T89" fmla="*/ 750026146 h 648"/>
                  <a:gd name="T90" fmla="*/ 999310866 w 703"/>
                  <a:gd name="T91" fmla="*/ 681842818 h 648"/>
                  <a:gd name="T92" fmla="*/ 1119226105 w 703"/>
                  <a:gd name="T93" fmla="*/ 545473778 h 648"/>
                  <a:gd name="T94" fmla="*/ 1239143925 w 703"/>
                  <a:gd name="T95" fmla="*/ 340921409 h 648"/>
                  <a:gd name="T96" fmla="*/ 1518950451 w 703"/>
                  <a:gd name="T97" fmla="*/ 238644033 h 648"/>
                  <a:gd name="T98" fmla="*/ 1558923918 w 703"/>
                  <a:gd name="T99" fmla="*/ 375013073 h 648"/>
                  <a:gd name="T100" fmla="*/ 1718812624 w 703"/>
                  <a:gd name="T101" fmla="*/ 477290449 h 648"/>
                  <a:gd name="T102" fmla="*/ 1958648264 w 703"/>
                  <a:gd name="T103" fmla="*/ 511382113 h 648"/>
                  <a:gd name="T104" fmla="*/ 1918674797 w 703"/>
                  <a:gd name="T105" fmla="*/ 340921409 h 648"/>
                  <a:gd name="T106" fmla="*/ 2147483647 w 703"/>
                  <a:gd name="T107" fmla="*/ 340921409 h 648"/>
                  <a:gd name="T108" fmla="*/ 2147483647 w 703"/>
                  <a:gd name="T109" fmla="*/ 170460704 h 648"/>
                  <a:gd name="T110" fmla="*/ 2147483647 w 703"/>
                  <a:gd name="T111" fmla="*/ 272738081 h 648"/>
                  <a:gd name="T112" fmla="*/ 2147483647 w 703"/>
                  <a:gd name="T113" fmla="*/ 306829745 h 648"/>
                  <a:gd name="T114" fmla="*/ 2147483647 w 703"/>
                  <a:gd name="T115" fmla="*/ 204552369 h 648"/>
                  <a:gd name="T116" fmla="*/ 2147483647 w 703"/>
                  <a:gd name="T117" fmla="*/ 68183328 h 648"/>
                  <a:gd name="T118" fmla="*/ 2147483647 w 703"/>
                  <a:gd name="T119" fmla="*/ 170460704 h 648"/>
                  <a:gd name="T120" fmla="*/ 2147483647 w 703"/>
                  <a:gd name="T121" fmla="*/ 340921409 h 648"/>
                  <a:gd name="T122" fmla="*/ 2147483647 w 703"/>
                  <a:gd name="T123" fmla="*/ 511382113 h 64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03" h="648">
                    <a:moveTo>
                      <a:pt x="625" y="96"/>
                    </a:moveTo>
                    <a:lnTo>
                      <a:pt x="625" y="96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7" y="114"/>
                    </a:lnTo>
                    <a:lnTo>
                      <a:pt x="643" y="114"/>
                    </a:lnTo>
                    <a:lnTo>
                      <a:pt x="649" y="120"/>
                    </a:lnTo>
                    <a:lnTo>
                      <a:pt x="649" y="126"/>
                    </a:lnTo>
                    <a:lnTo>
                      <a:pt x="649" y="132"/>
                    </a:lnTo>
                    <a:lnTo>
                      <a:pt x="649" y="138"/>
                    </a:lnTo>
                    <a:lnTo>
                      <a:pt x="643" y="144"/>
                    </a:lnTo>
                    <a:lnTo>
                      <a:pt x="643" y="150"/>
                    </a:lnTo>
                    <a:lnTo>
                      <a:pt x="643" y="156"/>
                    </a:lnTo>
                    <a:lnTo>
                      <a:pt x="637" y="156"/>
                    </a:lnTo>
                    <a:lnTo>
                      <a:pt x="637" y="162"/>
                    </a:lnTo>
                    <a:lnTo>
                      <a:pt x="637" y="168"/>
                    </a:lnTo>
                    <a:lnTo>
                      <a:pt x="643" y="168"/>
                    </a:lnTo>
                    <a:lnTo>
                      <a:pt x="643" y="174"/>
                    </a:lnTo>
                    <a:lnTo>
                      <a:pt x="643" y="180"/>
                    </a:lnTo>
                    <a:lnTo>
                      <a:pt x="643" y="186"/>
                    </a:lnTo>
                    <a:lnTo>
                      <a:pt x="643" y="192"/>
                    </a:lnTo>
                    <a:lnTo>
                      <a:pt x="643" y="198"/>
                    </a:lnTo>
                    <a:lnTo>
                      <a:pt x="643" y="204"/>
                    </a:lnTo>
                    <a:lnTo>
                      <a:pt x="643" y="210"/>
                    </a:lnTo>
                    <a:lnTo>
                      <a:pt x="637" y="210"/>
                    </a:lnTo>
                    <a:lnTo>
                      <a:pt x="631" y="210"/>
                    </a:lnTo>
                    <a:lnTo>
                      <a:pt x="625" y="210"/>
                    </a:lnTo>
                    <a:lnTo>
                      <a:pt x="625" y="216"/>
                    </a:lnTo>
                    <a:lnTo>
                      <a:pt x="625" y="222"/>
                    </a:lnTo>
                    <a:lnTo>
                      <a:pt x="625" y="228"/>
                    </a:lnTo>
                    <a:lnTo>
                      <a:pt x="631" y="228"/>
                    </a:lnTo>
                    <a:lnTo>
                      <a:pt x="637" y="228"/>
                    </a:lnTo>
                    <a:lnTo>
                      <a:pt x="643" y="228"/>
                    </a:lnTo>
                    <a:lnTo>
                      <a:pt x="649" y="228"/>
                    </a:lnTo>
                    <a:lnTo>
                      <a:pt x="649" y="222"/>
                    </a:lnTo>
                    <a:lnTo>
                      <a:pt x="655" y="228"/>
                    </a:lnTo>
                    <a:lnTo>
                      <a:pt x="661" y="228"/>
                    </a:lnTo>
                    <a:lnTo>
                      <a:pt x="661" y="234"/>
                    </a:lnTo>
                    <a:lnTo>
                      <a:pt x="667" y="234"/>
                    </a:lnTo>
                    <a:lnTo>
                      <a:pt x="667" y="240"/>
                    </a:lnTo>
                    <a:lnTo>
                      <a:pt x="667" y="246"/>
                    </a:lnTo>
                    <a:lnTo>
                      <a:pt x="673" y="246"/>
                    </a:lnTo>
                    <a:lnTo>
                      <a:pt x="679" y="246"/>
                    </a:lnTo>
                    <a:lnTo>
                      <a:pt x="679" y="252"/>
                    </a:lnTo>
                    <a:lnTo>
                      <a:pt x="685" y="252"/>
                    </a:lnTo>
                    <a:lnTo>
                      <a:pt x="691" y="252"/>
                    </a:lnTo>
                    <a:lnTo>
                      <a:pt x="691" y="246"/>
                    </a:lnTo>
                    <a:lnTo>
                      <a:pt x="697" y="246"/>
                    </a:lnTo>
                    <a:lnTo>
                      <a:pt x="691" y="252"/>
                    </a:lnTo>
                    <a:lnTo>
                      <a:pt x="691" y="258"/>
                    </a:lnTo>
                    <a:lnTo>
                      <a:pt x="691" y="264"/>
                    </a:lnTo>
                    <a:lnTo>
                      <a:pt x="685" y="270"/>
                    </a:lnTo>
                    <a:lnTo>
                      <a:pt x="679" y="276"/>
                    </a:lnTo>
                    <a:lnTo>
                      <a:pt x="685" y="276"/>
                    </a:lnTo>
                    <a:lnTo>
                      <a:pt x="685" y="282"/>
                    </a:lnTo>
                    <a:lnTo>
                      <a:pt x="691" y="282"/>
                    </a:lnTo>
                    <a:lnTo>
                      <a:pt x="697" y="282"/>
                    </a:lnTo>
                    <a:lnTo>
                      <a:pt x="703" y="288"/>
                    </a:lnTo>
                    <a:lnTo>
                      <a:pt x="703" y="294"/>
                    </a:lnTo>
                    <a:lnTo>
                      <a:pt x="697" y="294"/>
                    </a:lnTo>
                    <a:lnTo>
                      <a:pt x="697" y="288"/>
                    </a:lnTo>
                    <a:lnTo>
                      <a:pt x="691" y="288"/>
                    </a:lnTo>
                    <a:lnTo>
                      <a:pt x="691" y="294"/>
                    </a:lnTo>
                    <a:lnTo>
                      <a:pt x="691" y="300"/>
                    </a:lnTo>
                    <a:lnTo>
                      <a:pt x="691" y="306"/>
                    </a:lnTo>
                    <a:lnTo>
                      <a:pt x="691" y="312"/>
                    </a:lnTo>
                    <a:lnTo>
                      <a:pt x="691" y="318"/>
                    </a:lnTo>
                    <a:lnTo>
                      <a:pt x="685" y="318"/>
                    </a:lnTo>
                    <a:lnTo>
                      <a:pt x="679" y="324"/>
                    </a:lnTo>
                    <a:lnTo>
                      <a:pt x="673" y="324"/>
                    </a:lnTo>
                    <a:lnTo>
                      <a:pt x="673" y="330"/>
                    </a:lnTo>
                    <a:lnTo>
                      <a:pt x="667" y="330"/>
                    </a:lnTo>
                    <a:lnTo>
                      <a:pt x="667" y="336"/>
                    </a:lnTo>
                    <a:lnTo>
                      <a:pt x="661" y="336"/>
                    </a:lnTo>
                    <a:lnTo>
                      <a:pt x="661" y="342"/>
                    </a:lnTo>
                    <a:lnTo>
                      <a:pt x="661" y="348"/>
                    </a:lnTo>
                    <a:lnTo>
                      <a:pt x="661" y="354"/>
                    </a:lnTo>
                    <a:lnTo>
                      <a:pt x="655" y="354"/>
                    </a:lnTo>
                    <a:lnTo>
                      <a:pt x="655" y="360"/>
                    </a:lnTo>
                    <a:lnTo>
                      <a:pt x="655" y="366"/>
                    </a:lnTo>
                    <a:lnTo>
                      <a:pt x="661" y="366"/>
                    </a:lnTo>
                    <a:lnTo>
                      <a:pt x="661" y="372"/>
                    </a:lnTo>
                    <a:lnTo>
                      <a:pt x="661" y="378"/>
                    </a:lnTo>
                    <a:lnTo>
                      <a:pt x="667" y="378"/>
                    </a:lnTo>
                    <a:lnTo>
                      <a:pt x="667" y="384"/>
                    </a:lnTo>
                    <a:lnTo>
                      <a:pt x="667" y="390"/>
                    </a:lnTo>
                    <a:lnTo>
                      <a:pt x="667" y="396"/>
                    </a:lnTo>
                    <a:lnTo>
                      <a:pt x="661" y="396"/>
                    </a:lnTo>
                    <a:lnTo>
                      <a:pt x="655" y="396"/>
                    </a:lnTo>
                    <a:lnTo>
                      <a:pt x="649" y="402"/>
                    </a:lnTo>
                    <a:lnTo>
                      <a:pt x="655" y="402"/>
                    </a:lnTo>
                    <a:lnTo>
                      <a:pt x="655" y="408"/>
                    </a:lnTo>
                    <a:lnTo>
                      <a:pt x="655" y="414"/>
                    </a:lnTo>
                    <a:lnTo>
                      <a:pt x="655" y="420"/>
                    </a:lnTo>
                    <a:lnTo>
                      <a:pt x="655" y="426"/>
                    </a:lnTo>
                    <a:lnTo>
                      <a:pt x="655" y="432"/>
                    </a:lnTo>
                    <a:lnTo>
                      <a:pt x="655" y="438"/>
                    </a:lnTo>
                    <a:lnTo>
                      <a:pt x="655" y="444"/>
                    </a:lnTo>
                    <a:lnTo>
                      <a:pt x="655" y="450"/>
                    </a:lnTo>
                    <a:lnTo>
                      <a:pt x="655" y="456"/>
                    </a:lnTo>
                    <a:lnTo>
                      <a:pt x="649" y="456"/>
                    </a:lnTo>
                    <a:lnTo>
                      <a:pt x="649" y="462"/>
                    </a:lnTo>
                    <a:lnTo>
                      <a:pt x="649" y="468"/>
                    </a:lnTo>
                    <a:lnTo>
                      <a:pt x="649" y="474"/>
                    </a:lnTo>
                    <a:lnTo>
                      <a:pt x="643" y="480"/>
                    </a:lnTo>
                    <a:lnTo>
                      <a:pt x="643" y="474"/>
                    </a:lnTo>
                    <a:lnTo>
                      <a:pt x="637" y="474"/>
                    </a:lnTo>
                    <a:lnTo>
                      <a:pt x="637" y="480"/>
                    </a:lnTo>
                    <a:lnTo>
                      <a:pt x="637" y="486"/>
                    </a:lnTo>
                    <a:lnTo>
                      <a:pt x="637" y="492"/>
                    </a:lnTo>
                    <a:lnTo>
                      <a:pt x="637" y="498"/>
                    </a:lnTo>
                    <a:lnTo>
                      <a:pt x="637" y="504"/>
                    </a:lnTo>
                    <a:lnTo>
                      <a:pt x="637" y="510"/>
                    </a:lnTo>
                    <a:lnTo>
                      <a:pt x="637" y="516"/>
                    </a:lnTo>
                    <a:lnTo>
                      <a:pt x="637" y="522"/>
                    </a:lnTo>
                    <a:lnTo>
                      <a:pt x="643" y="522"/>
                    </a:lnTo>
                    <a:lnTo>
                      <a:pt x="649" y="528"/>
                    </a:lnTo>
                    <a:lnTo>
                      <a:pt x="649" y="534"/>
                    </a:lnTo>
                    <a:lnTo>
                      <a:pt x="655" y="534"/>
                    </a:lnTo>
                    <a:lnTo>
                      <a:pt x="655" y="540"/>
                    </a:lnTo>
                    <a:lnTo>
                      <a:pt x="655" y="546"/>
                    </a:lnTo>
                    <a:lnTo>
                      <a:pt x="661" y="546"/>
                    </a:lnTo>
                    <a:lnTo>
                      <a:pt x="667" y="546"/>
                    </a:lnTo>
                    <a:lnTo>
                      <a:pt x="673" y="552"/>
                    </a:lnTo>
                    <a:lnTo>
                      <a:pt x="673" y="558"/>
                    </a:lnTo>
                    <a:lnTo>
                      <a:pt x="673" y="564"/>
                    </a:lnTo>
                    <a:lnTo>
                      <a:pt x="673" y="570"/>
                    </a:lnTo>
                    <a:lnTo>
                      <a:pt x="667" y="576"/>
                    </a:lnTo>
                    <a:lnTo>
                      <a:pt x="667" y="582"/>
                    </a:lnTo>
                    <a:lnTo>
                      <a:pt x="661" y="582"/>
                    </a:lnTo>
                    <a:lnTo>
                      <a:pt x="655" y="582"/>
                    </a:lnTo>
                    <a:lnTo>
                      <a:pt x="655" y="588"/>
                    </a:lnTo>
                    <a:lnTo>
                      <a:pt x="661" y="588"/>
                    </a:lnTo>
                    <a:lnTo>
                      <a:pt x="661" y="594"/>
                    </a:lnTo>
                    <a:lnTo>
                      <a:pt x="661" y="600"/>
                    </a:lnTo>
                    <a:lnTo>
                      <a:pt x="661" y="606"/>
                    </a:lnTo>
                    <a:lnTo>
                      <a:pt x="655" y="612"/>
                    </a:lnTo>
                    <a:lnTo>
                      <a:pt x="655" y="618"/>
                    </a:lnTo>
                    <a:lnTo>
                      <a:pt x="649" y="624"/>
                    </a:lnTo>
                    <a:lnTo>
                      <a:pt x="643" y="630"/>
                    </a:lnTo>
                    <a:lnTo>
                      <a:pt x="637" y="636"/>
                    </a:lnTo>
                    <a:lnTo>
                      <a:pt x="637" y="642"/>
                    </a:lnTo>
                    <a:lnTo>
                      <a:pt x="637" y="648"/>
                    </a:lnTo>
                    <a:lnTo>
                      <a:pt x="631" y="648"/>
                    </a:lnTo>
                    <a:lnTo>
                      <a:pt x="625" y="648"/>
                    </a:lnTo>
                    <a:lnTo>
                      <a:pt x="619" y="648"/>
                    </a:lnTo>
                    <a:lnTo>
                      <a:pt x="619" y="642"/>
                    </a:lnTo>
                    <a:lnTo>
                      <a:pt x="619" y="636"/>
                    </a:lnTo>
                    <a:lnTo>
                      <a:pt x="613" y="630"/>
                    </a:lnTo>
                    <a:lnTo>
                      <a:pt x="613" y="624"/>
                    </a:lnTo>
                    <a:lnTo>
                      <a:pt x="607" y="618"/>
                    </a:lnTo>
                    <a:lnTo>
                      <a:pt x="601" y="612"/>
                    </a:lnTo>
                    <a:lnTo>
                      <a:pt x="595" y="606"/>
                    </a:lnTo>
                    <a:lnTo>
                      <a:pt x="589" y="606"/>
                    </a:lnTo>
                    <a:lnTo>
                      <a:pt x="583" y="606"/>
                    </a:lnTo>
                    <a:lnTo>
                      <a:pt x="577" y="606"/>
                    </a:lnTo>
                    <a:lnTo>
                      <a:pt x="577" y="600"/>
                    </a:lnTo>
                    <a:lnTo>
                      <a:pt x="571" y="600"/>
                    </a:lnTo>
                    <a:lnTo>
                      <a:pt x="564" y="600"/>
                    </a:lnTo>
                    <a:lnTo>
                      <a:pt x="558" y="600"/>
                    </a:lnTo>
                    <a:lnTo>
                      <a:pt x="558" y="606"/>
                    </a:lnTo>
                    <a:lnTo>
                      <a:pt x="552" y="612"/>
                    </a:lnTo>
                    <a:lnTo>
                      <a:pt x="552" y="618"/>
                    </a:lnTo>
                    <a:lnTo>
                      <a:pt x="546" y="618"/>
                    </a:lnTo>
                    <a:lnTo>
                      <a:pt x="546" y="624"/>
                    </a:lnTo>
                    <a:lnTo>
                      <a:pt x="540" y="624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22" y="630"/>
                    </a:lnTo>
                    <a:lnTo>
                      <a:pt x="516" y="630"/>
                    </a:lnTo>
                    <a:lnTo>
                      <a:pt x="516" y="624"/>
                    </a:lnTo>
                    <a:lnTo>
                      <a:pt x="516" y="618"/>
                    </a:lnTo>
                    <a:lnTo>
                      <a:pt x="516" y="612"/>
                    </a:lnTo>
                    <a:lnTo>
                      <a:pt x="516" y="606"/>
                    </a:lnTo>
                    <a:lnTo>
                      <a:pt x="522" y="606"/>
                    </a:lnTo>
                    <a:lnTo>
                      <a:pt x="516" y="600"/>
                    </a:lnTo>
                    <a:lnTo>
                      <a:pt x="516" y="594"/>
                    </a:lnTo>
                    <a:lnTo>
                      <a:pt x="516" y="588"/>
                    </a:lnTo>
                    <a:lnTo>
                      <a:pt x="510" y="588"/>
                    </a:lnTo>
                    <a:lnTo>
                      <a:pt x="510" y="582"/>
                    </a:lnTo>
                    <a:lnTo>
                      <a:pt x="510" y="576"/>
                    </a:lnTo>
                    <a:lnTo>
                      <a:pt x="504" y="576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2" y="570"/>
                    </a:lnTo>
                    <a:lnTo>
                      <a:pt x="492" y="564"/>
                    </a:lnTo>
                    <a:lnTo>
                      <a:pt x="492" y="558"/>
                    </a:lnTo>
                    <a:lnTo>
                      <a:pt x="492" y="552"/>
                    </a:lnTo>
                    <a:lnTo>
                      <a:pt x="486" y="552"/>
                    </a:lnTo>
                    <a:lnTo>
                      <a:pt x="480" y="546"/>
                    </a:lnTo>
                    <a:lnTo>
                      <a:pt x="474" y="546"/>
                    </a:lnTo>
                    <a:lnTo>
                      <a:pt x="468" y="546"/>
                    </a:lnTo>
                    <a:lnTo>
                      <a:pt x="462" y="552"/>
                    </a:lnTo>
                    <a:lnTo>
                      <a:pt x="462" y="558"/>
                    </a:lnTo>
                    <a:lnTo>
                      <a:pt x="456" y="564"/>
                    </a:lnTo>
                    <a:lnTo>
                      <a:pt x="456" y="570"/>
                    </a:lnTo>
                    <a:lnTo>
                      <a:pt x="450" y="570"/>
                    </a:lnTo>
                    <a:lnTo>
                      <a:pt x="450" y="576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38" y="576"/>
                    </a:lnTo>
                    <a:lnTo>
                      <a:pt x="432" y="576"/>
                    </a:lnTo>
                    <a:lnTo>
                      <a:pt x="432" y="570"/>
                    </a:lnTo>
                    <a:lnTo>
                      <a:pt x="426" y="564"/>
                    </a:lnTo>
                    <a:lnTo>
                      <a:pt x="420" y="558"/>
                    </a:lnTo>
                    <a:lnTo>
                      <a:pt x="408" y="546"/>
                    </a:lnTo>
                    <a:lnTo>
                      <a:pt x="390" y="540"/>
                    </a:lnTo>
                    <a:lnTo>
                      <a:pt x="366" y="558"/>
                    </a:lnTo>
                    <a:lnTo>
                      <a:pt x="360" y="552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2" y="552"/>
                    </a:lnTo>
                    <a:lnTo>
                      <a:pt x="336" y="558"/>
                    </a:lnTo>
                    <a:lnTo>
                      <a:pt x="330" y="558"/>
                    </a:lnTo>
                    <a:lnTo>
                      <a:pt x="330" y="552"/>
                    </a:lnTo>
                    <a:lnTo>
                      <a:pt x="324" y="552"/>
                    </a:lnTo>
                    <a:lnTo>
                      <a:pt x="324" y="558"/>
                    </a:lnTo>
                    <a:lnTo>
                      <a:pt x="318" y="558"/>
                    </a:lnTo>
                    <a:lnTo>
                      <a:pt x="318" y="552"/>
                    </a:lnTo>
                    <a:lnTo>
                      <a:pt x="312" y="558"/>
                    </a:lnTo>
                    <a:lnTo>
                      <a:pt x="306" y="558"/>
                    </a:lnTo>
                    <a:lnTo>
                      <a:pt x="300" y="558"/>
                    </a:lnTo>
                    <a:lnTo>
                      <a:pt x="300" y="552"/>
                    </a:lnTo>
                    <a:lnTo>
                      <a:pt x="306" y="552"/>
                    </a:lnTo>
                    <a:lnTo>
                      <a:pt x="306" y="546"/>
                    </a:lnTo>
                    <a:lnTo>
                      <a:pt x="312" y="546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306" y="534"/>
                    </a:lnTo>
                    <a:lnTo>
                      <a:pt x="300" y="534"/>
                    </a:lnTo>
                    <a:lnTo>
                      <a:pt x="294" y="534"/>
                    </a:lnTo>
                    <a:lnTo>
                      <a:pt x="294" y="528"/>
                    </a:lnTo>
                    <a:lnTo>
                      <a:pt x="288" y="522"/>
                    </a:lnTo>
                    <a:lnTo>
                      <a:pt x="294" y="522"/>
                    </a:lnTo>
                    <a:lnTo>
                      <a:pt x="294" y="516"/>
                    </a:lnTo>
                    <a:lnTo>
                      <a:pt x="300" y="516"/>
                    </a:lnTo>
                    <a:lnTo>
                      <a:pt x="306" y="510"/>
                    </a:lnTo>
                    <a:lnTo>
                      <a:pt x="306" y="504"/>
                    </a:lnTo>
                    <a:lnTo>
                      <a:pt x="312" y="504"/>
                    </a:lnTo>
                    <a:lnTo>
                      <a:pt x="312" y="498"/>
                    </a:lnTo>
                    <a:lnTo>
                      <a:pt x="318" y="498"/>
                    </a:lnTo>
                    <a:lnTo>
                      <a:pt x="318" y="492"/>
                    </a:lnTo>
                    <a:lnTo>
                      <a:pt x="324" y="492"/>
                    </a:lnTo>
                    <a:lnTo>
                      <a:pt x="324" y="486"/>
                    </a:lnTo>
                    <a:lnTo>
                      <a:pt x="318" y="480"/>
                    </a:lnTo>
                    <a:lnTo>
                      <a:pt x="318" y="474"/>
                    </a:lnTo>
                    <a:lnTo>
                      <a:pt x="312" y="474"/>
                    </a:lnTo>
                    <a:lnTo>
                      <a:pt x="306" y="474"/>
                    </a:lnTo>
                    <a:lnTo>
                      <a:pt x="306" y="468"/>
                    </a:lnTo>
                    <a:lnTo>
                      <a:pt x="312" y="468"/>
                    </a:lnTo>
                    <a:lnTo>
                      <a:pt x="306" y="462"/>
                    </a:lnTo>
                    <a:lnTo>
                      <a:pt x="300" y="462"/>
                    </a:lnTo>
                    <a:lnTo>
                      <a:pt x="294" y="456"/>
                    </a:lnTo>
                    <a:lnTo>
                      <a:pt x="288" y="456"/>
                    </a:lnTo>
                    <a:lnTo>
                      <a:pt x="288" y="450"/>
                    </a:lnTo>
                    <a:lnTo>
                      <a:pt x="294" y="444"/>
                    </a:lnTo>
                    <a:lnTo>
                      <a:pt x="300" y="444"/>
                    </a:lnTo>
                    <a:lnTo>
                      <a:pt x="306" y="450"/>
                    </a:lnTo>
                    <a:lnTo>
                      <a:pt x="306" y="444"/>
                    </a:lnTo>
                    <a:lnTo>
                      <a:pt x="312" y="444"/>
                    </a:lnTo>
                    <a:lnTo>
                      <a:pt x="312" y="438"/>
                    </a:lnTo>
                    <a:lnTo>
                      <a:pt x="312" y="432"/>
                    </a:lnTo>
                    <a:lnTo>
                      <a:pt x="312" y="426"/>
                    </a:lnTo>
                    <a:lnTo>
                      <a:pt x="312" y="420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06" y="408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06" y="402"/>
                    </a:lnTo>
                    <a:lnTo>
                      <a:pt x="306" y="396"/>
                    </a:lnTo>
                    <a:lnTo>
                      <a:pt x="306" y="390"/>
                    </a:lnTo>
                    <a:lnTo>
                      <a:pt x="306" y="384"/>
                    </a:lnTo>
                    <a:lnTo>
                      <a:pt x="300" y="384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88" y="384"/>
                    </a:lnTo>
                    <a:lnTo>
                      <a:pt x="288" y="378"/>
                    </a:lnTo>
                    <a:lnTo>
                      <a:pt x="288" y="384"/>
                    </a:lnTo>
                    <a:lnTo>
                      <a:pt x="282" y="384"/>
                    </a:lnTo>
                    <a:lnTo>
                      <a:pt x="276" y="384"/>
                    </a:lnTo>
                    <a:lnTo>
                      <a:pt x="270" y="384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2" y="378"/>
                    </a:lnTo>
                    <a:lnTo>
                      <a:pt x="246" y="378"/>
                    </a:lnTo>
                    <a:lnTo>
                      <a:pt x="240" y="384"/>
                    </a:lnTo>
                    <a:lnTo>
                      <a:pt x="240" y="378"/>
                    </a:lnTo>
                    <a:lnTo>
                      <a:pt x="234" y="378"/>
                    </a:lnTo>
                    <a:lnTo>
                      <a:pt x="228" y="378"/>
                    </a:lnTo>
                    <a:lnTo>
                      <a:pt x="222" y="378"/>
                    </a:lnTo>
                    <a:lnTo>
                      <a:pt x="216" y="372"/>
                    </a:lnTo>
                    <a:lnTo>
                      <a:pt x="210" y="372"/>
                    </a:lnTo>
                    <a:lnTo>
                      <a:pt x="210" y="366"/>
                    </a:lnTo>
                    <a:lnTo>
                      <a:pt x="204" y="360"/>
                    </a:lnTo>
                    <a:lnTo>
                      <a:pt x="204" y="354"/>
                    </a:lnTo>
                    <a:lnTo>
                      <a:pt x="210" y="354"/>
                    </a:lnTo>
                    <a:lnTo>
                      <a:pt x="210" y="348"/>
                    </a:lnTo>
                    <a:lnTo>
                      <a:pt x="216" y="342"/>
                    </a:lnTo>
                    <a:lnTo>
                      <a:pt x="216" y="348"/>
                    </a:lnTo>
                    <a:lnTo>
                      <a:pt x="222" y="348"/>
                    </a:lnTo>
                    <a:lnTo>
                      <a:pt x="222" y="342"/>
                    </a:lnTo>
                    <a:lnTo>
                      <a:pt x="228" y="342"/>
                    </a:lnTo>
                    <a:lnTo>
                      <a:pt x="228" y="336"/>
                    </a:lnTo>
                    <a:lnTo>
                      <a:pt x="228" y="330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0" y="318"/>
                    </a:lnTo>
                    <a:lnTo>
                      <a:pt x="246" y="318"/>
                    </a:lnTo>
                    <a:lnTo>
                      <a:pt x="246" y="312"/>
                    </a:lnTo>
                    <a:lnTo>
                      <a:pt x="246" y="306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34" y="300"/>
                    </a:lnTo>
                    <a:lnTo>
                      <a:pt x="228" y="300"/>
                    </a:lnTo>
                    <a:lnTo>
                      <a:pt x="222" y="300"/>
                    </a:lnTo>
                    <a:lnTo>
                      <a:pt x="216" y="300"/>
                    </a:lnTo>
                    <a:lnTo>
                      <a:pt x="216" y="294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2" y="270"/>
                    </a:lnTo>
                    <a:lnTo>
                      <a:pt x="222" y="264"/>
                    </a:lnTo>
                    <a:lnTo>
                      <a:pt x="216" y="258"/>
                    </a:lnTo>
                    <a:lnTo>
                      <a:pt x="216" y="252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204" y="246"/>
                    </a:lnTo>
                    <a:lnTo>
                      <a:pt x="198" y="252"/>
                    </a:lnTo>
                    <a:lnTo>
                      <a:pt x="198" y="258"/>
                    </a:lnTo>
                    <a:lnTo>
                      <a:pt x="192" y="252"/>
                    </a:lnTo>
                    <a:lnTo>
                      <a:pt x="192" y="246"/>
                    </a:lnTo>
                    <a:lnTo>
                      <a:pt x="192" y="240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86" y="228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68" y="228"/>
                    </a:lnTo>
                    <a:lnTo>
                      <a:pt x="168" y="222"/>
                    </a:lnTo>
                    <a:lnTo>
                      <a:pt x="168" y="228"/>
                    </a:lnTo>
                    <a:lnTo>
                      <a:pt x="162" y="228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50" y="240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2" y="240"/>
                    </a:lnTo>
                    <a:lnTo>
                      <a:pt x="132" y="246"/>
                    </a:lnTo>
                    <a:lnTo>
                      <a:pt x="126" y="246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40"/>
                    </a:lnTo>
                    <a:lnTo>
                      <a:pt x="90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72" y="258"/>
                    </a:lnTo>
                    <a:lnTo>
                      <a:pt x="66" y="258"/>
                    </a:lnTo>
                    <a:lnTo>
                      <a:pt x="60" y="264"/>
                    </a:lnTo>
                    <a:lnTo>
                      <a:pt x="54" y="270"/>
                    </a:lnTo>
                    <a:lnTo>
                      <a:pt x="48" y="276"/>
                    </a:lnTo>
                    <a:lnTo>
                      <a:pt x="42" y="276"/>
                    </a:lnTo>
                    <a:lnTo>
                      <a:pt x="42" y="282"/>
                    </a:lnTo>
                    <a:lnTo>
                      <a:pt x="36" y="282"/>
                    </a:lnTo>
                    <a:lnTo>
                      <a:pt x="36" y="288"/>
                    </a:lnTo>
                    <a:lnTo>
                      <a:pt x="30" y="294"/>
                    </a:lnTo>
                    <a:lnTo>
                      <a:pt x="24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0" y="270"/>
                    </a:lnTo>
                    <a:lnTo>
                      <a:pt x="0" y="258"/>
                    </a:lnTo>
                    <a:lnTo>
                      <a:pt x="0" y="252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0" y="210"/>
                    </a:lnTo>
                    <a:lnTo>
                      <a:pt x="6" y="210"/>
                    </a:lnTo>
                    <a:lnTo>
                      <a:pt x="6" y="204"/>
                    </a:lnTo>
                    <a:lnTo>
                      <a:pt x="6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74"/>
                    </a:lnTo>
                    <a:lnTo>
                      <a:pt x="12" y="174"/>
                    </a:lnTo>
                    <a:lnTo>
                      <a:pt x="18" y="174"/>
                    </a:lnTo>
                    <a:lnTo>
                      <a:pt x="18" y="168"/>
                    </a:lnTo>
                    <a:lnTo>
                      <a:pt x="24" y="168"/>
                    </a:lnTo>
                    <a:lnTo>
                      <a:pt x="30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42" y="150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38"/>
                    </a:lnTo>
                    <a:lnTo>
                      <a:pt x="54" y="132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8" y="126"/>
                    </a:lnTo>
                    <a:lnTo>
                      <a:pt x="84" y="126"/>
                    </a:lnTo>
                    <a:lnTo>
                      <a:pt x="84" y="132"/>
                    </a:lnTo>
                    <a:lnTo>
                      <a:pt x="90" y="132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26"/>
                    </a:lnTo>
                    <a:lnTo>
                      <a:pt x="102" y="132"/>
                    </a:lnTo>
                    <a:lnTo>
                      <a:pt x="108" y="132"/>
                    </a:lnTo>
                    <a:lnTo>
                      <a:pt x="114" y="132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44" y="120"/>
                    </a:lnTo>
                    <a:lnTo>
                      <a:pt x="150" y="120"/>
                    </a:lnTo>
                    <a:lnTo>
                      <a:pt x="156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68" y="90"/>
                    </a:lnTo>
                    <a:lnTo>
                      <a:pt x="168" y="84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34" y="60"/>
                    </a:lnTo>
                    <a:lnTo>
                      <a:pt x="234" y="66"/>
                    </a:lnTo>
                    <a:lnTo>
                      <a:pt x="228" y="66"/>
                    </a:lnTo>
                    <a:lnTo>
                      <a:pt x="228" y="72"/>
                    </a:lnTo>
                    <a:lnTo>
                      <a:pt x="234" y="72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58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6" y="96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8" y="96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78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8" y="60"/>
                    </a:lnTo>
                    <a:lnTo>
                      <a:pt x="294" y="60"/>
                    </a:lnTo>
                    <a:lnTo>
                      <a:pt x="300" y="60"/>
                    </a:lnTo>
                    <a:lnTo>
                      <a:pt x="306" y="60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30" y="66"/>
                    </a:lnTo>
                    <a:lnTo>
                      <a:pt x="330" y="60"/>
                    </a:lnTo>
                    <a:lnTo>
                      <a:pt x="330" y="54"/>
                    </a:lnTo>
                    <a:lnTo>
                      <a:pt x="330" y="48"/>
                    </a:lnTo>
                    <a:lnTo>
                      <a:pt x="336" y="42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6" y="60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48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2" y="30"/>
                    </a:lnTo>
                    <a:lnTo>
                      <a:pt x="468" y="30"/>
                    </a:lnTo>
                    <a:lnTo>
                      <a:pt x="468" y="24"/>
                    </a:lnTo>
                    <a:lnTo>
                      <a:pt x="474" y="24"/>
                    </a:lnTo>
                    <a:lnTo>
                      <a:pt x="474" y="18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2" y="0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34" y="18"/>
                    </a:lnTo>
                    <a:lnTo>
                      <a:pt x="534" y="24"/>
                    </a:lnTo>
                    <a:lnTo>
                      <a:pt x="528" y="24"/>
                    </a:lnTo>
                    <a:lnTo>
                      <a:pt x="528" y="30"/>
                    </a:lnTo>
                    <a:lnTo>
                      <a:pt x="528" y="36"/>
                    </a:lnTo>
                    <a:lnTo>
                      <a:pt x="528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64" y="60"/>
                    </a:lnTo>
                    <a:lnTo>
                      <a:pt x="564" y="66"/>
                    </a:lnTo>
                    <a:lnTo>
                      <a:pt x="571" y="66"/>
                    </a:lnTo>
                    <a:lnTo>
                      <a:pt x="571" y="72"/>
                    </a:lnTo>
                    <a:lnTo>
                      <a:pt x="577" y="78"/>
                    </a:lnTo>
                    <a:lnTo>
                      <a:pt x="583" y="78"/>
                    </a:lnTo>
                    <a:lnTo>
                      <a:pt x="589" y="78"/>
                    </a:lnTo>
                    <a:lnTo>
                      <a:pt x="595" y="78"/>
                    </a:lnTo>
                    <a:lnTo>
                      <a:pt x="601" y="78"/>
                    </a:lnTo>
                    <a:lnTo>
                      <a:pt x="607" y="78"/>
                    </a:lnTo>
                    <a:lnTo>
                      <a:pt x="607" y="84"/>
                    </a:lnTo>
                    <a:lnTo>
                      <a:pt x="613" y="84"/>
                    </a:lnTo>
                    <a:lnTo>
                      <a:pt x="619" y="90"/>
                    </a:lnTo>
                    <a:lnTo>
                      <a:pt x="619" y="96"/>
                    </a:lnTo>
                    <a:lnTo>
                      <a:pt x="625" y="9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6" name="Freeform 24">
                <a:extLst>
                  <a:ext uri="{FF2B5EF4-FFF2-40B4-BE49-F238E27FC236}">
                    <a16:creationId xmlns:a16="http://schemas.microsoft.com/office/drawing/2014/main" id="{FE6B6D3C-AA39-8FE6-842F-2797A70A81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992" y="2233614"/>
                <a:ext cx="1444283" cy="1762442"/>
              </a:xfrm>
              <a:custGeom>
                <a:avLst/>
                <a:gdLst>
                  <a:gd name="T0" fmla="*/ 1725427279 w 433"/>
                  <a:gd name="T1" fmla="*/ 34109162 h 528"/>
                  <a:gd name="T2" fmla="*/ 1685456948 w 433"/>
                  <a:gd name="T3" fmla="*/ 102325101 h 528"/>
                  <a:gd name="T4" fmla="*/ 1765400192 w 433"/>
                  <a:gd name="T5" fmla="*/ 204647818 h 528"/>
                  <a:gd name="T6" fmla="*/ 1925284100 w 433"/>
                  <a:gd name="T7" fmla="*/ 272863757 h 528"/>
                  <a:gd name="T8" fmla="*/ 1805370524 w 433"/>
                  <a:gd name="T9" fmla="*/ 409295636 h 528"/>
                  <a:gd name="T10" fmla="*/ 1765400192 w 433"/>
                  <a:gd name="T11" fmla="*/ 545729899 h 528"/>
                  <a:gd name="T12" fmla="*/ 1845340855 w 433"/>
                  <a:gd name="T13" fmla="*/ 443404798 h 528"/>
                  <a:gd name="T14" fmla="*/ 1965254431 w 433"/>
                  <a:gd name="T15" fmla="*/ 443404798 h 528"/>
                  <a:gd name="T16" fmla="*/ 2085170588 w 433"/>
                  <a:gd name="T17" fmla="*/ 443404798 h 528"/>
                  <a:gd name="T18" fmla="*/ 2125140920 w 433"/>
                  <a:gd name="T19" fmla="*/ 545729899 h 528"/>
                  <a:gd name="T20" fmla="*/ 2147483647 w 433"/>
                  <a:gd name="T21" fmla="*/ 648052616 h 528"/>
                  <a:gd name="T22" fmla="*/ 2147483647 w 433"/>
                  <a:gd name="T23" fmla="*/ 750377717 h 528"/>
                  <a:gd name="T24" fmla="*/ 2147483647 w 433"/>
                  <a:gd name="T25" fmla="*/ 750377717 h 528"/>
                  <a:gd name="T26" fmla="*/ 2147483647 w 433"/>
                  <a:gd name="T27" fmla="*/ 784484494 h 528"/>
                  <a:gd name="T28" fmla="*/ 2147483647 w 433"/>
                  <a:gd name="T29" fmla="*/ 852700434 h 528"/>
                  <a:gd name="T30" fmla="*/ 2147483647 w 433"/>
                  <a:gd name="T31" fmla="*/ 750377717 h 528"/>
                  <a:gd name="T32" fmla="*/ 2147483647 w 433"/>
                  <a:gd name="T33" fmla="*/ 716268555 h 528"/>
                  <a:gd name="T34" fmla="*/ 2147483647 w 433"/>
                  <a:gd name="T35" fmla="*/ 852700434 h 528"/>
                  <a:gd name="T36" fmla="*/ 2147483647 w 433"/>
                  <a:gd name="T37" fmla="*/ 920916373 h 528"/>
                  <a:gd name="T38" fmla="*/ 2147483647 w 433"/>
                  <a:gd name="T39" fmla="*/ 1023241474 h 528"/>
                  <a:gd name="T40" fmla="*/ 2147483647 w 433"/>
                  <a:gd name="T41" fmla="*/ 1125566575 h 528"/>
                  <a:gd name="T42" fmla="*/ 2147483647 w 433"/>
                  <a:gd name="T43" fmla="*/ 1227889292 h 528"/>
                  <a:gd name="T44" fmla="*/ 2147483647 w 433"/>
                  <a:gd name="T45" fmla="*/ 1227889292 h 528"/>
                  <a:gd name="T46" fmla="*/ 2147483647 w 433"/>
                  <a:gd name="T47" fmla="*/ 1296105231 h 528"/>
                  <a:gd name="T48" fmla="*/ 2147483647 w 433"/>
                  <a:gd name="T49" fmla="*/ 1364321171 h 528"/>
                  <a:gd name="T50" fmla="*/ 2147483647 w 433"/>
                  <a:gd name="T51" fmla="*/ 1432537110 h 528"/>
                  <a:gd name="T52" fmla="*/ 2147483647 w 433"/>
                  <a:gd name="T53" fmla="*/ 1500755433 h 528"/>
                  <a:gd name="T54" fmla="*/ 2147483647 w 433"/>
                  <a:gd name="T55" fmla="*/ 1534862211 h 528"/>
                  <a:gd name="T56" fmla="*/ 2147483647 w 433"/>
                  <a:gd name="T57" fmla="*/ 1603078150 h 528"/>
                  <a:gd name="T58" fmla="*/ 2147483647 w 433"/>
                  <a:gd name="T59" fmla="*/ 1705403251 h 528"/>
                  <a:gd name="T60" fmla="*/ 2147483647 w 433"/>
                  <a:gd name="T61" fmla="*/ 1807725968 h 528"/>
                  <a:gd name="T62" fmla="*/ 2147483647 w 433"/>
                  <a:gd name="T63" fmla="*/ 1978267009 h 528"/>
                  <a:gd name="T64" fmla="*/ 2125140920 w 433"/>
                  <a:gd name="T65" fmla="*/ 2114698887 h 528"/>
                  <a:gd name="T66" fmla="*/ 1925284100 w 433"/>
                  <a:gd name="T67" fmla="*/ 2147483647 h 528"/>
                  <a:gd name="T68" fmla="*/ 1845340855 w 433"/>
                  <a:gd name="T69" fmla="*/ 2147483647 h 528"/>
                  <a:gd name="T70" fmla="*/ 1965254431 w 433"/>
                  <a:gd name="T71" fmla="*/ 2147483647 h 528"/>
                  <a:gd name="T72" fmla="*/ 1845340855 w 433"/>
                  <a:gd name="T73" fmla="*/ 2147483647 h 528"/>
                  <a:gd name="T74" fmla="*/ 1645484035 w 433"/>
                  <a:gd name="T75" fmla="*/ 2147483647 h 528"/>
                  <a:gd name="T76" fmla="*/ 1405656883 w 433"/>
                  <a:gd name="T77" fmla="*/ 2147483647 h 528"/>
                  <a:gd name="T78" fmla="*/ 1525570459 w 433"/>
                  <a:gd name="T79" fmla="*/ 2147483647 h 528"/>
                  <a:gd name="T80" fmla="*/ 1565543372 w 433"/>
                  <a:gd name="T81" fmla="*/ 2147483647 h 528"/>
                  <a:gd name="T82" fmla="*/ 1365686552 w 433"/>
                  <a:gd name="T83" fmla="*/ 2114698887 h 528"/>
                  <a:gd name="T84" fmla="*/ 1045916155 w 433"/>
                  <a:gd name="T85" fmla="*/ 1944157847 h 528"/>
                  <a:gd name="T86" fmla="*/ 799424700 w 433"/>
                  <a:gd name="T87" fmla="*/ 1807725968 h 528"/>
                  <a:gd name="T88" fmla="*/ 759454369 w 433"/>
                  <a:gd name="T89" fmla="*/ 1603078150 h 528"/>
                  <a:gd name="T90" fmla="*/ 439683972 w 433"/>
                  <a:gd name="T91" fmla="*/ 1671294090 h 528"/>
                  <a:gd name="T92" fmla="*/ 239827152 w 433"/>
                  <a:gd name="T93" fmla="*/ 1773619191 h 528"/>
                  <a:gd name="T94" fmla="*/ 0 w 433"/>
                  <a:gd name="T95" fmla="*/ 1603078150 h 528"/>
                  <a:gd name="T96" fmla="*/ 319770396 w 433"/>
                  <a:gd name="T97" fmla="*/ 1398430332 h 528"/>
                  <a:gd name="T98" fmla="*/ 279800065 w 433"/>
                  <a:gd name="T99" fmla="*/ 1057350636 h 528"/>
                  <a:gd name="T100" fmla="*/ 239827152 w 433"/>
                  <a:gd name="T101" fmla="*/ 818593656 h 528"/>
                  <a:gd name="T102" fmla="*/ 239827152 w 433"/>
                  <a:gd name="T103" fmla="*/ 613945838 h 528"/>
                  <a:gd name="T104" fmla="*/ 319770396 w 433"/>
                  <a:gd name="T105" fmla="*/ 409295636 h 528"/>
                  <a:gd name="T106" fmla="*/ 559597548 w 433"/>
                  <a:gd name="T107" fmla="*/ 341079697 h 528"/>
                  <a:gd name="T108" fmla="*/ 799424700 w 433"/>
                  <a:gd name="T109" fmla="*/ 204647818 h 528"/>
                  <a:gd name="T110" fmla="*/ 879367945 w 433"/>
                  <a:gd name="T111" fmla="*/ 34109162 h 528"/>
                  <a:gd name="T112" fmla="*/ 1045916155 w 433"/>
                  <a:gd name="T113" fmla="*/ 34109162 h 528"/>
                  <a:gd name="T114" fmla="*/ 1085886487 w 433"/>
                  <a:gd name="T115" fmla="*/ 136431879 h 528"/>
                  <a:gd name="T116" fmla="*/ 1205800063 w 433"/>
                  <a:gd name="T117" fmla="*/ 204647818 h 528"/>
                  <a:gd name="T118" fmla="*/ 1285743307 w 433"/>
                  <a:gd name="T119" fmla="*/ 102325101 h 528"/>
                  <a:gd name="T120" fmla="*/ 1405656883 w 433"/>
                  <a:gd name="T121" fmla="*/ 0 h 5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3" h="528">
                    <a:moveTo>
                      <a:pt x="223" y="0"/>
                    </a:move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7" y="0"/>
                    </a:lnTo>
                    <a:lnTo>
                      <a:pt x="253" y="0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65" y="6"/>
                    </a:lnTo>
                    <a:lnTo>
                      <a:pt x="265" y="12"/>
                    </a:lnTo>
                    <a:lnTo>
                      <a:pt x="259" y="12"/>
                    </a:lnTo>
                    <a:lnTo>
                      <a:pt x="259" y="18"/>
                    </a:lnTo>
                    <a:lnTo>
                      <a:pt x="253" y="18"/>
                    </a:lnTo>
                    <a:lnTo>
                      <a:pt x="253" y="24"/>
                    </a:lnTo>
                    <a:lnTo>
                      <a:pt x="253" y="30"/>
                    </a:lnTo>
                    <a:lnTo>
                      <a:pt x="259" y="30"/>
                    </a:lnTo>
                    <a:lnTo>
                      <a:pt x="259" y="36"/>
                    </a:lnTo>
                    <a:lnTo>
                      <a:pt x="265" y="36"/>
                    </a:lnTo>
                    <a:lnTo>
                      <a:pt x="271" y="42"/>
                    </a:lnTo>
                    <a:lnTo>
                      <a:pt x="277" y="42"/>
                    </a:lnTo>
                    <a:lnTo>
                      <a:pt x="283" y="42"/>
                    </a:lnTo>
                    <a:lnTo>
                      <a:pt x="283" y="48"/>
                    </a:lnTo>
                    <a:lnTo>
                      <a:pt x="289" y="48"/>
                    </a:lnTo>
                    <a:lnTo>
                      <a:pt x="289" y="54"/>
                    </a:lnTo>
                    <a:lnTo>
                      <a:pt x="283" y="54"/>
                    </a:lnTo>
                    <a:lnTo>
                      <a:pt x="283" y="60"/>
                    </a:lnTo>
                    <a:lnTo>
                      <a:pt x="277" y="60"/>
                    </a:lnTo>
                    <a:lnTo>
                      <a:pt x="277" y="66"/>
                    </a:lnTo>
                    <a:lnTo>
                      <a:pt x="271" y="66"/>
                    </a:lnTo>
                    <a:lnTo>
                      <a:pt x="271" y="72"/>
                    </a:lnTo>
                    <a:lnTo>
                      <a:pt x="271" y="78"/>
                    </a:lnTo>
                    <a:lnTo>
                      <a:pt x="265" y="78"/>
                    </a:lnTo>
                    <a:lnTo>
                      <a:pt x="265" y="84"/>
                    </a:lnTo>
                    <a:lnTo>
                      <a:pt x="265" y="90"/>
                    </a:lnTo>
                    <a:lnTo>
                      <a:pt x="265" y="96"/>
                    </a:lnTo>
                    <a:lnTo>
                      <a:pt x="271" y="96"/>
                    </a:lnTo>
                    <a:lnTo>
                      <a:pt x="271" y="90"/>
                    </a:lnTo>
                    <a:lnTo>
                      <a:pt x="277" y="90"/>
                    </a:lnTo>
                    <a:lnTo>
                      <a:pt x="277" y="84"/>
                    </a:lnTo>
                    <a:lnTo>
                      <a:pt x="277" y="78"/>
                    </a:lnTo>
                    <a:lnTo>
                      <a:pt x="283" y="78"/>
                    </a:lnTo>
                    <a:lnTo>
                      <a:pt x="283" y="72"/>
                    </a:lnTo>
                    <a:lnTo>
                      <a:pt x="289" y="72"/>
                    </a:lnTo>
                    <a:lnTo>
                      <a:pt x="295" y="72"/>
                    </a:lnTo>
                    <a:lnTo>
                      <a:pt x="295" y="78"/>
                    </a:lnTo>
                    <a:lnTo>
                      <a:pt x="301" y="84"/>
                    </a:lnTo>
                    <a:lnTo>
                      <a:pt x="301" y="78"/>
                    </a:lnTo>
                    <a:lnTo>
                      <a:pt x="301" y="72"/>
                    </a:lnTo>
                    <a:lnTo>
                      <a:pt x="307" y="72"/>
                    </a:lnTo>
                    <a:lnTo>
                      <a:pt x="313" y="72"/>
                    </a:lnTo>
                    <a:lnTo>
                      <a:pt x="313" y="78"/>
                    </a:lnTo>
                    <a:lnTo>
                      <a:pt x="307" y="78"/>
                    </a:lnTo>
                    <a:lnTo>
                      <a:pt x="307" y="84"/>
                    </a:lnTo>
                    <a:lnTo>
                      <a:pt x="313" y="90"/>
                    </a:lnTo>
                    <a:lnTo>
                      <a:pt x="313" y="96"/>
                    </a:lnTo>
                    <a:lnTo>
                      <a:pt x="319" y="96"/>
                    </a:lnTo>
                    <a:lnTo>
                      <a:pt x="319" y="102"/>
                    </a:lnTo>
                    <a:lnTo>
                      <a:pt x="325" y="102"/>
                    </a:lnTo>
                    <a:lnTo>
                      <a:pt x="325" y="108"/>
                    </a:lnTo>
                    <a:lnTo>
                      <a:pt x="331" y="114"/>
                    </a:lnTo>
                    <a:lnTo>
                      <a:pt x="325" y="114"/>
                    </a:lnTo>
                    <a:lnTo>
                      <a:pt x="325" y="120"/>
                    </a:lnTo>
                    <a:lnTo>
                      <a:pt x="319" y="120"/>
                    </a:lnTo>
                    <a:lnTo>
                      <a:pt x="319" y="126"/>
                    </a:lnTo>
                    <a:lnTo>
                      <a:pt x="325" y="126"/>
                    </a:lnTo>
                    <a:lnTo>
                      <a:pt x="325" y="132"/>
                    </a:lnTo>
                    <a:lnTo>
                      <a:pt x="325" y="138"/>
                    </a:lnTo>
                    <a:lnTo>
                      <a:pt x="325" y="132"/>
                    </a:lnTo>
                    <a:lnTo>
                      <a:pt x="331" y="132"/>
                    </a:lnTo>
                    <a:lnTo>
                      <a:pt x="337" y="132"/>
                    </a:lnTo>
                    <a:lnTo>
                      <a:pt x="343" y="132"/>
                    </a:lnTo>
                    <a:lnTo>
                      <a:pt x="349" y="132"/>
                    </a:lnTo>
                    <a:lnTo>
                      <a:pt x="355" y="132"/>
                    </a:lnTo>
                    <a:lnTo>
                      <a:pt x="355" y="138"/>
                    </a:lnTo>
                    <a:lnTo>
                      <a:pt x="355" y="144"/>
                    </a:lnTo>
                    <a:lnTo>
                      <a:pt x="361" y="144"/>
                    </a:lnTo>
                    <a:lnTo>
                      <a:pt x="361" y="150"/>
                    </a:lnTo>
                    <a:lnTo>
                      <a:pt x="367" y="150"/>
                    </a:lnTo>
                    <a:lnTo>
                      <a:pt x="373" y="150"/>
                    </a:lnTo>
                    <a:lnTo>
                      <a:pt x="373" y="144"/>
                    </a:lnTo>
                    <a:lnTo>
                      <a:pt x="373" y="138"/>
                    </a:lnTo>
                    <a:lnTo>
                      <a:pt x="373" y="132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85" y="126"/>
                    </a:lnTo>
                    <a:lnTo>
                      <a:pt x="385" y="120"/>
                    </a:lnTo>
                    <a:lnTo>
                      <a:pt x="391" y="120"/>
                    </a:lnTo>
                    <a:lnTo>
                      <a:pt x="391" y="126"/>
                    </a:lnTo>
                    <a:lnTo>
                      <a:pt x="391" y="132"/>
                    </a:lnTo>
                    <a:lnTo>
                      <a:pt x="397" y="132"/>
                    </a:lnTo>
                    <a:lnTo>
                      <a:pt x="397" y="138"/>
                    </a:lnTo>
                    <a:lnTo>
                      <a:pt x="391" y="138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7" y="150"/>
                    </a:lnTo>
                    <a:lnTo>
                      <a:pt x="397" y="156"/>
                    </a:lnTo>
                    <a:lnTo>
                      <a:pt x="403" y="156"/>
                    </a:lnTo>
                    <a:lnTo>
                      <a:pt x="397" y="156"/>
                    </a:lnTo>
                    <a:lnTo>
                      <a:pt x="397" y="162"/>
                    </a:lnTo>
                    <a:lnTo>
                      <a:pt x="391" y="162"/>
                    </a:lnTo>
                    <a:lnTo>
                      <a:pt x="391" y="168"/>
                    </a:lnTo>
                    <a:lnTo>
                      <a:pt x="397" y="168"/>
                    </a:lnTo>
                    <a:lnTo>
                      <a:pt x="397" y="174"/>
                    </a:lnTo>
                    <a:lnTo>
                      <a:pt x="397" y="180"/>
                    </a:lnTo>
                    <a:lnTo>
                      <a:pt x="397" y="186"/>
                    </a:lnTo>
                    <a:lnTo>
                      <a:pt x="391" y="186"/>
                    </a:lnTo>
                    <a:lnTo>
                      <a:pt x="391" y="192"/>
                    </a:lnTo>
                    <a:lnTo>
                      <a:pt x="385" y="192"/>
                    </a:lnTo>
                    <a:lnTo>
                      <a:pt x="385" y="198"/>
                    </a:lnTo>
                    <a:lnTo>
                      <a:pt x="379" y="198"/>
                    </a:lnTo>
                    <a:lnTo>
                      <a:pt x="373" y="204"/>
                    </a:lnTo>
                    <a:lnTo>
                      <a:pt x="373" y="210"/>
                    </a:lnTo>
                    <a:lnTo>
                      <a:pt x="373" y="216"/>
                    </a:lnTo>
                    <a:lnTo>
                      <a:pt x="373" y="222"/>
                    </a:lnTo>
                    <a:lnTo>
                      <a:pt x="379" y="222"/>
                    </a:lnTo>
                    <a:lnTo>
                      <a:pt x="379" y="216"/>
                    </a:lnTo>
                    <a:lnTo>
                      <a:pt x="385" y="216"/>
                    </a:lnTo>
                    <a:lnTo>
                      <a:pt x="385" y="222"/>
                    </a:lnTo>
                    <a:lnTo>
                      <a:pt x="391" y="222"/>
                    </a:lnTo>
                    <a:lnTo>
                      <a:pt x="391" y="216"/>
                    </a:lnTo>
                    <a:lnTo>
                      <a:pt x="397" y="216"/>
                    </a:lnTo>
                    <a:lnTo>
                      <a:pt x="403" y="216"/>
                    </a:lnTo>
                    <a:lnTo>
                      <a:pt x="403" y="222"/>
                    </a:lnTo>
                    <a:lnTo>
                      <a:pt x="397" y="228"/>
                    </a:lnTo>
                    <a:lnTo>
                      <a:pt x="391" y="228"/>
                    </a:lnTo>
                    <a:lnTo>
                      <a:pt x="391" y="234"/>
                    </a:lnTo>
                    <a:lnTo>
                      <a:pt x="397" y="234"/>
                    </a:lnTo>
                    <a:lnTo>
                      <a:pt x="397" y="240"/>
                    </a:lnTo>
                    <a:lnTo>
                      <a:pt x="403" y="240"/>
                    </a:lnTo>
                    <a:lnTo>
                      <a:pt x="409" y="240"/>
                    </a:lnTo>
                    <a:lnTo>
                      <a:pt x="409" y="246"/>
                    </a:lnTo>
                    <a:lnTo>
                      <a:pt x="403" y="246"/>
                    </a:lnTo>
                    <a:lnTo>
                      <a:pt x="403" y="252"/>
                    </a:lnTo>
                    <a:lnTo>
                      <a:pt x="409" y="252"/>
                    </a:lnTo>
                    <a:lnTo>
                      <a:pt x="409" y="258"/>
                    </a:lnTo>
                    <a:lnTo>
                      <a:pt x="415" y="258"/>
                    </a:lnTo>
                    <a:lnTo>
                      <a:pt x="421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33" y="270"/>
                    </a:lnTo>
                    <a:lnTo>
                      <a:pt x="427" y="270"/>
                    </a:lnTo>
                    <a:lnTo>
                      <a:pt x="421" y="270"/>
                    </a:lnTo>
                    <a:lnTo>
                      <a:pt x="421" y="276"/>
                    </a:lnTo>
                    <a:lnTo>
                      <a:pt x="421" y="282"/>
                    </a:lnTo>
                    <a:lnTo>
                      <a:pt x="415" y="282"/>
                    </a:lnTo>
                    <a:lnTo>
                      <a:pt x="409" y="282"/>
                    </a:lnTo>
                    <a:lnTo>
                      <a:pt x="403" y="288"/>
                    </a:lnTo>
                    <a:lnTo>
                      <a:pt x="397" y="288"/>
                    </a:lnTo>
                    <a:lnTo>
                      <a:pt x="391" y="288"/>
                    </a:lnTo>
                    <a:lnTo>
                      <a:pt x="391" y="294"/>
                    </a:lnTo>
                    <a:lnTo>
                      <a:pt x="391" y="300"/>
                    </a:lnTo>
                    <a:lnTo>
                      <a:pt x="391" y="306"/>
                    </a:lnTo>
                    <a:lnTo>
                      <a:pt x="391" y="312"/>
                    </a:lnTo>
                    <a:lnTo>
                      <a:pt x="385" y="312"/>
                    </a:lnTo>
                    <a:lnTo>
                      <a:pt x="385" y="318"/>
                    </a:lnTo>
                    <a:lnTo>
                      <a:pt x="379" y="324"/>
                    </a:lnTo>
                    <a:lnTo>
                      <a:pt x="373" y="324"/>
                    </a:lnTo>
                    <a:lnTo>
                      <a:pt x="373" y="330"/>
                    </a:lnTo>
                    <a:lnTo>
                      <a:pt x="367" y="330"/>
                    </a:lnTo>
                    <a:lnTo>
                      <a:pt x="367" y="336"/>
                    </a:lnTo>
                    <a:lnTo>
                      <a:pt x="361" y="336"/>
                    </a:lnTo>
                    <a:lnTo>
                      <a:pt x="355" y="336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3" y="342"/>
                    </a:lnTo>
                    <a:lnTo>
                      <a:pt x="343" y="348"/>
                    </a:lnTo>
                    <a:lnTo>
                      <a:pt x="343" y="354"/>
                    </a:lnTo>
                    <a:lnTo>
                      <a:pt x="337" y="354"/>
                    </a:lnTo>
                    <a:lnTo>
                      <a:pt x="337" y="360"/>
                    </a:lnTo>
                    <a:lnTo>
                      <a:pt x="331" y="360"/>
                    </a:lnTo>
                    <a:lnTo>
                      <a:pt x="325" y="366"/>
                    </a:lnTo>
                    <a:lnTo>
                      <a:pt x="319" y="366"/>
                    </a:lnTo>
                    <a:lnTo>
                      <a:pt x="319" y="372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3" y="384"/>
                    </a:lnTo>
                    <a:lnTo>
                      <a:pt x="307" y="384"/>
                    </a:lnTo>
                    <a:lnTo>
                      <a:pt x="307" y="390"/>
                    </a:lnTo>
                    <a:lnTo>
                      <a:pt x="301" y="390"/>
                    </a:lnTo>
                    <a:lnTo>
                      <a:pt x="301" y="384"/>
                    </a:lnTo>
                    <a:lnTo>
                      <a:pt x="295" y="384"/>
                    </a:lnTo>
                    <a:lnTo>
                      <a:pt x="289" y="384"/>
                    </a:lnTo>
                    <a:lnTo>
                      <a:pt x="289" y="390"/>
                    </a:lnTo>
                    <a:lnTo>
                      <a:pt x="283" y="390"/>
                    </a:lnTo>
                    <a:lnTo>
                      <a:pt x="283" y="396"/>
                    </a:lnTo>
                    <a:lnTo>
                      <a:pt x="283" y="402"/>
                    </a:lnTo>
                    <a:lnTo>
                      <a:pt x="277" y="408"/>
                    </a:lnTo>
                    <a:lnTo>
                      <a:pt x="283" y="414"/>
                    </a:lnTo>
                    <a:lnTo>
                      <a:pt x="283" y="420"/>
                    </a:lnTo>
                    <a:lnTo>
                      <a:pt x="283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7" y="438"/>
                    </a:lnTo>
                    <a:lnTo>
                      <a:pt x="277" y="444"/>
                    </a:lnTo>
                    <a:lnTo>
                      <a:pt x="277" y="450"/>
                    </a:lnTo>
                    <a:lnTo>
                      <a:pt x="277" y="456"/>
                    </a:lnTo>
                    <a:lnTo>
                      <a:pt x="283" y="462"/>
                    </a:lnTo>
                    <a:lnTo>
                      <a:pt x="283" y="468"/>
                    </a:lnTo>
                    <a:lnTo>
                      <a:pt x="289" y="468"/>
                    </a:lnTo>
                    <a:lnTo>
                      <a:pt x="295" y="474"/>
                    </a:lnTo>
                    <a:lnTo>
                      <a:pt x="295" y="480"/>
                    </a:lnTo>
                    <a:lnTo>
                      <a:pt x="301" y="480"/>
                    </a:lnTo>
                    <a:lnTo>
                      <a:pt x="301" y="486"/>
                    </a:lnTo>
                    <a:lnTo>
                      <a:pt x="301" y="492"/>
                    </a:lnTo>
                    <a:lnTo>
                      <a:pt x="295" y="498"/>
                    </a:lnTo>
                    <a:lnTo>
                      <a:pt x="295" y="504"/>
                    </a:lnTo>
                    <a:lnTo>
                      <a:pt x="289" y="510"/>
                    </a:lnTo>
                    <a:lnTo>
                      <a:pt x="289" y="516"/>
                    </a:lnTo>
                    <a:lnTo>
                      <a:pt x="283" y="516"/>
                    </a:lnTo>
                    <a:lnTo>
                      <a:pt x="283" y="522"/>
                    </a:lnTo>
                    <a:lnTo>
                      <a:pt x="277" y="522"/>
                    </a:lnTo>
                    <a:lnTo>
                      <a:pt x="277" y="528"/>
                    </a:lnTo>
                    <a:lnTo>
                      <a:pt x="271" y="528"/>
                    </a:lnTo>
                    <a:lnTo>
                      <a:pt x="265" y="528"/>
                    </a:lnTo>
                    <a:lnTo>
                      <a:pt x="265" y="522"/>
                    </a:lnTo>
                    <a:lnTo>
                      <a:pt x="259" y="522"/>
                    </a:lnTo>
                    <a:lnTo>
                      <a:pt x="253" y="522"/>
                    </a:lnTo>
                    <a:lnTo>
                      <a:pt x="253" y="516"/>
                    </a:lnTo>
                    <a:lnTo>
                      <a:pt x="253" y="510"/>
                    </a:lnTo>
                    <a:lnTo>
                      <a:pt x="247" y="510"/>
                    </a:lnTo>
                    <a:lnTo>
                      <a:pt x="247" y="504"/>
                    </a:lnTo>
                    <a:lnTo>
                      <a:pt x="241" y="504"/>
                    </a:lnTo>
                    <a:lnTo>
                      <a:pt x="235" y="498"/>
                    </a:lnTo>
                    <a:lnTo>
                      <a:pt x="235" y="504"/>
                    </a:lnTo>
                    <a:lnTo>
                      <a:pt x="229" y="504"/>
                    </a:lnTo>
                    <a:lnTo>
                      <a:pt x="223" y="504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498"/>
                    </a:lnTo>
                    <a:lnTo>
                      <a:pt x="211" y="492"/>
                    </a:lnTo>
                    <a:lnTo>
                      <a:pt x="211" y="486"/>
                    </a:lnTo>
                    <a:lnTo>
                      <a:pt x="217" y="486"/>
                    </a:lnTo>
                    <a:lnTo>
                      <a:pt x="223" y="486"/>
                    </a:lnTo>
                    <a:lnTo>
                      <a:pt x="229" y="486"/>
                    </a:lnTo>
                    <a:lnTo>
                      <a:pt x="229" y="480"/>
                    </a:lnTo>
                    <a:lnTo>
                      <a:pt x="229" y="474"/>
                    </a:lnTo>
                    <a:lnTo>
                      <a:pt x="229" y="468"/>
                    </a:lnTo>
                    <a:lnTo>
                      <a:pt x="229" y="462"/>
                    </a:lnTo>
                    <a:lnTo>
                      <a:pt x="229" y="456"/>
                    </a:lnTo>
                    <a:lnTo>
                      <a:pt x="229" y="450"/>
                    </a:lnTo>
                    <a:lnTo>
                      <a:pt x="229" y="444"/>
                    </a:lnTo>
                    <a:lnTo>
                      <a:pt x="223" y="444"/>
                    </a:lnTo>
                    <a:lnTo>
                      <a:pt x="223" y="438"/>
                    </a:lnTo>
                    <a:lnTo>
                      <a:pt x="223" y="432"/>
                    </a:lnTo>
                    <a:lnTo>
                      <a:pt x="229" y="432"/>
                    </a:lnTo>
                    <a:lnTo>
                      <a:pt x="229" y="426"/>
                    </a:lnTo>
                    <a:lnTo>
                      <a:pt x="229" y="420"/>
                    </a:lnTo>
                    <a:lnTo>
                      <a:pt x="235" y="414"/>
                    </a:lnTo>
                    <a:lnTo>
                      <a:pt x="235" y="408"/>
                    </a:lnTo>
                    <a:lnTo>
                      <a:pt x="235" y="402"/>
                    </a:lnTo>
                    <a:lnTo>
                      <a:pt x="235" y="396"/>
                    </a:lnTo>
                    <a:lnTo>
                      <a:pt x="229" y="390"/>
                    </a:lnTo>
                    <a:lnTo>
                      <a:pt x="223" y="390"/>
                    </a:lnTo>
                    <a:lnTo>
                      <a:pt x="217" y="384"/>
                    </a:lnTo>
                    <a:lnTo>
                      <a:pt x="217" y="378"/>
                    </a:lnTo>
                    <a:lnTo>
                      <a:pt x="217" y="372"/>
                    </a:lnTo>
                    <a:lnTo>
                      <a:pt x="211" y="372"/>
                    </a:lnTo>
                    <a:lnTo>
                      <a:pt x="205" y="372"/>
                    </a:lnTo>
                    <a:lnTo>
                      <a:pt x="205" y="366"/>
                    </a:lnTo>
                    <a:lnTo>
                      <a:pt x="199" y="360"/>
                    </a:lnTo>
                    <a:lnTo>
                      <a:pt x="193" y="360"/>
                    </a:lnTo>
                    <a:lnTo>
                      <a:pt x="193" y="354"/>
                    </a:lnTo>
                    <a:lnTo>
                      <a:pt x="187" y="354"/>
                    </a:lnTo>
                    <a:lnTo>
                      <a:pt x="181" y="354"/>
                    </a:lnTo>
                    <a:lnTo>
                      <a:pt x="175" y="354"/>
                    </a:lnTo>
                    <a:lnTo>
                      <a:pt x="169" y="354"/>
                    </a:lnTo>
                    <a:lnTo>
                      <a:pt x="163" y="354"/>
                    </a:lnTo>
                    <a:lnTo>
                      <a:pt x="157" y="348"/>
                    </a:lnTo>
                    <a:lnTo>
                      <a:pt x="157" y="342"/>
                    </a:lnTo>
                    <a:lnTo>
                      <a:pt x="150" y="342"/>
                    </a:lnTo>
                    <a:lnTo>
                      <a:pt x="150" y="336"/>
                    </a:lnTo>
                    <a:lnTo>
                      <a:pt x="150" y="330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2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20" y="318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14" y="300"/>
                    </a:lnTo>
                    <a:lnTo>
                      <a:pt x="120" y="300"/>
                    </a:lnTo>
                    <a:lnTo>
                      <a:pt x="120" y="294"/>
                    </a:lnTo>
                    <a:lnTo>
                      <a:pt x="120" y="288"/>
                    </a:lnTo>
                    <a:lnTo>
                      <a:pt x="120" y="282"/>
                    </a:lnTo>
                    <a:lnTo>
                      <a:pt x="114" y="282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8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8"/>
                    </a:lnTo>
                    <a:lnTo>
                      <a:pt x="72" y="288"/>
                    </a:lnTo>
                    <a:lnTo>
                      <a:pt x="72" y="294"/>
                    </a:lnTo>
                    <a:lnTo>
                      <a:pt x="66" y="294"/>
                    </a:lnTo>
                    <a:lnTo>
                      <a:pt x="60" y="294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54" y="306"/>
                    </a:lnTo>
                    <a:lnTo>
                      <a:pt x="48" y="306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8"/>
                    </a:lnTo>
                    <a:lnTo>
                      <a:pt x="18" y="252"/>
                    </a:lnTo>
                    <a:lnTo>
                      <a:pt x="24" y="252"/>
                    </a:lnTo>
                    <a:lnTo>
                      <a:pt x="30" y="246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48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36" y="180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6" y="144"/>
                    </a:lnTo>
                    <a:lnTo>
                      <a:pt x="36" y="138"/>
                    </a:lnTo>
                    <a:lnTo>
                      <a:pt x="36" y="132"/>
                    </a:lnTo>
                    <a:lnTo>
                      <a:pt x="36" y="126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0"/>
                    </a:lnTo>
                    <a:lnTo>
                      <a:pt x="157" y="0"/>
                    </a:lnTo>
                    <a:lnTo>
                      <a:pt x="157" y="6"/>
                    </a:lnTo>
                    <a:lnTo>
                      <a:pt x="157" y="12"/>
                    </a:lnTo>
                    <a:lnTo>
                      <a:pt x="157" y="18"/>
                    </a:lnTo>
                    <a:lnTo>
                      <a:pt x="163" y="24"/>
                    </a:lnTo>
                    <a:lnTo>
                      <a:pt x="163" y="30"/>
                    </a:lnTo>
                    <a:lnTo>
                      <a:pt x="169" y="30"/>
                    </a:lnTo>
                    <a:lnTo>
                      <a:pt x="175" y="30"/>
                    </a:lnTo>
                    <a:lnTo>
                      <a:pt x="175" y="36"/>
                    </a:lnTo>
                    <a:lnTo>
                      <a:pt x="175" y="42"/>
                    </a:lnTo>
                    <a:lnTo>
                      <a:pt x="181" y="42"/>
                    </a:lnTo>
                    <a:lnTo>
                      <a:pt x="181" y="36"/>
                    </a:lnTo>
                    <a:lnTo>
                      <a:pt x="181" y="30"/>
                    </a:lnTo>
                    <a:lnTo>
                      <a:pt x="181" y="24"/>
                    </a:lnTo>
                    <a:lnTo>
                      <a:pt x="187" y="24"/>
                    </a:lnTo>
                    <a:lnTo>
                      <a:pt x="187" y="18"/>
                    </a:lnTo>
                    <a:lnTo>
                      <a:pt x="193" y="18"/>
                    </a:lnTo>
                    <a:lnTo>
                      <a:pt x="193" y="12"/>
                    </a:lnTo>
                    <a:lnTo>
                      <a:pt x="193" y="6"/>
                    </a:lnTo>
                    <a:lnTo>
                      <a:pt x="199" y="6"/>
                    </a:lnTo>
                    <a:lnTo>
                      <a:pt x="199" y="0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7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7" name="Freeform 25">
                <a:extLst>
                  <a:ext uri="{FF2B5EF4-FFF2-40B4-BE49-F238E27FC236}">
                    <a16:creationId xmlns:a16="http://schemas.microsoft.com/office/drawing/2014/main" id="{1442D81B-7894-EE92-FF54-32D90E265BC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6904" y="1593533"/>
                <a:ext cx="1883312" cy="1902460"/>
              </a:xfrm>
              <a:custGeom>
                <a:avLst/>
                <a:gdLst>
                  <a:gd name="T0" fmla="*/ 2147483647 w 565"/>
                  <a:gd name="T1" fmla="*/ 750239154 h 570"/>
                  <a:gd name="T2" fmla="*/ 2147483647 w 565"/>
                  <a:gd name="T3" fmla="*/ 750239154 h 570"/>
                  <a:gd name="T4" fmla="*/ 2147483647 w 565"/>
                  <a:gd name="T5" fmla="*/ 852542868 h 570"/>
                  <a:gd name="T6" fmla="*/ 2147483647 w 565"/>
                  <a:gd name="T7" fmla="*/ 920747727 h 570"/>
                  <a:gd name="T8" fmla="*/ 2147483647 w 565"/>
                  <a:gd name="T9" fmla="*/ 954848965 h 570"/>
                  <a:gd name="T10" fmla="*/ 2147483647 w 565"/>
                  <a:gd name="T11" fmla="*/ 886644105 h 570"/>
                  <a:gd name="T12" fmla="*/ 2147483647 w 565"/>
                  <a:gd name="T13" fmla="*/ 750239154 h 570"/>
                  <a:gd name="T14" fmla="*/ 2147483647 w 565"/>
                  <a:gd name="T15" fmla="*/ 750239154 h 570"/>
                  <a:gd name="T16" fmla="*/ 2147483647 w 565"/>
                  <a:gd name="T17" fmla="*/ 750239154 h 570"/>
                  <a:gd name="T18" fmla="*/ 2147483647 w 565"/>
                  <a:gd name="T19" fmla="*/ 750239154 h 570"/>
                  <a:gd name="T20" fmla="*/ 2147483647 w 565"/>
                  <a:gd name="T21" fmla="*/ 818441630 h 570"/>
                  <a:gd name="T22" fmla="*/ 2147483647 w 565"/>
                  <a:gd name="T23" fmla="*/ 988950203 h 570"/>
                  <a:gd name="T24" fmla="*/ 2147483647 w 565"/>
                  <a:gd name="T25" fmla="*/ 1023051441 h 570"/>
                  <a:gd name="T26" fmla="*/ 2147483647 w 565"/>
                  <a:gd name="T27" fmla="*/ 1125357539 h 570"/>
                  <a:gd name="T28" fmla="*/ 2147483647 w 565"/>
                  <a:gd name="T29" fmla="*/ 1227663636 h 570"/>
                  <a:gd name="T30" fmla="*/ 2147483647 w 565"/>
                  <a:gd name="T31" fmla="*/ 1364068588 h 570"/>
                  <a:gd name="T32" fmla="*/ 1916057379 w 565"/>
                  <a:gd name="T33" fmla="*/ 1432273448 h 570"/>
                  <a:gd name="T34" fmla="*/ 1716468337 w 565"/>
                  <a:gd name="T35" fmla="*/ 1500475924 h 570"/>
                  <a:gd name="T36" fmla="*/ 1676550529 w 565"/>
                  <a:gd name="T37" fmla="*/ 1705088119 h 570"/>
                  <a:gd name="T38" fmla="*/ 1676550529 w 565"/>
                  <a:gd name="T39" fmla="*/ 1875596693 h 570"/>
                  <a:gd name="T40" fmla="*/ 1676550529 w 565"/>
                  <a:gd name="T41" fmla="*/ 2080206504 h 570"/>
                  <a:gd name="T42" fmla="*/ 1756386145 w 565"/>
                  <a:gd name="T43" fmla="*/ 2147483647 h 570"/>
                  <a:gd name="T44" fmla="*/ 1556797104 w 565"/>
                  <a:gd name="T45" fmla="*/ 2147483647 h 570"/>
                  <a:gd name="T46" fmla="*/ 1437043679 w 565"/>
                  <a:gd name="T47" fmla="*/ 2147483647 h 570"/>
                  <a:gd name="T48" fmla="*/ 1516879295 w 565"/>
                  <a:gd name="T49" fmla="*/ 2147483647 h 570"/>
                  <a:gd name="T50" fmla="*/ 1277372446 w 565"/>
                  <a:gd name="T51" fmla="*/ 2147483647 h 570"/>
                  <a:gd name="T52" fmla="*/ 1117698633 w 565"/>
                  <a:gd name="T53" fmla="*/ 2147483647 h 570"/>
                  <a:gd name="T54" fmla="*/ 918109591 w 565"/>
                  <a:gd name="T55" fmla="*/ 2147483647 h 570"/>
                  <a:gd name="T56" fmla="*/ 838273975 w 565"/>
                  <a:gd name="T57" fmla="*/ 2147483647 h 570"/>
                  <a:gd name="T58" fmla="*/ 638684933 w 565"/>
                  <a:gd name="T59" fmla="*/ 2147483647 h 570"/>
                  <a:gd name="T60" fmla="*/ 638684933 w 565"/>
                  <a:gd name="T61" fmla="*/ 2147483647 h 570"/>
                  <a:gd name="T62" fmla="*/ 518931508 w 565"/>
                  <a:gd name="T63" fmla="*/ 2147483647 h 570"/>
                  <a:gd name="T64" fmla="*/ 319342467 w 565"/>
                  <a:gd name="T65" fmla="*/ 2147483647 h 570"/>
                  <a:gd name="T66" fmla="*/ 239506850 w 565"/>
                  <a:gd name="T67" fmla="*/ 2147483647 h 570"/>
                  <a:gd name="T68" fmla="*/ 239506850 w 565"/>
                  <a:gd name="T69" fmla="*/ 2147483647 h 570"/>
                  <a:gd name="T70" fmla="*/ 39917808 w 565"/>
                  <a:gd name="T71" fmla="*/ 2147483647 h 570"/>
                  <a:gd name="T72" fmla="*/ 79835617 w 565"/>
                  <a:gd name="T73" fmla="*/ 2147483647 h 570"/>
                  <a:gd name="T74" fmla="*/ 39917808 w 565"/>
                  <a:gd name="T75" fmla="*/ 2147483647 h 570"/>
                  <a:gd name="T76" fmla="*/ 199589042 w 565"/>
                  <a:gd name="T77" fmla="*/ 2147483647 h 570"/>
                  <a:gd name="T78" fmla="*/ 359260275 w 565"/>
                  <a:gd name="T79" fmla="*/ 2147483647 h 570"/>
                  <a:gd name="T80" fmla="*/ 479013700 w 565"/>
                  <a:gd name="T81" fmla="*/ 2147483647 h 570"/>
                  <a:gd name="T82" fmla="*/ 678602741 w 565"/>
                  <a:gd name="T83" fmla="*/ 2046105266 h 570"/>
                  <a:gd name="T84" fmla="*/ 518931508 w 565"/>
                  <a:gd name="T85" fmla="*/ 1943799168 h 570"/>
                  <a:gd name="T86" fmla="*/ 479013700 w 565"/>
                  <a:gd name="T87" fmla="*/ 1807391833 h 570"/>
                  <a:gd name="T88" fmla="*/ 479013700 w 565"/>
                  <a:gd name="T89" fmla="*/ 1602782021 h 570"/>
                  <a:gd name="T90" fmla="*/ 399178083 w 565"/>
                  <a:gd name="T91" fmla="*/ 1432273448 h 570"/>
                  <a:gd name="T92" fmla="*/ 359260275 w 565"/>
                  <a:gd name="T93" fmla="*/ 1261764874 h 570"/>
                  <a:gd name="T94" fmla="*/ 319342467 w 565"/>
                  <a:gd name="T95" fmla="*/ 1057155063 h 570"/>
                  <a:gd name="T96" fmla="*/ 319342467 w 565"/>
                  <a:gd name="T97" fmla="*/ 920747727 h 570"/>
                  <a:gd name="T98" fmla="*/ 279424658 w 565"/>
                  <a:gd name="T99" fmla="*/ 716135532 h 570"/>
                  <a:gd name="T100" fmla="*/ 319342467 w 565"/>
                  <a:gd name="T101" fmla="*/ 545626958 h 570"/>
                  <a:gd name="T102" fmla="*/ 479013700 w 565"/>
                  <a:gd name="T103" fmla="*/ 443323245 h 570"/>
                  <a:gd name="T104" fmla="*/ 718520550 w 565"/>
                  <a:gd name="T105" fmla="*/ 341017147 h 570"/>
                  <a:gd name="T106" fmla="*/ 1037863016 w 565"/>
                  <a:gd name="T107" fmla="*/ 341017147 h 570"/>
                  <a:gd name="T108" fmla="*/ 1317290254 w 565"/>
                  <a:gd name="T109" fmla="*/ 204609811 h 570"/>
                  <a:gd name="T110" fmla="*/ 1516879295 w 565"/>
                  <a:gd name="T111" fmla="*/ 68202476 h 570"/>
                  <a:gd name="T112" fmla="*/ 1756386145 w 565"/>
                  <a:gd name="T113" fmla="*/ 34101238 h 570"/>
                  <a:gd name="T114" fmla="*/ 2035810804 w 565"/>
                  <a:gd name="T115" fmla="*/ 68202476 h 570"/>
                  <a:gd name="T116" fmla="*/ 2147483647 w 565"/>
                  <a:gd name="T117" fmla="*/ 170508574 h 570"/>
                  <a:gd name="T118" fmla="*/ 2147483647 w 565"/>
                  <a:gd name="T119" fmla="*/ 272814671 h 570"/>
                  <a:gd name="T120" fmla="*/ 2147483647 w 565"/>
                  <a:gd name="T121" fmla="*/ 409222007 h 570"/>
                  <a:gd name="T122" fmla="*/ 2147483647 w 565"/>
                  <a:gd name="T123" fmla="*/ 477424483 h 5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65" h="570">
                    <a:moveTo>
                      <a:pt x="481" y="108"/>
                    </a:moveTo>
                    <a:lnTo>
                      <a:pt x="481" y="108"/>
                    </a:lnTo>
                    <a:lnTo>
                      <a:pt x="487" y="114"/>
                    </a:lnTo>
                    <a:lnTo>
                      <a:pt x="493" y="114"/>
                    </a:lnTo>
                    <a:lnTo>
                      <a:pt x="499" y="114"/>
                    </a:lnTo>
                    <a:lnTo>
                      <a:pt x="505" y="120"/>
                    </a:lnTo>
                    <a:lnTo>
                      <a:pt x="511" y="120"/>
                    </a:lnTo>
                    <a:lnTo>
                      <a:pt x="517" y="120"/>
                    </a:lnTo>
                    <a:lnTo>
                      <a:pt x="523" y="126"/>
                    </a:lnTo>
                    <a:lnTo>
                      <a:pt x="535" y="126"/>
                    </a:lnTo>
                    <a:lnTo>
                      <a:pt x="541" y="126"/>
                    </a:lnTo>
                    <a:lnTo>
                      <a:pt x="547" y="132"/>
                    </a:lnTo>
                    <a:lnTo>
                      <a:pt x="553" y="132"/>
                    </a:lnTo>
                    <a:lnTo>
                      <a:pt x="559" y="132"/>
                    </a:lnTo>
                    <a:lnTo>
                      <a:pt x="565" y="132"/>
                    </a:lnTo>
                    <a:lnTo>
                      <a:pt x="565" y="138"/>
                    </a:lnTo>
                    <a:lnTo>
                      <a:pt x="559" y="138"/>
                    </a:lnTo>
                    <a:lnTo>
                      <a:pt x="553" y="138"/>
                    </a:lnTo>
                    <a:lnTo>
                      <a:pt x="553" y="132"/>
                    </a:lnTo>
                    <a:lnTo>
                      <a:pt x="547" y="132"/>
                    </a:lnTo>
                    <a:lnTo>
                      <a:pt x="547" y="138"/>
                    </a:lnTo>
                    <a:lnTo>
                      <a:pt x="547" y="144"/>
                    </a:lnTo>
                    <a:lnTo>
                      <a:pt x="541" y="144"/>
                    </a:lnTo>
                    <a:lnTo>
                      <a:pt x="541" y="150"/>
                    </a:lnTo>
                    <a:lnTo>
                      <a:pt x="541" y="156"/>
                    </a:lnTo>
                    <a:lnTo>
                      <a:pt x="535" y="156"/>
                    </a:lnTo>
                    <a:lnTo>
                      <a:pt x="535" y="162"/>
                    </a:lnTo>
                    <a:lnTo>
                      <a:pt x="529" y="162"/>
                    </a:lnTo>
                    <a:lnTo>
                      <a:pt x="523" y="162"/>
                    </a:lnTo>
                    <a:lnTo>
                      <a:pt x="517" y="162"/>
                    </a:lnTo>
                    <a:lnTo>
                      <a:pt x="517" y="168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499" y="168"/>
                    </a:lnTo>
                    <a:lnTo>
                      <a:pt x="493" y="168"/>
                    </a:lnTo>
                    <a:lnTo>
                      <a:pt x="487" y="168"/>
                    </a:lnTo>
                    <a:lnTo>
                      <a:pt x="481" y="162"/>
                    </a:lnTo>
                    <a:lnTo>
                      <a:pt x="475" y="162"/>
                    </a:lnTo>
                    <a:lnTo>
                      <a:pt x="475" y="168"/>
                    </a:lnTo>
                    <a:lnTo>
                      <a:pt x="469" y="168"/>
                    </a:lnTo>
                    <a:lnTo>
                      <a:pt x="469" y="162"/>
                    </a:lnTo>
                    <a:lnTo>
                      <a:pt x="463" y="162"/>
                    </a:lnTo>
                    <a:lnTo>
                      <a:pt x="463" y="156"/>
                    </a:lnTo>
                    <a:lnTo>
                      <a:pt x="457" y="156"/>
                    </a:lnTo>
                    <a:lnTo>
                      <a:pt x="451" y="156"/>
                    </a:lnTo>
                    <a:lnTo>
                      <a:pt x="451" y="150"/>
                    </a:lnTo>
                    <a:lnTo>
                      <a:pt x="451" y="144"/>
                    </a:lnTo>
                    <a:lnTo>
                      <a:pt x="451" y="138"/>
                    </a:lnTo>
                    <a:lnTo>
                      <a:pt x="445" y="138"/>
                    </a:lnTo>
                    <a:lnTo>
                      <a:pt x="445" y="132"/>
                    </a:lnTo>
                    <a:lnTo>
                      <a:pt x="439" y="132"/>
                    </a:lnTo>
                    <a:lnTo>
                      <a:pt x="433" y="132"/>
                    </a:lnTo>
                    <a:lnTo>
                      <a:pt x="427" y="132"/>
                    </a:lnTo>
                    <a:lnTo>
                      <a:pt x="421" y="132"/>
                    </a:lnTo>
                    <a:lnTo>
                      <a:pt x="415" y="132"/>
                    </a:lnTo>
                    <a:lnTo>
                      <a:pt x="409" y="132"/>
                    </a:lnTo>
                    <a:lnTo>
                      <a:pt x="403" y="132"/>
                    </a:lnTo>
                    <a:lnTo>
                      <a:pt x="397" y="132"/>
                    </a:lnTo>
                    <a:lnTo>
                      <a:pt x="391" y="132"/>
                    </a:lnTo>
                    <a:lnTo>
                      <a:pt x="385" y="132"/>
                    </a:lnTo>
                    <a:lnTo>
                      <a:pt x="385" y="126"/>
                    </a:lnTo>
                    <a:lnTo>
                      <a:pt x="379" y="126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73" y="126"/>
                    </a:lnTo>
                    <a:lnTo>
                      <a:pt x="373" y="132"/>
                    </a:lnTo>
                    <a:lnTo>
                      <a:pt x="366" y="126"/>
                    </a:lnTo>
                    <a:lnTo>
                      <a:pt x="360" y="132"/>
                    </a:lnTo>
                    <a:lnTo>
                      <a:pt x="354" y="132"/>
                    </a:lnTo>
                    <a:lnTo>
                      <a:pt x="348" y="132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42" y="144"/>
                    </a:lnTo>
                    <a:lnTo>
                      <a:pt x="336" y="144"/>
                    </a:lnTo>
                    <a:lnTo>
                      <a:pt x="342" y="144"/>
                    </a:lnTo>
                    <a:lnTo>
                      <a:pt x="342" y="150"/>
                    </a:lnTo>
                    <a:lnTo>
                      <a:pt x="336" y="150"/>
                    </a:lnTo>
                    <a:lnTo>
                      <a:pt x="336" y="156"/>
                    </a:lnTo>
                    <a:lnTo>
                      <a:pt x="336" y="162"/>
                    </a:lnTo>
                    <a:lnTo>
                      <a:pt x="336" y="168"/>
                    </a:lnTo>
                    <a:lnTo>
                      <a:pt x="330" y="168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54" y="180"/>
                    </a:lnTo>
                    <a:lnTo>
                      <a:pt x="360" y="180"/>
                    </a:lnTo>
                    <a:lnTo>
                      <a:pt x="366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6" y="192"/>
                    </a:lnTo>
                    <a:lnTo>
                      <a:pt x="366" y="198"/>
                    </a:lnTo>
                    <a:lnTo>
                      <a:pt x="360" y="198"/>
                    </a:lnTo>
                    <a:lnTo>
                      <a:pt x="354" y="198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42" y="216"/>
                    </a:lnTo>
                    <a:lnTo>
                      <a:pt x="342" y="222"/>
                    </a:lnTo>
                    <a:lnTo>
                      <a:pt x="342" y="228"/>
                    </a:lnTo>
                    <a:lnTo>
                      <a:pt x="336" y="228"/>
                    </a:lnTo>
                    <a:lnTo>
                      <a:pt x="336" y="234"/>
                    </a:lnTo>
                    <a:lnTo>
                      <a:pt x="330" y="240"/>
                    </a:lnTo>
                    <a:lnTo>
                      <a:pt x="324" y="240"/>
                    </a:lnTo>
                    <a:lnTo>
                      <a:pt x="318" y="240"/>
                    </a:lnTo>
                    <a:lnTo>
                      <a:pt x="318" y="246"/>
                    </a:lnTo>
                    <a:lnTo>
                      <a:pt x="312" y="246"/>
                    </a:lnTo>
                    <a:lnTo>
                      <a:pt x="306" y="246"/>
                    </a:lnTo>
                    <a:lnTo>
                      <a:pt x="300" y="252"/>
                    </a:lnTo>
                    <a:lnTo>
                      <a:pt x="294" y="252"/>
                    </a:lnTo>
                    <a:lnTo>
                      <a:pt x="288" y="252"/>
                    </a:lnTo>
                    <a:lnTo>
                      <a:pt x="282" y="252"/>
                    </a:lnTo>
                    <a:lnTo>
                      <a:pt x="276" y="258"/>
                    </a:lnTo>
                    <a:lnTo>
                      <a:pt x="270" y="258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58" y="264"/>
                    </a:lnTo>
                    <a:lnTo>
                      <a:pt x="258" y="270"/>
                    </a:lnTo>
                    <a:lnTo>
                      <a:pt x="252" y="270"/>
                    </a:lnTo>
                    <a:lnTo>
                      <a:pt x="252" y="276"/>
                    </a:lnTo>
                    <a:lnTo>
                      <a:pt x="252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46" y="294"/>
                    </a:lnTo>
                    <a:lnTo>
                      <a:pt x="252" y="300"/>
                    </a:lnTo>
                    <a:lnTo>
                      <a:pt x="252" y="306"/>
                    </a:lnTo>
                    <a:lnTo>
                      <a:pt x="252" y="312"/>
                    </a:lnTo>
                    <a:lnTo>
                      <a:pt x="252" y="318"/>
                    </a:lnTo>
                    <a:lnTo>
                      <a:pt x="252" y="324"/>
                    </a:lnTo>
                    <a:lnTo>
                      <a:pt x="252" y="330"/>
                    </a:lnTo>
                    <a:lnTo>
                      <a:pt x="252" y="336"/>
                    </a:lnTo>
                    <a:lnTo>
                      <a:pt x="252" y="342"/>
                    </a:lnTo>
                    <a:lnTo>
                      <a:pt x="252" y="348"/>
                    </a:lnTo>
                    <a:lnTo>
                      <a:pt x="252" y="354"/>
                    </a:lnTo>
                    <a:lnTo>
                      <a:pt x="252" y="360"/>
                    </a:lnTo>
                    <a:lnTo>
                      <a:pt x="252" y="366"/>
                    </a:lnTo>
                    <a:lnTo>
                      <a:pt x="252" y="372"/>
                    </a:lnTo>
                    <a:lnTo>
                      <a:pt x="258" y="372"/>
                    </a:lnTo>
                    <a:lnTo>
                      <a:pt x="258" y="378"/>
                    </a:lnTo>
                    <a:lnTo>
                      <a:pt x="258" y="384"/>
                    </a:lnTo>
                    <a:lnTo>
                      <a:pt x="264" y="384"/>
                    </a:lnTo>
                    <a:lnTo>
                      <a:pt x="264" y="390"/>
                    </a:lnTo>
                    <a:lnTo>
                      <a:pt x="264" y="396"/>
                    </a:lnTo>
                    <a:lnTo>
                      <a:pt x="264" y="402"/>
                    </a:lnTo>
                    <a:lnTo>
                      <a:pt x="264" y="408"/>
                    </a:lnTo>
                    <a:lnTo>
                      <a:pt x="264" y="414"/>
                    </a:lnTo>
                    <a:lnTo>
                      <a:pt x="264" y="420"/>
                    </a:lnTo>
                    <a:lnTo>
                      <a:pt x="270" y="420"/>
                    </a:lnTo>
                    <a:lnTo>
                      <a:pt x="270" y="426"/>
                    </a:lnTo>
                    <a:lnTo>
                      <a:pt x="270" y="432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38"/>
                    </a:lnTo>
                    <a:lnTo>
                      <a:pt x="246" y="438"/>
                    </a:lnTo>
                    <a:lnTo>
                      <a:pt x="240" y="444"/>
                    </a:lnTo>
                    <a:lnTo>
                      <a:pt x="234" y="444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22" y="462"/>
                    </a:lnTo>
                    <a:lnTo>
                      <a:pt x="216" y="462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0"/>
                    </a:lnTo>
                    <a:lnTo>
                      <a:pt x="216" y="486"/>
                    </a:lnTo>
                    <a:lnTo>
                      <a:pt x="216" y="492"/>
                    </a:lnTo>
                    <a:lnTo>
                      <a:pt x="222" y="492"/>
                    </a:lnTo>
                    <a:lnTo>
                      <a:pt x="222" y="498"/>
                    </a:lnTo>
                    <a:lnTo>
                      <a:pt x="228" y="504"/>
                    </a:lnTo>
                    <a:lnTo>
                      <a:pt x="234" y="504"/>
                    </a:lnTo>
                    <a:lnTo>
                      <a:pt x="240" y="504"/>
                    </a:lnTo>
                    <a:lnTo>
                      <a:pt x="234" y="510"/>
                    </a:lnTo>
                    <a:lnTo>
                      <a:pt x="228" y="516"/>
                    </a:lnTo>
                    <a:lnTo>
                      <a:pt x="234" y="516"/>
                    </a:lnTo>
                    <a:lnTo>
                      <a:pt x="228" y="522"/>
                    </a:lnTo>
                    <a:lnTo>
                      <a:pt x="222" y="522"/>
                    </a:lnTo>
                    <a:lnTo>
                      <a:pt x="216" y="522"/>
                    </a:lnTo>
                    <a:lnTo>
                      <a:pt x="210" y="528"/>
                    </a:lnTo>
                    <a:lnTo>
                      <a:pt x="204" y="528"/>
                    </a:lnTo>
                    <a:lnTo>
                      <a:pt x="198" y="528"/>
                    </a:lnTo>
                    <a:lnTo>
                      <a:pt x="192" y="522"/>
                    </a:lnTo>
                    <a:lnTo>
                      <a:pt x="186" y="516"/>
                    </a:lnTo>
                    <a:lnTo>
                      <a:pt x="180" y="516"/>
                    </a:lnTo>
                    <a:lnTo>
                      <a:pt x="180" y="510"/>
                    </a:lnTo>
                    <a:lnTo>
                      <a:pt x="174" y="510"/>
                    </a:lnTo>
                    <a:lnTo>
                      <a:pt x="168" y="510"/>
                    </a:lnTo>
                    <a:lnTo>
                      <a:pt x="168" y="504"/>
                    </a:lnTo>
                    <a:lnTo>
                      <a:pt x="162" y="504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498"/>
                    </a:lnTo>
                    <a:lnTo>
                      <a:pt x="144" y="498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510"/>
                    </a:lnTo>
                    <a:lnTo>
                      <a:pt x="132" y="516"/>
                    </a:lnTo>
                    <a:lnTo>
                      <a:pt x="132" y="522"/>
                    </a:lnTo>
                    <a:lnTo>
                      <a:pt x="132" y="528"/>
                    </a:lnTo>
                    <a:lnTo>
                      <a:pt x="132" y="534"/>
                    </a:lnTo>
                    <a:lnTo>
                      <a:pt x="126" y="534"/>
                    </a:lnTo>
                    <a:lnTo>
                      <a:pt x="120" y="534"/>
                    </a:lnTo>
                    <a:lnTo>
                      <a:pt x="120" y="528"/>
                    </a:lnTo>
                    <a:lnTo>
                      <a:pt x="114" y="528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96" y="528"/>
                    </a:lnTo>
                    <a:lnTo>
                      <a:pt x="90" y="528"/>
                    </a:lnTo>
                    <a:lnTo>
                      <a:pt x="90" y="534"/>
                    </a:lnTo>
                    <a:lnTo>
                      <a:pt x="90" y="540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52"/>
                    </a:lnTo>
                    <a:lnTo>
                      <a:pt x="96" y="558"/>
                    </a:lnTo>
                    <a:lnTo>
                      <a:pt x="90" y="558"/>
                    </a:lnTo>
                    <a:lnTo>
                      <a:pt x="90" y="564"/>
                    </a:lnTo>
                    <a:lnTo>
                      <a:pt x="84" y="564"/>
                    </a:lnTo>
                    <a:lnTo>
                      <a:pt x="78" y="564"/>
                    </a:lnTo>
                    <a:lnTo>
                      <a:pt x="78" y="570"/>
                    </a:lnTo>
                    <a:lnTo>
                      <a:pt x="78" y="564"/>
                    </a:lnTo>
                    <a:lnTo>
                      <a:pt x="72" y="564"/>
                    </a:lnTo>
                    <a:lnTo>
                      <a:pt x="72" y="558"/>
                    </a:lnTo>
                    <a:lnTo>
                      <a:pt x="66" y="558"/>
                    </a:lnTo>
                    <a:lnTo>
                      <a:pt x="60" y="552"/>
                    </a:lnTo>
                    <a:lnTo>
                      <a:pt x="60" y="546"/>
                    </a:lnTo>
                    <a:lnTo>
                      <a:pt x="54" y="546"/>
                    </a:lnTo>
                    <a:lnTo>
                      <a:pt x="48" y="546"/>
                    </a:lnTo>
                    <a:lnTo>
                      <a:pt x="42" y="540"/>
                    </a:lnTo>
                    <a:lnTo>
                      <a:pt x="36" y="540"/>
                    </a:lnTo>
                    <a:lnTo>
                      <a:pt x="30" y="540"/>
                    </a:lnTo>
                    <a:lnTo>
                      <a:pt x="30" y="534"/>
                    </a:lnTo>
                    <a:lnTo>
                      <a:pt x="36" y="534"/>
                    </a:lnTo>
                    <a:lnTo>
                      <a:pt x="36" y="528"/>
                    </a:lnTo>
                    <a:lnTo>
                      <a:pt x="42" y="528"/>
                    </a:lnTo>
                    <a:lnTo>
                      <a:pt x="42" y="522"/>
                    </a:lnTo>
                    <a:lnTo>
                      <a:pt x="42" y="516"/>
                    </a:lnTo>
                    <a:lnTo>
                      <a:pt x="42" y="510"/>
                    </a:lnTo>
                    <a:lnTo>
                      <a:pt x="36" y="510"/>
                    </a:lnTo>
                    <a:lnTo>
                      <a:pt x="30" y="510"/>
                    </a:lnTo>
                    <a:lnTo>
                      <a:pt x="24" y="510"/>
                    </a:lnTo>
                    <a:lnTo>
                      <a:pt x="24" y="504"/>
                    </a:lnTo>
                    <a:lnTo>
                      <a:pt x="18" y="504"/>
                    </a:lnTo>
                    <a:lnTo>
                      <a:pt x="12" y="504"/>
                    </a:lnTo>
                    <a:lnTo>
                      <a:pt x="6" y="504"/>
                    </a:lnTo>
                    <a:lnTo>
                      <a:pt x="6" y="498"/>
                    </a:lnTo>
                    <a:lnTo>
                      <a:pt x="6" y="492"/>
                    </a:lnTo>
                    <a:lnTo>
                      <a:pt x="12" y="492"/>
                    </a:lnTo>
                    <a:lnTo>
                      <a:pt x="12" y="486"/>
                    </a:lnTo>
                    <a:lnTo>
                      <a:pt x="12" y="480"/>
                    </a:lnTo>
                    <a:lnTo>
                      <a:pt x="12" y="474"/>
                    </a:lnTo>
                    <a:lnTo>
                      <a:pt x="12" y="468"/>
                    </a:lnTo>
                    <a:lnTo>
                      <a:pt x="12" y="462"/>
                    </a:lnTo>
                    <a:lnTo>
                      <a:pt x="6" y="456"/>
                    </a:lnTo>
                    <a:lnTo>
                      <a:pt x="0" y="450"/>
                    </a:lnTo>
                    <a:lnTo>
                      <a:pt x="0" y="444"/>
                    </a:lnTo>
                    <a:lnTo>
                      <a:pt x="0" y="438"/>
                    </a:lnTo>
                    <a:lnTo>
                      <a:pt x="6" y="432"/>
                    </a:lnTo>
                    <a:lnTo>
                      <a:pt x="6" y="426"/>
                    </a:lnTo>
                    <a:lnTo>
                      <a:pt x="6" y="420"/>
                    </a:lnTo>
                    <a:lnTo>
                      <a:pt x="6" y="414"/>
                    </a:lnTo>
                    <a:lnTo>
                      <a:pt x="12" y="414"/>
                    </a:lnTo>
                    <a:lnTo>
                      <a:pt x="12" y="408"/>
                    </a:lnTo>
                    <a:lnTo>
                      <a:pt x="12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0"/>
                    </a:lnTo>
                    <a:lnTo>
                      <a:pt x="36" y="390"/>
                    </a:lnTo>
                    <a:lnTo>
                      <a:pt x="42" y="390"/>
                    </a:lnTo>
                    <a:lnTo>
                      <a:pt x="42" y="396"/>
                    </a:lnTo>
                    <a:lnTo>
                      <a:pt x="48" y="396"/>
                    </a:lnTo>
                    <a:lnTo>
                      <a:pt x="54" y="396"/>
                    </a:lnTo>
                    <a:lnTo>
                      <a:pt x="54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66" y="384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2" y="366"/>
                    </a:lnTo>
                    <a:lnTo>
                      <a:pt x="78" y="366"/>
                    </a:lnTo>
                    <a:lnTo>
                      <a:pt x="84" y="366"/>
                    </a:lnTo>
                    <a:lnTo>
                      <a:pt x="84" y="372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66" y="336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66" y="318"/>
                    </a:lnTo>
                    <a:lnTo>
                      <a:pt x="72" y="318"/>
                    </a:lnTo>
                    <a:lnTo>
                      <a:pt x="72" y="312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8" y="294"/>
                    </a:lnTo>
                    <a:lnTo>
                      <a:pt x="72" y="288"/>
                    </a:lnTo>
                    <a:lnTo>
                      <a:pt x="72" y="282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52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54" y="222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2" y="126"/>
                    </a:lnTo>
                    <a:lnTo>
                      <a:pt x="42" y="120"/>
                    </a:lnTo>
                    <a:lnTo>
                      <a:pt x="48" y="120"/>
                    </a:lnTo>
                    <a:lnTo>
                      <a:pt x="48" y="11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2" y="78"/>
                    </a:lnTo>
                    <a:lnTo>
                      <a:pt x="78" y="78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84" y="66"/>
                    </a:lnTo>
                    <a:lnTo>
                      <a:pt x="90" y="66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66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0" y="24"/>
                    </a:lnTo>
                    <a:lnTo>
                      <a:pt x="216" y="24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36" y="24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3" y="48"/>
                    </a:lnTo>
                    <a:lnTo>
                      <a:pt x="373" y="54"/>
                    </a:lnTo>
                    <a:lnTo>
                      <a:pt x="379" y="54"/>
                    </a:lnTo>
                    <a:lnTo>
                      <a:pt x="385" y="60"/>
                    </a:lnTo>
                    <a:lnTo>
                      <a:pt x="391" y="66"/>
                    </a:lnTo>
                    <a:lnTo>
                      <a:pt x="397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9" y="72"/>
                    </a:lnTo>
                    <a:lnTo>
                      <a:pt x="421" y="72"/>
                    </a:lnTo>
                    <a:lnTo>
                      <a:pt x="427" y="72"/>
                    </a:lnTo>
                    <a:lnTo>
                      <a:pt x="433" y="72"/>
                    </a:lnTo>
                    <a:lnTo>
                      <a:pt x="439" y="78"/>
                    </a:lnTo>
                    <a:lnTo>
                      <a:pt x="445" y="78"/>
                    </a:lnTo>
                    <a:lnTo>
                      <a:pt x="445" y="84"/>
                    </a:lnTo>
                    <a:lnTo>
                      <a:pt x="451" y="84"/>
                    </a:lnTo>
                    <a:lnTo>
                      <a:pt x="451" y="90"/>
                    </a:lnTo>
                    <a:lnTo>
                      <a:pt x="457" y="90"/>
                    </a:lnTo>
                    <a:lnTo>
                      <a:pt x="457" y="96"/>
                    </a:lnTo>
                    <a:lnTo>
                      <a:pt x="463" y="96"/>
                    </a:lnTo>
                    <a:lnTo>
                      <a:pt x="463" y="102"/>
                    </a:lnTo>
                    <a:lnTo>
                      <a:pt x="463" y="108"/>
                    </a:lnTo>
                    <a:lnTo>
                      <a:pt x="469" y="108"/>
                    </a:lnTo>
                    <a:lnTo>
                      <a:pt x="475" y="108"/>
                    </a:lnTo>
                    <a:lnTo>
                      <a:pt x="481" y="10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8" name="Freeform 26">
                <a:extLst>
                  <a:ext uri="{FF2B5EF4-FFF2-40B4-BE49-F238E27FC236}">
                    <a16:creationId xmlns:a16="http://schemas.microsoft.com/office/drawing/2014/main" id="{2DF022CE-5F5F-D88F-555F-67A118627C9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54491" y="1653540"/>
                <a:ext cx="2201301" cy="2702560"/>
              </a:xfrm>
              <a:custGeom>
                <a:avLst/>
                <a:gdLst>
                  <a:gd name="T0" fmla="*/ 2147483647 w 660"/>
                  <a:gd name="T1" fmla="*/ 1056422124 h 810"/>
                  <a:gd name="T2" fmla="*/ 2147483647 w 660"/>
                  <a:gd name="T3" fmla="*/ 1329047035 h 810"/>
                  <a:gd name="T4" fmla="*/ 1918368470 w 660"/>
                  <a:gd name="T5" fmla="*/ 1226812098 h 810"/>
                  <a:gd name="T6" fmla="*/ 1758502925 w 660"/>
                  <a:gd name="T7" fmla="*/ 1533516910 h 810"/>
                  <a:gd name="T8" fmla="*/ 1838435698 w 660"/>
                  <a:gd name="T9" fmla="*/ 1976531794 h 810"/>
                  <a:gd name="T10" fmla="*/ 1598639962 w 660"/>
                  <a:gd name="T11" fmla="*/ 2147483647 h 810"/>
                  <a:gd name="T12" fmla="*/ 1798470602 w 660"/>
                  <a:gd name="T13" fmla="*/ 2147483647 h 810"/>
                  <a:gd name="T14" fmla="*/ 2038266338 w 660"/>
                  <a:gd name="T15" fmla="*/ 2147483647 h 810"/>
                  <a:gd name="T16" fmla="*/ 2147483647 w 660"/>
                  <a:gd name="T17" fmla="*/ 2147483647 h 810"/>
                  <a:gd name="T18" fmla="*/ 2147483647 w 660"/>
                  <a:gd name="T19" fmla="*/ 2147483647 h 810"/>
                  <a:gd name="T20" fmla="*/ 2147483647 w 660"/>
                  <a:gd name="T21" fmla="*/ 2147483647 h 810"/>
                  <a:gd name="T22" fmla="*/ 2147483647 w 660"/>
                  <a:gd name="T23" fmla="*/ 2147483647 h 810"/>
                  <a:gd name="T24" fmla="*/ 2147483647 w 660"/>
                  <a:gd name="T25" fmla="*/ 2147483647 h 810"/>
                  <a:gd name="T26" fmla="*/ 2147483647 w 660"/>
                  <a:gd name="T27" fmla="*/ 2147483647 h 810"/>
                  <a:gd name="T28" fmla="*/ 2147483647 w 660"/>
                  <a:gd name="T29" fmla="*/ 2147483647 h 810"/>
                  <a:gd name="T30" fmla="*/ 2147483647 w 660"/>
                  <a:gd name="T31" fmla="*/ 2147483647 h 810"/>
                  <a:gd name="T32" fmla="*/ 2147483647 w 660"/>
                  <a:gd name="T33" fmla="*/ 2147483647 h 810"/>
                  <a:gd name="T34" fmla="*/ 2147483647 w 660"/>
                  <a:gd name="T35" fmla="*/ 2147483647 h 810"/>
                  <a:gd name="T36" fmla="*/ 2147483647 w 660"/>
                  <a:gd name="T37" fmla="*/ 2147483647 h 810"/>
                  <a:gd name="T38" fmla="*/ 2147483647 w 660"/>
                  <a:gd name="T39" fmla="*/ 2147483647 h 810"/>
                  <a:gd name="T40" fmla="*/ 2147483647 w 660"/>
                  <a:gd name="T41" fmla="*/ 2147483647 h 810"/>
                  <a:gd name="T42" fmla="*/ 2147483647 w 660"/>
                  <a:gd name="T43" fmla="*/ 2147483647 h 810"/>
                  <a:gd name="T44" fmla="*/ 2147483647 w 660"/>
                  <a:gd name="T45" fmla="*/ 2147483647 h 810"/>
                  <a:gd name="T46" fmla="*/ 2147483647 w 660"/>
                  <a:gd name="T47" fmla="*/ 2147483647 h 810"/>
                  <a:gd name="T48" fmla="*/ 2147483647 w 660"/>
                  <a:gd name="T49" fmla="*/ 2147483647 h 810"/>
                  <a:gd name="T50" fmla="*/ 2147483647 w 660"/>
                  <a:gd name="T51" fmla="*/ 2147483647 h 810"/>
                  <a:gd name="T52" fmla="*/ 2147483647 w 660"/>
                  <a:gd name="T53" fmla="*/ 2147483647 h 810"/>
                  <a:gd name="T54" fmla="*/ 2147483647 w 660"/>
                  <a:gd name="T55" fmla="*/ 2147483647 h 810"/>
                  <a:gd name="T56" fmla="*/ 2147483647 w 660"/>
                  <a:gd name="T57" fmla="*/ 2147483647 h 810"/>
                  <a:gd name="T58" fmla="*/ 2147483647 w 660"/>
                  <a:gd name="T59" fmla="*/ 2147483647 h 810"/>
                  <a:gd name="T60" fmla="*/ 2147483647 w 660"/>
                  <a:gd name="T61" fmla="*/ 2147483647 h 810"/>
                  <a:gd name="T62" fmla="*/ 2147483647 w 660"/>
                  <a:gd name="T63" fmla="*/ 2147483647 h 810"/>
                  <a:gd name="T64" fmla="*/ 2147483647 w 660"/>
                  <a:gd name="T65" fmla="*/ 2147483647 h 810"/>
                  <a:gd name="T66" fmla="*/ 2147483647 w 660"/>
                  <a:gd name="T67" fmla="*/ 2147483647 h 810"/>
                  <a:gd name="T68" fmla="*/ 2147483647 w 660"/>
                  <a:gd name="T69" fmla="*/ 2147483647 h 810"/>
                  <a:gd name="T70" fmla="*/ 2147483647 w 660"/>
                  <a:gd name="T71" fmla="*/ 2147483647 h 810"/>
                  <a:gd name="T72" fmla="*/ 2147483647 w 660"/>
                  <a:gd name="T73" fmla="*/ 2147483647 h 810"/>
                  <a:gd name="T74" fmla="*/ 2147483647 w 660"/>
                  <a:gd name="T75" fmla="*/ 2147483647 h 810"/>
                  <a:gd name="T76" fmla="*/ 2147483647 w 660"/>
                  <a:gd name="T77" fmla="*/ 2147483647 h 810"/>
                  <a:gd name="T78" fmla="*/ 2147483647 w 660"/>
                  <a:gd name="T79" fmla="*/ 2147483647 h 810"/>
                  <a:gd name="T80" fmla="*/ 2147483647 w 660"/>
                  <a:gd name="T81" fmla="*/ 2147483647 h 810"/>
                  <a:gd name="T82" fmla="*/ 2038266338 w 660"/>
                  <a:gd name="T83" fmla="*/ 2147483647 h 810"/>
                  <a:gd name="T84" fmla="*/ 1878400793 w 660"/>
                  <a:gd name="T85" fmla="*/ 2147483647 h 810"/>
                  <a:gd name="T86" fmla="*/ 1718537830 w 660"/>
                  <a:gd name="T87" fmla="*/ 2147483647 h 810"/>
                  <a:gd name="T88" fmla="*/ 2078231434 w 660"/>
                  <a:gd name="T89" fmla="*/ 2147483647 h 810"/>
                  <a:gd name="T90" fmla="*/ 1958333566 w 660"/>
                  <a:gd name="T91" fmla="*/ 2147483647 h 810"/>
                  <a:gd name="T92" fmla="*/ 1518707189 w 660"/>
                  <a:gd name="T93" fmla="*/ 2147483647 h 810"/>
                  <a:gd name="T94" fmla="*/ 1278911453 w 660"/>
                  <a:gd name="T95" fmla="*/ 2147483647 h 810"/>
                  <a:gd name="T96" fmla="*/ 399658700 w 660"/>
                  <a:gd name="T97" fmla="*/ 2147483647 h 810"/>
                  <a:gd name="T98" fmla="*/ 119897868 w 660"/>
                  <a:gd name="T99" fmla="*/ 2147483647 h 810"/>
                  <a:gd name="T100" fmla="*/ 279760832 w 660"/>
                  <a:gd name="T101" fmla="*/ 2112844249 h 810"/>
                  <a:gd name="T102" fmla="*/ 239795736 w 660"/>
                  <a:gd name="T103" fmla="*/ 1635749464 h 810"/>
                  <a:gd name="T104" fmla="*/ 239795736 w 660"/>
                  <a:gd name="T105" fmla="*/ 1124579544 h 810"/>
                  <a:gd name="T106" fmla="*/ 1039115717 w 660"/>
                  <a:gd name="T107" fmla="*/ 374859848 h 810"/>
                  <a:gd name="T108" fmla="*/ 1318876549 w 660"/>
                  <a:gd name="T109" fmla="*/ 34077518 h 810"/>
                  <a:gd name="T110" fmla="*/ 1678572734 w 660"/>
                  <a:gd name="T111" fmla="*/ 170389973 h 810"/>
                  <a:gd name="T112" fmla="*/ 2038266338 w 660"/>
                  <a:gd name="T113" fmla="*/ 136312455 h 810"/>
                  <a:gd name="T114" fmla="*/ 1998298662 w 660"/>
                  <a:gd name="T115" fmla="*/ 374859848 h 810"/>
                  <a:gd name="T116" fmla="*/ 2078231434 w 660"/>
                  <a:gd name="T117" fmla="*/ 545249821 h 810"/>
                  <a:gd name="T118" fmla="*/ 2147483647 w 660"/>
                  <a:gd name="T119" fmla="*/ 681562277 h 81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60" h="810">
                    <a:moveTo>
                      <a:pt x="330" y="144"/>
                    </a:moveTo>
                    <a:lnTo>
                      <a:pt x="330" y="144"/>
                    </a:lnTo>
                    <a:lnTo>
                      <a:pt x="330" y="150"/>
                    </a:lnTo>
                    <a:lnTo>
                      <a:pt x="330" y="156"/>
                    </a:lnTo>
                    <a:lnTo>
                      <a:pt x="330" y="162"/>
                    </a:lnTo>
                    <a:lnTo>
                      <a:pt x="330" y="168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86"/>
                    </a:lnTo>
                    <a:lnTo>
                      <a:pt x="354" y="186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36" y="216"/>
                    </a:lnTo>
                    <a:lnTo>
                      <a:pt x="330" y="222"/>
                    </a:lnTo>
                    <a:lnTo>
                      <a:pt x="330" y="228"/>
                    </a:lnTo>
                    <a:lnTo>
                      <a:pt x="330" y="234"/>
                    </a:lnTo>
                    <a:lnTo>
                      <a:pt x="330" y="240"/>
                    </a:lnTo>
                    <a:lnTo>
                      <a:pt x="324" y="246"/>
                    </a:lnTo>
                    <a:lnTo>
                      <a:pt x="318" y="246"/>
                    </a:lnTo>
                    <a:lnTo>
                      <a:pt x="318" y="240"/>
                    </a:lnTo>
                    <a:lnTo>
                      <a:pt x="318" y="234"/>
                    </a:lnTo>
                    <a:lnTo>
                      <a:pt x="312" y="228"/>
                    </a:lnTo>
                    <a:lnTo>
                      <a:pt x="312" y="222"/>
                    </a:lnTo>
                    <a:lnTo>
                      <a:pt x="306" y="222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294" y="210"/>
                    </a:lnTo>
                    <a:lnTo>
                      <a:pt x="288" y="210"/>
                    </a:lnTo>
                    <a:lnTo>
                      <a:pt x="288" y="216"/>
                    </a:lnTo>
                    <a:lnTo>
                      <a:pt x="288" y="222"/>
                    </a:lnTo>
                    <a:lnTo>
                      <a:pt x="288" y="228"/>
                    </a:lnTo>
                    <a:lnTo>
                      <a:pt x="288" y="234"/>
                    </a:lnTo>
                    <a:lnTo>
                      <a:pt x="282" y="240"/>
                    </a:lnTo>
                    <a:lnTo>
                      <a:pt x="276" y="246"/>
                    </a:lnTo>
                    <a:lnTo>
                      <a:pt x="270" y="246"/>
                    </a:lnTo>
                    <a:lnTo>
                      <a:pt x="270" y="252"/>
                    </a:lnTo>
                    <a:lnTo>
                      <a:pt x="264" y="252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70" y="288"/>
                    </a:lnTo>
                    <a:lnTo>
                      <a:pt x="270" y="294"/>
                    </a:lnTo>
                    <a:lnTo>
                      <a:pt x="270" y="300"/>
                    </a:lnTo>
                    <a:lnTo>
                      <a:pt x="270" y="306"/>
                    </a:lnTo>
                    <a:lnTo>
                      <a:pt x="270" y="312"/>
                    </a:lnTo>
                    <a:lnTo>
                      <a:pt x="276" y="318"/>
                    </a:lnTo>
                    <a:lnTo>
                      <a:pt x="276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0" y="360"/>
                    </a:lnTo>
                    <a:lnTo>
                      <a:pt x="270" y="366"/>
                    </a:lnTo>
                    <a:lnTo>
                      <a:pt x="270" y="372"/>
                    </a:lnTo>
                    <a:lnTo>
                      <a:pt x="270" y="378"/>
                    </a:lnTo>
                    <a:lnTo>
                      <a:pt x="264" y="378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8" y="390"/>
                    </a:lnTo>
                    <a:lnTo>
                      <a:pt x="252" y="390"/>
                    </a:lnTo>
                    <a:lnTo>
                      <a:pt x="246" y="396"/>
                    </a:lnTo>
                    <a:lnTo>
                      <a:pt x="240" y="402"/>
                    </a:lnTo>
                    <a:lnTo>
                      <a:pt x="234" y="408"/>
                    </a:lnTo>
                    <a:lnTo>
                      <a:pt x="234" y="414"/>
                    </a:lnTo>
                    <a:lnTo>
                      <a:pt x="240" y="420"/>
                    </a:lnTo>
                    <a:lnTo>
                      <a:pt x="246" y="426"/>
                    </a:lnTo>
                    <a:lnTo>
                      <a:pt x="252" y="432"/>
                    </a:lnTo>
                    <a:lnTo>
                      <a:pt x="258" y="432"/>
                    </a:lnTo>
                    <a:lnTo>
                      <a:pt x="264" y="432"/>
                    </a:lnTo>
                    <a:lnTo>
                      <a:pt x="264" y="426"/>
                    </a:lnTo>
                    <a:lnTo>
                      <a:pt x="270" y="426"/>
                    </a:lnTo>
                    <a:lnTo>
                      <a:pt x="270" y="420"/>
                    </a:lnTo>
                    <a:lnTo>
                      <a:pt x="276" y="420"/>
                    </a:lnTo>
                    <a:lnTo>
                      <a:pt x="276" y="414"/>
                    </a:lnTo>
                    <a:lnTo>
                      <a:pt x="282" y="414"/>
                    </a:lnTo>
                    <a:lnTo>
                      <a:pt x="288" y="414"/>
                    </a:lnTo>
                    <a:lnTo>
                      <a:pt x="294" y="414"/>
                    </a:lnTo>
                    <a:lnTo>
                      <a:pt x="300" y="414"/>
                    </a:lnTo>
                    <a:lnTo>
                      <a:pt x="306" y="414"/>
                    </a:lnTo>
                    <a:lnTo>
                      <a:pt x="312" y="414"/>
                    </a:lnTo>
                    <a:lnTo>
                      <a:pt x="318" y="408"/>
                    </a:lnTo>
                    <a:lnTo>
                      <a:pt x="324" y="414"/>
                    </a:lnTo>
                    <a:lnTo>
                      <a:pt x="324" y="408"/>
                    </a:lnTo>
                    <a:lnTo>
                      <a:pt x="330" y="408"/>
                    </a:lnTo>
                    <a:lnTo>
                      <a:pt x="330" y="402"/>
                    </a:lnTo>
                    <a:lnTo>
                      <a:pt x="336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2" y="402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60" y="396"/>
                    </a:lnTo>
                    <a:lnTo>
                      <a:pt x="360" y="402"/>
                    </a:lnTo>
                    <a:lnTo>
                      <a:pt x="366" y="402"/>
                    </a:lnTo>
                    <a:lnTo>
                      <a:pt x="372" y="402"/>
                    </a:lnTo>
                    <a:lnTo>
                      <a:pt x="372" y="396"/>
                    </a:lnTo>
                    <a:lnTo>
                      <a:pt x="378" y="396"/>
                    </a:lnTo>
                    <a:lnTo>
                      <a:pt x="384" y="396"/>
                    </a:lnTo>
                    <a:lnTo>
                      <a:pt x="390" y="396"/>
                    </a:lnTo>
                    <a:lnTo>
                      <a:pt x="396" y="402"/>
                    </a:lnTo>
                    <a:lnTo>
                      <a:pt x="402" y="402"/>
                    </a:lnTo>
                    <a:lnTo>
                      <a:pt x="408" y="396"/>
                    </a:lnTo>
                    <a:lnTo>
                      <a:pt x="414" y="396"/>
                    </a:lnTo>
                    <a:lnTo>
                      <a:pt x="420" y="402"/>
                    </a:lnTo>
                    <a:lnTo>
                      <a:pt x="426" y="396"/>
                    </a:lnTo>
                    <a:lnTo>
                      <a:pt x="432" y="396"/>
                    </a:lnTo>
                    <a:lnTo>
                      <a:pt x="432" y="390"/>
                    </a:lnTo>
                    <a:lnTo>
                      <a:pt x="432" y="384"/>
                    </a:lnTo>
                    <a:lnTo>
                      <a:pt x="438" y="384"/>
                    </a:lnTo>
                    <a:lnTo>
                      <a:pt x="444" y="390"/>
                    </a:lnTo>
                    <a:lnTo>
                      <a:pt x="450" y="384"/>
                    </a:lnTo>
                    <a:lnTo>
                      <a:pt x="456" y="384"/>
                    </a:lnTo>
                    <a:lnTo>
                      <a:pt x="462" y="384"/>
                    </a:lnTo>
                    <a:lnTo>
                      <a:pt x="468" y="384"/>
                    </a:lnTo>
                    <a:lnTo>
                      <a:pt x="468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92" y="402"/>
                    </a:lnTo>
                    <a:lnTo>
                      <a:pt x="498" y="402"/>
                    </a:lnTo>
                    <a:lnTo>
                      <a:pt x="504" y="402"/>
                    </a:lnTo>
                    <a:lnTo>
                      <a:pt x="504" y="408"/>
                    </a:lnTo>
                    <a:lnTo>
                      <a:pt x="504" y="414"/>
                    </a:lnTo>
                    <a:lnTo>
                      <a:pt x="510" y="414"/>
                    </a:lnTo>
                    <a:lnTo>
                      <a:pt x="516" y="414"/>
                    </a:lnTo>
                    <a:lnTo>
                      <a:pt x="522" y="414"/>
                    </a:lnTo>
                    <a:lnTo>
                      <a:pt x="528" y="414"/>
                    </a:lnTo>
                    <a:lnTo>
                      <a:pt x="528" y="408"/>
                    </a:lnTo>
                    <a:lnTo>
                      <a:pt x="534" y="408"/>
                    </a:lnTo>
                    <a:lnTo>
                      <a:pt x="540" y="408"/>
                    </a:lnTo>
                    <a:lnTo>
                      <a:pt x="540" y="414"/>
                    </a:lnTo>
                    <a:lnTo>
                      <a:pt x="546" y="414"/>
                    </a:lnTo>
                    <a:lnTo>
                      <a:pt x="552" y="414"/>
                    </a:lnTo>
                    <a:lnTo>
                      <a:pt x="558" y="414"/>
                    </a:lnTo>
                    <a:lnTo>
                      <a:pt x="564" y="414"/>
                    </a:lnTo>
                    <a:lnTo>
                      <a:pt x="570" y="414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82" y="408"/>
                    </a:lnTo>
                    <a:lnTo>
                      <a:pt x="588" y="408"/>
                    </a:lnTo>
                    <a:lnTo>
                      <a:pt x="594" y="414"/>
                    </a:lnTo>
                    <a:lnTo>
                      <a:pt x="600" y="420"/>
                    </a:lnTo>
                    <a:lnTo>
                      <a:pt x="606" y="420"/>
                    </a:lnTo>
                    <a:lnTo>
                      <a:pt x="612" y="426"/>
                    </a:lnTo>
                    <a:lnTo>
                      <a:pt x="612" y="432"/>
                    </a:lnTo>
                    <a:lnTo>
                      <a:pt x="618" y="438"/>
                    </a:lnTo>
                    <a:lnTo>
                      <a:pt x="624" y="444"/>
                    </a:lnTo>
                    <a:lnTo>
                      <a:pt x="630" y="444"/>
                    </a:lnTo>
                    <a:lnTo>
                      <a:pt x="636" y="450"/>
                    </a:lnTo>
                    <a:lnTo>
                      <a:pt x="636" y="456"/>
                    </a:lnTo>
                    <a:lnTo>
                      <a:pt x="642" y="456"/>
                    </a:lnTo>
                    <a:lnTo>
                      <a:pt x="648" y="462"/>
                    </a:lnTo>
                    <a:lnTo>
                      <a:pt x="654" y="468"/>
                    </a:lnTo>
                    <a:lnTo>
                      <a:pt x="654" y="474"/>
                    </a:lnTo>
                    <a:lnTo>
                      <a:pt x="660" y="486"/>
                    </a:lnTo>
                    <a:lnTo>
                      <a:pt x="660" y="492"/>
                    </a:lnTo>
                    <a:lnTo>
                      <a:pt x="654" y="498"/>
                    </a:lnTo>
                    <a:lnTo>
                      <a:pt x="654" y="504"/>
                    </a:lnTo>
                    <a:lnTo>
                      <a:pt x="648" y="504"/>
                    </a:lnTo>
                    <a:lnTo>
                      <a:pt x="642" y="504"/>
                    </a:lnTo>
                    <a:lnTo>
                      <a:pt x="642" y="498"/>
                    </a:lnTo>
                    <a:lnTo>
                      <a:pt x="636" y="498"/>
                    </a:lnTo>
                    <a:lnTo>
                      <a:pt x="630" y="498"/>
                    </a:lnTo>
                    <a:lnTo>
                      <a:pt x="624" y="504"/>
                    </a:lnTo>
                    <a:lnTo>
                      <a:pt x="630" y="504"/>
                    </a:lnTo>
                    <a:lnTo>
                      <a:pt x="636" y="510"/>
                    </a:lnTo>
                    <a:lnTo>
                      <a:pt x="636" y="516"/>
                    </a:lnTo>
                    <a:lnTo>
                      <a:pt x="636" y="522"/>
                    </a:lnTo>
                    <a:lnTo>
                      <a:pt x="630" y="522"/>
                    </a:lnTo>
                    <a:lnTo>
                      <a:pt x="630" y="528"/>
                    </a:lnTo>
                    <a:lnTo>
                      <a:pt x="630" y="534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6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24" y="564"/>
                    </a:lnTo>
                    <a:lnTo>
                      <a:pt x="624" y="570"/>
                    </a:lnTo>
                    <a:lnTo>
                      <a:pt x="618" y="570"/>
                    </a:lnTo>
                    <a:lnTo>
                      <a:pt x="612" y="570"/>
                    </a:lnTo>
                    <a:lnTo>
                      <a:pt x="606" y="570"/>
                    </a:lnTo>
                    <a:lnTo>
                      <a:pt x="600" y="570"/>
                    </a:lnTo>
                    <a:lnTo>
                      <a:pt x="594" y="570"/>
                    </a:lnTo>
                    <a:lnTo>
                      <a:pt x="594" y="576"/>
                    </a:lnTo>
                    <a:lnTo>
                      <a:pt x="588" y="576"/>
                    </a:lnTo>
                    <a:lnTo>
                      <a:pt x="582" y="576"/>
                    </a:lnTo>
                    <a:lnTo>
                      <a:pt x="582" y="582"/>
                    </a:lnTo>
                    <a:lnTo>
                      <a:pt x="576" y="582"/>
                    </a:lnTo>
                    <a:lnTo>
                      <a:pt x="570" y="588"/>
                    </a:lnTo>
                    <a:lnTo>
                      <a:pt x="564" y="588"/>
                    </a:lnTo>
                    <a:lnTo>
                      <a:pt x="558" y="594"/>
                    </a:lnTo>
                    <a:lnTo>
                      <a:pt x="552" y="594"/>
                    </a:lnTo>
                    <a:lnTo>
                      <a:pt x="546" y="594"/>
                    </a:lnTo>
                    <a:lnTo>
                      <a:pt x="540" y="594"/>
                    </a:lnTo>
                    <a:lnTo>
                      <a:pt x="534" y="594"/>
                    </a:lnTo>
                    <a:lnTo>
                      <a:pt x="522" y="594"/>
                    </a:lnTo>
                    <a:lnTo>
                      <a:pt x="516" y="594"/>
                    </a:lnTo>
                    <a:lnTo>
                      <a:pt x="510" y="594"/>
                    </a:lnTo>
                    <a:lnTo>
                      <a:pt x="504" y="594"/>
                    </a:lnTo>
                    <a:lnTo>
                      <a:pt x="498" y="588"/>
                    </a:lnTo>
                    <a:lnTo>
                      <a:pt x="498" y="582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8" y="564"/>
                    </a:lnTo>
                    <a:lnTo>
                      <a:pt x="498" y="558"/>
                    </a:lnTo>
                    <a:lnTo>
                      <a:pt x="504" y="558"/>
                    </a:lnTo>
                    <a:lnTo>
                      <a:pt x="504" y="552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8" y="540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6" y="534"/>
                    </a:lnTo>
                    <a:lnTo>
                      <a:pt x="480" y="534"/>
                    </a:lnTo>
                    <a:lnTo>
                      <a:pt x="480" y="528"/>
                    </a:lnTo>
                    <a:lnTo>
                      <a:pt x="480" y="522"/>
                    </a:lnTo>
                    <a:lnTo>
                      <a:pt x="480" y="516"/>
                    </a:lnTo>
                    <a:lnTo>
                      <a:pt x="480" y="510"/>
                    </a:lnTo>
                    <a:lnTo>
                      <a:pt x="474" y="504"/>
                    </a:lnTo>
                    <a:lnTo>
                      <a:pt x="474" y="498"/>
                    </a:lnTo>
                    <a:lnTo>
                      <a:pt x="474" y="492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56" y="492"/>
                    </a:lnTo>
                    <a:lnTo>
                      <a:pt x="450" y="498"/>
                    </a:lnTo>
                    <a:lnTo>
                      <a:pt x="444" y="498"/>
                    </a:lnTo>
                    <a:lnTo>
                      <a:pt x="444" y="504"/>
                    </a:lnTo>
                    <a:lnTo>
                      <a:pt x="450" y="510"/>
                    </a:lnTo>
                    <a:lnTo>
                      <a:pt x="450" y="516"/>
                    </a:lnTo>
                    <a:lnTo>
                      <a:pt x="444" y="516"/>
                    </a:lnTo>
                    <a:lnTo>
                      <a:pt x="444" y="510"/>
                    </a:lnTo>
                    <a:lnTo>
                      <a:pt x="444" y="504"/>
                    </a:lnTo>
                    <a:lnTo>
                      <a:pt x="438" y="498"/>
                    </a:lnTo>
                    <a:lnTo>
                      <a:pt x="432" y="498"/>
                    </a:lnTo>
                    <a:lnTo>
                      <a:pt x="426" y="498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14" y="492"/>
                    </a:lnTo>
                    <a:lnTo>
                      <a:pt x="414" y="498"/>
                    </a:lnTo>
                    <a:lnTo>
                      <a:pt x="414" y="504"/>
                    </a:lnTo>
                    <a:lnTo>
                      <a:pt x="414" y="510"/>
                    </a:lnTo>
                    <a:lnTo>
                      <a:pt x="414" y="516"/>
                    </a:lnTo>
                    <a:lnTo>
                      <a:pt x="408" y="516"/>
                    </a:lnTo>
                    <a:lnTo>
                      <a:pt x="408" y="522"/>
                    </a:lnTo>
                    <a:lnTo>
                      <a:pt x="408" y="528"/>
                    </a:lnTo>
                    <a:lnTo>
                      <a:pt x="402" y="528"/>
                    </a:lnTo>
                    <a:lnTo>
                      <a:pt x="402" y="534"/>
                    </a:lnTo>
                    <a:lnTo>
                      <a:pt x="402" y="528"/>
                    </a:lnTo>
                    <a:lnTo>
                      <a:pt x="402" y="522"/>
                    </a:lnTo>
                    <a:lnTo>
                      <a:pt x="402" y="516"/>
                    </a:lnTo>
                    <a:lnTo>
                      <a:pt x="396" y="516"/>
                    </a:lnTo>
                    <a:lnTo>
                      <a:pt x="390" y="522"/>
                    </a:lnTo>
                    <a:lnTo>
                      <a:pt x="390" y="516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84" y="504"/>
                    </a:lnTo>
                    <a:lnTo>
                      <a:pt x="384" y="498"/>
                    </a:lnTo>
                    <a:lnTo>
                      <a:pt x="378" y="498"/>
                    </a:lnTo>
                    <a:lnTo>
                      <a:pt x="378" y="492"/>
                    </a:lnTo>
                    <a:lnTo>
                      <a:pt x="372" y="492"/>
                    </a:lnTo>
                    <a:lnTo>
                      <a:pt x="366" y="492"/>
                    </a:lnTo>
                    <a:lnTo>
                      <a:pt x="366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8"/>
                    </a:lnTo>
                    <a:lnTo>
                      <a:pt x="342" y="498"/>
                    </a:lnTo>
                    <a:lnTo>
                      <a:pt x="336" y="504"/>
                    </a:lnTo>
                    <a:lnTo>
                      <a:pt x="330" y="504"/>
                    </a:lnTo>
                    <a:lnTo>
                      <a:pt x="324" y="510"/>
                    </a:lnTo>
                    <a:lnTo>
                      <a:pt x="324" y="516"/>
                    </a:lnTo>
                    <a:lnTo>
                      <a:pt x="318" y="522"/>
                    </a:lnTo>
                    <a:lnTo>
                      <a:pt x="312" y="528"/>
                    </a:lnTo>
                    <a:lnTo>
                      <a:pt x="312" y="534"/>
                    </a:lnTo>
                    <a:lnTo>
                      <a:pt x="312" y="540"/>
                    </a:lnTo>
                    <a:lnTo>
                      <a:pt x="318" y="540"/>
                    </a:lnTo>
                    <a:lnTo>
                      <a:pt x="324" y="546"/>
                    </a:lnTo>
                    <a:lnTo>
                      <a:pt x="324" y="552"/>
                    </a:lnTo>
                    <a:lnTo>
                      <a:pt x="330" y="552"/>
                    </a:lnTo>
                    <a:lnTo>
                      <a:pt x="336" y="558"/>
                    </a:lnTo>
                    <a:lnTo>
                      <a:pt x="342" y="552"/>
                    </a:lnTo>
                    <a:lnTo>
                      <a:pt x="348" y="558"/>
                    </a:lnTo>
                    <a:lnTo>
                      <a:pt x="354" y="558"/>
                    </a:lnTo>
                    <a:lnTo>
                      <a:pt x="360" y="564"/>
                    </a:lnTo>
                    <a:lnTo>
                      <a:pt x="366" y="564"/>
                    </a:lnTo>
                    <a:lnTo>
                      <a:pt x="372" y="564"/>
                    </a:lnTo>
                    <a:lnTo>
                      <a:pt x="378" y="564"/>
                    </a:lnTo>
                    <a:lnTo>
                      <a:pt x="384" y="564"/>
                    </a:lnTo>
                    <a:lnTo>
                      <a:pt x="384" y="570"/>
                    </a:lnTo>
                    <a:lnTo>
                      <a:pt x="390" y="570"/>
                    </a:lnTo>
                    <a:lnTo>
                      <a:pt x="396" y="570"/>
                    </a:lnTo>
                    <a:lnTo>
                      <a:pt x="402" y="576"/>
                    </a:lnTo>
                    <a:lnTo>
                      <a:pt x="402" y="582"/>
                    </a:lnTo>
                    <a:lnTo>
                      <a:pt x="402" y="588"/>
                    </a:lnTo>
                    <a:lnTo>
                      <a:pt x="408" y="600"/>
                    </a:lnTo>
                    <a:lnTo>
                      <a:pt x="408" y="606"/>
                    </a:lnTo>
                    <a:lnTo>
                      <a:pt x="402" y="612"/>
                    </a:lnTo>
                    <a:lnTo>
                      <a:pt x="396" y="612"/>
                    </a:lnTo>
                    <a:lnTo>
                      <a:pt x="396" y="618"/>
                    </a:lnTo>
                    <a:lnTo>
                      <a:pt x="396" y="624"/>
                    </a:lnTo>
                    <a:lnTo>
                      <a:pt x="402" y="630"/>
                    </a:lnTo>
                    <a:lnTo>
                      <a:pt x="408" y="630"/>
                    </a:lnTo>
                    <a:lnTo>
                      <a:pt x="414" y="636"/>
                    </a:lnTo>
                    <a:lnTo>
                      <a:pt x="414" y="642"/>
                    </a:lnTo>
                    <a:lnTo>
                      <a:pt x="414" y="648"/>
                    </a:lnTo>
                    <a:lnTo>
                      <a:pt x="408" y="648"/>
                    </a:lnTo>
                    <a:lnTo>
                      <a:pt x="402" y="648"/>
                    </a:lnTo>
                    <a:lnTo>
                      <a:pt x="402" y="654"/>
                    </a:lnTo>
                    <a:lnTo>
                      <a:pt x="396" y="654"/>
                    </a:lnTo>
                    <a:lnTo>
                      <a:pt x="396" y="648"/>
                    </a:lnTo>
                    <a:lnTo>
                      <a:pt x="390" y="648"/>
                    </a:lnTo>
                    <a:lnTo>
                      <a:pt x="390" y="654"/>
                    </a:lnTo>
                    <a:lnTo>
                      <a:pt x="384" y="654"/>
                    </a:lnTo>
                    <a:lnTo>
                      <a:pt x="384" y="660"/>
                    </a:lnTo>
                    <a:lnTo>
                      <a:pt x="378" y="660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66" y="666"/>
                    </a:lnTo>
                    <a:lnTo>
                      <a:pt x="360" y="666"/>
                    </a:lnTo>
                    <a:lnTo>
                      <a:pt x="360" y="660"/>
                    </a:lnTo>
                    <a:lnTo>
                      <a:pt x="354" y="660"/>
                    </a:lnTo>
                    <a:lnTo>
                      <a:pt x="348" y="660"/>
                    </a:lnTo>
                    <a:lnTo>
                      <a:pt x="342" y="660"/>
                    </a:lnTo>
                    <a:lnTo>
                      <a:pt x="336" y="660"/>
                    </a:lnTo>
                    <a:lnTo>
                      <a:pt x="336" y="666"/>
                    </a:lnTo>
                    <a:lnTo>
                      <a:pt x="342" y="666"/>
                    </a:lnTo>
                    <a:lnTo>
                      <a:pt x="342" y="672"/>
                    </a:lnTo>
                    <a:lnTo>
                      <a:pt x="336" y="672"/>
                    </a:lnTo>
                    <a:lnTo>
                      <a:pt x="336" y="678"/>
                    </a:lnTo>
                    <a:lnTo>
                      <a:pt x="336" y="684"/>
                    </a:lnTo>
                    <a:lnTo>
                      <a:pt x="342" y="684"/>
                    </a:lnTo>
                    <a:lnTo>
                      <a:pt x="342" y="690"/>
                    </a:lnTo>
                    <a:lnTo>
                      <a:pt x="342" y="696"/>
                    </a:lnTo>
                    <a:lnTo>
                      <a:pt x="342" y="702"/>
                    </a:lnTo>
                    <a:lnTo>
                      <a:pt x="342" y="708"/>
                    </a:lnTo>
                    <a:lnTo>
                      <a:pt x="342" y="714"/>
                    </a:lnTo>
                    <a:lnTo>
                      <a:pt x="348" y="720"/>
                    </a:lnTo>
                    <a:lnTo>
                      <a:pt x="348" y="726"/>
                    </a:lnTo>
                    <a:lnTo>
                      <a:pt x="348" y="732"/>
                    </a:lnTo>
                    <a:lnTo>
                      <a:pt x="348" y="744"/>
                    </a:lnTo>
                    <a:lnTo>
                      <a:pt x="348" y="750"/>
                    </a:lnTo>
                    <a:lnTo>
                      <a:pt x="342" y="756"/>
                    </a:lnTo>
                    <a:lnTo>
                      <a:pt x="342" y="762"/>
                    </a:lnTo>
                    <a:lnTo>
                      <a:pt x="336" y="768"/>
                    </a:lnTo>
                    <a:lnTo>
                      <a:pt x="330" y="768"/>
                    </a:lnTo>
                    <a:lnTo>
                      <a:pt x="324" y="762"/>
                    </a:lnTo>
                    <a:lnTo>
                      <a:pt x="318" y="762"/>
                    </a:lnTo>
                    <a:lnTo>
                      <a:pt x="312" y="762"/>
                    </a:lnTo>
                    <a:lnTo>
                      <a:pt x="312" y="768"/>
                    </a:lnTo>
                    <a:lnTo>
                      <a:pt x="312" y="774"/>
                    </a:lnTo>
                    <a:lnTo>
                      <a:pt x="312" y="780"/>
                    </a:lnTo>
                    <a:lnTo>
                      <a:pt x="306" y="780"/>
                    </a:lnTo>
                    <a:lnTo>
                      <a:pt x="300" y="786"/>
                    </a:lnTo>
                    <a:lnTo>
                      <a:pt x="306" y="792"/>
                    </a:lnTo>
                    <a:lnTo>
                      <a:pt x="306" y="798"/>
                    </a:lnTo>
                    <a:lnTo>
                      <a:pt x="312" y="798"/>
                    </a:lnTo>
                    <a:lnTo>
                      <a:pt x="312" y="804"/>
                    </a:lnTo>
                    <a:lnTo>
                      <a:pt x="312" y="810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294" y="810"/>
                    </a:lnTo>
                    <a:lnTo>
                      <a:pt x="288" y="804"/>
                    </a:lnTo>
                    <a:lnTo>
                      <a:pt x="282" y="810"/>
                    </a:lnTo>
                    <a:lnTo>
                      <a:pt x="270" y="810"/>
                    </a:lnTo>
                    <a:lnTo>
                      <a:pt x="264" y="810"/>
                    </a:lnTo>
                    <a:lnTo>
                      <a:pt x="264" y="804"/>
                    </a:lnTo>
                    <a:lnTo>
                      <a:pt x="270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76" y="774"/>
                    </a:lnTo>
                    <a:lnTo>
                      <a:pt x="270" y="768"/>
                    </a:lnTo>
                    <a:lnTo>
                      <a:pt x="264" y="762"/>
                    </a:lnTo>
                    <a:lnTo>
                      <a:pt x="258" y="762"/>
                    </a:lnTo>
                    <a:lnTo>
                      <a:pt x="252" y="756"/>
                    </a:lnTo>
                    <a:lnTo>
                      <a:pt x="258" y="744"/>
                    </a:lnTo>
                    <a:lnTo>
                      <a:pt x="252" y="732"/>
                    </a:lnTo>
                    <a:lnTo>
                      <a:pt x="258" y="720"/>
                    </a:lnTo>
                    <a:lnTo>
                      <a:pt x="258" y="708"/>
                    </a:lnTo>
                    <a:lnTo>
                      <a:pt x="264" y="702"/>
                    </a:lnTo>
                    <a:lnTo>
                      <a:pt x="270" y="702"/>
                    </a:lnTo>
                    <a:lnTo>
                      <a:pt x="282" y="696"/>
                    </a:lnTo>
                    <a:lnTo>
                      <a:pt x="288" y="696"/>
                    </a:lnTo>
                    <a:lnTo>
                      <a:pt x="294" y="690"/>
                    </a:lnTo>
                    <a:lnTo>
                      <a:pt x="300" y="684"/>
                    </a:lnTo>
                    <a:lnTo>
                      <a:pt x="306" y="678"/>
                    </a:lnTo>
                    <a:lnTo>
                      <a:pt x="312" y="672"/>
                    </a:lnTo>
                    <a:lnTo>
                      <a:pt x="312" y="666"/>
                    </a:lnTo>
                    <a:lnTo>
                      <a:pt x="312" y="660"/>
                    </a:lnTo>
                    <a:lnTo>
                      <a:pt x="312" y="654"/>
                    </a:lnTo>
                    <a:lnTo>
                      <a:pt x="312" y="642"/>
                    </a:lnTo>
                    <a:lnTo>
                      <a:pt x="318" y="630"/>
                    </a:lnTo>
                    <a:lnTo>
                      <a:pt x="318" y="624"/>
                    </a:lnTo>
                    <a:lnTo>
                      <a:pt x="324" y="618"/>
                    </a:lnTo>
                    <a:lnTo>
                      <a:pt x="318" y="612"/>
                    </a:lnTo>
                    <a:lnTo>
                      <a:pt x="312" y="606"/>
                    </a:lnTo>
                    <a:lnTo>
                      <a:pt x="306" y="600"/>
                    </a:lnTo>
                    <a:lnTo>
                      <a:pt x="306" y="594"/>
                    </a:lnTo>
                    <a:lnTo>
                      <a:pt x="300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2" y="606"/>
                    </a:lnTo>
                    <a:lnTo>
                      <a:pt x="276" y="606"/>
                    </a:lnTo>
                    <a:lnTo>
                      <a:pt x="270" y="606"/>
                    </a:lnTo>
                    <a:lnTo>
                      <a:pt x="264" y="606"/>
                    </a:lnTo>
                    <a:lnTo>
                      <a:pt x="258" y="606"/>
                    </a:lnTo>
                    <a:lnTo>
                      <a:pt x="252" y="612"/>
                    </a:lnTo>
                    <a:lnTo>
                      <a:pt x="246" y="612"/>
                    </a:lnTo>
                    <a:lnTo>
                      <a:pt x="240" y="612"/>
                    </a:lnTo>
                    <a:lnTo>
                      <a:pt x="234" y="612"/>
                    </a:lnTo>
                    <a:lnTo>
                      <a:pt x="228" y="612"/>
                    </a:lnTo>
                    <a:lnTo>
                      <a:pt x="222" y="606"/>
                    </a:lnTo>
                    <a:lnTo>
                      <a:pt x="216" y="606"/>
                    </a:lnTo>
                    <a:lnTo>
                      <a:pt x="210" y="606"/>
                    </a:lnTo>
                    <a:lnTo>
                      <a:pt x="204" y="600"/>
                    </a:lnTo>
                    <a:lnTo>
                      <a:pt x="204" y="594"/>
                    </a:lnTo>
                    <a:lnTo>
                      <a:pt x="204" y="588"/>
                    </a:lnTo>
                    <a:lnTo>
                      <a:pt x="198" y="588"/>
                    </a:lnTo>
                    <a:lnTo>
                      <a:pt x="192" y="582"/>
                    </a:lnTo>
                    <a:lnTo>
                      <a:pt x="186" y="582"/>
                    </a:lnTo>
                    <a:lnTo>
                      <a:pt x="186" y="576"/>
                    </a:lnTo>
                    <a:lnTo>
                      <a:pt x="180" y="576"/>
                    </a:lnTo>
                    <a:lnTo>
                      <a:pt x="174" y="576"/>
                    </a:lnTo>
                    <a:lnTo>
                      <a:pt x="162" y="576"/>
                    </a:lnTo>
                    <a:lnTo>
                      <a:pt x="156" y="576"/>
                    </a:lnTo>
                    <a:lnTo>
                      <a:pt x="150" y="576"/>
                    </a:lnTo>
                    <a:lnTo>
                      <a:pt x="126" y="582"/>
                    </a:lnTo>
                    <a:lnTo>
                      <a:pt x="114" y="576"/>
                    </a:lnTo>
                    <a:lnTo>
                      <a:pt x="102" y="570"/>
                    </a:lnTo>
                    <a:lnTo>
                      <a:pt x="90" y="564"/>
                    </a:lnTo>
                    <a:lnTo>
                      <a:pt x="84" y="558"/>
                    </a:lnTo>
                    <a:lnTo>
                      <a:pt x="78" y="558"/>
                    </a:lnTo>
                    <a:lnTo>
                      <a:pt x="66" y="552"/>
                    </a:lnTo>
                    <a:lnTo>
                      <a:pt x="60" y="552"/>
                    </a:lnTo>
                    <a:lnTo>
                      <a:pt x="54" y="552"/>
                    </a:lnTo>
                    <a:lnTo>
                      <a:pt x="48" y="552"/>
                    </a:lnTo>
                    <a:lnTo>
                      <a:pt x="42" y="546"/>
                    </a:lnTo>
                    <a:lnTo>
                      <a:pt x="18" y="528"/>
                    </a:lnTo>
                    <a:lnTo>
                      <a:pt x="12" y="516"/>
                    </a:lnTo>
                    <a:lnTo>
                      <a:pt x="6" y="516"/>
                    </a:lnTo>
                    <a:lnTo>
                      <a:pt x="0" y="510"/>
                    </a:lnTo>
                    <a:lnTo>
                      <a:pt x="0" y="504"/>
                    </a:lnTo>
                    <a:lnTo>
                      <a:pt x="12" y="462"/>
                    </a:lnTo>
                    <a:lnTo>
                      <a:pt x="12" y="456"/>
                    </a:lnTo>
                    <a:lnTo>
                      <a:pt x="18" y="426"/>
                    </a:lnTo>
                    <a:lnTo>
                      <a:pt x="18" y="420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30" y="408"/>
                    </a:lnTo>
                    <a:lnTo>
                      <a:pt x="30" y="402"/>
                    </a:lnTo>
                    <a:lnTo>
                      <a:pt x="36" y="396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36"/>
                    </a:lnTo>
                    <a:lnTo>
                      <a:pt x="48" y="330"/>
                    </a:lnTo>
                    <a:lnTo>
                      <a:pt x="42" y="312"/>
                    </a:lnTo>
                    <a:lnTo>
                      <a:pt x="36" y="306"/>
                    </a:lnTo>
                    <a:lnTo>
                      <a:pt x="36" y="300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64"/>
                    </a:lnTo>
                    <a:lnTo>
                      <a:pt x="42" y="252"/>
                    </a:lnTo>
                    <a:lnTo>
                      <a:pt x="42" y="246"/>
                    </a:lnTo>
                    <a:lnTo>
                      <a:pt x="42" y="240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60" y="174"/>
                    </a:lnTo>
                    <a:lnTo>
                      <a:pt x="72" y="162"/>
                    </a:lnTo>
                    <a:lnTo>
                      <a:pt x="90" y="150"/>
                    </a:lnTo>
                    <a:lnTo>
                      <a:pt x="108" y="138"/>
                    </a:lnTo>
                    <a:lnTo>
                      <a:pt x="114" y="132"/>
                    </a:lnTo>
                    <a:lnTo>
                      <a:pt x="126" y="114"/>
                    </a:lnTo>
                    <a:lnTo>
                      <a:pt x="132" y="102"/>
                    </a:lnTo>
                    <a:lnTo>
                      <a:pt x="138" y="96"/>
                    </a:lnTo>
                    <a:lnTo>
                      <a:pt x="144" y="90"/>
                    </a:lnTo>
                    <a:lnTo>
                      <a:pt x="150" y="78"/>
                    </a:lnTo>
                    <a:lnTo>
                      <a:pt x="156" y="72"/>
                    </a:lnTo>
                    <a:lnTo>
                      <a:pt x="156" y="66"/>
                    </a:lnTo>
                    <a:lnTo>
                      <a:pt x="156" y="54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2" y="30"/>
                    </a:lnTo>
                    <a:lnTo>
                      <a:pt x="162" y="24"/>
                    </a:lnTo>
                    <a:lnTo>
                      <a:pt x="162" y="12"/>
                    </a:lnTo>
                    <a:lnTo>
                      <a:pt x="162" y="6"/>
                    </a:lnTo>
                    <a:lnTo>
                      <a:pt x="162" y="0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8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2" y="30"/>
                    </a:lnTo>
                    <a:lnTo>
                      <a:pt x="312" y="36"/>
                    </a:lnTo>
                    <a:lnTo>
                      <a:pt x="312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06" y="54"/>
                    </a:lnTo>
                    <a:lnTo>
                      <a:pt x="306" y="60"/>
                    </a:lnTo>
                    <a:lnTo>
                      <a:pt x="300" y="66"/>
                    </a:lnTo>
                    <a:lnTo>
                      <a:pt x="294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102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6" y="108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30" y="14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19" name="Freeform 27">
                <a:extLst>
                  <a:ext uri="{FF2B5EF4-FFF2-40B4-BE49-F238E27FC236}">
                    <a16:creationId xmlns:a16="http://schemas.microsoft.com/office/drawing/2014/main" id="{B4CDE954-4A2D-B26B-D4D9-E8D6ED462B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5712" y="5536248"/>
                <a:ext cx="2180785" cy="1902460"/>
              </a:xfrm>
              <a:custGeom>
                <a:avLst/>
                <a:gdLst>
                  <a:gd name="T0" fmla="*/ 2147483647 w 654"/>
                  <a:gd name="T1" fmla="*/ 1943799168 h 570"/>
                  <a:gd name="T2" fmla="*/ 2147483647 w 654"/>
                  <a:gd name="T3" fmla="*/ 2046105266 h 570"/>
                  <a:gd name="T4" fmla="*/ 2147483647 w 654"/>
                  <a:gd name="T5" fmla="*/ 2147483647 h 570"/>
                  <a:gd name="T6" fmla="*/ 2147483647 w 654"/>
                  <a:gd name="T7" fmla="*/ 2147483647 h 570"/>
                  <a:gd name="T8" fmla="*/ 2147483647 w 654"/>
                  <a:gd name="T9" fmla="*/ 2147483647 h 570"/>
                  <a:gd name="T10" fmla="*/ 2147483647 w 654"/>
                  <a:gd name="T11" fmla="*/ 2147483647 h 570"/>
                  <a:gd name="T12" fmla="*/ 2147483647 w 654"/>
                  <a:gd name="T13" fmla="*/ 2147483647 h 570"/>
                  <a:gd name="T14" fmla="*/ 2147483647 w 654"/>
                  <a:gd name="T15" fmla="*/ 2147483647 h 570"/>
                  <a:gd name="T16" fmla="*/ 2147483647 w 654"/>
                  <a:gd name="T17" fmla="*/ 2147483647 h 570"/>
                  <a:gd name="T18" fmla="*/ 2147483647 w 654"/>
                  <a:gd name="T19" fmla="*/ 2147483647 h 570"/>
                  <a:gd name="T20" fmla="*/ 2147483647 w 654"/>
                  <a:gd name="T21" fmla="*/ 2147483647 h 570"/>
                  <a:gd name="T22" fmla="*/ 2147483647 w 654"/>
                  <a:gd name="T23" fmla="*/ 2147483647 h 570"/>
                  <a:gd name="T24" fmla="*/ 2147483647 w 654"/>
                  <a:gd name="T25" fmla="*/ 2147483647 h 570"/>
                  <a:gd name="T26" fmla="*/ 2147483647 w 654"/>
                  <a:gd name="T27" fmla="*/ 2147483647 h 570"/>
                  <a:gd name="T28" fmla="*/ 2147483647 w 654"/>
                  <a:gd name="T29" fmla="*/ 2147483647 h 570"/>
                  <a:gd name="T30" fmla="*/ 2147483647 w 654"/>
                  <a:gd name="T31" fmla="*/ 2114307742 h 570"/>
                  <a:gd name="T32" fmla="*/ 2037322400 w 654"/>
                  <a:gd name="T33" fmla="*/ 2147483647 h 570"/>
                  <a:gd name="T34" fmla="*/ 1997374295 w 654"/>
                  <a:gd name="T35" fmla="*/ 2046105266 h 570"/>
                  <a:gd name="T36" fmla="*/ 1917480665 w 654"/>
                  <a:gd name="T37" fmla="*/ 2046105266 h 570"/>
                  <a:gd name="T38" fmla="*/ 1917480665 w 654"/>
                  <a:gd name="T39" fmla="*/ 1943799168 h 570"/>
                  <a:gd name="T40" fmla="*/ 1637846509 w 654"/>
                  <a:gd name="T41" fmla="*/ 1841493071 h 570"/>
                  <a:gd name="T42" fmla="*/ 1557952879 w 654"/>
                  <a:gd name="T43" fmla="*/ 1875596693 h 570"/>
                  <a:gd name="T44" fmla="*/ 1478056669 w 654"/>
                  <a:gd name="T45" fmla="*/ 1909697931 h 570"/>
                  <a:gd name="T46" fmla="*/ 1358214934 w 654"/>
                  <a:gd name="T47" fmla="*/ 1909697931 h 570"/>
                  <a:gd name="T48" fmla="*/ 1358214934 w 654"/>
                  <a:gd name="T49" fmla="*/ 1807391833 h 570"/>
                  <a:gd name="T50" fmla="*/ 1438108564 w 654"/>
                  <a:gd name="T51" fmla="*/ 1773290595 h 570"/>
                  <a:gd name="T52" fmla="*/ 1398163039 w 654"/>
                  <a:gd name="T53" fmla="*/ 1739189357 h 570"/>
                  <a:gd name="T54" fmla="*/ 1238373198 w 654"/>
                  <a:gd name="T55" fmla="*/ 1705088119 h 570"/>
                  <a:gd name="T56" fmla="*/ 1198425093 w 654"/>
                  <a:gd name="T57" fmla="*/ 1773290595 h 570"/>
                  <a:gd name="T58" fmla="*/ 1118528883 w 654"/>
                  <a:gd name="T59" fmla="*/ 1670984497 h 570"/>
                  <a:gd name="T60" fmla="*/ 1038635253 w 654"/>
                  <a:gd name="T61" fmla="*/ 1534577162 h 570"/>
                  <a:gd name="T62" fmla="*/ 1038635253 w 654"/>
                  <a:gd name="T63" fmla="*/ 1466374686 h 570"/>
                  <a:gd name="T64" fmla="*/ 918793518 w 654"/>
                  <a:gd name="T65" fmla="*/ 1500475924 h 570"/>
                  <a:gd name="T66" fmla="*/ 759001097 w 654"/>
                  <a:gd name="T67" fmla="*/ 1398172210 h 570"/>
                  <a:gd name="T68" fmla="*/ 519317626 w 654"/>
                  <a:gd name="T69" fmla="*/ 1329967350 h 570"/>
                  <a:gd name="T70" fmla="*/ 559265732 w 654"/>
                  <a:gd name="T71" fmla="*/ 1159458777 h 570"/>
                  <a:gd name="T72" fmla="*/ 559265732 w 654"/>
                  <a:gd name="T73" fmla="*/ 1057155063 h 570"/>
                  <a:gd name="T74" fmla="*/ 479369521 w 654"/>
                  <a:gd name="T75" fmla="*/ 988950203 h 570"/>
                  <a:gd name="T76" fmla="*/ 319579681 w 654"/>
                  <a:gd name="T77" fmla="*/ 1057155063 h 570"/>
                  <a:gd name="T78" fmla="*/ 319579681 w 654"/>
                  <a:gd name="T79" fmla="*/ 920747727 h 570"/>
                  <a:gd name="T80" fmla="*/ 359527786 w 654"/>
                  <a:gd name="T81" fmla="*/ 784340392 h 570"/>
                  <a:gd name="T82" fmla="*/ 199737946 w 654"/>
                  <a:gd name="T83" fmla="*/ 716135532 h 570"/>
                  <a:gd name="T84" fmla="*/ 79896210 w 654"/>
                  <a:gd name="T85" fmla="*/ 647933056 h 570"/>
                  <a:gd name="T86" fmla="*/ 79896210 w 654"/>
                  <a:gd name="T87" fmla="*/ 511525721 h 570"/>
                  <a:gd name="T88" fmla="*/ 319579681 w 654"/>
                  <a:gd name="T89" fmla="*/ 306915909 h 570"/>
                  <a:gd name="T90" fmla="*/ 679107467 w 654"/>
                  <a:gd name="T91" fmla="*/ 443323245 h 570"/>
                  <a:gd name="T92" fmla="*/ 1038635253 w 654"/>
                  <a:gd name="T93" fmla="*/ 477424483 h 570"/>
                  <a:gd name="T94" fmla="*/ 1358214934 w 654"/>
                  <a:gd name="T95" fmla="*/ 443323245 h 570"/>
                  <a:gd name="T96" fmla="*/ 1478056669 w 654"/>
                  <a:gd name="T97" fmla="*/ 136407336 h 570"/>
                  <a:gd name="T98" fmla="*/ 1837584455 w 654"/>
                  <a:gd name="T99" fmla="*/ 170508574 h 570"/>
                  <a:gd name="T100" fmla="*/ 2117216030 w 654"/>
                  <a:gd name="T101" fmla="*/ 545626958 h 570"/>
                  <a:gd name="T102" fmla="*/ 2147483647 w 654"/>
                  <a:gd name="T103" fmla="*/ 784340392 h 570"/>
                  <a:gd name="T104" fmla="*/ 2147483647 w 654"/>
                  <a:gd name="T105" fmla="*/ 716135532 h 570"/>
                  <a:gd name="T106" fmla="*/ 2147483647 w 654"/>
                  <a:gd name="T107" fmla="*/ 613831818 h 570"/>
                  <a:gd name="T108" fmla="*/ 2147483647 w 654"/>
                  <a:gd name="T109" fmla="*/ 511525721 h 570"/>
                  <a:gd name="T110" fmla="*/ 2147483647 w 654"/>
                  <a:gd name="T111" fmla="*/ 647933056 h 570"/>
                  <a:gd name="T112" fmla="*/ 2147483647 w 654"/>
                  <a:gd name="T113" fmla="*/ 954848965 h 570"/>
                  <a:gd name="T114" fmla="*/ 2147483647 w 654"/>
                  <a:gd name="T115" fmla="*/ 1261764874 h 570"/>
                  <a:gd name="T116" fmla="*/ 2147483647 w 654"/>
                  <a:gd name="T117" fmla="*/ 1023051441 h 570"/>
                  <a:gd name="T118" fmla="*/ 2147483647 w 654"/>
                  <a:gd name="T119" fmla="*/ 1261764874 h 5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54" h="570">
                    <a:moveTo>
                      <a:pt x="630" y="282"/>
                    </a:moveTo>
                    <a:lnTo>
                      <a:pt x="630" y="288"/>
                    </a:lnTo>
                    <a:lnTo>
                      <a:pt x="624" y="294"/>
                    </a:lnTo>
                    <a:lnTo>
                      <a:pt x="630" y="306"/>
                    </a:lnTo>
                    <a:lnTo>
                      <a:pt x="630" y="312"/>
                    </a:lnTo>
                    <a:lnTo>
                      <a:pt x="630" y="318"/>
                    </a:lnTo>
                    <a:lnTo>
                      <a:pt x="630" y="324"/>
                    </a:lnTo>
                    <a:lnTo>
                      <a:pt x="630" y="330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36" y="342"/>
                    </a:lnTo>
                    <a:lnTo>
                      <a:pt x="642" y="342"/>
                    </a:lnTo>
                    <a:lnTo>
                      <a:pt x="648" y="342"/>
                    </a:lnTo>
                    <a:lnTo>
                      <a:pt x="654" y="342"/>
                    </a:lnTo>
                    <a:lnTo>
                      <a:pt x="654" y="348"/>
                    </a:lnTo>
                    <a:lnTo>
                      <a:pt x="654" y="354"/>
                    </a:lnTo>
                    <a:lnTo>
                      <a:pt x="648" y="360"/>
                    </a:lnTo>
                    <a:lnTo>
                      <a:pt x="648" y="372"/>
                    </a:lnTo>
                    <a:lnTo>
                      <a:pt x="642" y="378"/>
                    </a:lnTo>
                    <a:lnTo>
                      <a:pt x="642" y="384"/>
                    </a:lnTo>
                    <a:lnTo>
                      <a:pt x="636" y="390"/>
                    </a:lnTo>
                    <a:lnTo>
                      <a:pt x="636" y="396"/>
                    </a:lnTo>
                    <a:lnTo>
                      <a:pt x="630" y="402"/>
                    </a:lnTo>
                    <a:lnTo>
                      <a:pt x="624" y="402"/>
                    </a:lnTo>
                    <a:lnTo>
                      <a:pt x="618" y="408"/>
                    </a:lnTo>
                    <a:lnTo>
                      <a:pt x="612" y="408"/>
                    </a:lnTo>
                    <a:lnTo>
                      <a:pt x="606" y="408"/>
                    </a:lnTo>
                    <a:lnTo>
                      <a:pt x="600" y="414"/>
                    </a:lnTo>
                    <a:lnTo>
                      <a:pt x="594" y="414"/>
                    </a:lnTo>
                    <a:lnTo>
                      <a:pt x="594" y="420"/>
                    </a:lnTo>
                    <a:lnTo>
                      <a:pt x="588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88" y="444"/>
                    </a:lnTo>
                    <a:lnTo>
                      <a:pt x="582" y="444"/>
                    </a:lnTo>
                    <a:lnTo>
                      <a:pt x="576" y="438"/>
                    </a:lnTo>
                    <a:lnTo>
                      <a:pt x="570" y="438"/>
                    </a:lnTo>
                    <a:lnTo>
                      <a:pt x="564" y="438"/>
                    </a:lnTo>
                    <a:lnTo>
                      <a:pt x="564" y="432"/>
                    </a:lnTo>
                    <a:lnTo>
                      <a:pt x="558" y="432"/>
                    </a:lnTo>
                    <a:lnTo>
                      <a:pt x="558" y="426"/>
                    </a:lnTo>
                    <a:lnTo>
                      <a:pt x="552" y="426"/>
                    </a:lnTo>
                    <a:lnTo>
                      <a:pt x="552" y="420"/>
                    </a:lnTo>
                    <a:lnTo>
                      <a:pt x="546" y="426"/>
                    </a:lnTo>
                    <a:lnTo>
                      <a:pt x="540" y="426"/>
                    </a:lnTo>
                    <a:lnTo>
                      <a:pt x="534" y="426"/>
                    </a:lnTo>
                    <a:lnTo>
                      <a:pt x="534" y="432"/>
                    </a:lnTo>
                    <a:lnTo>
                      <a:pt x="534" y="438"/>
                    </a:lnTo>
                    <a:lnTo>
                      <a:pt x="528" y="438"/>
                    </a:lnTo>
                    <a:lnTo>
                      <a:pt x="522" y="438"/>
                    </a:lnTo>
                    <a:lnTo>
                      <a:pt x="516" y="444"/>
                    </a:lnTo>
                    <a:lnTo>
                      <a:pt x="516" y="450"/>
                    </a:lnTo>
                    <a:lnTo>
                      <a:pt x="510" y="450"/>
                    </a:lnTo>
                    <a:lnTo>
                      <a:pt x="498" y="456"/>
                    </a:lnTo>
                    <a:lnTo>
                      <a:pt x="492" y="462"/>
                    </a:lnTo>
                    <a:lnTo>
                      <a:pt x="498" y="468"/>
                    </a:lnTo>
                    <a:lnTo>
                      <a:pt x="492" y="468"/>
                    </a:lnTo>
                    <a:lnTo>
                      <a:pt x="492" y="474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2" y="486"/>
                    </a:lnTo>
                    <a:lnTo>
                      <a:pt x="462" y="492"/>
                    </a:lnTo>
                    <a:lnTo>
                      <a:pt x="456" y="498"/>
                    </a:lnTo>
                    <a:lnTo>
                      <a:pt x="450" y="498"/>
                    </a:lnTo>
                    <a:lnTo>
                      <a:pt x="450" y="504"/>
                    </a:lnTo>
                    <a:lnTo>
                      <a:pt x="444" y="504"/>
                    </a:lnTo>
                    <a:lnTo>
                      <a:pt x="438" y="504"/>
                    </a:lnTo>
                    <a:lnTo>
                      <a:pt x="432" y="504"/>
                    </a:lnTo>
                    <a:lnTo>
                      <a:pt x="432" y="498"/>
                    </a:lnTo>
                    <a:lnTo>
                      <a:pt x="432" y="492"/>
                    </a:lnTo>
                    <a:lnTo>
                      <a:pt x="432" y="486"/>
                    </a:lnTo>
                    <a:lnTo>
                      <a:pt x="426" y="486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20" y="498"/>
                    </a:lnTo>
                    <a:lnTo>
                      <a:pt x="420" y="504"/>
                    </a:lnTo>
                    <a:lnTo>
                      <a:pt x="420" y="510"/>
                    </a:lnTo>
                    <a:lnTo>
                      <a:pt x="414" y="510"/>
                    </a:lnTo>
                    <a:lnTo>
                      <a:pt x="414" y="504"/>
                    </a:lnTo>
                    <a:lnTo>
                      <a:pt x="414" y="498"/>
                    </a:lnTo>
                    <a:lnTo>
                      <a:pt x="408" y="498"/>
                    </a:lnTo>
                    <a:lnTo>
                      <a:pt x="408" y="504"/>
                    </a:lnTo>
                    <a:lnTo>
                      <a:pt x="402" y="510"/>
                    </a:lnTo>
                    <a:lnTo>
                      <a:pt x="396" y="510"/>
                    </a:lnTo>
                    <a:lnTo>
                      <a:pt x="396" y="516"/>
                    </a:lnTo>
                    <a:lnTo>
                      <a:pt x="390" y="516"/>
                    </a:lnTo>
                    <a:lnTo>
                      <a:pt x="390" y="522"/>
                    </a:lnTo>
                    <a:lnTo>
                      <a:pt x="384" y="528"/>
                    </a:lnTo>
                    <a:lnTo>
                      <a:pt x="384" y="534"/>
                    </a:lnTo>
                    <a:lnTo>
                      <a:pt x="384" y="540"/>
                    </a:lnTo>
                    <a:lnTo>
                      <a:pt x="384" y="546"/>
                    </a:lnTo>
                    <a:lnTo>
                      <a:pt x="384" y="552"/>
                    </a:lnTo>
                    <a:lnTo>
                      <a:pt x="384" y="558"/>
                    </a:lnTo>
                    <a:lnTo>
                      <a:pt x="378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48" y="570"/>
                    </a:lnTo>
                    <a:lnTo>
                      <a:pt x="348" y="564"/>
                    </a:lnTo>
                    <a:lnTo>
                      <a:pt x="348" y="558"/>
                    </a:lnTo>
                    <a:lnTo>
                      <a:pt x="348" y="552"/>
                    </a:lnTo>
                    <a:lnTo>
                      <a:pt x="342" y="540"/>
                    </a:lnTo>
                    <a:lnTo>
                      <a:pt x="336" y="534"/>
                    </a:lnTo>
                    <a:lnTo>
                      <a:pt x="336" y="522"/>
                    </a:lnTo>
                    <a:lnTo>
                      <a:pt x="336" y="516"/>
                    </a:lnTo>
                    <a:lnTo>
                      <a:pt x="336" y="510"/>
                    </a:lnTo>
                    <a:lnTo>
                      <a:pt x="336" y="504"/>
                    </a:lnTo>
                    <a:lnTo>
                      <a:pt x="336" y="498"/>
                    </a:lnTo>
                    <a:lnTo>
                      <a:pt x="336" y="492"/>
                    </a:lnTo>
                    <a:lnTo>
                      <a:pt x="342" y="486"/>
                    </a:lnTo>
                    <a:lnTo>
                      <a:pt x="342" y="480"/>
                    </a:lnTo>
                    <a:lnTo>
                      <a:pt x="342" y="474"/>
                    </a:lnTo>
                    <a:lnTo>
                      <a:pt x="348" y="468"/>
                    </a:lnTo>
                    <a:lnTo>
                      <a:pt x="354" y="456"/>
                    </a:lnTo>
                    <a:lnTo>
                      <a:pt x="348" y="450"/>
                    </a:lnTo>
                    <a:lnTo>
                      <a:pt x="348" y="444"/>
                    </a:lnTo>
                    <a:lnTo>
                      <a:pt x="348" y="438"/>
                    </a:lnTo>
                    <a:lnTo>
                      <a:pt x="354" y="438"/>
                    </a:lnTo>
                    <a:lnTo>
                      <a:pt x="354" y="432"/>
                    </a:lnTo>
                    <a:lnTo>
                      <a:pt x="360" y="420"/>
                    </a:lnTo>
                    <a:lnTo>
                      <a:pt x="360" y="414"/>
                    </a:lnTo>
                    <a:lnTo>
                      <a:pt x="360" y="408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54" y="390"/>
                    </a:lnTo>
                    <a:lnTo>
                      <a:pt x="348" y="390"/>
                    </a:lnTo>
                    <a:lnTo>
                      <a:pt x="342" y="372"/>
                    </a:lnTo>
                    <a:lnTo>
                      <a:pt x="324" y="378"/>
                    </a:lnTo>
                    <a:lnTo>
                      <a:pt x="318" y="378"/>
                    </a:lnTo>
                    <a:lnTo>
                      <a:pt x="312" y="378"/>
                    </a:lnTo>
                    <a:lnTo>
                      <a:pt x="306" y="378"/>
                    </a:lnTo>
                    <a:lnTo>
                      <a:pt x="306" y="372"/>
                    </a:lnTo>
                    <a:lnTo>
                      <a:pt x="306" y="366"/>
                    </a:lnTo>
                    <a:lnTo>
                      <a:pt x="300" y="360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76" y="348"/>
                    </a:lnTo>
                    <a:lnTo>
                      <a:pt x="270" y="348"/>
                    </a:lnTo>
                    <a:lnTo>
                      <a:pt x="270" y="342"/>
                    </a:lnTo>
                    <a:lnTo>
                      <a:pt x="252" y="324"/>
                    </a:lnTo>
                    <a:lnTo>
                      <a:pt x="252" y="318"/>
                    </a:lnTo>
                    <a:lnTo>
                      <a:pt x="246" y="324"/>
                    </a:lnTo>
                    <a:lnTo>
                      <a:pt x="240" y="324"/>
                    </a:lnTo>
                    <a:lnTo>
                      <a:pt x="234" y="330"/>
                    </a:lnTo>
                    <a:lnTo>
                      <a:pt x="228" y="336"/>
                    </a:lnTo>
                    <a:lnTo>
                      <a:pt x="222" y="336"/>
                    </a:lnTo>
                    <a:lnTo>
                      <a:pt x="216" y="336"/>
                    </a:lnTo>
                    <a:lnTo>
                      <a:pt x="210" y="336"/>
                    </a:lnTo>
                    <a:lnTo>
                      <a:pt x="204" y="336"/>
                    </a:lnTo>
                    <a:lnTo>
                      <a:pt x="204" y="330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6" y="318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06"/>
                    </a:lnTo>
                    <a:lnTo>
                      <a:pt x="216" y="306"/>
                    </a:lnTo>
                    <a:lnTo>
                      <a:pt x="210" y="306"/>
                    </a:lnTo>
                    <a:lnTo>
                      <a:pt x="210" y="300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86" y="300"/>
                    </a:lnTo>
                    <a:lnTo>
                      <a:pt x="186" y="306"/>
                    </a:lnTo>
                    <a:lnTo>
                      <a:pt x="180" y="306"/>
                    </a:lnTo>
                    <a:lnTo>
                      <a:pt x="180" y="312"/>
                    </a:lnTo>
                    <a:lnTo>
                      <a:pt x="174" y="312"/>
                    </a:lnTo>
                    <a:lnTo>
                      <a:pt x="174" y="306"/>
                    </a:lnTo>
                    <a:lnTo>
                      <a:pt x="174" y="300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62" y="288"/>
                    </a:lnTo>
                    <a:lnTo>
                      <a:pt x="162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6" y="270"/>
                    </a:lnTo>
                    <a:lnTo>
                      <a:pt x="156" y="264"/>
                    </a:lnTo>
                    <a:lnTo>
                      <a:pt x="156" y="258"/>
                    </a:lnTo>
                    <a:lnTo>
                      <a:pt x="150" y="258"/>
                    </a:lnTo>
                    <a:lnTo>
                      <a:pt x="144" y="258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8"/>
                    </a:lnTo>
                    <a:lnTo>
                      <a:pt x="120" y="246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84" y="234"/>
                    </a:lnTo>
                    <a:lnTo>
                      <a:pt x="78" y="234"/>
                    </a:lnTo>
                    <a:lnTo>
                      <a:pt x="78" y="228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72" y="204"/>
                    </a:lnTo>
                    <a:lnTo>
                      <a:pt x="78" y="198"/>
                    </a:lnTo>
                    <a:lnTo>
                      <a:pt x="78" y="204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84" y="180"/>
                    </a:lnTo>
                    <a:lnTo>
                      <a:pt x="84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54" y="186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54" y="174"/>
                    </a:lnTo>
                    <a:lnTo>
                      <a:pt x="54" y="168"/>
                    </a:lnTo>
                    <a:lnTo>
                      <a:pt x="54" y="162"/>
                    </a:lnTo>
                    <a:lnTo>
                      <a:pt x="48" y="162"/>
                    </a:lnTo>
                    <a:lnTo>
                      <a:pt x="54" y="156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0" y="138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36" y="138"/>
                    </a:lnTo>
                    <a:lnTo>
                      <a:pt x="30" y="132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2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44" y="84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74" y="90"/>
                    </a:lnTo>
                    <a:lnTo>
                      <a:pt x="180" y="90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204" y="84"/>
                    </a:lnTo>
                    <a:lnTo>
                      <a:pt x="204" y="78"/>
                    </a:lnTo>
                    <a:lnTo>
                      <a:pt x="204" y="72"/>
                    </a:lnTo>
                    <a:lnTo>
                      <a:pt x="204" y="66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2" y="18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18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76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88" y="60"/>
                    </a:lnTo>
                    <a:lnTo>
                      <a:pt x="288" y="66"/>
                    </a:lnTo>
                    <a:lnTo>
                      <a:pt x="294" y="72"/>
                    </a:lnTo>
                    <a:lnTo>
                      <a:pt x="294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0" y="114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8" y="132"/>
                    </a:lnTo>
                    <a:lnTo>
                      <a:pt x="348" y="138"/>
                    </a:lnTo>
                    <a:lnTo>
                      <a:pt x="354" y="138"/>
                    </a:lnTo>
                    <a:lnTo>
                      <a:pt x="354" y="144"/>
                    </a:lnTo>
                    <a:lnTo>
                      <a:pt x="360" y="138"/>
                    </a:lnTo>
                    <a:lnTo>
                      <a:pt x="360" y="132"/>
                    </a:lnTo>
                    <a:lnTo>
                      <a:pt x="360" y="126"/>
                    </a:lnTo>
                    <a:lnTo>
                      <a:pt x="360" y="120"/>
                    </a:lnTo>
                    <a:lnTo>
                      <a:pt x="366" y="120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8" y="108"/>
                    </a:lnTo>
                    <a:lnTo>
                      <a:pt x="384" y="102"/>
                    </a:lnTo>
                    <a:lnTo>
                      <a:pt x="390" y="96"/>
                    </a:lnTo>
                    <a:lnTo>
                      <a:pt x="390" y="90"/>
                    </a:lnTo>
                    <a:lnTo>
                      <a:pt x="390" y="84"/>
                    </a:lnTo>
                    <a:lnTo>
                      <a:pt x="390" y="78"/>
                    </a:lnTo>
                    <a:lnTo>
                      <a:pt x="390" y="72"/>
                    </a:lnTo>
                    <a:lnTo>
                      <a:pt x="432" y="72"/>
                    </a:lnTo>
                    <a:lnTo>
                      <a:pt x="426" y="90"/>
                    </a:lnTo>
                    <a:lnTo>
                      <a:pt x="420" y="96"/>
                    </a:lnTo>
                    <a:lnTo>
                      <a:pt x="420" y="102"/>
                    </a:lnTo>
                    <a:lnTo>
                      <a:pt x="420" y="108"/>
                    </a:lnTo>
                    <a:lnTo>
                      <a:pt x="414" y="114"/>
                    </a:lnTo>
                    <a:lnTo>
                      <a:pt x="420" y="114"/>
                    </a:lnTo>
                    <a:lnTo>
                      <a:pt x="420" y="120"/>
                    </a:lnTo>
                    <a:lnTo>
                      <a:pt x="426" y="120"/>
                    </a:lnTo>
                    <a:lnTo>
                      <a:pt x="426" y="126"/>
                    </a:lnTo>
                    <a:lnTo>
                      <a:pt x="426" y="132"/>
                    </a:lnTo>
                    <a:lnTo>
                      <a:pt x="426" y="138"/>
                    </a:lnTo>
                    <a:lnTo>
                      <a:pt x="432" y="144"/>
                    </a:lnTo>
                    <a:lnTo>
                      <a:pt x="432" y="150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2"/>
                    </a:lnTo>
                    <a:lnTo>
                      <a:pt x="426" y="198"/>
                    </a:lnTo>
                    <a:lnTo>
                      <a:pt x="426" y="204"/>
                    </a:lnTo>
                    <a:lnTo>
                      <a:pt x="420" y="210"/>
                    </a:lnTo>
                    <a:lnTo>
                      <a:pt x="420" y="216"/>
                    </a:lnTo>
                    <a:lnTo>
                      <a:pt x="426" y="216"/>
                    </a:lnTo>
                    <a:lnTo>
                      <a:pt x="426" y="222"/>
                    </a:lnTo>
                    <a:lnTo>
                      <a:pt x="438" y="216"/>
                    </a:lnTo>
                    <a:lnTo>
                      <a:pt x="444" y="210"/>
                    </a:lnTo>
                    <a:lnTo>
                      <a:pt x="450" y="204"/>
                    </a:lnTo>
                    <a:lnTo>
                      <a:pt x="462" y="204"/>
                    </a:lnTo>
                    <a:lnTo>
                      <a:pt x="486" y="192"/>
                    </a:lnTo>
                    <a:lnTo>
                      <a:pt x="498" y="186"/>
                    </a:lnTo>
                    <a:lnTo>
                      <a:pt x="510" y="186"/>
                    </a:lnTo>
                    <a:lnTo>
                      <a:pt x="534" y="180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64" y="180"/>
                    </a:lnTo>
                    <a:lnTo>
                      <a:pt x="576" y="180"/>
                    </a:lnTo>
                    <a:lnTo>
                      <a:pt x="582" y="180"/>
                    </a:lnTo>
                    <a:lnTo>
                      <a:pt x="594" y="186"/>
                    </a:lnTo>
                    <a:lnTo>
                      <a:pt x="606" y="186"/>
                    </a:lnTo>
                    <a:lnTo>
                      <a:pt x="606" y="198"/>
                    </a:lnTo>
                    <a:lnTo>
                      <a:pt x="606" y="210"/>
                    </a:lnTo>
                    <a:lnTo>
                      <a:pt x="606" y="216"/>
                    </a:lnTo>
                    <a:lnTo>
                      <a:pt x="606" y="222"/>
                    </a:lnTo>
                    <a:lnTo>
                      <a:pt x="612" y="234"/>
                    </a:lnTo>
                    <a:lnTo>
                      <a:pt x="618" y="246"/>
                    </a:lnTo>
                    <a:lnTo>
                      <a:pt x="624" y="252"/>
                    </a:lnTo>
                    <a:lnTo>
                      <a:pt x="630" y="258"/>
                    </a:lnTo>
                    <a:lnTo>
                      <a:pt x="630" y="264"/>
                    </a:lnTo>
                    <a:lnTo>
                      <a:pt x="630" y="276"/>
                    </a:lnTo>
                    <a:lnTo>
                      <a:pt x="630" y="282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0" name="Freeform 28">
                <a:extLst>
                  <a:ext uri="{FF2B5EF4-FFF2-40B4-BE49-F238E27FC236}">
                    <a16:creationId xmlns:a16="http://schemas.microsoft.com/office/drawing/2014/main" id="{B7A59393-AEEB-D1B0-25A8-412DE583D8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896" y="4316095"/>
                <a:ext cx="2982937" cy="1860233"/>
              </a:xfrm>
              <a:custGeom>
                <a:avLst/>
                <a:gdLst>
                  <a:gd name="T0" fmla="*/ 2147483647 w 894"/>
                  <a:gd name="T1" fmla="*/ 1939262155 h 558"/>
                  <a:gd name="T2" fmla="*/ 2147483647 w 894"/>
                  <a:gd name="T3" fmla="*/ 2075350643 h 558"/>
                  <a:gd name="T4" fmla="*/ 2147483647 w 894"/>
                  <a:gd name="T5" fmla="*/ 2075350643 h 558"/>
                  <a:gd name="T6" fmla="*/ 2147483647 w 894"/>
                  <a:gd name="T7" fmla="*/ 2147483647 h 558"/>
                  <a:gd name="T8" fmla="*/ 2147483647 w 894"/>
                  <a:gd name="T9" fmla="*/ 2147483647 h 558"/>
                  <a:gd name="T10" fmla="*/ 2147483647 w 894"/>
                  <a:gd name="T11" fmla="*/ 2147483647 h 558"/>
                  <a:gd name="T12" fmla="*/ 2147483647 w 894"/>
                  <a:gd name="T13" fmla="*/ 2147483647 h 558"/>
                  <a:gd name="T14" fmla="*/ 2147483647 w 894"/>
                  <a:gd name="T15" fmla="*/ 2147483647 h 558"/>
                  <a:gd name="T16" fmla="*/ 2147483647 w 894"/>
                  <a:gd name="T17" fmla="*/ 2147483647 h 558"/>
                  <a:gd name="T18" fmla="*/ 2147483647 w 894"/>
                  <a:gd name="T19" fmla="*/ 2147483647 h 558"/>
                  <a:gd name="T20" fmla="*/ 2147483647 w 894"/>
                  <a:gd name="T21" fmla="*/ 2147483647 h 558"/>
                  <a:gd name="T22" fmla="*/ 2147483647 w 894"/>
                  <a:gd name="T23" fmla="*/ 2147483647 h 558"/>
                  <a:gd name="T24" fmla="*/ 2147483647 w 894"/>
                  <a:gd name="T25" fmla="*/ 2147483647 h 558"/>
                  <a:gd name="T26" fmla="*/ 2147483647 w 894"/>
                  <a:gd name="T27" fmla="*/ 2147483647 h 558"/>
                  <a:gd name="T28" fmla="*/ 2147483647 w 894"/>
                  <a:gd name="T29" fmla="*/ 2147483647 h 558"/>
                  <a:gd name="T30" fmla="*/ 2147483647 w 894"/>
                  <a:gd name="T31" fmla="*/ 2147483647 h 558"/>
                  <a:gd name="T32" fmla="*/ 2147483647 w 894"/>
                  <a:gd name="T33" fmla="*/ 2147483647 h 558"/>
                  <a:gd name="T34" fmla="*/ 2147483647 w 894"/>
                  <a:gd name="T35" fmla="*/ 2147483647 h 558"/>
                  <a:gd name="T36" fmla="*/ 2147483647 w 894"/>
                  <a:gd name="T37" fmla="*/ 2147483647 h 558"/>
                  <a:gd name="T38" fmla="*/ 2147483647 w 894"/>
                  <a:gd name="T39" fmla="*/ 2147483647 h 558"/>
                  <a:gd name="T40" fmla="*/ 2147483647 w 894"/>
                  <a:gd name="T41" fmla="*/ 2147483647 h 558"/>
                  <a:gd name="T42" fmla="*/ 2147483647 w 894"/>
                  <a:gd name="T43" fmla="*/ 2147483647 h 558"/>
                  <a:gd name="T44" fmla="*/ 2147483647 w 894"/>
                  <a:gd name="T45" fmla="*/ 2147483647 h 558"/>
                  <a:gd name="T46" fmla="*/ 2147483647 w 894"/>
                  <a:gd name="T47" fmla="*/ 2147483647 h 558"/>
                  <a:gd name="T48" fmla="*/ 2147483647 w 894"/>
                  <a:gd name="T49" fmla="*/ 2147483647 h 558"/>
                  <a:gd name="T50" fmla="*/ 2147483647 w 894"/>
                  <a:gd name="T51" fmla="*/ 2143394888 h 558"/>
                  <a:gd name="T52" fmla="*/ 2147483647 w 894"/>
                  <a:gd name="T53" fmla="*/ 1701106109 h 558"/>
                  <a:gd name="T54" fmla="*/ 1959876668 w 894"/>
                  <a:gd name="T55" fmla="*/ 1428929131 h 558"/>
                  <a:gd name="T56" fmla="*/ 1359913738 w 894"/>
                  <a:gd name="T57" fmla="*/ 1803173666 h 558"/>
                  <a:gd name="T58" fmla="*/ 479968795 w 894"/>
                  <a:gd name="T59" fmla="*/ 2143394888 h 558"/>
                  <a:gd name="T60" fmla="*/ 39996324 w 894"/>
                  <a:gd name="T61" fmla="*/ 2147483647 h 558"/>
                  <a:gd name="T62" fmla="*/ 39996324 w 894"/>
                  <a:gd name="T63" fmla="*/ 2109371575 h 558"/>
                  <a:gd name="T64" fmla="*/ 79995230 w 894"/>
                  <a:gd name="T65" fmla="*/ 1973283086 h 558"/>
                  <a:gd name="T66" fmla="*/ 79995230 w 894"/>
                  <a:gd name="T67" fmla="*/ 1871217910 h 558"/>
                  <a:gd name="T68" fmla="*/ 79995230 w 894"/>
                  <a:gd name="T69" fmla="*/ 1803173666 h 558"/>
                  <a:gd name="T70" fmla="*/ 79995230 w 894"/>
                  <a:gd name="T71" fmla="*/ 1701106109 h 558"/>
                  <a:gd name="T72" fmla="*/ 119991553 w 894"/>
                  <a:gd name="T73" fmla="*/ 1667085177 h 558"/>
                  <a:gd name="T74" fmla="*/ 319980918 w 894"/>
                  <a:gd name="T75" fmla="*/ 1565017620 h 558"/>
                  <a:gd name="T76" fmla="*/ 639959254 w 894"/>
                  <a:gd name="T77" fmla="*/ 1530996689 h 558"/>
                  <a:gd name="T78" fmla="*/ 719954484 w 894"/>
                  <a:gd name="T79" fmla="*/ 1190775467 h 558"/>
                  <a:gd name="T80" fmla="*/ 879944943 w 894"/>
                  <a:gd name="T81" fmla="*/ 850554245 h 558"/>
                  <a:gd name="T82" fmla="*/ 1079931725 w 894"/>
                  <a:gd name="T83" fmla="*/ 680442444 h 558"/>
                  <a:gd name="T84" fmla="*/ 1359913738 w 894"/>
                  <a:gd name="T85" fmla="*/ 442288779 h 558"/>
                  <a:gd name="T86" fmla="*/ 1519904197 w 894"/>
                  <a:gd name="T87" fmla="*/ 170111802 h 558"/>
                  <a:gd name="T88" fmla="*/ 1639895750 w 894"/>
                  <a:gd name="T89" fmla="*/ 0 h 558"/>
                  <a:gd name="T90" fmla="*/ 1719890980 w 894"/>
                  <a:gd name="T91" fmla="*/ 136088489 h 558"/>
                  <a:gd name="T92" fmla="*/ 1799886209 w 894"/>
                  <a:gd name="T93" fmla="*/ 204132733 h 558"/>
                  <a:gd name="T94" fmla="*/ 1919877762 w 894"/>
                  <a:gd name="T95" fmla="*/ 170111802 h 558"/>
                  <a:gd name="T96" fmla="*/ 2079868221 w 894"/>
                  <a:gd name="T97" fmla="*/ 238156046 h 558"/>
                  <a:gd name="T98" fmla="*/ 2119864545 w 894"/>
                  <a:gd name="T99" fmla="*/ 306200290 h 558"/>
                  <a:gd name="T100" fmla="*/ 2147483647 w 894"/>
                  <a:gd name="T101" fmla="*/ 408265466 h 558"/>
                  <a:gd name="T102" fmla="*/ 2147483647 w 894"/>
                  <a:gd name="T103" fmla="*/ 442288779 h 558"/>
                  <a:gd name="T104" fmla="*/ 2147483647 w 894"/>
                  <a:gd name="T105" fmla="*/ 442288779 h 558"/>
                  <a:gd name="T106" fmla="*/ 2147483647 w 894"/>
                  <a:gd name="T107" fmla="*/ 1224796398 h 558"/>
                  <a:gd name="T108" fmla="*/ 2147483647 w 894"/>
                  <a:gd name="T109" fmla="*/ 1496973376 h 558"/>
                  <a:gd name="T110" fmla="*/ 2147483647 w 894"/>
                  <a:gd name="T111" fmla="*/ 1462952444 h 558"/>
                  <a:gd name="T112" fmla="*/ 2147483647 w 894"/>
                  <a:gd name="T113" fmla="*/ 1496973376 h 558"/>
                  <a:gd name="T114" fmla="*/ 2147483647 w 894"/>
                  <a:gd name="T115" fmla="*/ 1701106109 h 558"/>
                  <a:gd name="T116" fmla="*/ 2147483647 w 894"/>
                  <a:gd name="T117" fmla="*/ 1769150353 h 55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94" h="558">
                    <a:moveTo>
                      <a:pt x="720" y="318"/>
                    </a:moveTo>
                    <a:lnTo>
                      <a:pt x="726" y="318"/>
                    </a:lnTo>
                    <a:lnTo>
                      <a:pt x="726" y="324"/>
                    </a:lnTo>
                    <a:lnTo>
                      <a:pt x="732" y="324"/>
                    </a:lnTo>
                    <a:lnTo>
                      <a:pt x="732" y="330"/>
                    </a:lnTo>
                    <a:lnTo>
                      <a:pt x="738" y="330"/>
                    </a:lnTo>
                    <a:lnTo>
                      <a:pt x="744" y="336"/>
                    </a:lnTo>
                    <a:lnTo>
                      <a:pt x="750" y="342"/>
                    </a:lnTo>
                    <a:lnTo>
                      <a:pt x="756" y="342"/>
                    </a:lnTo>
                    <a:lnTo>
                      <a:pt x="762" y="342"/>
                    </a:lnTo>
                    <a:lnTo>
                      <a:pt x="768" y="342"/>
                    </a:lnTo>
                    <a:lnTo>
                      <a:pt x="774" y="348"/>
                    </a:lnTo>
                    <a:lnTo>
                      <a:pt x="774" y="354"/>
                    </a:lnTo>
                    <a:lnTo>
                      <a:pt x="780" y="360"/>
                    </a:lnTo>
                    <a:lnTo>
                      <a:pt x="786" y="366"/>
                    </a:lnTo>
                    <a:lnTo>
                      <a:pt x="792" y="366"/>
                    </a:lnTo>
                    <a:lnTo>
                      <a:pt x="798" y="366"/>
                    </a:lnTo>
                    <a:lnTo>
                      <a:pt x="810" y="366"/>
                    </a:lnTo>
                    <a:lnTo>
                      <a:pt x="816" y="366"/>
                    </a:lnTo>
                    <a:lnTo>
                      <a:pt x="822" y="366"/>
                    </a:lnTo>
                    <a:lnTo>
                      <a:pt x="828" y="366"/>
                    </a:lnTo>
                    <a:lnTo>
                      <a:pt x="834" y="366"/>
                    </a:lnTo>
                    <a:lnTo>
                      <a:pt x="840" y="366"/>
                    </a:lnTo>
                    <a:lnTo>
                      <a:pt x="852" y="360"/>
                    </a:lnTo>
                    <a:lnTo>
                      <a:pt x="858" y="360"/>
                    </a:lnTo>
                    <a:lnTo>
                      <a:pt x="864" y="360"/>
                    </a:lnTo>
                    <a:lnTo>
                      <a:pt x="870" y="360"/>
                    </a:lnTo>
                    <a:lnTo>
                      <a:pt x="876" y="366"/>
                    </a:lnTo>
                    <a:lnTo>
                      <a:pt x="882" y="372"/>
                    </a:lnTo>
                    <a:lnTo>
                      <a:pt x="888" y="372"/>
                    </a:lnTo>
                    <a:lnTo>
                      <a:pt x="894" y="366"/>
                    </a:lnTo>
                    <a:lnTo>
                      <a:pt x="894" y="372"/>
                    </a:lnTo>
                    <a:lnTo>
                      <a:pt x="888" y="384"/>
                    </a:lnTo>
                    <a:lnTo>
                      <a:pt x="888" y="390"/>
                    </a:lnTo>
                    <a:lnTo>
                      <a:pt x="882" y="396"/>
                    </a:lnTo>
                    <a:lnTo>
                      <a:pt x="882" y="402"/>
                    </a:lnTo>
                    <a:lnTo>
                      <a:pt x="876" y="408"/>
                    </a:lnTo>
                    <a:lnTo>
                      <a:pt x="876" y="414"/>
                    </a:lnTo>
                    <a:lnTo>
                      <a:pt x="876" y="420"/>
                    </a:lnTo>
                    <a:lnTo>
                      <a:pt x="876" y="426"/>
                    </a:lnTo>
                    <a:lnTo>
                      <a:pt x="870" y="432"/>
                    </a:lnTo>
                    <a:lnTo>
                      <a:pt x="870" y="438"/>
                    </a:lnTo>
                    <a:lnTo>
                      <a:pt x="870" y="444"/>
                    </a:lnTo>
                    <a:lnTo>
                      <a:pt x="870" y="450"/>
                    </a:lnTo>
                    <a:lnTo>
                      <a:pt x="864" y="456"/>
                    </a:lnTo>
                    <a:lnTo>
                      <a:pt x="858" y="456"/>
                    </a:lnTo>
                    <a:lnTo>
                      <a:pt x="852" y="456"/>
                    </a:lnTo>
                    <a:lnTo>
                      <a:pt x="846" y="456"/>
                    </a:lnTo>
                    <a:lnTo>
                      <a:pt x="840" y="456"/>
                    </a:lnTo>
                    <a:lnTo>
                      <a:pt x="834" y="456"/>
                    </a:lnTo>
                    <a:lnTo>
                      <a:pt x="834" y="450"/>
                    </a:lnTo>
                    <a:lnTo>
                      <a:pt x="828" y="450"/>
                    </a:lnTo>
                    <a:lnTo>
                      <a:pt x="822" y="450"/>
                    </a:lnTo>
                    <a:lnTo>
                      <a:pt x="816" y="450"/>
                    </a:lnTo>
                    <a:lnTo>
                      <a:pt x="810" y="450"/>
                    </a:lnTo>
                    <a:lnTo>
                      <a:pt x="804" y="450"/>
                    </a:lnTo>
                    <a:lnTo>
                      <a:pt x="798" y="450"/>
                    </a:lnTo>
                    <a:lnTo>
                      <a:pt x="792" y="450"/>
                    </a:lnTo>
                    <a:lnTo>
                      <a:pt x="786" y="450"/>
                    </a:lnTo>
                    <a:lnTo>
                      <a:pt x="780" y="444"/>
                    </a:lnTo>
                    <a:lnTo>
                      <a:pt x="768" y="444"/>
                    </a:lnTo>
                    <a:lnTo>
                      <a:pt x="762" y="444"/>
                    </a:lnTo>
                    <a:lnTo>
                      <a:pt x="756" y="438"/>
                    </a:lnTo>
                    <a:lnTo>
                      <a:pt x="750" y="438"/>
                    </a:lnTo>
                    <a:lnTo>
                      <a:pt x="738" y="432"/>
                    </a:lnTo>
                    <a:lnTo>
                      <a:pt x="732" y="426"/>
                    </a:lnTo>
                    <a:lnTo>
                      <a:pt x="726" y="426"/>
                    </a:lnTo>
                    <a:lnTo>
                      <a:pt x="720" y="420"/>
                    </a:lnTo>
                    <a:lnTo>
                      <a:pt x="714" y="420"/>
                    </a:lnTo>
                    <a:lnTo>
                      <a:pt x="714" y="426"/>
                    </a:lnTo>
                    <a:lnTo>
                      <a:pt x="708" y="432"/>
                    </a:lnTo>
                    <a:lnTo>
                      <a:pt x="702" y="432"/>
                    </a:lnTo>
                    <a:lnTo>
                      <a:pt x="696" y="438"/>
                    </a:lnTo>
                    <a:lnTo>
                      <a:pt x="690" y="444"/>
                    </a:lnTo>
                    <a:lnTo>
                      <a:pt x="684" y="450"/>
                    </a:lnTo>
                    <a:lnTo>
                      <a:pt x="678" y="456"/>
                    </a:lnTo>
                    <a:lnTo>
                      <a:pt x="672" y="462"/>
                    </a:lnTo>
                    <a:lnTo>
                      <a:pt x="672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84" y="486"/>
                    </a:lnTo>
                    <a:lnTo>
                      <a:pt x="690" y="480"/>
                    </a:lnTo>
                    <a:lnTo>
                      <a:pt x="690" y="486"/>
                    </a:lnTo>
                    <a:lnTo>
                      <a:pt x="696" y="486"/>
                    </a:lnTo>
                    <a:lnTo>
                      <a:pt x="696" y="492"/>
                    </a:lnTo>
                    <a:lnTo>
                      <a:pt x="696" y="498"/>
                    </a:lnTo>
                    <a:lnTo>
                      <a:pt x="702" y="504"/>
                    </a:lnTo>
                    <a:lnTo>
                      <a:pt x="708" y="504"/>
                    </a:lnTo>
                    <a:lnTo>
                      <a:pt x="714" y="504"/>
                    </a:lnTo>
                    <a:lnTo>
                      <a:pt x="720" y="504"/>
                    </a:lnTo>
                    <a:lnTo>
                      <a:pt x="726" y="504"/>
                    </a:lnTo>
                    <a:lnTo>
                      <a:pt x="726" y="510"/>
                    </a:lnTo>
                    <a:lnTo>
                      <a:pt x="726" y="516"/>
                    </a:lnTo>
                    <a:lnTo>
                      <a:pt x="720" y="522"/>
                    </a:lnTo>
                    <a:lnTo>
                      <a:pt x="714" y="528"/>
                    </a:lnTo>
                    <a:lnTo>
                      <a:pt x="708" y="528"/>
                    </a:lnTo>
                    <a:lnTo>
                      <a:pt x="702" y="528"/>
                    </a:lnTo>
                    <a:lnTo>
                      <a:pt x="696" y="528"/>
                    </a:lnTo>
                    <a:lnTo>
                      <a:pt x="690" y="534"/>
                    </a:lnTo>
                    <a:lnTo>
                      <a:pt x="684" y="534"/>
                    </a:lnTo>
                    <a:lnTo>
                      <a:pt x="678" y="534"/>
                    </a:lnTo>
                    <a:lnTo>
                      <a:pt x="678" y="540"/>
                    </a:lnTo>
                    <a:lnTo>
                      <a:pt x="678" y="546"/>
                    </a:lnTo>
                    <a:lnTo>
                      <a:pt x="678" y="552"/>
                    </a:lnTo>
                    <a:lnTo>
                      <a:pt x="672" y="552"/>
                    </a:lnTo>
                    <a:lnTo>
                      <a:pt x="672" y="558"/>
                    </a:lnTo>
                    <a:lnTo>
                      <a:pt x="666" y="558"/>
                    </a:lnTo>
                    <a:lnTo>
                      <a:pt x="660" y="558"/>
                    </a:lnTo>
                    <a:lnTo>
                      <a:pt x="654" y="558"/>
                    </a:lnTo>
                    <a:lnTo>
                      <a:pt x="654" y="552"/>
                    </a:lnTo>
                    <a:lnTo>
                      <a:pt x="648" y="552"/>
                    </a:lnTo>
                    <a:lnTo>
                      <a:pt x="642" y="552"/>
                    </a:lnTo>
                    <a:lnTo>
                      <a:pt x="636" y="552"/>
                    </a:lnTo>
                    <a:lnTo>
                      <a:pt x="630" y="546"/>
                    </a:lnTo>
                    <a:lnTo>
                      <a:pt x="624" y="546"/>
                    </a:lnTo>
                    <a:lnTo>
                      <a:pt x="624" y="540"/>
                    </a:lnTo>
                    <a:lnTo>
                      <a:pt x="618" y="540"/>
                    </a:lnTo>
                    <a:lnTo>
                      <a:pt x="612" y="540"/>
                    </a:lnTo>
                    <a:lnTo>
                      <a:pt x="612" y="546"/>
                    </a:lnTo>
                    <a:lnTo>
                      <a:pt x="606" y="552"/>
                    </a:lnTo>
                    <a:lnTo>
                      <a:pt x="600" y="546"/>
                    </a:lnTo>
                    <a:lnTo>
                      <a:pt x="600" y="540"/>
                    </a:lnTo>
                    <a:lnTo>
                      <a:pt x="594" y="540"/>
                    </a:lnTo>
                    <a:lnTo>
                      <a:pt x="588" y="540"/>
                    </a:lnTo>
                    <a:lnTo>
                      <a:pt x="588" y="546"/>
                    </a:lnTo>
                    <a:lnTo>
                      <a:pt x="588" y="552"/>
                    </a:lnTo>
                    <a:lnTo>
                      <a:pt x="582" y="552"/>
                    </a:lnTo>
                    <a:lnTo>
                      <a:pt x="576" y="552"/>
                    </a:lnTo>
                    <a:lnTo>
                      <a:pt x="576" y="546"/>
                    </a:lnTo>
                    <a:lnTo>
                      <a:pt x="570" y="546"/>
                    </a:lnTo>
                    <a:lnTo>
                      <a:pt x="570" y="540"/>
                    </a:lnTo>
                    <a:lnTo>
                      <a:pt x="564" y="540"/>
                    </a:lnTo>
                    <a:lnTo>
                      <a:pt x="564" y="534"/>
                    </a:lnTo>
                    <a:lnTo>
                      <a:pt x="558" y="534"/>
                    </a:lnTo>
                    <a:lnTo>
                      <a:pt x="552" y="534"/>
                    </a:lnTo>
                    <a:lnTo>
                      <a:pt x="546" y="534"/>
                    </a:lnTo>
                    <a:lnTo>
                      <a:pt x="546" y="540"/>
                    </a:lnTo>
                    <a:lnTo>
                      <a:pt x="540" y="546"/>
                    </a:lnTo>
                    <a:lnTo>
                      <a:pt x="540" y="540"/>
                    </a:lnTo>
                    <a:lnTo>
                      <a:pt x="534" y="540"/>
                    </a:lnTo>
                    <a:lnTo>
                      <a:pt x="528" y="540"/>
                    </a:lnTo>
                    <a:lnTo>
                      <a:pt x="522" y="540"/>
                    </a:lnTo>
                    <a:lnTo>
                      <a:pt x="516" y="540"/>
                    </a:lnTo>
                    <a:lnTo>
                      <a:pt x="510" y="540"/>
                    </a:lnTo>
                    <a:lnTo>
                      <a:pt x="510" y="546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2" y="546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0" y="540"/>
                    </a:lnTo>
                    <a:lnTo>
                      <a:pt x="474" y="546"/>
                    </a:lnTo>
                    <a:lnTo>
                      <a:pt x="474" y="540"/>
                    </a:lnTo>
                    <a:lnTo>
                      <a:pt x="468" y="540"/>
                    </a:lnTo>
                    <a:lnTo>
                      <a:pt x="456" y="534"/>
                    </a:lnTo>
                    <a:lnTo>
                      <a:pt x="456" y="528"/>
                    </a:lnTo>
                    <a:lnTo>
                      <a:pt x="456" y="522"/>
                    </a:lnTo>
                    <a:lnTo>
                      <a:pt x="456" y="516"/>
                    </a:lnTo>
                    <a:lnTo>
                      <a:pt x="456" y="510"/>
                    </a:lnTo>
                    <a:lnTo>
                      <a:pt x="450" y="504"/>
                    </a:lnTo>
                    <a:lnTo>
                      <a:pt x="444" y="498"/>
                    </a:lnTo>
                    <a:lnTo>
                      <a:pt x="444" y="492"/>
                    </a:lnTo>
                    <a:lnTo>
                      <a:pt x="438" y="486"/>
                    </a:lnTo>
                    <a:lnTo>
                      <a:pt x="426" y="480"/>
                    </a:lnTo>
                    <a:lnTo>
                      <a:pt x="420" y="456"/>
                    </a:lnTo>
                    <a:lnTo>
                      <a:pt x="396" y="408"/>
                    </a:lnTo>
                    <a:lnTo>
                      <a:pt x="384" y="384"/>
                    </a:lnTo>
                    <a:lnTo>
                      <a:pt x="384" y="378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78" y="348"/>
                    </a:lnTo>
                    <a:lnTo>
                      <a:pt x="384" y="336"/>
                    </a:lnTo>
                    <a:lnTo>
                      <a:pt x="396" y="324"/>
                    </a:lnTo>
                    <a:lnTo>
                      <a:pt x="408" y="318"/>
                    </a:lnTo>
                    <a:lnTo>
                      <a:pt x="414" y="312"/>
                    </a:lnTo>
                    <a:lnTo>
                      <a:pt x="414" y="306"/>
                    </a:lnTo>
                    <a:lnTo>
                      <a:pt x="414" y="300"/>
                    </a:lnTo>
                    <a:lnTo>
                      <a:pt x="408" y="300"/>
                    </a:lnTo>
                    <a:lnTo>
                      <a:pt x="402" y="300"/>
                    </a:lnTo>
                    <a:lnTo>
                      <a:pt x="396" y="306"/>
                    </a:lnTo>
                    <a:lnTo>
                      <a:pt x="396" y="312"/>
                    </a:lnTo>
                    <a:lnTo>
                      <a:pt x="384" y="306"/>
                    </a:lnTo>
                    <a:lnTo>
                      <a:pt x="360" y="300"/>
                    </a:lnTo>
                    <a:lnTo>
                      <a:pt x="348" y="294"/>
                    </a:lnTo>
                    <a:lnTo>
                      <a:pt x="330" y="294"/>
                    </a:lnTo>
                    <a:lnTo>
                      <a:pt x="324" y="288"/>
                    </a:lnTo>
                    <a:lnTo>
                      <a:pt x="324" y="282"/>
                    </a:lnTo>
                    <a:lnTo>
                      <a:pt x="312" y="264"/>
                    </a:lnTo>
                    <a:lnTo>
                      <a:pt x="306" y="258"/>
                    </a:lnTo>
                    <a:lnTo>
                      <a:pt x="294" y="252"/>
                    </a:lnTo>
                    <a:lnTo>
                      <a:pt x="282" y="252"/>
                    </a:lnTo>
                    <a:lnTo>
                      <a:pt x="282" y="258"/>
                    </a:lnTo>
                    <a:lnTo>
                      <a:pt x="276" y="258"/>
                    </a:lnTo>
                    <a:lnTo>
                      <a:pt x="270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64" y="288"/>
                    </a:lnTo>
                    <a:lnTo>
                      <a:pt x="258" y="300"/>
                    </a:lnTo>
                    <a:lnTo>
                      <a:pt x="246" y="300"/>
                    </a:lnTo>
                    <a:lnTo>
                      <a:pt x="240" y="306"/>
                    </a:lnTo>
                    <a:lnTo>
                      <a:pt x="228" y="312"/>
                    </a:lnTo>
                    <a:lnTo>
                      <a:pt x="204" y="318"/>
                    </a:lnTo>
                    <a:lnTo>
                      <a:pt x="180" y="336"/>
                    </a:lnTo>
                    <a:lnTo>
                      <a:pt x="168" y="342"/>
                    </a:lnTo>
                    <a:lnTo>
                      <a:pt x="156" y="348"/>
                    </a:lnTo>
                    <a:lnTo>
                      <a:pt x="144" y="354"/>
                    </a:lnTo>
                    <a:lnTo>
                      <a:pt x="132" y="354"/>
                    </a:lnTo>
                    <a:lnTo>
                      <a:pt x="120" y="354"/>
                    </a:lnTo>
                    <a:lnTo>
                      <a:pt x="120" y="348"/>
                    </a:lnTo>
                    <a:lnTo>
                      <a:pt x="114" y="348"/>
                    </a:lnTo>
                    <a:lnTo>
                      <a:pt x="102" y="360"/>
                    </a:lnTo>
                    <a:lnTo>
                      <a:pt x="96" y="366"/>
                    </a:lnTo>
                    <a:lnTo>
                      <a:pt x="84" y="372"/>
                    </a:lnTo>
                    <a:lnTo>
                      <a:pt x="72" y="378"/>
                    </a:lnTo>
                    <a:lnTo>
                      <a:pt x="54" y="396"/>
                    </a:lnTo>
                    <a:lnTo>
                      <a:pt x="48" y="402"/>
                    </a:lnTo>
                    <a:lnTo>
                      <a:pt x="42" y="402"/>
                    </a:lnTo>
                    <a:lnTo>
                      <a:pt x="30" y="402"/>
                    </a:lnTo>
                    <a:lnTo>
                      <a:pt x="18" y="402"/>
                    </a:lnTo>
                    <a:lnTo>
                      <a:pt x="12" y="408"/>
                    </a:lnTo>
                    <a:lnTo>
                      <a:pt x="12" y="414"/>
                    </a:lnTo>
                    <a:lnTo>
                      <a:pt x="6" y="414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6" y="396"/>
                    </a:lnTo>
                    <a:lnTo>
                      <a:pt x="6" y="390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6" y="372"/>
                    </a:lnTo>
                    <a:lnTo>
                      <a:pt x="6" y="366"/>
                    </a:lnTo>
                    <a:lnTo>
                      <a:pt x="0" y="360"/>
                    </a:lnTo>
                    <a:lnTo>
                      <a:pt x="0" y="354"/>
                    </a:lnTo>
                    <a:lnTo>
                      <a:pt x="6" y="354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2" y="324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8" y="312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18" y="294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24" y="282"/>
                    </a:lnTo>
                    <a:lnTo>
                      <a:pt x="36" y="282"/>
                    </a:lnTo>
                    <a:lnTo>
                      <a:pt x="42" y="282"/>
                    </a:lnTo>
                    <a:lnTo>
                      <a:pt x="48" y="276"/>
                    </a:lnTo>
                    <a:lnTo>
                      <a:pt x="60" y="276"/>
                    </a:lnTo>
                    <a:lnTo>
                      <a:pt x="60" y="282"/>
                    </a:lnTo>
                    <a:lnTo>
                      <a:pt x="66" y="282"/>
                    </a:lnTo>
                    <a:lnTo>
                      <a:pt x="72" y="282"/>
                    </a:lnTo>
                    <a:lnTo>
                      <a:pt x="78" y="282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6" y="276"/>
                    </a:lnTo>
                    <a:lnTo>
                      <a:pt x="96" y="270"/>
                    </a:lnTo>
                    <a:lnTo>
                      <a:pt x="96" y="264"/>
                    </a:lnTo>
                    <a:lnTo>
                      <a:pt x="102" y="258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108" y="234"/>
                    </a:lnTo>
                    <a:lnTo>
                      <a:pt x="114" y="228"/>
                    </a:lnTo>
                    <a:lnTo>
                      <a:pt x="108" y="222"/>
                    </a:lnTo>
                    <a:lnTo>
                      <a:pt x="108" y="216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2" y="186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20" y="168"/>
                    </a:lnTo>
                    <a:lnTo>
                      <a:pt x="126" y="162"/>
                    </a:lnTo>
                    <a:lnTo>
                      <a:pt x="126" y="156"/>
                    </a:lnTo>
                    <a:lnTo>
                      <a:pt x="132" y="150"/>
                    </a:lnTo>
                    <a:lnTo>
                      <a:pt x="138" y="144"/>
                    </a:lnTo>
                    <a:lnTo>
                      <a:pt x="138" y="138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56" y="102"/>
                    </a:lnTo>
                    <a:lnTo>
                      <a:pt x="156" y="96"/>
                    </a:lnTo>
                    <a:lnTo>
                      <a:pt x="162" y="90"/>
                    </a:lnTo>
                    <a:lnTo>
                      <a:pt x="168" y="84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8" y="54"/>
                    </a:lnTo>
                    <a:lnTo>
                      <a:pt x="228" y="48"/>
                    </a:lnTo>
                    <a:lnTo>
                      <a:pt x="228" y="36"/>
                    </a:lnTo>
                    <a:lnTo>
                      <a:pt x="228" y="30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2" y="12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24"/>
                    </a:lnTo>
                    <a:lnTo>
                      <a:pt x="264" y="24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70" y="30"/>
                    </a:lnTo>
                    <a:lnTo>
                      <a:pt x="276" y="30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6" y="48"/>
                    </a:lnTo>
                    <a:lnTo>
                      <a:pt x="306" y="42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12" y="48"/>
                    </a:lnTo>
                    <a:lnTo>
                      <a:pt x="312" y="54"/>
                    </a:lnTo>
                    <a:lnTo>
                      <a:pt x="318" y="54"/>
                    </a:lnTo>
                    <a:lnTo>
                      <a:pt x="318" y="60"/>
                    </a:lnTo>
                    <a:lnTo>
                      <a:pt x="312" y="60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24" y="72"/>
                    </a:lnTo>
                    <a:lnTo>
                      <a:pt x="330" y="66"/>
                    </a:lnTo>
                    <a:lnTo>
                      <a:pt x="330" y="72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42" y="78"/>
                    </a:lnTo>
                    <a:lnTo>
                      <a:pt x="348" y="78"/>
                    </a:lnTo>
                    <a:lnTo>
                      <a:pt x="348" y="84"/>
                    </a:lnTo>
                    <a:lnTo>
                      <a:pt x="354" y="78"/>
                    </a:lnTo>
                    <a:lnTo>
                      <a:pt x="360" y="72"/>
                    </a:lnTo>
                    <a:lnTo>
                      <a:pt x="360" y="78"/>
                    </a:lnTo>
                    <a:lnTo>
                      <a:pt x="360" y="84"/>
                    </a:lnTo>
                    <a:lnTo>
                      <a:pt x="366" y="78"/>
                    </a:lnTo>
                    <a:lnTo>
                      <a:pt x="372" y="90"/>
                    </a:lnTo>
                    <a:lnTo>
                      <a:pt x="384" y="102"/>
                    </a:lnTo>
                    <a:lnTo>
                      <a:pt x="402" y="120"/>
                    </a:lnTo>
                    <a:lnTo>
                      <a:pt x="420" y="150"/>
                    </a:lnTo>
                    <a:lnTo>
                      <a:pt x="426" y="156"/>
                    </a:lnTo>
                    <a:lnTo>
                      <a:pt x="444" y="168"/>
                    </a:lnTo>
                    <a:lnTo>
                      <a:pt x="456" y="186"/>
                    </a:lnTo>
                    <a:lnTo>
                      <a:pt x="474" y="198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22"/>
                    </a:lnTo>
                    <a:lnTo>
                      <a:pt x="504" y="228"/>
                    </a:lnTo>
                    <a:lnTo>
                      <a:pt x="510" y="228"/>
                    </a:lnTo>
                    <a:lnTo>
                      <a:pt x="516" y="234"/>
                    </a:lnTo>
                    <a:lnTo>
                      <a:pt x="522" y="234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64"/>
                    </a:lnTo>
                    <a:lnTo>
                      <a:pt x="528" y="264"/>
                    </a:lnTo>
                    <a:lnTo>
                      <a:pt x="534" y="264"/>
                    </a:lnTo>
                    <a:lnTo>
                      <a:pt x="540" y="264"/>
                    </a:lnTo>
                    <a:lnTo>
                      <a:pt x="546" y="264"/>
                    </a:lnTo>
                    <a:lnTo>
                      <a:pt x="552" y="264"/>
                    </a:lnTo>
                    <a:lnTo>
                      <a:pt x="552" y="258"/>
                    </a:lnTo>
                    <a:lnTo>
                      <a:pt x="558" y="258"/>
                    </a:lnTo>
                    <a:lnTo>
                      <a:pt x="564" y="258"/>
                    </a:lnTo>
                    <a:lnTo>
                      <a:pt x="570" y="252"/>
                    </a:lnTo>
                    <a:lnTo>
                      <a:pt x="576" y="252"/>
                    </a:lnTo>
                    <a:lnTo>
                      <a:pt x="582" y="246"/>
                    </a:lnTo>
                    <a:lnTo>
                      <a:pt x="588" y="246"/>
                    </a:lnTo>
                    <a:lnTo>
                      <a:pt x="594" y="252"/>
                    </a:lnTo>
                    <a:lnTo>
                      <a:pt x="600" y="252"/>
                    </a:lnTo>
                    <a:lnTo>
                      <a:pt x="600" y="258"/>
                    </a:lnTo>
                    <a:lnTo>
                      <a:pt x="606" y="264"/>
                    </a:lnTo>
                    <a:lnTo>
                      <a:pt x="612" y="264"/>
                    </a:lnTo>
                    <a:lnTo>
                      <a:pt x="618" y="270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88"/>
                    </a:lnTo>
                    <a:lnTo>
                      <a:pt x="642" y="294"/>
                    </a:lnTo>
                    <a:lnTo>
                      <a:pt x="648" y="294"/>
                    </a:lnTo>
                    <a:lnTo>
                      <a:pt x="654" y="294"/>
                    </a:lnTo>
                    <a:lnTo>
                      <a:pt x="660" y="300"/>
                    </a:lnTo>
                    <a:lnTo>
                      <a:pt x="666" y="300"/>
                    </a:lnTo>
                    <a:lnTo>
                      <a:pt x="672" y="300"/>
                    </a:lnTo>
                    <a:lnTo>
                      <a:pt x="678" y="300"/>
                    </a:lnTo>
                    <a:lnTo>
                      <a:pt x="684" y="306"/>
                    </a:lnTo>
                    <a:lnTo>
                      <a:pt x="690" y="306"/>
                    </a:lnTo>
                    <a:lnTo>
                      <a:pt x="696" y="306"/>
                    </a:lnTo>
                    <a:lnTo>
                      <a:pt x="702" y="306"/>
                    </a:lnTo>
                    <a:lnTo>
                      <a:pt x="702" y="312"/>
                    </a:lnTo>
                    <a:lnTo>
                      <a:pt x="708" y="312"/>
                    </a:lnTo>
                    <a:lnTo>
                      <a:pt x="714" y="318"/>
                    </a:lnTo>
                    <a:lnTo>
                      <a:pt x="720" y="31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1" name="Freeform 29">
                <a:extLst>
                  <a:ext uri="{FF2B5EF4-FFF2-40B4-BE49-F238E27FC236}">
                    <a16:creationId xmlns:a16="http://schemas.microsoft.com/office/drawing/2014/main" id="{857D681B-625D-4F2B-F04F-52CAF489C1A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4976179"/>
                <a:ext cx="2324394" cy="1400175"/>
              </a:xfrm>
              <a:custGeom>
                <a:avLst/>
                <a:gdLst>
                  <a:gd name="T0" fmla="*/ 2077669461 w 697"/>
                  <a:gd name="T1" fmla="*/ 510332831 h 420"/>
                  <a:gd name="T2" fmla="*/ 2147483647 w 697"/>
                  <a:gd name="T3" fmla="*/ 408265313 h 420"/>
                  <a:gd name="T4" fmla="*/ 2147483647 w 697"/>
                  <a:gd name="T5" fmla="*/ 306200175 h 420"/>
                  <a:gd name="T6" fmla="*/ 2147483647 w 697"/>
                  <a:gd name="T7" fmla="*/ 340221094 h 420"/>
                  <a:gd name="T8" fmla="*/ 2147483647 w 697"/>
                  <a:gd name="T9" fmla="*/ 408265313 h 420"/>
                  <a:gd name="T10" fmla="*/ 2147483647 w 697"/>
                  <a:gd name="T11" fmla="*/ 544353750 h 420"/>
                  <a:gd name="T12" fmla="*/ 2147483647 w 697"/>
                  <a:gd name="T13" fmla="*/ 544353750 h 420"/>
                  <a:gd name="T14" fmla="*/ 2147483647 w 697"/>
                  <a:gd name="T15" fmla="*/ 408265313 h 420"/>
                  <a:gd name="T16" fmla="*/ 2147483647 w 697"/>
                  <a:gd name="T17" fmla="*/ 272176875 h 420"/>
                  <a:gd name="T18" fmla="*/ 2147483647 w 697"/>
                  <a:gd name="T19" fmla="*/ 306200175 h 420"/>
                  <a:gd name="T20" fmla="*/ 2147483647 w 697"/>
                  <a:gd name="T21" fmla="*/ 408265313 h 420"/>
                  <a:gd name="T22" fmla="*/ 2147483647 w 697"/>
                  <a:gd name="T23" fmla="*/ 476309531 h 420"/>
                  <a:gd name="T24" fmla="*/ 2147483647 w 697"/>
                  <a:gd name="T25" fmla="*/ 544353750 h 420"/>
                  <a:gd name="T26" fmla="*/ 2147483647 w 697"/>
                  <a:gd name="T27" fmla="*/ 544353750 h 420"/>
                  <a:gd name="T28" fmla="*/ 2147483647 w 697"/>
                  <a:gd name="T29" fmla="*/ 544353750 h 420"/>
                  <a:gd name="T30" fmla="*/ 2147483647 w 697"/>
                  <a:gd name="T31" fmla="*/ 544353750 h 420"/>
                  <a:gd name="T32" fmla="*/ 2147483647 w 697"/>
                  <a:gd name="T33" fmla="*/ 578377050 h 420"/>
                  <a:gd name="T34" fmla="*/ 2147483647 w 697"/>
                  <a:gd name="T35" fmla="*/ 714465488 h 420"/>
                  <a:gd name="T36" fmla="*/ 2147483647 w 697"/>
                  <a:gd name="T37" fmla="*/ 782509706 h 420"/>
                  <a:gd name="T38" fmla="*/ 2147483647 w 697"/>
                  <a:gd name="T39" fmla="*/ 850553925 h 420"/>
                  <a:gd name="T40" fmla="*/ 2147483647 w 697"/>
                  <a:gd name="T41" fmla="*/ 918598144 h 420"/>
                  <a:gd name="T42" fmla="*/ 2147483647 w 697"/>
                  <a:gd name="T43" fmla="*/ 1020663281 h 420"/>
                  <a:gd name="T44" fmla="*/ 2147483647 w 697"/>
                  <a:gd name="T45" fmla="*/ 1088707500 h 420"/>
                  <a:gd name="T46" fmla="*/ 2147483647 w 697"/>
                  <a:gd name="T47" fmla="*/ 1190775019 h 420"/>
                  <a:gd name="T48" fmla="*/ 2147483647 w 697"/>
                  <a:gd name="T49" fmla="*/ 1292840156 h 420"/>
                  <a:gd name="T50" fmla="*/ 2147483647 w 697"/>
                  <a:gd name="T51" fmla="*/ 1292840156 h 420"/>
                  <a:gd name="T52" fmla="*/ 2147483647 w 697"/>
                  <a:gd name="T53" fmla="*/ 1326863456 h 420"/>
                  <a:gd name="T54" fmla="*/ 2147483647 w 697"/>
                  <a:gd name="T55" fmla="*/ 1394907675 h 420"/>
                  <a:gd name="T56" fmla="*/ 2147483647 w 697"/>
                  <a:gd name="T57" fmla="*/ 1360884375 h 420"/>
                  <a:gd name="T58" fmla="*/ 2147483647 w 697"/>
                  <a:gd name="T59" fmla="*/ 1360884375 h 420"/>
                  <a:gd name="T60" fmla="*/ 2147483647 w 697"/>
                  <a:gd name="T61" fmla="*/ 1326863456 h 420"/>
                  <a:gd name="T62" fmla="*/ 2147483647 w 697"/>
                  <a:gd name="T63" fmla="*/ 1394907675 h 420"/>
                  <a:gd name="T64" fmla="*/ 2147483647 w 697"/>
                  <a:gd name="T65" fmla="*/ 1462951894 h 420"/>
                  <a:gd name="T66" fmla="*/ 2147483647 w 697"/>
                  <a:gd name="T67" fmla="*/ 1462951894 h 420"/>
                  <a:gd name="T68" fmla="*/ 2147483647 w 697"/>
                  <a:gd name="T69" fmla="*/ 1599040331 h 420"/>
                  <a:gd name="T70" fmla="*/ 2147483647 w 697"/>
                  <a:gd name="T71" fmla="*/ 1599040331 h 420"/>
                  <a:gd name="T72" fmla="*/ 2147483647 w 697"/>
                  <a:gd name="T73" fmla="*/ 1530996113 h 420"/>
                  <a:gd name="T74" fmla="*/ 2147483647 w 697"/>
                  <a:gd name="T75" fmla="*/ 1667084550 h 420"/>
                  <a:gd name="T76" fmla="*/ 2147483647 w 697"/>
                  <a:gd name="T77" fmla="*/ 1735128769 h 420"/>
                  <a:gd name="T78" fmla="*/ 2147483647 w 697"/>
                  <a:gd name="T79" fmla="*/ 1871217206 h 420"/>
                  <a:gd name="T80" fmla="*/ 2147483647 w 697"/>
                  <a:gd name="T81" fmla="*/ 2007305644 h 420"/>
                  <a:gd name="T82" fmla="*/ 2147483647 w 697"/>
                  <a:gd name="T83" fmla="*/ 2147483647 h 420"/>
                  <a:gd name="T84" fmla="*/ 2147483647 w 697"/>
                  <a:gd name="T85" fmla="*/ 1939261425 h 420"/>
                  <a:gd name="T86" fmla="*/ 2147483647 w 697"/>
                  <a:gd name="T87" fmla="*/ 1803172988 h 420"/>
                  <a:gd name="T88" fmla="*/ 2147483647 w 697"/>
                  <a:gd name="T89" fmla="*/ 2147483647 h 420"/>
                  <a:gd name="T90" fmla="*/ 2147483647 w 697"/>
                  <a:gd name="T91" fmla="*/ 2147483647 h 420"/>
                  <a:gd name="T92" fmla="*/ 2147483647 w 697"/>
                  <a:gd name="T93" fmla="*/ 2147483647 h 420"/>
                  <a:gd name="T94" fmla="*/ 1678118932 w 697"/>
                  <a:gd name="T95" fmla="*/ 2075349863 h 420"/>
                  <a:gd name="T96" fmla="*/ 1198656749 w 697"/>
                  <a:gd name="T97" fmla="*/ 2007305644 h 420"/>
                  <a:gd name="T98" fmla="*/ 319641456 w 697"/>
                  <a:gd name="T99" fmla="*/ 2109370781 h 420"/>
                  <a:gd name="T100" fmla="*/ 79911654 w 697"/>
                  <a:gd name="T101" fmla="*/ 2109370781 h 420"/>
                  <a:gd name="T102" fmla="*/ 119866191 w 697"/>
                  <a:gd name="T103" fmla="*/ 1769149688 h 420"/>
                  <a:gd name="T104" fmla="*/ 39954537 w 697"/>
                  <a:gd name="T105" fmla="*/ 1530996113 h 420"/>
                  <a:gd name="T106" fmla="*/ 599328374 w 697"/>
                  <a:gd name="T107" fmla="*/ 1326863456 h 420"/>
                  <a:gd name="T108" fmla="*/ 1038836021 w 697"/>
                  <a:gd name="T109" fmla="*/ 952619063 h 420"/>
                  <a:gd name="T110" fmla="*/ 1438386550 w 697"/>
                  <a:gd name="T111" fmla="*/ 136088438 h 420"/>
                  <a:gd name="T112" fmla="*/ 1598207278 w 697"/>
                  <a:gd name="T113" fmla="*/ 136088438 h 420"/>
                  <a:gd name="T114" fmla="*/ 1718073469 w 697"/>
                  <a:gd name="T115" fmla="*/ 0 h 420"/>
                  <a:gd name="T116" fmla="*/ 1837939660 w 697"/>
                  <a:gd name="T117" fmla="*/ 136088438 h 420"/>
                  <a:gd name="T118" fmla="*/ 1957803270 w 697"/>
                  <a:gd name="T119" fmla="*/ 238155956 h 42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97" h="420">
                    <a:moveTo>
                      <a:pt x="300" y="60"/>
                    </a:moveTo>
                    <a:lnTo>
                      <a:pt x="300" y="66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8" y="54"/>
                    </a:lnTo>
                    <a:lnTo>
                      <a:pt x="355" y="54"/>
                    </a:lnTo>
                    <a:lnTo>
                      <a:pt x="361" y="54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6"/>
                    </a:lnTo>
                    <a:lnTo>
                      <a:pt x="391" y="72"/>
                    </a:lnTo>
                    <a:lnTo>
                      <a:pt x="397" y="78"/>
                    </a:lnTo>
                    <a:lnTo>
                      <a:pt x="397" y="84"/>
                    </a:lnTo>
                    <a:lnTo>
                      <a:pt x="403" y="90"/>
                    </a:lnTo>
                    <a:lnTo>
                      <a:pt x="403" y="96"/>
                    </a:lnTo>
                    <a:lnTo>
                      <a:pt x="403" y="102"/>
                    </a:lnTo>
                    <a:lnTo>
                      <a:pt x="409" y="102"/>
                    </a:lnTo>
                    <a:lnTo>
                      <a:pt x="415" y="102"/>
                    </a:lnTo>
                    <a:lnTo>
                      <a:pt x="421" y="102"/>
                    </a:lnTo>
                    <a:lnTo>
                      <a:pt x="421" y="96"/>
                    </a:lnTo>
                    <a:lnTo>
                      <a:pt x="421" y="90"/>
                    </a:lnTo>
                    <a:lnTo>
                      <a:pt x="427" y="84"/>
                    </a:lnTo>
                    <a:lnTo>
                      <a:pt x="433" y="78"/>
                    </a:lnTo>
                    <a:lnTo>
                      <a:pt x="439" y="72"/>
                    </a:lnTo>
                    <a:lnTo>
                      <a:pt x="439" y="66"/>
                    </a:lnTo>
                    <a:lnTo>
                      <a:pt x="445" y="60"/>
                    </a:lnTo>
                    <a:lnTo>
                      <a:pt x="445" y="54"/>
                    </a:lnTo>
                    <a:lnTo>
                      <a:pt x="445" y="48"/>
                    </a:lnTo>
                    <a:lnTo>
                      <a:pt x="445" y="54"/>
                    </a:lnTo>
                    <a:lnTo>
                      <a:pt x="451" y="54"/>
                    </a:lnTo>
                    <a:lnTo>
                      <a:pt x="457" y="54"/>
                    </a:lnTo>
                    <a:lnTo>
                      <a:pt x="463" y="54"/>
                    </a:lnTo>
                    <a:lnTo>
                      <a:pt x="469" y="54"/>
                    </a:lnTo>
                    <a:lnTo>
                      <a:pt x="469" y="60"/>
                    </a:lnTo>
                    <a:lnTo>
                      <a:pt x="475" y="60"/>
                    </a:lnTo>
                    <a:lnTo>
                      <a:pt x="475" y="66"/>
                    </a:lnTo>
                    <a:lnTo>
                      <a:pt x="475" y="72"/>
                    </a:lnTo>
                    <a:lnTo>
                      <a:pt x="475" y="78"/>
                    </a:lnTo>
                    <a:lnTo>
                      <a:pt x="481" y="78"/>
                    </a:lnTo>
                    <a:lnTo>
                      <a:pt x="481" y="84"/>
                    </a:lnTo>
                    <a:lnTo>
                      <a:pt x="481" y="90"/>
                    </a:lnTo>
                    <a:lnTo>
                      <a:pt x="481" y="96"/>
                    </a:lnTo>
                    <a:lnTo>
                      <a:pt x="487" y="96"/>
                    </a:lnTo>
                    <a:lnTo>
                      <a:pt x="493" y="96"/>
                    </a:lnTo>
                    <a:lnTo>
                      <a:pt x="499" y="96"/>
                    </a:lnTo>
                    <a:lnTo>
                      <a:pt x="505" y="96"/>
                    </a:lnTo>
                    <a:lnTo>
                      <a:pt x="511" y="96"/>
                    </a:lnTo>
                    <a:lnTo>
                      <a:pt x="517" y="96"/>
                    </a:lnTo>
                    <a:lnTo>
                      <a:pt x="523" y="96"/>
                    </a:lnTo>
                    <a:lnTo>
                      <a:pt x="529" y="96"/>
                    </a:lnTo>
                    <a:lnTo>
                      <a:pt x="535" y="96"/>
                    </a:lnTo>
                    <a:lnTo>
                      <a:pt x="541" y="96"/>
                    </a:lnTo>
                    <a:lnTo>
                      <a:pt x="547" y="96"/>
                    </a:lnTo>
                    <a:lnTo>
                      <a:pt x="553" y="96"/>
                    </a:lnTo>
                    <a:lnTo>
                      <a:pt x="553" y="102"/>
                    </a:lnTo>
                    <a:lnTo>
                      <a:pt x="553" y="108"/>
                    </a:lnTo>
                    <a:lnTo>
                      <a:pt x="553" y="114"/>
                    </a:lnTo>
                    <a:lnTo>
                      <a:pt x="553" y="120"/>
                    </a:lnTo>
                    <a:lnTo>
                      <a:pt x="547" y="120"/>
                    </a:lnTo>
                    <a:lnTo>
                      <a:pt x="547" y="126"/>
                    </a:lnTo>
                    <a:lnTo>
                      <a:pt x="541" y="132"/>
                    </a:lnTo>
                    <a:lnTo>
                      <a:pt x="541" y="138"/>
                    </a:lnTo>
                    <a:lnTo>
                      <a:pt x="535" y="138"/>
                    </a:lnTo>
                    <a:lnTo>
                      <a:pt x="535" y="144"/>
                    </a:lnTo>
                    <a:lnTo>
                      <a:pt x="529" y="138"/>
                    </a:lnTo>
                    <a:lnTo>
                      <a:pt x="523" y="144"/>
                    </a:lnTo>
                    <a:lnTo>
                      <a:pt x="523" y="150"/>
                    </a:lnTo>
                    <a:lnTo>
                      <a:pt x="523" y="156"/>
                    </a:lnTo>
                    <a:lnTo>
                      <a:pt x="517" y="156"/>
                    </a:lnTo>
                    <a:lnTo>
                      <a:pt x="511" y="156"/>
                    </a:lnTo>
                    <a:lnTo>
                      <a:pt x="511" y="162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505" y="174"/>
                    </a:lnTo>
                    <a:lnTo>
                      <a:pt x="511" y="174"/>
                    </a:lnTo>
                    <a:lnTo>
                      <a:pt x="511" y="180"/>
                    </a:lnTo>
                    <a:lnTo>
                      <a:pt x="511" y="186"/>
                    </a:lnTo>
                    <a:lnTo>
                      <a:pt x="517" y="186"/>
                    </a:lnTo>
                    <a:lnTo>
                      <a:pt x="517" y="192"/>
                    </a:lnTo>
                    <a:lnTo>
                      <a:pt x="523" y="192"/>
                    </a:lnTo>
                    <a:lnTo>
                      <a:pt x="523" y="198"/>
                    </a:lnTo>
                    <a:lnTo>
                      <a:pt x="523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9" y="222"/>
                    </a:lnTo>
                    <a:lnTo>
                      <a:pt x="529" y="228"/>
                    </a:lnTo>
                    <a:lnTo>
                      <a:pt x="535" y="228"/>
                    </a:lnTo>
                    <a:lnTo>
                      <a:pt x="541" y="228"/>
                    </a:lnTo>
                    <a:lnTo>
                      <a:pt x="547" y="228"/>
                    </a:lnTo>
                    <a:lnTo>
                      <a:pt x="553" y="228"/>
                    </a:lnTo>
                    <a:lnTo>
                      <a:pt x="553" y="234"/>
                    </a:lnTo>
                    <a:lnTo>
                      <a:pt x="559" y="234"/>
                    </a:lnTo>
                    <a:lnTo>
                      <a:pt x="559" y="240"/>
                    </a:lnTo>
                    <a:lnTo>
                      <a:pt x="559" y="246"/>
                    </a:lnTo>
                    <a:lnTo>
                      <a:pt x="565" y="246"/>
                    </a:lnTo>
                    <a:lnTo>
                      <a:pt x="565" y="252"/>
                    </a:lnTo>
                    <a:lnTo>
                      <a:pt x="571" y="252"/>
                    </a:lnTo>
                    <a:lnTo>
                      <a:pt x="571" y="246"/>
                    </a:lnTo>
                    <a:lnTo>
                      <a:pt x="577" y="240"/>
                    </a:lnTo>
                    <a:lnTo>
                      <a:pt x="583" y="240"/>
                    </a:lnTo>
                    <a:lnTo>
                      <a:pt x="589" y="240"/>
                    </a:lnTo>
                    <a:lnTo>
                      <a:pt x="595" y="240"/>
                    </a:lnTo>
                    <a:lnTo>
                      <a:pt x="601" y="240"/>
                    </a:lnTo>
                    <a:lnTo>
                      <a:pt x="607" y="240"/>
                    </a:lnTo>
                    <a:lnTo>
                      <a:pt x="613" y="240"/>
                    </a:lnTo>
                    <a:lnTo>
                      <a:pt x="619" y="240"/>
                    </a:lnTo>
                    <a:lnTo>
                      <a:pt x="619" y="234"/>
                    </a:lnTo>
                    <a:lnTo>
                      <a:pt x="625" y="234"/>
                    </a:lnTo>
                    <a:lnTo>
                      <a:pt x="631" y="234"/>
                    </a:lnTo>
                    <a:lnTo>
                      <a:pt x="637" y="240"/>
                    </a:lnTo>
                    <a:lnTo>
                      <a:pt x="643" y="240"/>
                    </a:lnTo>
                    <a:lnTo>
                      <a:pt x="643" y="246"/>
                    </a:lnTo>
                    <a:lnTo>
                      <a:pt x="649" y="246"/>
                    </a:lnTo>
                    <a:lnTo>
                      <a:pt x="655" y="246"/>
                    </a:lnTo>
                    <a:lnTo>
                      <a:pt x="661" y="252"/>
                    </a:lnTo>
                    <a:lnTo>
                      <a:pt x="667" y="252"/>
                    </a:lnTo>
                    <a:lnTo>
                      <a:pt x="673" y="252"/>
                    </a:lnTo>
                    <a:lnTo>
                      <a:pt x="673" y="258"/>
                    </a:lnTo>
                    <a:lnTo>
                      <a:pt x="679" y="258"/>
                    </a:lnTo>
                    <a:lnTo>
                      <a:pt x="685" y="258"/>
                    </a:lnTo>
                    <a:lnTo>
                      <a:pt x="691" y="258"/>
                    </a:lnTo>
                    <a:lnTo>
                      <a:pt x="697" y="258"/>
                    </a:lnTo>
                    <a:lnTo>
                      <a:pt x="697" y="264"/>
                    </a:lnTo>
                    <a:lnTo>
                      <a:pt x="691" y="264"/>
                    </a:lnTo>
                    <a:lnTo>
                      <a:pt x="691" y="270"/>
                    </a:lnTo>
                    <a:lnTo>
                      <a:pt x="691" y="276"/>
                    </a:lnTo>
                    <a:lnTo>
                      <a:pt x="691" y="282"/>
                    </a:lnTo>
                    <a:lnTo>
                      <a:pt x="685" y="282"/>
                    </a:lnTo>
                    <a:lnTo>
                      <a:pt x="679" y="282"/>
                    </a:lnTo>
                    <a:lnTo>
                      <a:pt x="673" y="282"/>
                    </a:lnTo>
                    <a:lnTo>
                      <a:pt x="667" y="282"/>
                    </a:lnTo>
                    <a:lnTo>
                      <a:pt x="661" y="282"/>
                    </a:lnTo>
                    <a:lnTo>
                      <a:pt x="655" y="282"/>
                    </a:lnTo>
                    <a:lnTo>
                      <a:pt x="649" y="276"/>
                    </a:lnTo>
                    <a:lnTo>
                      <a:pt x="643" y="276"/>
                    </a:lnTo>
                    <a:lnTo>
                      <a:pt x="637" y="270"/>
                    </a:lnTo>
                    <a:lnTo>
                      <a:pt x="631" y="270"/>
                    </a:lnTo>
                    <a:lnTo>
                      <a:pt x="625" y="276"/>
                    </a:lnTo>
                    <a:lnTo>
                      <a:pt x="625" y="282"/>
                    </a:lnTo>
                    <a:lnTo>
                      <a:pt x="625" y="288"/>
                    </a:lnTo>
                    <a:lnTo>
                      <a:pt x="619" y="288"/>
                    </a:lnTo>
                    <a:lnTo>
                      <a:pt x="619" y="294"/>
                    </a:lnTo>
                    <a:lnTo>
                      <a:pt x="619" y="300"/>
                    </a:lnTo>
                    <a:lnTo>
                      <a:pt x="625" y="300"/>
                    </a:lnTo>
                    <a:lnTo>
                      <a:pt x="631" y="306"/>
                    </a:lnTo>
                    <a:lnTo>
                      <a:pt x="637" y="306"/>
                    </a:lnTo>
                    <a:lnTo>
                      <a:pt x="637" y="312"/>
                    </a:lnTo>
                    <a:lnTo>
                      <a:pt x="643" y="312"/>
                    </a:lnTo>
                    <a:lnTo>
                      <a:pt x="637" y="318"/>
                    </a:lnTo>
                    <a:lnTo>
                      <a:pt x="637" y="324"/>
                    </a:lnTo>
                    <a:lnTo>
                      <a:pt x="637" y="330"/>
                    </a:lnTo>
                    <a:lnTo>
                      <a:pt x="637" y="336"/>
                    </a:lnTo>
                    <a:lnTo>
                      <a:pt x="637" y="342"/>
                    </a:lnTo>
                    <a:lnTo>
                      <a:pt x="643" y="342"/>
                    </a:lnTo>
                    <a:lnTo>
                      <a:pt x="637" y="348"/>
                    </a:lnTo>
                    <a:lnTo>
                      <a:pt x="637" y="354"/>
                    </a:lnTo>
                    <a:lnTo>
                      <a:pt x="631" y="354"/>
                    </a:lnTo>
                    <a:lnTo>
                      <a:pt x="625" y="354"/>
                    </a:lnTo>
                    <a:lnTo>
                      <a:pt x="625" y="360"/>
                    </a:lnTo>
                    <a:lnTo>
                      <a:pt x="619" y="360"/>
                    </a:lnTo>
                    <a:lnTo>
                      <a:pt x="619" y="366"/>
                    </a:lnTo>
                    <a:lnTo>
                      <a:pt x="613" y="366"/>
                    </a:lnTo>
                    <a:lnTo>
                      <a:pt x="607" y="372"/>
                    </a:lnTo>
                    <a:lnTo>
                      <a:pt x="601" y="372"/>
                    </a:lnTo>
                    <a:lnTo>
                      <a:pt x="589" y="378"/>
                    </a:lnTo>
                    <a:lnTo>
                      <a:pt x="583" y="384"/>
                    </a:lnTo>
                    <a:lnTo>
                      <a:pt x="577" y="384"/>
                    </a:lnTo>
                    <a:lnTo>
                      <a:pt x="577" y="378"/>
                    </a:lnTo>
                    <a:lnTo>
                      <a:pt x="571" y="366"/>
                    </a:lnTo>
                    <a:lnTo>
                      <a:pt x="571" y="360"/>
                    </a:lnTo>
                    <a:lnTo>
                      <a:pt x="565" y="360"/>
                    </a:lnTo>
                    <a:lnTo>
                      <a:pt x="559" y="354"/>
                    </a:lnTo>
                    <a:lnTo>
                      <a:pt x="559" y="348"/>
                    </a:lnTo>
                    <a:lnTo>
                      <a:pt x="553" y="342"/>
                    </a:lnTo>
                    <a:lnTo>
                      <a:pt x="547" y="342"/>
                    </a:lnTo>
                    <a:lnTo>
                      <a:pt x="541" y="342"/>
                    </a:lnTo>
                    <a:lnTo>
                      <a:pt x="529" y="348"/>
                    </a:lnTo>
                    <a:lnTo>
                      <a:pt x="511" y="348"/>
                    </a:lnTo>
                    <a:lnTo>
                      <a:pt x="493" y="342"/>
                    </a:lnTo>
                    <a:lnTo>
                      <a:pt x="487" y="342"/>
                    </a:lnTo>
                    <a:lnTo>
                      <a:pt x="481" y="342"/>
                    </a:lnTo>
                    <a:lnTo>
                      <a:pt x="457" y="336"/>
                    </a:lnTo>
                    <a:lnTo>
                      <a:pt x="439" y="330"/>
                    </a:lnTo>
                    <a:lnTo>
                      <a:pt x="427" y="324"/>
                    </a:lnTo>
                    <a:lnTo>
                      <a:pt x="421" y="324"/>
                    </a:lnTo>
                    <a:lnTo>
                      <a:pt x="415" y="318"/>
                    </a:lnTo>
                    <a:lnTo>
                      <a:pt x="409" y="318"/>
                    </a:lnTo>
                    <a:lnTo>
                      <a:pt x="403" y="324"/>
                    </a:lnTo>
                    <a:lnTo>
                      <a:pt x="397" y="324"/>
                    </a:lnTo>
                    <a:lnTo>
                      <a:pt x="385" y="330"/>
                    </a:lnTo>
                    <a:lnTo>
                      <a:pt x="379" y="342"/>
                    </a:lnTo>
                    <a:lnTo>
                      <a:pt x="373" y="348"/>
                    </a:lnTo>
                    <a:lnTo>
                      <a:pt x="373" y="354"/>
                    </a:lnTo>
                    <a:lnTo>
                      <a:pt x="373" y="366"/>
                    </a:lnTo>
                    <a:lnTo>
                      <a:pt x="373" y="372"/>
                    </a:lnTo>
                    <a:lnTo>
                      <a:pt x="373" y="384"/>
                    </a:lnTo>
                    <a:lnTo>
                      <a:pt x="379" y="390"/>
                    </a:lnTo>
                    <a:lnTo>
                      <a:pt x="379" y="396"/>
                    </a:lnTo>
                    <a:lnTo>
                      <a:pt x="379" y="402"/>
                    </a:lnTo>
                    <a:lnTo>
                      <a:pt x="379" y="408"/>
                    </a:lnTo>
                    <a:lnTo>
                      <a:pt x="379" y="414"/>
                    </a:lnTo>
                    <a:lnTo>
                      <a:pt x="385" y="414"/>
                    </a:lnTo>
                    <a:lnTo>
                      <a:pt x="385" y="420"/>
                    </a:lnTo>
                    <a:lnTo>
                      <a:pt x="379" y="420"/>
                    </a:lnTo>
                    <a:lnTo>
                      <a:pt x="373" y="420"/>
                    </a:lnTo>
                    <a:lnTo>
                      <a:pt x="367" y="414"/>
                    </a:lnTo>
                    <a:lnTo>
                      <a:pt x="361" y="414"/>
                    </a:lnTo>
                    <a:lnTo>
                      <a:pt x="355" y="408"/>
                    </a:lnTo>
                    <a:lnTo>
                      <a:pt x="348" y="408"/>
                    </a:lnTo>
                    <a:lnTo>
                      <a:pt x="342" y="408"/>
                    </a:lnTo>
                    <a:lnTo>
                      <a:pt x="330" y="402"/>
                    </a:lnTo>
                    <a:lnTo>
                      <a:pt x="324" y="396"/>
                    </a:lnTo>
                    <a:lnTo>
                      <a:pt x="318" y="396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294" y="390"/>
                    </a:lnTo>
                    <a:lnTo>
                      <a:pt x="288" y="384"/>
                    </a:lnTo>
                    <a:lnTo>
                      <a:pt x="276" y="378"/>
                    </a:lnTo>
                    <a:lnTo>
                      <a:pt x="270" y="378"/>
                    </a:lnTo>
                    <a:lnTo>
                      <a:pt x="258" y="372"/>
                    </a:lnTo>
                    <a:lnTo>
                      <a:pt x="252" y="366"/>
                    </a:lnTo>
                    <a:lnTo>
                      <a:pt x="246" y="366"/>
                    </a:lnTo>
                    <a:lnTo>
                      <a:pt x="240" y="366"/>
                    </a:lnTo>
                    <a:lnTo>
                      <a:pt x="234" y="366"/>
                    </a:lnTo>
                    <a:lnTo>
                      <a:pt x="228" y="360"/>
                    </a:lnTo>
                    <a:lnTo>
                      <a:pt x="222" y="360"/>
                    </a:lnTo>
                    <a:lnTo>
                      <a:pt x="216" y="360"/>
                    </a:lnTo>
                    <a:lnTo>
                      <a:pt x="210" y="360"/>
                    </a:lnTo>
                    <a:lnTo>
                      <a:pt x="198" y="354"/>
                    </a:lnTo>
                    <a:lnTo>
                      <a:pt x="192" y="354"/>
                    </a:lnTo>
                    <a:lnTo>
                      <a:pt x="180" y="354"/>
                    </a:lnTo>
                    <a:lnTo>
                      <a:pt x="168" y="348"/>
                    </a:lnTo>
                    <a:lnTo>
                      <a:pt x="162" y="348"/>
                    </a:lnTo>
                    <a:lnTo>
                      <a:pt x="150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0" y="348"/>
                    </a:lnTo>
                    <a:lnTo>
                      <a:pt x="96" y="354"/>
                    </a:lnTo>
                    <a:lnTo>
                      <a:pt x="84" y="354"/>
                    </a:lnTo>
                    <a:lnTo>
                      <a:pt x="72" y="360"/>
                    </a:lnTo>
                    <a:lnTo>
                      <a:pt x="48" y="372"/>
                    </a:lnTo>
                    <a:lnTo>
                      <a:pt x="36" y="372"/>
                    </a:lnTo>
                    <a:lnTo>
                      <a:pt x="30" y="378"/>
                    </a:lnTo>
                    <a:lnTo>
                      <a:pt x="24" y="384"/>
                    </a:lnTo>
                    <a:lnTo>
                      <a:pt x="12" y="390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12" y="372"/>
                    </a:lnTo>
                    <a:lnTo>
                      <a:pt x="12" y="366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12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8" y="240"/>
                    </a:lnTo>
                    <a:lnTo>
                      <a:pt x="24" y="240"/>
                    </a:lnTo>
                    <a:lnTo>
                      <a:pt x="36" y="240"/>
                    </a:lnTo>
                    <a:lnTo>
                      <a:pt x="42" y="240"/>
                    </a:lnTo>
                    <a:lnTo>
                      <a:pt x="48" y="240"/>
                    </a:lnTo>
                    <a:lnTo>
                      <a:pt x="60" y="240"/>
                    </a:lnTo>
                    <a:lnTo>
                      <a:pt x="72" y="234"/>
                    </a:lnTo>
                    <a:lnTo>
                      <a:pt x="90" y="234"/>
                    </a:lnTo>
                    <a:lnTo>
                      <a:pt x="102" y="234"/>
                    </a:lnTo>
                    <a:lnTo>
                      <a:pt x="108" y="228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44" y="198"/>
                    </a:lnTo>
                    <a:lnTo>
                      <a:pt x="144" y="192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6" y="168"/>
                    </a:lnTo>
                    <a:lnTo>
                      <a:pt x="162" y="156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20"/>
                    </a:lnTo>
                    <a:lnTo>
                      <a:pt x="168" y="72"/>
                    </a:lnTo>
                    <a:lnTo>
                      <a:pt x="174" y="60"/>
                    </a:lnTo>
                    <a:lnTo>
                      <a:pt x="192" y="24"/>
                    </a:lnTo>
                    <a:lnTo>
                      <a:pt x="210" y="18"/>
                    </a:lnTo>
                    <a:lnTo>
                      <a:pt x="216" y="24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76" y="12"/>
                    </a:lnTo>
                    <a:lnTo>
                      <a:pt x="276" y="18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306" y="6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2" name="Freeform 30">
                <a:extLst>
                  <a:ext uri="{FF2B5EF4-FFF2-40B4-BE49-F238E27FC236}">
                    <a16:creationId xmlns:a16="http://schemas.microsoft.com/office/drawing/2014/main" id="{603D80B8-567B-77E3-03BC-E330CBF210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4502" y="3275965"/>
                <a:ext cx="3261946" cy="2740343"/>
              </a:xfrm>
              <a:custGeom>
                <a:avLst/>
                <a:gdLst>
                  <a:gd name="T0" fmla="*/ 2147483647 w 978"/>
                  <a:gd name="T1" fmla="*/ 2147483647 h 822"/>
                  <a:gd name="T2" fmla="*/ 2147483647 w 978"/>
                  <a:gd name="T3" fmla="*/ 2147483647 h 822"/>
                  <a:gd name="T4" fmla="*/ 2147483647 w 978"/>
                  <a:gd name="T5" fmla="*/ 2147483647 h 822"/>
                  <a:gd name="T6" fmla="*/ 2147483647 w 978"/>
                  <a:gd name="T7" fmla="*/ 2147483647 h 822"/>
                  <a:gd name="T8" fmla="*/ 2147483647 w 978"/>
                  <a:gd name="T9" fmla="*/ 2147483647 h 822"/>
                  <a:gd name="T10" fmla="*/ 2147483647 w 978"/>
                  <a:gd name="T11" fmla="*/ 2147483647 h 822"/>
                  <a:gd name="T12" fmla="*/ 2147483647 w 978"/>
                  <a:gd name="T13" fmla="*/ 2147483647 h 822"/>
                  <a:gd name="T14" fmla="*/ 2147483647 w 978"/>
                  <a:gd name="T15" fmla="*/ 2147483647 h 822"/>
                  <a:gd name="T16" fmla="*/ 2078253030 w 978"/>
                  <a:gd name="T17" fmla="*/ 2147483647 h 822"/>
                  <a:gd name="T18" fmla="*/ 1079094408 w 978"/>
                  <a:gd name="T19" fmla="*/ 2147483647 h 822"/>
                  <a:gd name="T20" fmla="*/ 719396272 w 978"/>
                  <a:gd name="T21" fmla="*/ 2147483647 h 822"/>
                  <a:gd name="T22" fmla="*/ 599495173 w 978"/>
                  <a:gd name="T23" fmla="*/ 2075350393 h 822"/>
                  <a:gd name="T24" fmla="*/ 359698136 w 978"/>
                  <a:gd name="T25" fmla="*/ 1905238612 h 822"/>
                  <a:gd name="T26" fmla="*/ 239799618 w 978"/>
                  <a:gd name="T27" fmla="*/ 1905238612 h 822"/>
                  <a:gd name="T28" fmla="*/ 0 w 978"/>
                  <a:gd name="T29" fmla="*/ 1633061667 h 822"/>
                  <a:gd name="T30" fmla="*/ 439631342 w 978"/>
                  <a:gd name="T31" fmla="*/ 1054686851 h 822"/>
                  <a:gd name="T32" fmla="*/ 239799618 w 978"/>
                  <a:gd name="T33" fmla="*/ 408265417 h 822"/>
                  <a:gd name="T34" fmla="*/ 1198992927 w 978"/>
                  <a:gd name="T35" fmla="*/ 578377198 h 822"/>
                  <a:gd name="T36" fmla="*/ 1718554894 w 978"/>
                  <a:gd name="T37" fmla="*/ 680442361 h 822"/>
                  <a:gd name="T38" fmla="*/ 1918389199 w 978"/>
                  <a:gd name="T39" fmla="*/ 1054686851 h 822"/>
                  <a:gd name="T40" fmla="*/ 1678589581 w 978"/>
                  <a:gd name="T41" fmla="*/ 1701105903 h 822"/>
                  <a:gd name="T42" fmla="*/ 1918389199 w 978"/>
                  <a:gd name="T43" fmla="*/ 1633061667 h 822"/>
                  <a:gd name="T44" fmla="*/ 2118220923 w 978"/>
                  <a:gd name="T45" fmla="*/ 1224796250 h 822"/>
                  <a:gd name="T46" fmla="*/ 2147483647 w 978"/>
                  <a:gd name="T47" fmla="*/ 1020663542 h 822"/>
                  <a:gd name="T48" fmla="*/ 2147483647 w 978"/>
                  <a:gd name="T49" fmla="*/ 952619306 h 822"/>
                  <a:gd name="T50" fmla="*/ 2147483647 w 978"/>
                  <a:gd name="T51" fmla="*/ 646421434 h 822"/>
                  <a:gd name="T52" fmla="*/ 2147483647 w 978"/>
                  <a:gd name="T53" fmla="*/ 408265417 h 822"/>
                  <a:gd name="T54" fmla="*/ 1998319824 w 978"/>
                  <a:gd name="T55" fmla="*/ 136088472 h 822"/>
                  <a:gd name="T56" fmla="*/ 2147483647 w 978"/>
                  <a:gd name="T57" fmla="*/ 34023309 h 822"/>
                  <a:gd name="T58" fmla="*/ 2147483647 w 978"/>
                  <a:gd name="T59" fmla="*/ 170111781 h 822"/>
                  <a:gd name="T60" fmla="*/ 2147483647 w 978"/>
                  <a:gd name="T61" fmla="*/ 170111781 h 822"/>
                  <a:gd name="T62" fmla="*/ 2147483647 w 978"/>
                  <a:gd name="T63" fmla="*/ 68044236 h 822"/>
                  <a:gd name="T64" fmla="*/ 2147483647 w 978"/>
                  <a:gd name="T65" fmla="*/ 102067545 h 822"/>
                  <a:gd name="T66" fmla="*/ 2147483647 w 978"/>
                  <a:gd name="T67" fmla="*/ 204132708 h 822"/>
                  <a:gd name="T68" fmla="*/ 2147483647 w 978"/>
                  <a:gd name="T69" fmla="*/ 578377198 h 822"/>
                  <a:gd name="T70" fmla="*/ 2147483647 w 978"/>
                  <a:gd name="T71" fmla="*/ 578377198 h 822"/>
                  <a:gd name="T72" fmla="*/ 2147483647 w 978"/>
                  <a:gd name="T73" fmla="*/ 374244489 h 822"/>
                  <a:gd name="T74" fmla="*/ 2147483647 w 978"/>
                  <a:gd name="T75" fmla="*/ 612398125 h 822"/>
                  <a:gd name="T76" fmla="*/ 2147483647 w 978"/>
                  <a:gd name="T77" fmla="*/ 782509906 h 822"/>
                  <a:gd name="T78" fmla="*/ 2147483647 w 978"/>
                  <a:gd name="T79" fmla="*/ 918598378 h 822"/>
                  <a:gd name="T80" fmla="*/ 2147483647 w 978"/>
                  <a:gd name="T81" fmla="*/ 1054686851 h 822"/>
                  <a:gd name="T82" fmla="*/ 2147483647 w 978"/>
                  <a:gd name="T83" fmla="*/ 1326863795 h 822"/>
                  <a:gd name="T84" fmla="*/ 2147483647 w 978"/>
                  <a:gd name="T85" fmla="*/ 1462952267 h 822"/>
                  <a:gd name="T86" fmla="*/ 2147483647 w 978"/>
                  <a:gd name="T87" fmla="*/ 1292840486 h 822"/>
                  <a:gd name="T88" fmla="*/ 2147483647 w 978"/>
                  <a:gd name="T89" fmla="*/ 1122731087 h 822"/>
                  <a:gd name="T90" fmla="*/ 2147483647 w 978"/>
                  <a:gd name="T91" fmla="*/ 1224796250 h 822"/>
                  <a:gd name="T92" fmla="*/ 2147483647 w 978"/>
                  <a:gd name="T93" fmla="*/ 1156752014 h 822"/>
                  <a:gd name="T94" fmla="*/ 2147483647 w 978"/>
                  <a:gd name="T95" fmla="*/ 1088707778 h 822"/>
                  <a:gd name="T96" fmla="*/ 2147483647 w 978"/>
                  <a:gd name="T97" fmla="*/ 1190775323 h 822"/>
                  <a:gd name="T98" fmla="*/ 2147483647 w 978"/>
                  <a:gd name="T99" fmla="*/ 1258819559 h 822"/>
                  <a:gd name="T100" fmla="*/ 2147483647 w 978"/>
                  <a:gd name="T101" fmla="*/ 1496973195 h 822"/>
                  <a:gd name="T102" fmla="*/ 2147483647 w 978"/>
                  <a:gd name="T103" fmla="*/ 1599040740 h 822"/>
                  <a:gd name="T104" fmla="*/ 2147483647 w 978"/>
                  <a:gd name="T105" fmla="*/ 1735129212 h 822"/>
                  <a:gd name="T106" fmla="*/ 2147483647 w 978"/>
                  <a:gd name="T107" fmla="*/ 1905238612 h 822"/>
                  <a:gd name="T108" fmla="*/ 2147483647 w 978"/>
                  <a:gd name="T109" fmla="*/ 1973282848 h 822"/>
                  <a:gd name="T110" fmla="*/ 2147483647 w 978"/>
                  <a:gd name="T111" fmla="*/ 2041327084 h 822"/>
                  <a:gd name="T112" fmla="*/ 2147483647 w 978"/>
                  <a:gd name="T113" fmla="*/ 2147483647 h 822"/>
                  <a:gd name="T114" fmla="*/ 2147483647 w 978"/>
                  <a:gd name="T115" fmla="*/ 2147483647 h 822"/>
                  <a:gd name="T116" fmla="*/ 2147483647 w 978"/>
                  <a:gd name="T117" fmla="*/ 2147483647 h 822"/>
                  <a:gd name="T118" fmla="*/ 2147483647 w 978"/>
                  <a:gd name="T119" fmla="*/ 2147483647 h 822"/>
                  <a:gd name="T120" fmla="*/ 2147483647 w 978"/>
                  <a:gd name="T121" fmla="*/ 2147483647 h 822"/>
                  <a:gd name="T122" fmla="*/ 2147483647 w 978"/>
                  <a:gd name="T123" fmla="*/ 2147483647 h 82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78" h="822">
                    <a:moveTo>
                      <a:pt x="948" y="522"/>
                    </a:moveTo>
                    <a:lnTo>
                      <a:pt x="948" y="522"/>
                    </a:lnTo>
                    <a:lnTo>
                      <a:pt x="954" y="522"/>
                    </a:lnTo>
                    <a:lnTo>
                      <a:pt x="960" y="516"/>
                    </a:lnTo>
                    <a:lnTo>
                      <a:pt x="960" y="522"/>
                    </a:lnTo>
                    <a:lnTo>
                      <a:pt x="966" y="522"/>
                    </a:lnTo>
                    <a:lnTo>
                      <a:pt x="966" y="516"/>
                    </a:lnTo>
                    <a:lnTo>
                      <a:pt x="972" y="516"/>
                    </a:lnTo>
                    <a:lnTo>
                      <a:pt x="972" y="522"/>
                    </a:lnTo>
                    <a:lnTo>
                      <a:pt x="978" y="522"/>
                    </a:lnTo>
                    <a:lnTo>
                      <a:pt x="942" y="570"/>
                    </a:lnTo>
                    <a:lnTo>
                      <a:pt x="936" y="576"/>
                    </a:lnTo>
                    <a:lnTo>
                      <a:pt x="936" y="582"/>
                    </a:lnTo>
                    <a:lnTo>
                      <a:pt x="918" y="576"/>
                    </a:lnTo>
                    <a:lnTo>
                      <a:pt x="888" y="546"/>
                    </a:lnTo>
                    <a:lnTo>
                      <a:pt x="882" y="546"/>
                    </a:lnTo>
                    <a:lnTo>
                      <a:pt x="822" y="546"/>
                    </a:lnTo>
                    <a:lnTo>
                      <a:pt x="822" y="570"/>
                    </a:lnTo>
                    <a:lnTo>
                      <a:pt x="822" y="612"/>
                    </a:lnTo>
                    <a:lnTo>
                      <a:pt x="822" y="750"/>
                    </a:lnTo>
                    <a:lnTo>
                      <a:pt x="834" y="750"/>
                    </a:lnTo>
                    <a:lnTo>
                      <a:pt x="834" y="756"/>
                    </a:lnTo>
                    <a:lnTo>
                      <a:pt x="834" y="762"/>
                    </a:lnTo>
                    <a:lnTo>
                      <a:pt x="834" y="768"/>
                    </a:lnTo>
                    <a:lnTo>
                      <a:pt x="834" y="774"/>
                    </a:lnTo>
                    <a:lnTo>
                      <a:pt x="828" y="780"/>
                    </a:lnTo>
                    <a:lnTo>
                      <a:pt x="822" y="786"/>
                    </a:lnTo>
                    <a:lnTo>
                      <a:pt x="816" y="786"/>
                    </a:lnTo>
                    <a:lnTo>
                      <a:pt x="816" y="792"/>
                    </a:lnTo>
                    <a:lnTo>
                      <a:pt x="816" y="798"/>
                    </a:lnTo>
                    <a:lnTo>
                      <a:pt x="816" y="804"/>
                    </a:lnTo>
                    <a:lnTo>
                      <a:pt x="810" y="804"/>
                    </a:lnTo>
                    <a:lnTo>
                      <a:pt x="810" y="798"/>
                    </a:lnTo>
                    <a:lnTo>
                      <a:pt x="804" y="798"/>
                    </a:lnTo>
                    <a:lnTo>
                      <a:pt x="804" y="804"/>
                    </a:lnTo>
                    <a:lnTo>
                      <a:pt x="804" y="810"/>
                    </a:lnTo>
                    <a:lnTo>
                      <a:pt x="804" y="816"/>
                    </a:lnTo>
                    <a:lnTo>
                      <a:pt x="798" y="822"/>
                    </a:lnTo>
                    <a:lnTo>
                      <a:pt x="798" y="816"/>
                    </a:lnTo>
                    <a:lnTo>
                      <a:pt x="792" y="816"/>
                    </a:lnTo>
                    <a:lnTo>
                      <a:pt x="792" y="810"/>
                    </a:lnTo>
                    <a:lnTo>
                      <a:pt x="786" y="804"/>
                    </a:lnTo>
                    <a:lnTo>
                      <a:pt x="780" y="798"/>
                    </a:lnTo>
                    <a:lnTo>
                      <a:pt x="780" y="792"/>
                    </a:lnTo>
                    <a:lnTo>
                      <a:pt x="774" y="792"/>
                    </a:lnTo>
                    <a:lnTo>
                      <a:pt x="774" y="786"/>
                    </a:lnTo>
                    <a:lnTo>
                      <a:pt x="768" y="786"/>
                    </a:lnTo>
                    <a:lnTo>
                      <a:pt x="768" y="780"/>
                    </a:lnTo>
                    <a:lnTo>
                      <a:pt x="762" y="774"/>
                    </a:lnTo>
                    <a:lnTo>
                      <a:pt x="756" y="774"/>
                    </a:lnTo>
                    <a:lnTo>
                      <a:pt x="750" y="768"/>
                    </a:lnTo>
                    <a:lnTo>
                      <a:pt x="750" y="762"/>
                    </a:lnTo>
                    <a:lnTo>
                      <a:pt x="744" y="762"/>
                    </a:lnTo>
                    <a:lnTo>
                      <a:pt x="738" y="756"/>
                    </a:lnTo>
                    <a:lnTo>
                      <a:pt x="738" y="750"/>
                    </a:lnTo>
                    <a:lnTo>
                      <a:pt x="732" y="744"/>
                    </a:lnTo>
                    <a:lnTo>
                      <a:pt x="732" y="738"/>
                    </a:lnTo>
                    <a:lnTo>
                      <a:pt x="732" y="726"/>
                    </a:lnTo>
                    <a:lnTo>
                      <a:pt x="726" y="720"/>
                    </a:lnTo>
                    <a:lnTo>
                      <a:pt x="726" y="714"/>
                    </a:lnTo>
                    <a:lnTo>
                      <a:pt x="720" y="708"/>
                    </a:lnTo>
                    <a:lnTo>
                      <a:pt x="720" y="702"/>
                    </a:lnTo>
                    <a:lnTo>
                      <a:pt x="714" y="702"/>
                    </a:lnTo>
                    <a:lnTo>
                      <a:pt x="714" y="696"/>
                    </a:lnTo>
                    <a:lnTo>
                      <a:pt x="708" y="690"/>
                    </a:lnTo>
                    <a:lnTo>
                      <a:pt x="702" y="684"/>
                    </a:lnTo>
                    <a:lnTo>
                      <a:pt x="696" y="684"/>
                    </a:lnTo>
                    <a:lnTo>
                      <a:pt x="690" y="678"/>
                    </a:lnTo>
                    <a:lnTo>
                      <a:pt x="684" y="678"/>
                    </a:lnTo>
                    <a:lnTo>
                      <a:pt x="678" y="678"/>
                    </a:lnTo>
                    <a:lnTo>
                      <a:pt x="672" y="684"/>
                    </a:lnTo>
                    <a:lnTo>
                      <a:pt x="672" y="678"/>
                    </a:lnTo>
                    <a:lnTo>
                      <a:pt x="666" y="684"/>
                    </a:lnTo>
                    <a:lnTo>
                      <a:pt x="660" y="684"/>
                    </a:lnTo>
                    <a:lnTo>
                      <a:pt x="654" y="678"/>
                    </a:lnTo>
                    <a:lnTo>
                      <a:pt x="648" y="672"/>
                    </a:lnTo>
                    <a:lnTo>
                      <a:pt x="642" y="672"/>
                    </a:lnTo>
                    <a:lnTo>
                      <a:pt x="636" y="672"/>
                    </a:lnTo>
                    <a:lnTo>
                      <a:pt x="630" y="672"/>
                    </a:lnTo>
                    <a:lnTo>
                      <a:pt x="618" y="678"/>
                    </a:lnTo>
                    <a:lnTo>
                      <a:pt x="612" y="678"/>
                    </a:lnTo>
                    <a:lnTo>
                      <a:pt x="606" y="678"/>
                    </a:lnTo>
                    <a:lnTo>
                      <a:pt x="600" y="678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76" y="678"/>
                    </a:lnTo>
                    <a:lnTo>
                      <a:pt x="570" y="678"/>
                    </a:lnTo>
                    <a:lnTo>
                      <a:pt x="564" y="678"/>
                    </a:lnTo>
                    <a:lnTo>
                      <a:pt x="558" y="672"/>
                    </a:lnTo>
                    <a:lnTo>
                      <a:pt x="552" y="666"/>
                    </a:lnTo>
                    <a:lnTo>
                      <a:pt x="552" y="660"/>
                    </a:lnTo>
                    <a:lnTo>
                      <a:pt x="546" y="654"/>
                    </a:lnTo>
                    <a:lnTo>
                      <a:pt x="540" y="654"/>
                    </a:lnTo>
                    <a:lnTo>
                      <a:pt x="534" y="654"/>
                    </a:lnTo>
                    <a:lnTo>
                      <a:pt x="528" y="654"/>
                    </a:lnTo>
                    <a:lnTo>
                      <a:pt x="522" y="648"/>
                    </a:lnTo>
                    <a:lnTo>
                      <a:pt x="516" y="642"/>
                    </a:lnTo>
                    <a:lnTo>
                      <a:pt x="510" y="642"/>
                    </a:lnTo>
                    <a:lnTo>
                      <a:pt x="510" y="636"/>
                    </a:lnTo>
                    <a:lnTo>
                      <a:pt x="504" y="636"/>
                    </a:lnTo>
                    <a:lnTo>
                      <a:pt x="504" y="630"/>
                    </a:lnTo>
                    <a:lnTo>
                      <a:pt x="498" y="630"/>
                    </a:lnTo>
                    <a:lnTo>
                      <a:pt x="492" y="630"/>
                    </a:lnTo>
                    <a:lnTo>
                      <a:pt x="486" y="624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68" y="618"/>
                    </a:lnTo>
                    <a:lnTo>
                      <a:pt x="462" y="618"/>
                    </a:lnTo>
                    <a:lnTo>
                      <a:pt x="456" y="612"/>
                    </a:lnTo>
                    <a:lnTo>
                      <a:pt x="450" y="612"/>
                    </a:lnTo>
                    <a:lnTo>
                      <a:pt x="444" y="612"/>
                    </a:lnTo>
                    <a:lnTo>
                      <a:pt x="438" y="612"/>
                    </a:lnTo>
                    <a:lnTo>
                      <a:pt x="432" y="606"/>
                    </a:lnTo>
                    <a:lnTo>
                      <a:pt x="426" y="606"/>
                    </a:lnTo>
                    <a:lnTo>
                      <a:pt x="420" y="606"/>
                    </a:lnTo>
                    <a:lnTo>
                      <a:pt x="414" y="600"/>
                    </a:lnTo>
                    <a:lnTo>
                      <a:pt x="408" y="588"/>
                    </a:lnTo>
                    <a:lnTo>
                      <a:pt x="402" y="588"/>
                    </a:lnTo>
                    <a:lnTo>
                      <a:pt x="396" y="582"/>
                    </a:lnTo>
                    <a:lnTo>
                      <a:pt x="390" y="576"/>
                    </a:lnTo>
                    <a:lnTo>
                      <a:pt x="384" y="576"/>
                    </a:lnTo>
                    <a:lnTo>
                      <a:pt x="378" y="570"/>
                    </a:lnTo>
                    <a:lnTo>
                      <a:pt x="378" y="564"/>
                    </a:lnTo>
                    <a:lnTo>
                      <a:pt x="372" y="564"/>
                    </a:lnTo>
                    <a:lnTo>
                      <a:pt x="366" y="558"/>
                    </a:lnTo>
                    <a:lnTo>
                      <a:pt x="360" y="558"/>
                    </a:lnTo>
                    <a:lnTo>
                      <a:pt x="354" y="564"/>
                    </a:lnTo>
                    <a:lnTo>
                      <a:pt x="348" y="564"/>
                    </a:lnTo>
                    <a:lnTo>
                      <a:pt x="342" y="570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24" y="576"/>
                    </a:lnTo>
                    <a:lnTo>
                      <a:pt x="318" y="576"/>
                    </a:lnTo>
                    <a:lnTo>
                      <a:pt x="312" y="576"/>
                    </a:lnTo>
                    <a:lnTo>
                      <a:pt x="306" y="576"/>
                    </a:lnTo>
                    <a:lnTo>
                      <a:pt x="300" y="576"/>
                    </a:lnTo>
                    <a:lnTo>
                      <a:pt x="300" y="564"/>
                    </a:lnTo>
                    <a:lnTo>
                      <a:pt x="300" y="558"/>
                    </a:lnTo>
                    <a:lnTo>
                      <a:pt x="300" y="546"/>
                    </a:lnTo>
                    <a:lnTo>
                      <a:pt x="294" y="546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0" y="534"/>
                    </a:lnTo>
                    <a:lnTo>
                      <a:pt x="264" y="528"/>
                    </a:lnTo>
                    <a:lnTo>
                      <a:pt x="264" y="522"/>
                    </a:lnTo>
                    <a:lnTo>
                      <a:pt x="252" y="510"/>
                    </a:lnTo>
                    <a:lnTo>
                      <a:pt x="234" y="498"/>
                    </a:lnTo>
                    <a:lnTo>
                      <a:pt x="222" y="480"/>
                    </a:lnTo>
                    <a:lnTo>
                      <a:pt x="204" y="468"/>
                    </a:lnTo>
                    <a:lnTo>
                      <a:pt x="198" y="462"/>
                    </a:lnTo>
                    <a:lnTo>
                      <a:pt x="180" y="432"/>
                    </a:lnTo>
                    <a:lnTo>
                      <a:pt x="162" y="414"/>
                    </a:lnTo>
                    <a:lnTo>
                      <a:pt x="150" y="402"/>
                    </a:lnTo>
                    <a:lnTo>
                      <a:pt x="144" y="390"/>
                    </a:lnTo>
                    <a:lnTo>
                      <a:pt x="138" y="396"/>
                    </a:lnTo>
                    <a:lnTo>
                      <a:pt x="138" y="390"/>
                    </a:lnTo>
                    <a:lnTo>
                      <a:pt x="138" y="384"/>
                    </a:lnTo>
                    <a:lnTo>
                      <a:pt x="132" y="390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90"/>
                    </a:lnTo>
                    <a:lnTo>
                      <a:pt x="114" y="390"/>
                    </a:lnTo>
                    <a:lnTo>
                      <a:pt x="108" y="390"/>
                    </a:lnTo>
                    <a:lnTo>
                      <a:pt x="108" y="384"/>
                    </a:lnTo>
                    <a:lnTo>
                      <a:pt x="108" y="378"/>
                    </a:lnTo>
                    <a:lnTo>
                      <a:pt x="102" y="384"/>
                    </a:lnTo>
                    <a:lnTo>
                      <a:pt x="102" y="378"/>
                    </a:lnTo>
                    <a:lnTo>
                      <a:pt x="96" y="378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6" y="372"/>
                    </a:lnTo>
                    <a:lnTo>
                      <a:pt x="96" y="366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6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8" y="354"/>
                    </a:lnTo>
                    <a:lnTo>
                      <a:pt x="84" y="348"/>
                    </a:lnTo>
                    <a:lnTo>
                      <a:pt x="78" y="348"/>
                    </a:lnTo>
                    <a:lnTo>
                      <a:pt x="72" y="342"/>
                    </a:lnTo>
                    <a:lnTo>
                      <a:pt x="66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42"/>
                    </a:lnTo>
                    <a:lnTo>
                      <a:pt x="48" y="342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8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6" y="330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30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52"/>
                    </a:lnTo>
                    <a:lnTo>
                      <a:pt x="54" y="252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16"/>
                    </a:lnTo>
                    <a:lnTo>
                      <a:pt x="66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6" y="186"/>
                    </a:lnTo>
                    <a:lnTo>
                      <a:pt x="66" y="180"/>
                    </a:lnTo>
                    <a:lnTo>
                      <a:pt x="66" y="174"/>
                    </a:lnTo>
                    <a:lnTo>
                      <a:pt x="54" y="168"/>
                    </a:lnTo>
                    <a:lnTo>
                      <a:pt x="48" y="162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78" y="84"/>
                    </a:lnTo>
                    <a:lnTo>
                      <a:pt x="90" y="90"/>
                    </a:lnTo>
                    <a:lnTo>
                      <a:pt x="102" y="96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74" y="102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204" y="126"/>
                    </a:lnTo>
                    <a:lnTo>
                      <a:pt x="210" y="126"/>
                    </a:lnTo>
                    <a:lnTo>
                      <a:pt x="216" y="126"/>
                    </a:lnTo>
                    <a:lnTo>
                      <a:pt x="222" y="126"/>
                    </a:lnTo>
                    <a:lnTo>
                      <a:pt x="228" y="126"/>
                    </a:lnTo>
                    <a:lnTo>
                      <a:pt x="234" y="120"/>
                    </a:lnTo>
                    <a:lnTo>
                      <a:pt x="240" y="120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70" y="120"/>
                    </a:lnTo>
                    <a:lnTo>
                      <a:pt x="270" y="114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20"/>
                    </a:lnTo>
                    <a:lnTo>
                      <a:pt x="294" y="126"/>
                    </a:lnTo>
                    <a:lnTo>
                      <a:pt x="300" y="132"/>
                    </a:lnTo>
                    <a:lnTo>
                      <a:pt x="294" y="138"/>
                    </a:lnTo>
                    <a:lnTo>
                      <a:pt x="294" y="144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8" y="174"/>
                    </a:lnTo>
                    <a:lnTo>
                      <a:pt x="288" y="180"/>
                    </a:lnTo>
                    <a:lnTo>
                      <a:pt x="288" y="186"/>
                    </a:lnTo>
                    <a:lnTo>
                      <a:pt x="282" y="192"/>
                    </a:lnTo>
                    <a:lnTo>
                      <a:pt x="276" y="198"/>
                    </a:lnTo>
                    <a:lnTo>
                      <a:pt x="270" y="204"/>
                    </a:lnTo>
                    <a:lnTo>
                      <a:pt x="264" y="210"/>
                    </a:lnTo>
                    <a:lnTo>
                      <a:pt x="258" y="210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34" y="222"/>
                    </a:lnTo>
                    <a:lnTo>
                      <a:pt x="234" y="234"/>
                    </a:lnTo>
                    <a:lnTo>
                      <a:pt x="228" y="246"/>
                    </a:lnTo>
                    <a:lnTo>
                      <a:pt x="234" y="258"/>
                    </a:lnTo>
                    <a:lnTo>
                      <a:pt x="228" y="270"/>
                    </a:lnTo>
                    <a:lnTo>
                      <a:pt x="234" y="276"/>
                    </a:lnTo>
                    <a:lnTo>
                      <a:pt x="240" y="276"/>
                    </a:lnTo>
                    <a:lnTo>
                      <a:pt x="246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52" y="300"/>
                    </a:lnTo>
                    <a:lnTo>
                      <a:pt x="246" y="306"/>
                    </a:lnTo>
                    <a:lnTo>
                      <a:pt x="240" y="318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8" y="324"/>
                    </a:lnTo>
                    <a:lnTo>
                      <a:pt x="264" y="318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76" y="300"/>
                    </a:lnTo>
                    <a:lnTo>
                      <a:pt x="282" y="294"/>
                    </a:lnTo>
                    <a:lnTo>
                      <a:pt x="288" y="294"/>
                    </a:lnTo>
                    <a:lnTo>
                      <a:pt x="288" y="288"/>
                    </a:lnTo>
                    <a:lnTo>
                      <a:pt x="288" y="282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300" y="276"/>
                    </a:lnTo>
                    <a:lnTo>
                      <a:pt x="306" y="282"/>
                    </a:lnTo>
                    <a:lnTo>
                      <a:pt x="312" y="282"/>
                    </a:lnTo>
                    <a:lnTo>
                      <a:pt x="318" y="276"/>
                    </a:lnTo>
                    <a:lnTo>
                      <a:pt x="318" y="270"/>
                    </a:lnTo>
                    <a:lnTo>
                      <a:pt x="324" y="264"/>
                    </a:lnTo>
                    <a:lnTo>
                      <a:pt x="324" y="258"/>
                    </a:lnTo>
                    <a:lnTo>
                      <a:pt x="324" y="246"/>
                    </a:lnTo>
                    <a:lnTo>
                      <a:pt x="324" y="240"/>
                    </a:lnTo>
                    <a:lnTo>
                      <a:pt x="324" y="234"/>
                    </a:lnTo>
                    <a:lnTo>
                      <a:pt x="318" y="228"/>
                    </a:lnTo>
                    <a:lnTo>
                      <a:pt x="318" y="222"/>
                    </a:lnTo>
                    <a:lnTo>
                      <a:pt x="318" y="216"/>
                    </a:lnTo>
                    <a:lnTo>
                      <a:pt x="318" y="210"/>
                    </a:lnTo>
                    <a:lnTo>
                      <a:pt x="318" y="204"/>
                    </a:lnTo>
                    <a:lnTo>
                      <a:pt x="318" y="198"/>
                    </a:lnTo>
                    <a:lnTo>
                      <a:pt x="312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18" y="180"/>
                    </a:lnTo>
                    <a:lnTo>
                      <a:pt x="312" y="180"/>
                    </a:lnTo>
                    <a:lnTo>
                      <a:pt x="312" y="174"/>
                    </a:lnTo>
                    <a:lnTo>
                      <a:pt x="318" y="174"/>
                    </a:lnTo>
                    <a:lnTo>
                      <a:pt x="324" y="174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80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74"/>
                    </a:lnTo>
                    <a:lnTo>
                      <a:pt x="354" y="174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6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2" y="168"/>
                    </a:lnTo>
                    <a:lnTo>
                      <a:pt x="378" y="168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90" y="162"/>
                    </a:lnTo>
                    <a:lnTo>
                      <a:pt x="390" y="156"/>
                    </a:lnTo>
                    <a:lnTo>
                      <a:pt x="390" y="150"/>
                    </a:lnTo>
                    <a:lnTo>
                      <a:pt x="384" y="144"/>
                    </a:lnTo>
                    <a:lnTo>
                      <a:pt x="378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26"/>
                    </a:lnTo>
                    <a:lnTo>
                      <a:pt x="378" y="126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2" y="84"/>
                    </a:lnTo>
                    <a:lnTo>
                      <a:pt x="366" y="84"/>
                    </a:lnTo>
                    <a:lnTo>
                      <a:pt x="360" y="84"/>
                    </a:lnTo>
                    <a:lnTo>
                      <a:pt x="360" y="78"/>
                    </a:lnTo>
                    <a:lnTo>
                      <a:pt x="354" y="78"/>
                    </a:lnTo>
                    <a:lnTo>
                      <a:pt x="348" y="78"/>
                    </a:lnTo>
                    <a:lnTo>
                      <a:pt x="342" y="78"/>
                    </a:lnTo>
                    <a:lnTo>
                      <a:pt x="336" y="78"/>
                    </a:lnTo>
                    <a:lnTo>
                      <a:pt x="330" y="72"/>
                    </a:lnTo>
                    <a:lnTo>
                      <a:pt x="324" y="72"/>
                    </a:lnTo>
                    <a:lnTo>
                      <a:pt x="318" y="66"/>
                    </a:lnTo>
                    <a:lnTo>
                      <a:pt x="312" y="72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300" y="60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0" y="24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30"/>
                    </a:lnTo>
                    <a:lnTo>
                      <a:pt x="366" y="36"/>
                    </a:lnTo>
                    <a:lnTo>
                      <a:pt x="372" y="30"/>
                    </a:lnTo>
                    <a:lnTo>
                      <a:pt x="378" y="30"/>
                    </a:lnTo>
                    <a:lnTo>
                      <a:pt x="378" y="36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84" y="42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0" y="18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0" y="30"/>
                    </a:lnTo>
                    <a:lnTo>
                      <a:pt x="426" y="30"/>
                    </a:lnTo>
                    <a:lnTo>
                      <a:pt x="426" y="24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0" y="12"/>
                    </a:lnTo>
                    <a:lnTo>
                      <a:pt x="450" y="18"/>
                    </a:lnTo>
                    <a:lnTo>
                      <a:pt x="456" y="24"/>
                    </a:lnTo>
                    <a:lnTo>
                      <a:pt x="456" y="30"/>
                    </a:lnTo>
                    <a:lnTo>
                      <a:pt x="456" y="36"/>
                    </a:lnTo>
                    <a:lnTo>
                      <a:pt x="456" y="42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54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74" y="60"/>
                    </a:lnTo>
                    <a:lnTo>
                      <a:pt x="480" y="60"/>
                    </a:lnTo>
                    <a:lnTo>
                      <a:pt x="480" y="66"/>
                    </a:lnTo>
                    <a:lnTo>
                      <a:pt x="480" y="72"/>
                    </a:lnTo>
                    <a:lnTo>
                      <a:pt x="474" y="72"/>
                    </a:lnTo>
                    <a:lnTo>
                      <a:pt x="474" y="78"/>
                    </a:lnTo>
                    <a:lnTo>
                      <a:pt x="474" y="84"/>
                    </a:lnTo>
                    <a:lnTo>
                      <a:pt x="474" y="90"/>
                    </a:lnTo>
                    <a:lnTo>
                      <a:pt x="474" y="96"/>
                    </a:lnTo>
                    <a:lnTo>
                      <a:pt x="474" y="102"/>
                    </a:lnTo>
                    <a:lnTo>
                      <a:pt x="480" y="108"/>
                    </a:lnTo>
                    <a:lnTo>
                      <a:pt x="486" y="108"/>
                    </a:lnTo>
                    <a:lnTo>
                      <a:pt x="492" y="108"/>
                    </a:lnTo>
                    <a:lnTo>
                      <a:pt x="498" y="108"/>
                    </a:lnTo>
                    <a:lnTo>
                      <a:pt x="510" y="108"/>
                    </a:lnTo>
                    <a:lnTo>
                      <a:pt x="516" y="108"/>
                    </a:lnTo>
                    <a:lnTo>
                      <a:pt x="522" y="108"/>
                    </a:lnTo>
                    <a:lnTo>
                      <a:pt x="528" y="108"/>
                    </a:lnTo>
                    <a:lnTo>
                      <a:pt x="534" y="108"/>
                    </a:lnTo>
                    <a:lnTo>
                      <a:pt x="540" y="102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58" y="90"/>
                    </a:lnTo>
                    <a:lnTo>
                      <a:pt x="564" y="90"/>
                    </a:lnTo>
                    <a:lnTo>
                      <a:pt x="570" y="90"/>
                    </a:lnTo>
                    <a:lnTo>
                      <a:pt x="570" y="84"/>
                    </a:lnTo>
                    <a:lnTo>
                      <a:pt x="576" y="84"/>
                    </a:lnTo>
                    <a:lnTo>
                      <a:pt x="582" y="84"/>
                    </a:lnTo>
                    <a:lnTo>
                      <a:pt x="588" y="84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78"/>
                    </a:lnTo>
                    <a:lnTo>
                      <a:pt x="606" y="78"/>
                    </a:lnTo>
                    <a:lnTo>
                      <a:pt x="606" y="72"/>
                    </a:lnTo>
                    <a:lnTo>
                      <a:pt x="612" y="66"/>
                    </a:lnTo>
                    <a:lnTo>
                      <a:pt x="618" y="60"/>
                    </a:lnTo>
                    <a:lnTo>
                      <a:pt x="624" y="60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0" y="78"/>
                    </a:lnTo>
                    <a:lnTo>
                      <a:pt x="630" y="84"/>
                    </a:lnTo>
                    <a:lnTo>
                      <a:pt x="636" y="90"/>
                    </a:lnTo>
                    <a:lnTo>
                      <a:pt x="642" y="90"/>
                    </a:lnTo>
                    <a:lnTo>
                      <a:pt x="642" y="96"/>
                    </a:lnTo>
                    <a:lnTo>
                      <a:pt x="648" y="96"/>
                    </a:lnTo>
                    <a:lnTo>
                      <a:pt x="654" y="102"/>
                    </a:lnTo>
                    <a:lnTo>
                      <a:pt x="654" y="108"/>
                    </a:lnTo>
                    <a:lnTo>
                      <a:pt x="660" y="108"/>
                    </a:lnTo>
                    <a:lnTo>
                      <a:pt x="660" y="114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0" y="138"/>
                    </a:lnTo>
                    <a:lnTo>
                      <a:pt x="654" y="138"/>
                    </a:lnTo>
                    <a:lnTo>
                      <a:pt x="648" y="138"/>
                    </a:lnTo>
                    <a:lnTo>
                      <a:pt x="654" y="138"/>
                    </a:lnTo>
                    <a:lnTo>
                      <a:pt x="654" y="144"/>
                    </a:lnTo>
                    <a:lnTo>
                      <a:pt x="648" y="144"/>
                    </a:lnTo>
                    <a:lnTo>
                      <a:pt x="648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48" y="168"/>
                    </a:lnTo>
                    <a:lnTo>
                      <a:pt x="648" y="174"/>
                    </a:lnTo>
                    <a:lnTo>
                      <a:pt x="642" y="174"/>
                    </a:lnTo>
                    <a:lnTo>
                      <a:pt x="648" y="174"/>
                    </a:lnTo>
                    <a:lnTo>
                      <a:pt x="648" y="180"/>
                    </a:lnTo>
                    <a:lnTo>
                      <a:pt x="654" y="180"/>
                    </a:lnTo>
                    <a:lnTo>
                      <a:pt x="654" y="186"/>
                    </a:lnTo>
                    <a:lnTo>
                      <a:pt x="654" y="192"/>
                    </a:lnTo>
                    <a:lnTo>
                      <a:pt x="648" y="198"/>
                    </a:lnTo>
                    <a:lnTo>
                      <a:pt x="648" y="204"/>
                    </a:lnTo>
                    <a:lnTo>
                      <a:pt x="654" y="204"/>
                    </a:lnTo>
                    <a:lnTo>
                      <a:pt x="654" y="210"/>
                    </a:lnTo>
                    <a:lnTo>
                      <a:pt x="654" y="216"/>
                    </a:lnTo>
                    <a:lnTo>
                      <a:pt x="648" y="216"/>
                    </a:lnTo>
                    <a:lnTo>
                      <a:pt x="642" y="216"/>
                    </a:lnTo>
                    <a:lnTo>
                      <a:pt x="642" y="222"/>
                    </a:lnTo>
                    <a:lnTo>
                      <a:pt x="642" y="234"/>
                    </a:lnTo>
                    <a:lnTo>
                      <a:pt x="648" y="234"/>
                    </a:lnTo>
                    <a:lnTo>
                      <a:pt x="648" y="240"/>
                    </a:lnTo>
                    <a:lnTo>
                      <a:pt x="654" y="234"/>
                    </a:lnTo>
                    <a:lnTo>
                      <a:pt x="654" y="240"/>
                    </a:lnTo>
                    <a:lnTo>
                      <a:pt x="660" y="240"/>
                    </a:lnTo>
                    <a:lnTo>
                      <a:pt x="660" y="246"/>
                    </a:lnTo>
                    <a:lnTo>
                      <a:pt x="660" y="252"/>
                    </a:lnTo>
                    <a:lnTo>
                      <a:pt x="660" y="258"/>
                    </a:lnTo>
                    <a:lnTo>
                      <a:pt x="666" y="258"/>
                    </a:lnTo>
                    <a:lnTo>
                      <a:pt x="672" y="258"/>
                    </a:lnTo>
                    <a:lnTo>
                      <a:pt x="678" y="252"/>
                    </a:lnTo>
                    <a:lnTo>
                      <a:pt x="678" y="246"/>
                    </a:lnTo>
                    <a:lnTo>
                      <a:pt x="684" y="246"/>
                    </a:lnTo>
                    <a:lnTo>
                      <a:pt x="684" y="240"/>
                    </a:lnTo>
                    <a:lnTo>
                      <a:pt x="690" y="240"/>
                    </a:lnTo>
                    <a:lnTo>
                      <a:pt x="696" y="234"/>
                    </a:lnTo>
                    <a:lnTo>
                      <a:pt x="702" y="228"/>
                    </a:lnTo>
                    <a:lnTo>
                      <a:pt x="708" y="222"/>
                    </a:lnTo>
                    <a:lnTo>
                      <a:pt x="714" y="222"/>
                    </a:lnTo>
                    <a:lnTo>
                      <a:pt x="714" y="216"/>
                    </a:lnTo>
                    <a:lnTo>
                      <a:pt x="720" y="216"/>
                    </a:lnTo>
                    <a:lnTo>
                      <a:pt x="720" y="210"/>
                    </a:lnTo>
                    <a:lnTo>
                      <a:pt x="726" y="210"/>
                    </a:lnTo>
                    <a:lnTo>
                      <a:pt x="732" y="204"/>
                    </a:lnTo>
                    <a:lnTo>
                      <a:pt x="738" y="204"/>
                    </a:lnTo>
                    <a:lnTo>
                      <a:pt x="744" y="198"/>
                    </a:lnTo>
                    <a:lnTo>
                      <a:pt x="750" y="198"/>
                    </a:lnTo>
                    <a:lnTo>
                      <a:pt x="756" y="204"/>
                    </a:lnTo>
                    <a:lnTo>
                      <a:pt x="756" y="210"/>
                    </a:lnTo>
                    <a:lnTo>
                      <a:pt x="756" y="216"/>
                    </a:lnTo>
                    <a:lnTo>
                      <a:pt x="762" y="216"/>
                    </a:lnTo>
                    <a:lnTo>
                      <a:pt x="768" y="216"/>
                    </a:lnTo>
                    <a:lnTo>
                      <a:pt x="768" y="210"/>
                    </a:lnTo>
                    <a:lnTo>
                      <a:pt x="774" y="210"/>
                    </a:lnTo>
                    <a:lnTo>
                      <a:pt x="774" y="204"/>
                    </a:lnTo>
                    <a:lnTo>
                      <a:pt x="780" y="204"/>
                    </a:lnTo>
                    <a:lnTo>
                      <a:pt x="786" y="204"/>
                    </a:lnTo>
                    <a:lnTo>
                      <a:pt x="792" y="204"/>
                    </a:lnTo>
                    <a:lnTo>
                      <a:pt x="798" y="204"/>
                    </a:lnTo>
                    <a:lnTo>
                      <a:pt x="804" y="204"/>
                    </a:lnTo>
                    <a:lnTo>
                      <a:pt x="810" y="204"/>
                    </a:lnTo>
                    <a:lnTo>
                      <a:pt x="810" y="198"/>
                    </a:lnTo>
                    <a:lnTo>
                      <a:pt x="804" y="198"/>
                    </a:lnTo>
                    <a:lnTo>
                      <a:pt x="804" y="192"/>
                    </a:lnTo>
                    <a:lnTo>
                      <a:pt x="810" y="192"/>
                    </a:lnTo>
                    <a:lnTo>
                      <a:pt x="810" y="186"/>
                    </a:lnTo>
                    <a:lnTo>
                      <a:pt x="810" y="192"/>
                    </a:lnTo>
                    <a:lnTo>
                      <a:pt x="816" y="192"/>
                    </a:lnTo>
                    <a:lnTo>
                      <a:pt x="822" y="192"/>
                    </a:lnTo>
                    <a:lnTo>
                      <a:pt x="828" y="192"/>
                    </a:lnTo>
                    <a:lnTo>
                      <a:pt x="834" y="192"/>
                    </a:lnTo>
                    <a:lnTo>
                      <a:pt x="834" y="198"/>
                    </a:lnTo>
                    <a:lnTo>
                      <a:pt x="834" y="204"/>
                    </a:lnTo>
                    <a:lnTo>
                      <a:pt x="834" y="210"/>
                    </a:lnTo>
                    <a:lnTo>
                      <a:pt x="834" y="216"/>
                    </a:lnTo>
                    <a:lnTo>
                      <a:pt x="840" y="222"/>
                    </a:lnTo>
                    <a:lnTo>
                      <a:pt x="840" y="216"/>
                    </a:lnTo>
                    <a:lnTo>
                      <a:pt x="846" y="210"/>
                    </a:lnTo>
                    <a:lnTo>
                      <a:pt x="846" y="216"/>
                    </a:lnTo>
                    <a:lnTo>
                      <a:pt x="852" y="216"/>
                    </a:lnTo>
                    <a:lnTo>
                      <a:pt x="858" y="216"/>
                    </a:lnTo>
                    <a:lnTo>
                      <a:pt x="858" y="222"/>
                    </a:lnTo>
                    <a:lnTo>
                      <a:pt x="864" y="228"/>
                    </a:lnTo>
                    <a:lnTo>
                      <a:pt x="864" y="234"/>
                    </a:lnTo>
                    <a:lnTo>
                      <a:pt x="864" y="240"/>
                    </a:lnTo>
                    <a:lnTo>
                      <a:pt x="864" y="246"/>
                    </a:lnTo>
                    <a:lnTo>
                      <a:pt x="858" y="246"/>
                    </a:lnTo>
                    <a:lnTo>
                      <a:pt x="858" y="252"/>
                    </a:lnTo>
                    <a:lnTo>
                      <a:pt x="858" y="258"/>
                    </a:lnTo>
                    <a:lnTo>
                      <a:pt x="858" y="264"/>
                    </a:lnTo>
                    <a:lnTo>
                      <a:pt x="864" y="264"/>
                    </a:lnTo>
                    <a:lnTo>
                      <a:pt x="870" y="264"/>
                    </a:lnTo>
                    <a:lnTo>
                      <a:pt x="876" y="264"/>
                    </a:lnTo>
                    <a:lnTo>
                      <a:pt x="882" y="264"/>
                    </a:lnTo>
                    <a:lnTo>
                      <a:pt x="888" y="264"/>
                    </a:lnTo>
                    <a:lnTo>
                      <a:pt x="888" y="270"/>
                    </a:lnTo>
                    <a:lnTo>
                      <a:pt x="888" y="276"/>
                    </a:lnTo>
                    <a:lnTo>
                      <a:pt x="888" y="282"/>
                    </a:lnTo>
                    <a:lnTo>
                      <a:pt x="882" y="282"/>
                    </a:lnTo>
                    <a:lnTo>
                      <a:pt x="882" y="288"/>
                    </a:lnTo>
                    <a:lnTo>
                      <a:pt x="882" y="294"/>
                    </a:lnTo>
                    <a:lnTo>
                      <a:pt x="876" y="294"/>
                    </a:lnTo>
                    <a:lnTo>
                      <a:pt x="870" y="294"/>
                    </a:lnTo>
                    <a:lnTo>
                      <a:pt x="870" y="300"/>
                    </a:lnTo>
                    <a:lnTo>
                      <a:pt x="870" y="306"/>
                    </a:lnTo>
                    <a:lnTo>
                      <a:pt x="864" y="306"/>
                    </a:lnTo>
                    <a:lnTo>
                      <a:pt x="864" y="312"/>
                    </a:lnTo>
                    <a:lnTo>
                      <a:pt x="858" y="312"/>
                    </a:lnTo>
                    <a:lnTo>
                      <a:pt x="858" y="306"/>
                    </a:lnTo>
                    <a:lnTo>
                      <a:pt x="852" y="312"/>
                    </a:lnTo>
                    <a:lnTo>
                      <a:pt x="852" y="318"/>
                    </a:lnTo>
                    <a:lnTo>
                      <a:pt x="846" y="318"/>
                    </a:lnTo>
                    <a:lnTo>
                      <a:pt x="846" y="324"/>
                    </a:lnTo>
                    <a:lnTo>
                      <a:pt x="852" y="330"/>
                    </a:lnTo>
                    <a:lnTo>
                      <a:pt x="852" y="336"/>
                    </a:lnTo>
                    <a:lnTo>
                      <a:pt x="858" y="336"/>
                    </a:lnTo>
                    <a:lnTo>
                      <a:pt x="864" y="342"/>
                    </a:lnTo>
                    <a:lnTo>
                      <a:pt x="870" y="342"/>
                    </a:lnTo>
                    <a:lnTo>
                      <a:pt x="876" y="342"/>
                    </a:lnTo>
                    <a:lnTo>
                      <a:pt x="882" y="342"/>
                    </a:lnTo>
                    <a:lnTo>
                      <a:pt x="882" y="348"/>
                    </a:lnTo>
                    <a:lnTo>
                      <a:pt x="888" y="342"/>
                    </a:lnTo>
                    <a:lnTo>
                      <a:pt x="894" y="342"/>
                    </a:lnTo>
                    <a:lnTo>
                      <a:pt x="900" y="348"/>
                    </a:lnTo>
                    <a:lnTo>
                      <a:pt x="906" y="348"/>
                    </a:lnTo>
                    <a:lnTo>
                      <a:pt x="912" y="348"/>
                    </a:lnTo>
                    <a:lnTo>
                      <a:pt x="918" y="348"/>
                    </a:lnTo>
                    <a:lnTo>
                      <a:pt x="924" y="348"/>
                    </a:lnTo>
                    <a:lnTo>
                      <a:pt x="930" y="348"/>
                    </a:lnTo>
                    <a:lnTo>
                      <a:pt x="930" y="342"/>
                    </a:lnTo>
                    <a:lnTo>
                      <a:pt x="930" y="348"/>
                    </a:lnTo>
                    <a:lnTo>
                      <a:pt x="936" y="348"/>
                    </a:lnTo>
                    <a:lnTo>
                      <a:pt x="936" y="342"/>
                    </a:lnTo>
                    <a:lnTo>
                      <a:pt x="942" y="348"/>
                    </a:lnTo>
                    <a:lnTo>
                      <a:pt x="948" y="348"/>
                    </a:lnTo>
                    <a:lnTo>
                      <a:pt x="948" y="354"/>
                    </a:lnTo>
                    <a:lnTo>
                      <a:pt x="948" y="360"/>
                    </a:lnTo>
                    <a:lnTo>
                      <a:pt x="948" y="366"/>
                    </a:lnTo>
                    <a:lnTo>
                      <a:pt x="954" y="366"/>
                    </a:lnTo>
                    <a:lnTo>
                      <a:pt x="954" y="372"/>
                    </a:lnTo>
                    <a:lnTo>
                      <a:pt x="948" y="372"/>
                    </a:lnTo>
                    <a:lnTo>
                      <a:pt x="954" y="372"/>
                    </a:lnTo>
                    <a:lnTo>
                      <a:pt x="954" y="378"/>
                    </a:lnTo>
                    <a:lnTo>
                      <a:pt x="954" y="384"/>
                    </a:lnTo>
                    <a:lnTo>
                      <a:pt x="954" y="390"/>
                    </a:lnTo>
                    <a:lnTo>
                      <a:pt x="954" y="396"/>
                    </a:lnTo>
                    <a:lnTo>
                      <a:pt x="954" y="402"/>
                    </a:lnTo>
                    <a:lnTo>
                      <a:pt x="954" y="408"/>
                    </a:lnTo>
                    <a:lnTo>
                      <a:pt x="948" y="408"/>
                    </a:lnTo>
                    <a:lnTo>
                      <a:pt x="948" y="414"/>
                    </a:lnTo>
                    <a:lnTo>
                      <a:pt x="942" y="408"/>
                    </a:lnTo>
                    <a:lnTo>
                      <a:pt x="936" y="408"/>
                    </a:lnTo>
                    <a:lnTo>
                      <a:pt x="930" y="414"/>
                    </a:lnTo>
                    <a:lnTo>
                      <a:pt x="930" y="420"/>
                    </a:lnTo>
                    <a:lnTo>
                      <a:pt x="936" y="420"/>
                    </a:lnTo>
                    <a:lnTo>
                      <a:pt x="942" y="426"/>
                    </a:lnTo>
                    <a:lnTo>
                      <a:pt x="948" y="426"/>
                    </a:lnTo>
                    <a:lnTo>
                      <a:pt x="954" y="432"/>
                    </a:lnTo>
                    <a:lnTo>
                      <a:pt x="948" y="432"/>
                    </a:lnTo>
                    <a:lnTo>
                      <a:pt x="948" y="438"/>
                    </a:lnTo>
                    <a:lnTo>
                      <a:pt x="954" y="438"/>
                    </a:lnTo>
                    <a:lnTo>
                      <a:pt x="960" y="438"/>
                    </a:lnTo>
                    <a:lnTo>
                      <a:pt x="960" y="444"/>
                    </a:lnTo>
                    <a:lnTo>
                      <a:pt x="966" y="450"/>
                    </a:lnTo>
                    <a:lnTo>
                      <a:pt x="966" y="456"/>
                    </a:lnTo>
                    <a:lnTo>
                      <a:pt x="960" y="456"/>
                    </a:lnTo>
                    <a:lnTo>
                      <a:pt x="960" y="462"/>
                    </a:lnTo>
                    <a:lnTo>
                      <a:pt x="954" y="462"/>
                    </a:lnTo>
                    <a:lnTo>
                      <a:pt x="954" y="468"/>
                    </a:lnTo>
                    <a:lnTo>
                      <a:pt x="948" y="468"/>
                    </a:lnTo>
                    <a:lnTo>
                      <a:pt x="948" y="474"/>
                    </a:lnTo>
                    <a:lnTo>
                      <a:pt x="942" y="480"/>
                    </a:lnTo>
                    <a:lnTo>
                      <a:pt x="936" y="480"/>
                    </a:lnTo>
                    <a:lnTo>
                      <a:pt x="936" y="486"/>
                    </a:lnTo>
                    <a:lnTo>
                      <a:pt x="930" y="486"/>
                    </a:lnTo>
                    <a:lnTo>
                      <a:pt x="936" y="492"/>
                    </a:lnTo>
                    <a:lnTo>
                      <a:pt x="936" y="498"/>
                    </a:lnTo>
                    <a:lnTo>
                      <a:pt x="942" y="498"/>
                    </a:lnTo>
                    <a:lnTo>
                      <a:pt x="948" y="498"/>
                    </a:lnTo>
                    <a:lnTo>
                      <a:pt x="948" y="504"/>
                    </a:lnTo>
                    <a:lnTo>
                      <a:pt x="954" y="504"/>
                    </a:lnTo>
                    <a:lnTo>
                      <a:pt x="954" y="510"/>
                    </a:lnTo>
                    <a:lnTo>
                      <a:pt x="948" y="510"/>
                    </a:lnTo>
                    <a:lnTo>
                      <a:pt x="948" y="516"/>
                    </a:lnTo>
                    <a:lnTo>
                      <a:pt x="942" y="516"/>
                    </a:lnTo>
                    <a:lnTo>
                      <a:pt x="942" y="522"/>
                    </a:lnTo>
                    <a:lnTo>
                      <a:pt x="948" y="52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3" name="Freeform 31">
                <a:extLst>
                  <a:ext uri="{FF2B5EF4-FFF2-40B4-BE49-F238E27FC236}">
                    <a16:creationId xmlns:a16="http://schemas.microsoft.com/office/drawing/2014/main" id="{DE92BF4F-0E0E-D1F1-ABBF-946B47E4785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6216333"/>
                <a:ext cx="1641231" cy="1422400"/>
              </a:xfrm>
              <a:custGeom>
                <a:avLst/>
                <a:gdLst>
                  <a:gd name="T0" fmla="*/ 959487581 w 492"/>
                  <a:gd name="T1" fmla="*/ 853215812 h 426"/>
                  <a:gd name="T2" fmla="*/ 1159380935 w 492"/>
                  <a:gd name="T3" fmla="*/ 819089183 h 426"/>
                  <a:gd name="T4" fmla="*/ 1199360122 w 492"/>
                  <a:gd name="T5" fmla="*/ 716702141 h 426"/>
                  <a:gd name="T6" fmla="*/ 1319297683 w 492"/>
                  <a:gd name="T7" fmla="*/ 784960169 h 426"/>
                  <a:gd name="T8" fmla="*/ 1399253476 w 492"/>
                  <a:gd name="T9" fmla="*/ 784960169 h 426"/>
                  <a:gd name="T10" fmla="*/ 1679105203 w 492"/>
                  <a:gd name="T11" fmla="*/ 750831155 h 426"/>
                  <a:gd name="T12" fmla="*/ 1759060996 w 492"/>
                  <a:gd name="T13" fmla="*/ 853215812 h 426"/>
                  <a:gd name="T14" fmla="*/ 1839019370 w 492"/>
                  <a:gd name="T15" fmla="*/ 955602854 h 426"/>
                  <a:gd name="T16" fmla="*/ 1759060996 w 492"/>
                  <a:gd name="T17" fmla="*/ 1262761596 h 426"/>
                  <a:gd name="T18" fmla="*/ 2147483647 w 492"/>
                  <a:gd name="T19" fmla="*/ 1194503568 h 426"/>
                  <a:gd name="T20" fmla="*/ 2147483647 w 492"/>
                  <a:gd name="T21" fmla="*/ 1296890610 h 426"/>
                  <a:gd name="T22" fmla="*/ 2147483647 w 492"/>
                  <a:gd name="T23" fmla="*/ 1296890610 h 426"/>
                  <a:gd name="T24" fmla="*/ 2147483647 w 492"/>
                  <a:gd name="T25" fmla="*/ 1399275268 h 426"/>
                  <a:gd name="T26" fmla="*/ 2147483647 w 492"/>
                  <a:gd name="T27" fmla="*/ 1433404282 h 426"/>
                  <a:gd name="T28" fmla="*/ 2147483647 w 492"/>
                  <a:gd name="T29" fmla="*/ 1638175981 h 426"/>
                  <a:gd name="T30" fmla="*/ 2147483647 w 492"/>
                  <a:gd name="T31" fmla="*/ 1808821052 h 426"/>
                  <a:gd name="T32" fmla="*/ 2147483647 w 492"/>
                  <a:gd name="T33" fmla="*/ 1945334723 h 426"/>
                  <a:gd name="T34" fmla="*/ 2147483647 w 492"/>
                  <a:gd name="T35" fmla="*/ 2047721765 h 426"/>
                  <a:gd name="T36" fmla="*/ 2147483647 w 492"/>
                  <a:gd name="T37" fmla="*/ 1945334723 h 426"/>
                  <a:gd name="T38" fmla="*/ 2147483647 w 492"/>
                  <a:gd name="T39" fmla="*/ 2115977408 h 426"/>
                  <a:gd name="T40" fmla="*/ 2147483647 w 492"/>
                  <a:gd name="T41" fmla="*/ 2147483647 h 426"/>
                  <a:gd name="T42" fmla="*/ 2147483647 w 492"/>
                  <a:gd name="T43" fmla="*/ 2147483647 h 426"/>
                  <a:gd name="T44" fmla="*/ 2147483647 w 492"/>
                  <a:gd name="T45" fmla="*/ 2147483647 h 426"/>
                  <a:gd name="T46" fmla="*/ 2147483647 w 492"/>
                  <a:gd name="T47" fmla="*/ 2147483647 h 426"/>
                  <a:gd name="T48" fmla="*/ 2147483647 w 492"/>
                  <a:gd name="T49" fmla="*/ 2147483647 h 426"/>
                  <a:gd name="T50" fmla="*/ 2147483647 w 492"/>
                  <a:gd name="T51" fmla="*/ 2147483647 h 426"/>
                  <a:gd name="T52" fmla="*/ 2147483647 w 492"/>
                  <a:gd name="T53" fmla="*/ 2115977408 h 426"/>
                  <a:gd name="T54" fmla="*/ 2147483647 w 492"/>
                  <a:gd name="T55" fmla="*/ 1979463737 h 426"/>
                  <a:gd name="T56" fmla="*/ 2147483647 w 492"/>
                  <a:gd name="T57" fmla="*/ 2047721765 h 426"/>
                  <a:gd name="T58" fmla="*/ 2147483647 w 492"/>
                  <a:gd name="T59" fmla="*/ 1979463737 h 426"/>
                  <a:gd name="T60" fmla="*/ 2147483647 w 492"/>
                  <a:gd name="T61" fmla="*/ 1911205709 h 426"/>
                  <a:gd name="T62" fmla="*/ 1319297683 w 492"/>
                  <a:gd name="T63" fmla="*/ 1842947681 h 426"/>
                  <a:gd name="T64" fmla="*/ 1079425142 w 492"/>
                  <a:gd name="T65" fmla="*/ 1877076695 h 426"/>
                  <a:gd name="T66" fmla="*/ 919510976 w 492"/>
                  <a:gd name="T67" fmla="*/ 1877076695 h 426"/>
                  <a:gd name="T68" fmla="*/ 879531789 w 492"/>
                  <a:gd name="T69" fmla="*/ 2047721765 h 426"/>
                  <a:gd name="T70" fmla="*/ 759594228 w 492"/>
                  <a:gd name="T71" fmla="*/ 2115977408 h 426"/>
                  <a:gd name="T72" fmla="*/ 599680061 w 492"/>
                  <a:gd name="T73" fmla="*/ 2115977408 h 426"/>
                  <a:gd name="T74" fmla="*/ 399786707 w 492"/>
                  <a:gd name="T75" fmla="*/ 2115977408 h 426"/>
                  <a:gd name="T76" fmla="*/ 279851728 w 492"/>
                  <a:gd name="T77" fmla="*/ 2147483647 h 426"/>
                  <a:gd name="T78" fmla="*/ 39979187 w 492"/>
                  <a:gd name="T79" fmla="*/ 2147483647 h 426"/>
                  <a:gd name="T80" fmla="*/ 39979187 w 492"/>
                  <a:gd name="T81" fmla="*/ 2081848394 h 426"/>
                  <a:gd name="T82" fmla="*/ 39979187 w 492"/>
                  <a:gd name="T83" fmla="*/ 1945334723 h 426"/>
                  <a:gd name="T84" fmla="*/ 159914167 w 492"/>
                  <a:gd name="T85" fmla="*/ 1774692038 h 426"/>
                  <a:gd name="T86" fmla="*/ 79958374 w 492"/>
                  <a:gd name="T87" fmla="*/ 1638175981 h 426"/>
                  <a:gd name="T88" fmla="*/ 39979187 w 492"/>
                  <a:gd name="T89" fmla="*/ 1467533296 h 426"/>
                  <a:gd name="T90" fmla="*/ 79958374 w 492"/>
                  <a:gd name="T91" fmla="*/ 1296890610 h 426"/>
                  <a:gd name="T92" fmla="*/ 119934980 w 492"/>
                  <a:gd name="T93" fmla="*/ 1160374554 h 426"/>
                  <a:gd name="T94" fmla="*/ 79958374 w 492"/>
                  <a:gd name="T95" fmla="*/ 921473840 h 426"/>
                  <a:gd name="T96" fmla="*/ 159914167 w 492"/>
                  <a:gd name="T97" fmla="*/ 784960169 h 426"/>
                  <a:gd name="T98" fmla="*/ 79958374 w 492"/>
                  <a:gd name="T99" fmla="*/ 614315099 h 426"/>
                  <a:gd name="T100" fmla="*/ 79958374 w 492"/>
                  <a:gd name="T101" fmla="*/ 375414385 h 426"/>
                  <a:gd name="T102" fmla="*/ 39979187 w 492"/>
                  <a:gd name="T103" fmla="*/ 170642685 h 426"/>
                  <a:gd name="T104" fmla="*/ 119934980 w 492"/>
                  <a:gd name="T105" fmla="*/ 68258028 h 426"/>
                  <a:gd name="T106" fmla="*/ 239872541 w 492"/>
                  <a:gd name="T107" fmla="*/ 34129014 h 426"/>
                  <a:gd name="T108" fmla="*/ 359807520 w 492"/>
                  <a:gd name="T109" fmla="*/ 68258028 h 426"/>
                  <a:gd name="T110" fmla="*/ 319828333 w 492"/>
                  <a:gd name="T111" fmla="*/ 204771700 h 426"/>
                  <a:gd name="T112" fmla="*/ 399786707 w 492"/>
                  <a:gd name="T113" fmla="*/ 273029728 h 426"/>
                  <a:gd name="T114" fmla="*/ 479745081 w 492"/>
                  <a:gd name="T115" fmla="*/ 136513671 h 426"/>
                  <a:gd name="T116" fmla="*/ 559700874 w 492"/>
                  <a:gd name="T117" fmla="*/ 273029728 h 426"/>
                  <a:gd name="T118" fmla="*/ 519721687 w 492"/>
                  <a:gd name="T119" fmla="*/ 375414385 h 426"/>
                  <a:gd name="T120" fmla="*/ 479745081 w 492"/>
                  <a:gd name="T121" fmla="*/ 511930441 h 426"/>
                  <a:gd name="T122" fmla="*/ 639659248 w 492"/>
                  <a:gd name="T123" fmla="*/ 648444113 h 4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92" h="426">
                    <a:moveTo>
                      <a:pt x="102" y="138"/>
                    </a:moveTo>
                    <a:lnTo>
                      <a:pt x="108" y="138"/>
                    </a:lnTo>
                    <a:lnTo>
                      <a:pt x="108" y="144"/>
                    </a:lnTo>
                    <a:lnTo>
                      <a:pt x="114" y="144"/>
                    </a:lnTo>
                    <a:lnTo>
                      <a:pt x="120" y="150"/>
                    </a:lnTo>
                    <a:lnTo>
                      <a:pt x="126" y="150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6" y="162"/>
                    </a:lnTo>
                    <a:lnTo>
                      <a:pt x="162" y="162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0" y="126"/>
                    </a:lnTo>
                    <a:lnTo>
                      <a:pt x="186" y="126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198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44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16" y="132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6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4" y="162"/>
                    </a:lnTo>
                    <a:lnTo>
                      <a:pt x="264" y="168"/>
                    </a:lnTo>
                    <a:lnTo>
                      <a:pt x="258" y="168"/>
                    </a:lnTo>
                    <a:lnTo>
                      <a:pt x="264" y="168"/>
                    </a:lnTo>
                    <a:lnTo>
                      <a:pt x="270" y="168"/>
                    </a:lnTo>
                    <a:lnTo>
                      <a:pt x="276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6" y="180"/>
                    </a:lnTo>
                    <a:lnTo>
                      <a:pt x="276" y="186"/>
                    </a:lnTo>
                    <a:lnTo>
                      <a:pt x="276" y="192"/>
                    </a:lnTo>
                    <a:lnTo>
                      <a:pt x="276" y="198"/>
                    </a:lnTo>
                    <a:lnTo>
                      <a:pt x="282" y="204"/>
                    </a:lnTo>
                    <a:lnTo>
                      <a:pt x="282" y="210"/>
                    </a:lnTo>
                    <a:lnTo>
                      <a:pt x="276" y="216"/>
                    </a:lnTo>
                    <a:lnTo>
                      <a:pt x="270" y="216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6" y="222"/>
                    </a:lnTo>
                    <a:lnTo>
                      <a:pt x="282" y="222"/>
                    </a:lnTo>
                    <a:lnTo>
                      <a:pt x="288" y="222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8" y="222"/>
                    </a:lnTo>
                    <a:lnTo>
                      <a:pt x="324" y="222"/>
                    </a:lnTo>
                    <a:lnTo>
                      <a:pt x="324" y="216"/>
                    </a:lnTo>
                    <a:lnTo>
                      <a:pt x="330" y="216"/>
                    </a:lnTo>
                    <a:lnTo>
                      <a:pt x="336" y="210"/>
                    </a:lnTo>
                    <a:lnTo>
                      <a:pt x="342" y="210"/>
                    </a:lnTo>
                    <a:lnTo>
                      <a:pt x="348" y="210"/>
                    </a:lnTo>
                    <a:lnTo>
                      <a:pt x="354" y="210"/>
                    </a:lnTo>
                    <a:lnTo>
                      <a:pt x="360" y="210"/>
                    </a:lnTo>
                    <a:lnTo>
                      <a:pt x="366" y="210"/>
                    </a:lnTo>
                    <a:lnTo>
                      <a:pt x="372" y="204"/>
                    </a:lnTo>
                    <a:lnTo>
                      <a:pt x="378" y="198"/>
                    </a:lnTo>
                    <a:lnTo>
                      <a:pt x="378" y="204"/>
                    </a:lnTo>
                    <a:lnTo>
                      <a:pt x="378" y="210"/>
                    </a:lnTo>
                    <a:lnTo>
                      <a:pt x="384" y="216"/>
                    </a:lnTo>
                    <a:lnTo>
                      <a:pt x="384" y="222"/>
                    </a:lnTo>
                    <a:lnTo>
                      <a:pt x="384" y="228"/>
                    </a:lnTo>
                    <a:lnTo>
                      <a:pt x="384" y="234"/>
                    </a:lnTo>
                    <a:lnTo>
                      <a:pt x="390" y="234"/>
                    </a:lnTo>
                    <a:lnTo>
                      <a:pt x="390" y="228"/>
                    </a:lnTo>
                    <a:lnTo>
                      <a:pt x="396" y="228"/>
                    </a:lnTo>
                    <a:lnTo>
                      <a:pt x="402" y="228"/>
                    </a:lnTo>
                    <a:lnTo>
                      <a:pt x="402" y="222"/>
                    </a:lnTo>
                    <a:lnTo>
                      <a:pt x="408" y="222"/>
                    </a:lnTo>
                    <a:lnTo>
                      <a:pt x="414" y="222"/>
                    </a:lnTo>
                    <a:lnTo>
                      <a:pt x="420" y="228"/>
                    </a:lnTo>
                    <a:lnTo>
                      <a:pt x="426" y="228"/>
                    </a:lnTo>
                    <a:lnTo>
                      <a:pt x="432" y="228"/>
                    </a:lnTo>
                    <a:lnTo>
                      <a:pt x="432" y="234"/>
                    </a:lnTo>
                    <a:lnTo>
                      <a:pt x="432" y="240"/>
                    </a:lnTo>
                    <a:lnTo>
                      <a:pt x="432" y="246"/>
                    </a:lnTo>
                    <a:lnTo>
                      <a:pt x="432" y="252"/>
                    </a:lnTo>
                    <a:lnTo>
                      <a:pt x="438" y="252"/>
                    </a:lnTo>
                    <a:lnTo>
                      <a:pt x="438" y="246"/>
                    </a:lnTo>
                    <a:lnTo>
                      <a:pt x="444" y="246"/>
                    </a:lnTo>
                    <a:lnTo>
                      <a:pt x="450" y="246"/>
                    </a:lnTo>
                    <a:lnTo>
                      <a:pt x="456" y="246"/>
                    </a:lnTo>
                    <a:lnTo>
                      <a:pt x="462" y="246"/>
                    </a:lnTo>
                    <a:lnTo>
                      <a:pt x="468" y="240"/>
                    </a:lnTo>
                    <a:lnTo>
                      <a:pt x="474" y="240"/>
                    </a:lnTo>
                    <a:lnTo>
                      <a:pt x="480" y="240"/>
                    </a:lnTo>
                    <a:lnTo>
                      <a:pt x="486" y="240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86" y="240"/>
                    </a:lnTo>
                    <a:lnTo>
                      <a:pt x="480" y="246"/>
                    </a:lnTo>
                    <a:lnTo>
                      <a:pt x="480" y="252"/>
                    </a:lnTo>
                    <a:lnTo>
                      <a:pt x="480" y="258"/>
                    </a:lnTo>
                    <a:lnTo>
                      <a:pt x="480" y="264"/>
                    </a:lnTo>
                    <a:lnTo>
                      <a:pt x="480" y="270"/>
                    </a:lnTo>
                    <a:lnTo>
                      <a:pt x="480" y="276"/>
                    </a:lnTo>
                    <a:lnTo>
                      <a:pt x="474" y="276"/>
                    </a:lnTo>
                    <a:lnTo>
                      <a:pt x="474" y="282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8" y="294"/>
                    </a:lnTo>
                    <a:lnTo>
                      <a:pt x="462" y="294"/>
                    </a:lnTo>
                    <a:lnTo>
                      <a:pt x="456" y="294"/>
                    </a:lnTo>
                    <a:lnTo>
                      <a:pt x="456" y="300"/>
                    </a:lnTo>
                    <a:lnTo>
                      <a:pt x="450" y="300"/>
                    </a:lnTo>
                    <a:lnTo>
                      <a:pt x="444" y="306"/>
                    </a:lnTo>
                    <a:lnTo>
                      <a:pt x="438" y="312"/>
                    </a:lnTo>
                    <a:lnTo>
                      <a:pt x="438" y="318"/>
                    </a:lnTo>
                    <a:lnTo>
                      <a:pt x="432" y="318"/>
                    </a:lnTo>
                    <a:lnTo>
                      <a:pt x="432" y="324"/>
                    </a:lnTo>
                    <a:lnTo>
                      <a:pt x="432" y="330"/>
                    </a:lnTo>
                    <a:lnTo>
                      <a:pt x="432" y="336"/>
                    </a:lnTo>
                    <a:lnTo>
                      <a:pt x="432" y="342"/>
                    </a:lnTo>
                    <a:lnTo>
                      <a:pt x="438" y="342"/>
                    </a:lnTo>
                    <a:lnTo>
                      <a:pt x="444" y="342"/>
                    </a:lnTo>
                    <a:lnTo>
                      <a:pt x="450" y="348"/>
                    </a:lnTo>
                    <a:lnTo>
                      <a:pt x="456" y="354"/>
                    </a:lnTo>
                    <a:lnTo>
                      <a:pt x="456" y="360"/>
                    </a:lnTo>
                    <a:lnTo>
                      <a:pt x="456" y="366"/>
                    </a:lnTo>
                    <a:lnTo>
                      <a:pt x="462" y="366"/>
                    </a:lnTo>
                    <a:lnTo>
                      <a:pt x="462" y="372"/>
                    </a:lnTo>
                    <a:lnTo>
                      <a:pt x="462" y="366"/>
                    </a:lnTo>
                    <a:lnTo>
                      <a:pt x="462" y="360"/>
                    </a:lnTo>
                    <a:lnTo>
                      <a:pt x="468" y="360"/>
                    </a:lnTo>
                    <a:lnTo>
                      <a:pt x="468" y="354"/>
                    </a:lnTo>
                    <a:lnTo>
                      <a:pt x="474" y="348"/>
                    </a:lnTo>
                    <a:lnTo>
                      <a:pt x="474" y="342"/>
                    </a:lnTo>
                    <a:lnTo>
                      <a:pt x="480" y="342"/>
                    </a:lnTo>
                    <a:lnTo>
                      <a:pt x="480" y="336"/>
                    </a:lnTo>
                    <a:lnTo>
                      <a:pt x="486" y="336"/>
                    </a:lnTo>
                    <a:lnTo>
                      <a:pt x="486" y="342"/>
                    </a:lnTo>
                    <a:lnTo>
                      <a:pt x="486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6" y="366"/>
                    </a:lnTo>
                    <a:lnTo>
                      <a:pt x="486" y="372"/>
                    </a:lnTo>
                    <a:lnTo>
                      <a:pt x="492" y="372"/>
                    </a:lnTo>
                    <a:lnTo>
                      <a:pt x="492" y="378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80" y="384"/>
                    </a:lnTo>
                    <a:lnTo>
                      <a:pt x="480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68" y="396"/>
                    </a:lnTo>
                    <a:lnTo>
                      <a:pt x="462" y="396"/>
                    </a:lnTo>
                    <a:lnTo>
                      <a:pt x="456" y="396"/>
                    </a:lnTo>
                    <a:lnTo>
                      <a:pt x="456" y="402"/>
                    </a:lnTo>
                    <a:lnTo>
                      <a:pt x="462" y="402"/>
                    </a:lnTo>
                    <a:lnTo>
                      <a:pt x="468" y="402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86" y="408"/>
                    </a:lnTo>
                    <a:lnTo>
                      <a:pt x="486" y="414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80" y="426"/>
                    </a:lnTo>
                    <a:lnTo>
                      <a:pt x="480" y="420"/>
                    </a:lnTo>
                    <a:lnTo>
                      <a:pt x="474" y="420"/>
                    </a:lnTo>
                    <a:lnTo>
                      <a:pt x="468" y="420"/>
                    </a:lnTo>
                    <a:lnTo>
                      <a:pt x="468" y="414"/>
                    </a:lnTo>
                    <a:lnTo>
                      <a:pt x="462" y="408"/>
                    </a:lnTo>
                    <a:lnTo>
                      <a:pt x="456" y="408"/>
                    </a:lnTo>
                    <a:lnTo>
                      <a:pt x="456" y="414"/>
                    </a:lnTo>
                    <a:lnTo>
                      <a:pt x="450" y="414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26" y="408"/>
                    </a:lnTo>
                    <a:lnTo>
                      <a:pt x="426" y="402"/>
                    </a:lnTo>
                    <a:lnTo>
                      <a:pt x="426" y="396"/>
                    </a:lnTo>
                    <a:lnTo>
                      <a:pt x="426" y="390"/>
                    </a:lnTo>
                    <a:lnTo>
                      <a:pt x="420" y="390"/>
                    </a:lnTo>
                    <a:lnTo>
                      <a:pt x="414" y="390"/>
                    </a:lnTo>
                    <a:lnTo>
                      <a:pt x="408" y="390"/>
                    </a:lnTo>
                    <a:lnTo>
                      <a:pt x="402" y="390"/>
                    </a:lnTo>
                    <a:lnTo>
                      <a:pt x="396" y="390"/>
                    </a:lnTo>
                    <a:lnTo>
                      <a:pt x="390" y="390"/>
                    </a:lnTo>
                    <a:lnTo>
                      <a:pt x="390" y="384"/>
                    </a:lnTo>
                    <a:lnTo>
                      <a:pt x="384" y="384"/>
                    </a:lnTo>
                    <a:lnTo>
                      <a:pt x="378" y="384"/>
                    </a:lnTo>
                    <a:lnTo>
                      <a:pt x="378" y="378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84" y="372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0" y="360"/>
                    </a:lnTo>
                    <a:lnTo>
                      <a:pt x="396" y="360"/>
                    </a:lnTo>
                    <a:lnTo>
                      <a:pt x="390" y="360"/>
                    </a:lnTo>
                    <a:lnTo>
                      <a:pt x="390" y="354"/>
                    </a:lnTo>
                    <a:lnTo>
                      <a:pt x="384" y="354"/>
                    </a:lnTo>
                    <a:lnTo>
                      <a:pt x="384" y="348"/>
                    </a:lnTo>
                    <a:lnTo>
                      <a:pt x="384" y="354"/>
                    </a:lnTo>
                    <a:lnTo>
                      <a:pt x="378" y="354"/>
                    </a:lnTo>
                    <a:lnTo>
                      <a:pt x="378" y="348"/>
                    </a:lnTo>
                    <a:lnTo>
                      <a:pt x="372" y="354"/>
                    </a:lnTo>
                    <a:lnTo>
                      <a:pt x="366" y="354"/>
                    </a:lnTo>
                    <a:lnTo>
                      <a:pt x="366" y="360"/>
                    </a:lnTo>
                    <a:lnTo>
                      <a:pt x="360" y="360"/>
                    </a:lnTo>
                    <a:lnTo>
                      <a:pt x="354" y="360"/>
                    </a:lnTo>
                    <a:lnTo>
                      <a:pt x="348" y="360"/>
                    </a:lnTo>
                    <a:lnTo>
                      <a:pt x="354" y="354"/>
                    </a:lnTo>
                    <a:lnTo>
                      <a:pt x="348" y="354"/>
                    </a:lnTo>
                    <a:lnTo>
                      <a:pt x="348" y="348"/>
                    </a:lnTo>
                    <a:lnTo>
                      <a:pt x="348" y="342"/>
                    </a:lnTo>
                    <a:lnTo>
                      <a:pt x="348" y="336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36"/>
                    </a:lnTo>
                    <a:lnTo>
                      <a:pt x="360" y="336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48" y="330"/>
                    </a:lnTo>
                    <a:lnTo>
                      <a:pt x="324" y="330"/>
                    </a:lnTo>
                    <a:lnTo>
                      <a:pt x="312" y="330"/>
                    </a:lnTo>
                    <a:lnTo>
                      <a:pt x="288" y="324"/>
                    </a:lnTo>
                    <a:lnTo>
                      <a:pt x="258" y="324"/>
                    </a:lnTo>
                    <a:lnTo>
                      <a:pt x="228" y="324"/>
                    </a:lnTo>
                    <a:lnTo>
                      <a:pt x="198" y="324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92" y="336"/>
                    </a:lnTo>
                    <a:lnTo>
                      <a:pt x="186" y="336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8" y="330"/>
                    </a:lnTo>
                    <a:lnTo>
                      <a:pt x="162" y="330"/>
                    </a:lnTo>
                    <a:lnTo>
                      <a:pt x="156" y="330"/>
                    </a:lnTo>
                    <a:lnTo>
                      <a:pt x="150" y="330"/>
                    </a:lnTo>
                    <a:lnTo>
                      <a:pt x="150" y="324"/>
                    </a:lnTo>
                    <a:lnTo>
                      <a:pt x="144" y="324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8" y="336"/>
                    </a:lnTo>
                    <a:lnTo>
                      <a:pt x="138" y="342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54"/>
                    </a:lnTo>
                    <a:lnTo>
                      <a:pt x="126" y="360"/>
                    </a:lnTo>
                    <a:lnTo>
                      <a:pt x="132" y="360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96" y="372"/>
                    </a:lnTo>
                    <a:lnTo>
                      <a:pt x="90" y="372"/>
                    </a:lnTo>
                    <a:lnTo>
                      <a:pt x="84" y="372"/>
                    </a:lnTo>
                    <a:lnTo>
                      <a:pt x="78" y="372"/>
                    </a:lnTo>
                    <a:lnTo>
                      <a:pt x="72" y="372"/>
                    </a:lnTo>
                    <a:lnTo>
                      <a:pt x="66" y="372"/>
                    </a:lnTo>
                    <a:lnTo>
                      <a:pt x="60" y="372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8" y="378"/>
                    </a:lnTo>
                    <a:lnTo>
                      <a:pt x="48" y="384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84"/>
                    </a:lnTo>
                    <a:lnTo>
                      <a:pt x="36" y="390"/>
                    </a:lnTo>
                    <a:lnTo>
                      <a:pt x="30" y="384"/>
                    </a:lnTo>
                    <a:lnTo>
                      <a:pt x="24" y="384"/>
                    </a:lnTo>
                    <a:lnTo>
                      <a:pt x="18" y="384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0" y="384"/>
                    </a:lnTo>
                    <a:lnTo>
                      <a:pt x="6" y="378"/>
                    </a:lnTo>
                    <a:lnTo>
                      <a:pt x="0" y="378"/>
                    </a:lnTo>
                    <a:lnTo>
                      <a:pt x="0" y="372"/>
                    </a:lnTo>
                    <a:lnTo>
                      <a:pt x="0" y="366"/>
                    </a:lnTo>
                    <a:lnTo>
                      <a:pt x="6" y="366"/>
                    </a:lnTo>
                    <a:lnTo>
                      <a:pt x="6" y="360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6" y="348"/>
                    </a:lnTo>
                    <a:lnTo>
                      <a:pt x="6" y="342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18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6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2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2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2" y="138"/>
                    </a:lnTo>
                    <a:lnTo>
                      <a:pt x="18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72" y="36"/>
                    </a:lnTo>
                    <a:lnTo>
                      <a:pt x="72" y="30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84" y="42"/>
                    </a:lnTo>
                    <a:lnTo>
                      <a:pt x="84" y="48"/>
                    </a:lnTo>
                    <a:lnTo>
                      <a:pt x="84" y="54"/>
                    </a:lnTo>
                    <a:lnTo>
                      <a:pt x="78" y="60"/>
                    </a:lnTo>
                    <a:lnTo>
                      <a:pt x="78" y="66"/>
                    </a:lnTo>
                    <a:lnTo>
                      <a:pt x="78" y="72"/>
                    </a:lnTo>
                    <a:lnTo>
                      <a:pt x="72" y="72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72" y="90"/>
                    </a:lnTo>
                    <a:lnTo>
                      <a:pt x="72" y="96"/>
                    </a:lnTo>
                    <a:lnTo>
                      <a:pt x="78" y="96"/>
                    </a:lnTo>
                    <a:lnTo>
                      <a:pt x="78" y="102"/>
                    </a:lnTo>
                    <a:lnTo>
                      <a:pt x="84" y="102"/>
                    </a:lnTo>
                    <a:lnTo>
                      <a:pt x="90" y="108"/>
                    </a:lnTo>
                    <a:lnTo>
                      <a:pt x="96" y="114"/>
                    </a:lnTo>
                    <a:lnTo>
                      <a:pt x="96" y="120"/>
                    </a:lnTo>
                    <a:lnTo>
                      <a:pt x="96" y="126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3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4" name="Freeform 32">
                <a:extLst>
                  <a:ext uri="{FF2B5EF4-FFF2-40B4-BE49-F238E27FC236}">
                    <a16:creationId xmlns:a16="http://schemas.microsoft.com/office/drawing/2014/main" id="{2BB939F4-AD43-A481-AC82-CC3AE4BC911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13560" y="6396355"/>
                <a:ext cx="1403252" cy="1582420"/>
              </a:xfrm>
              <a:custGeom>
                <a:avLst/>
                <a:gdLst>
                  <a:gd name="T0" fmla="*/ 2147483647 w 420"/>
                  <a:gd name="T1" fmla="*/ 272943604 h 474"/>
                  <a:gd name="T2" fmla="*/ 2147483647 w 420"/>
                  <a:gd name="T3" fmla="*/ 341178909 h 474"/>
                  <a:gd name="T4" fmla="*/ 2147483647 w 420"/>
                  <a:gd name="T5" fmla="*/ 443533058 h 474"/>
                  <a:gd name="T6" fmla="*/ 2147483647 w 420"/>
                  <a:gd name="T7" fmla="*/ 511768363 h 474"/>
                  <a:gd name="T8" fmla="*/ 2147483647 w 420"/>
                  <a:gd name="T9" fmla="*/ 580003668 h 474"/>
                  <a:gd name="T10" fmla="*/ 2147483647 w 420"/>
                  <a:gd name="T11" fmla="*/ 648238973 h 474"/>
                  <a:gd name="T12" fmla="*/ 2147483647 w 420"/>
                  <a:gd name="T13" fmla="*/ 784711967 h 474"/>
                  <a:gd name="T14" fmla="*/ 2147483647 w 420"/>
                  <a:gd name="T15" fmla="*/ 887063732 h 474"/>
                  <a:gd name="T16" fmla="*/ 2147483647 w 420"/>
                  <a:gd name="T17" fmla="*/ 955301422 h 474"/>
                  <a:gd name="T18" fmla="*/ 2147483647 w 420"/>
                  <a:gd name="T19" fmla="*/ 1023536727 h 474"/>
                  <a:gd name="T20" fmla="*/ 2147483647 w 420"/>
                  <a:gd name="T21" fmla="*/ 1194126181 h 474"/>
                  <a:gd name="T22" fmla="*/ 2147483647 w 420"/>
                  <a:gd name="T23" fmla="*/ 1330596791 h 474"/>
                  <a:gd name="T24" fmla="*/ 2147483647 w 420"/>
                  <a:gd name="T25" fmla="*/ 1467069785 h 474"/>
                  <a:gd name="T26" fmla="*/ 2045325158 w 420"/>
                  <a:gd name="T27" fmla="*/ 1398832096 h 474"/>
                  <a:gd name="T28" fmla="*/ 2045325158 w 420"/>
                  <a:gd name="T29" fmla="*/ 1262361486 h 474"/>
                  <a:gd name="T30" fmla="*/ 1403655027 w 420"/>
                  <a:gd name="T31" fmla="*/ 1364715635 h 474"/>
                  <a:gd name="T32" fmla="*/ 1283342847 w 420"/>
                  <a:gd name="T33" fmla="*/ 1501186245 h 474"/>
                  <a:gd name="T34" fmla="*/ 1283342847 w 420"/>
                  <a:gd name="T35" fmla="*/ 1671775700 h 474"/>
                  <a:gd name="T36" fmla="*/ 1323446907 w 420"/>
                  <a:gd name="T37" fmla="*/ 1774129849 h 474"/>
                  <a:gd name="T38" fmla="*/ 1283342847 w 420"/>
                  <a:gd name="T39" fmla="*/ 1876483999 h 474"/>
                  <a:gd name="T40" fmla="*/ 1243236201 w 420"/>
                  <a:gd name="T41" fmla="*/ 1944719304 h 474"/>
                  <a:gd name="T42" fmla="*/ 1122924021 w 420"/>
                  <a:gd name="T43" fmla="*/ 2012954608 h 474"/>
                  <a:gd name="T44" fmla="*/ 1122924021 w 420"/>
                  <a:gd name="T45" fmla="*/ 2147483647 h 474"/>
                  <a:gd name="T46" fmla="*/ 1203132141 w 420"/>
                  <a:gd name="T47" fmla="*/ 2147483647 h 474"/>
                  <a:gd name="T48" fmla="*/ 1283342847 w 420"/>
                  <a:gd name="T49" fmla="*/ 2147483647 h 474"/>
                  <a:gd name="T50" fmla="*/ 1203132141 w 420"/>
                  <a:gd name="T51" fmla="*/ 2147483647 h 474"/>
                  <a:gd name="T52" fmla="*/ 1002611841 w 420"/>
                  <a:gd name="T53" fmla="*/ 2147483647 h 474"/>
                  <a:gd name="T54" fmla="*/ 882297076 w 420"/>
                  <a:gd name="T55" fmla="*/ 2147483647 h 474"/>
                  <a:gd name="T56" fmla="*/ 601566071 w 420"/>
                  <a:gd name="T57" fmla="*/ 2147483647 h 474"/>
                  <a:gd name="T58" fmla="*/ 441149831 w 420"/>
                  <a:gd name="T59" fmla="*/ 2147483647 h 474"/>
                  <a:gd name="T60" fmla="*/ 280731005 w 420"/>
                  <a:gd name="T61" fmla="*/ 2115308758 h 474"/>
                  <a:gd name="T62" fmla="*/ 160418825 w 420"/>
                  <a:gd name="T63" fmla="*/ 2047073453 h 474"/>
                  <a:gd name="T64" fmla="*/ 320835065 w 420"/>
                  <a:gd name="T65" fmla="*/ 2115308758 h 474"/>
                  <a:gd name="T66" fmla="*/ 360939125 w 420"/>
                  <a:gd name="T67" fmla="*/ 2012954608 h 474"/>
                  <a:gd name="T68" fmla="*/ 200522885 w 420"/>
                  <a:gd name="T69" fmla="*/ 1978838148 h 474"/>
                  <a:gd name="T70" fmla="*/ 240626945 w 420"/>
                  <a:gd name="T71" fmla="*/ 1944719304 h 474"/>
                  <a:gd name="T72" fmla="*/ 320835065 w 420"/>
                  <a:gd name="T73" fmla="*/ 1842365154 h 474"/>
                  <a:gd name="T74" fmla="*/ 360939125 w 420"/>
                  <a:gd name="T75" fmla="*/ 1740011004 h 474"/>
                  <a:gd name="T76" fmla="*/ 360939125 w 420"/>
                  <a:gd name="T77" fmla="*/ 1603540395 h 474"/>
                  <a:gd name="T78" fmla="*/ 240626945 w 420"/>
                  <a:gd name="T79" fmla="*/ 1740011004 h 474"/>
                  <a:gd name="T80" fmla="*/ 160418825 w 420"/>
                  <a:gd name="T81" fmla="*/ 1740011004 h 474"/>
                  <a:gd name="T82" fmla="*/ 0 w 420"/>
                  <a:gd name="T83" fmla="*/ 1637659239 h 474"/>
                  <a:gd name="T84" fmla="*/ 0 w 420"/>
                  <a:gd name="T85" fmla="*/ 1501186245 h 474"/>
                  <a:gd name="T86" fmla="*/ 160418825 w 420"/>
                  <a:gd name="T87" fmla="*/ 1364715635 h 474"/>
                  <a:gd name="T88" fmla="*/ 280731005 w 420"/>
                  <a:gd name="T89" fmla="*/ 1262361486 h 474"/>
                  <a:gd name="T90" fmla="*/ 320835065 w 420"/>
                  <a:gd name="T91" fmla="*/ 1091772031 h 474"/>
                  <a:gd name="T92" fmla="*/ 401043185 w 420"/>
                  <a:gd name="T93" fmla="*/ 955301422 h 474"/>
                  <a:gd name="T94" fmla="*/ 521357951 w 420"/>
                  <a:gd name="T95" fmla="*/ 887063732 h 474"/>
                  <a:gd name="T96" fmla="*/ 601566071 w 420"/>
                  <a:gd name="T97" fmla="*/ 818828427 h 474"/>
                  <a:gd name="T98" fmla="*/ 641670131 w 420"/>
                  <a:gd name="T99" fmla="*/ 648238973 h 474"/>
                  <a:gd name="T100" fmla="*/ 761984896 w 420"/>
                  <a:gd name="T101" fmla="*/ 545887208 h 474"/>
                  <a:gd name="T102" fmla="*/ 962505196 w 420"/>
                  <a:gd name="T103" fmla="*/ 545887208 h 474"/>
                  <a:gd name="T104" fmla="*/ 1082819961 w 420"/>
                  <a:gd name="T105" fmla="*/ 477649519 h 474"/>
                  <a:gd name="T106" fmla="*/ 1203132141 w 420"/>
                  <a:gd name="T107" fmla="*/ 409414214 h 474"/>
                  <a:gd name="T108" fmla="*/ 1443759087 w 420"/>
                  <a:gd name="T109" fmla="*/ 443533058 h 474"/>
                  <a:gd name="T110" fmla="*/ 1644281972 w 420"/>
                  <a:gd name="T111" fmla="*/ 477649519 h 474"/>
                  <a:gd name="T112" fmla="*/ 1684386032 w 420"/>
                  <a:gd name="T113" fmla="*/ 648238973 h 474"/>
                  <a:gd name="T114" fmla="*/ 1844804858 w 420"/>
                  <a:gd name="T115" fmla="*/ 648238973 h 474"/>
                  <a:gd name="T116" fmla="*/ 2045325158 w 420"/>
                  <a:gd name="T117" fmla="*/ 477649519 h 474"/>
                  <a:gd name="T118" fmla="*/ 2125535863 w 420"/>
                  <a:gd name="T119" fmla="*/ 272943604 h 474"/>
                  <a:gd name="T120" fmla="*/ 2147483647 w 420"/>
                  <a:gd name="T121" fmla="*/ 136470610 h 474"/>
                  <a:gd name="T122" fmla="*/ 2147483647 w 420"/>
                  <a:gd name="T123" fmla="*/ 0 h 474"/>
                  <a:gd name="T124" fmla="*/ 2147483647 w 420"/>
                  <a:gd name="T125" fmla="*/ 0 h 47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0" h="474">
                    <a:moveTo>
                      <a:pt x="402" y="24"/>
                    </a:moveTo>
                    <a:lnTo>
                      <a:pt x="402" y="24"/>
                    </a:lnTo>
                    <a:lnTo>
                      <a:pt x="402" y="30"/>
                    </a:lnTo>
                    <a:lnTo>
                      <a:pt x="408" y="30"/>
                    </a:lnTo>
                    <a:lnTo>
                      <a:pt x="408" y="36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14" y="54"/>
                    </a:lnTo>
                    <a:lnTo>
                      <a:pt x="408" y="54"/>
                    </a:lnTo>
                    <a:lnTo>
                      <a:pt x="408" y="60"/>
                    </a:lnTo>
                    <a:lnTo>
                      <a:pt x="402" y="60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08" y="72"/>
                    </a:lnTo>
                    <a:lnTo>
                      <a:pt x="414" y="72"/>
                    </a:lnTo>
                    <a:lnTo>
                      <a:pt x="414" y="78"/>
                    </a:lnTo>
                    <a:lnTo>
                      <a:pt x="408" y="78"/>
                    </a:lnTo>
                    <a:lnTo>
                      <a:pt x="408" y="84"/>
                    </a:lnTo>
                    <a:lnTo>
                      <a:pt x="408" y="90"/>
                    </a:lnTo>
                    <a:lnTo>
                      <a:pt x="414" y="90"/>
                    </a:lnTo>
                    <a:lnTo>
                      <a:pt x="408" y="90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14" y="102"/>
                    </a:lnTo>
                    <a:lnTo>
                      <a:pt x="408" y="102"/>
                    </a:lnTo>
                    <a:lnTo>
                      <a:pt x="402" y="102"/>
                    </a:lnTo>
                    <a:lnTo>
                      <a:pt x="396" y="102"/>
                    </a:lnTo>
                    <a:lnTo>
                      <a:pt x="396" y="108"/>
                    </a:lnTo>
                    <a:lnTo>
                      <a:pt x="396" y="114"/>
                    </a:lnTo>
                    <a:lnTo>
                      <a:pt x="396" y="120"/>
                    </a:lnTo>
                    <a:lnTo>
                      <a:pt x="390" y="120"/>
                    </a:lnTo>
                    <a:lnTo>
                      <a:pt x="390" y="126"/>
                    </a:lnTo>
                    <a:lnTo>
                      <a:pt x="390" y="132"/>
                    </a:lnTo>
                    <a:lnTo>
                      <a:pt x="390" y="138"/>
                    </a:lnTo>
                    <a:lnTo>
                      <a:pt x="384" y="138"/>
                    </a:lnTo>
                    <a:lnTo>
                      <a:pt x="384" y="144"/>
                    </a:lnTo>
                    <a:lnTo>
                      <a:pt x="390" y="144"/>
                    </a:lnTo>
                    <a:lnTo>
                      <a:pt x="384" y="144"/>
                    </a:lnTo>
                    <a:lnTo>
                      <a:pt x="384" y="150"/>
                    </a:lnTo>
                    <a:lnTo>
                      <a:pt x="384" y="156"/>
                    </a:lnTo>
                    <a:lnTo>
                      <a:pt x="378" y="156"/>
                    </a:lnTo>
                    <a:lnTo>
                      <a:pt x="378" y="162"/>
                    </a:lnTo>
                    <a:lnTo>
                      <a:pt x="378" y="168"/>
                    </a:lnTo>
                    <a:lnTo>
                      <a:pt x="372" y="168"/>
                    </a:lnTo>
                    <a:lnTo>
                      <a:pt x="372" y="174"/>
                    </a:lnTo>
                    <a:lnTo>
                      <a:pt x="366" y="174"/>
                    </a:lnTo>
                    <a:lnTo>
                      <a:pt x="366" y="180"/>
                    </a:lnTo>
                    <a:lnTo>
                      <a:pt x="366" y="186"/>
                    </a:lnTo>
                    <a:lnTo>
                      <a:pt x="366" y="192"/>
                    </a:lnTo>
                    <a:lnTo>
                      <a:pt x="360" y="192"/>
                    </a:lnTo>
                    <a:lnTo>
                      <a:pt x="360" y="198"/>
                    </a:lnTo>
                    <a:lnTo>
                      <a:pt x="366" y="204"/>
                    </a:lnTo>
                    <a:lnTo>
                      <a:pt x="366" y="210"/>
                    </a:lnTo>
                    <a:lnTo>
                      <a:pt x="366" y="216"/>
                    </a:lnTo>
                    <a:lnTo>
                      <a:pt x="360" y="216"/>
                    </a:lnTo>
                    <a:lnTo>
                      <a:pt x="360" y="222"/>
                    </a:lnTo>
                    <a:lnTo>
                      <a:pt x="360" y="228"/>
                    </a:lnTo>
                    <a:lnTo>
                      <a:pt x="360" y="234"/>
                    </a:lnTo>
                    <a:lnTo>
                      <a:pt x="360" y="240"/>
                    </a:lnTo>
                    <a:lnTo>
                      <a:pt x="360" y="246"/>
                    </a:lnTo>
                    <a:lnTo>
                      <a:pt x="354" y="246"/>
                    </a:lnTo>
                    <a:lnTo>
                      <a:pt x="348" y="246"/>
                    </a:lnTo>
                    <a:lnTo>
                      <a:pt x="348" y="252"/>
                    </a:lnTo>
                    <a:lnTo>
                      <a:pt x="342" y="252"/>
                    </a:lnTo>
                    <a:lnTo>
                      <a:pt x="342" y="258"/>
                    </a:lnTo>
                    <a:lnTo>
                      <a:pt x="330" y="258"/>
                    </a:lnTo>
                    <a:lnTo>
                      <a:pt x="324" y="258"/>
                    </a:lnTo>
                    <a:lnTo>
                      <a:pt x="318" y="258"/>
                    </a:lnTo>
                    <a:lnTo>
                      <a:pt x="312" y="258"/>
                    </a:lnTo>
                    <a:lnTo>
                      <a:pt x="312" y="264"/>
                    </a:lnTo>
                    <a:lnTo>
                      <a:pt x="312" y="270"/>
                    </a:lnTo>
                    <a:lnTo>
                      <a:pt x="306" y="270"/>
                    </a:lnTo>
                    <a:lnTo>
                      <a:pt x="306" y="264"/>
                    </a:lnTo>
                    <a:lnTo>
                      <a:pt x="306" y="258"/>
                    </a:lnTo>
                    <a:lnTo>
                      <a:pt x="306" y="252"/>
                    </a:lnTo>
                    <a:lnTo>
                      <a:pt x="306" y="246"/>
                    </a:lnTo>
                    <a:lnTo>
                      <a:pt x="300" y="246"/>
                    </a:lnTo>
                    <a:lnTo>
                      <a:pt x="300" y="240"/>
                    </a:lnTo>
                    <a:lnTo>
                      <a:pt x="300" y="234"/>
                    </a:lnTo>
                    <a:lnTo>
                      <a:pt x="306" y="234"/>
                    </a:lnTo>
                    <a:lnTo>
                      <a:pt x="306" y="228"/>
                    </a:lnTo>
                    <a:lnTo>
                      <a:pt x="306" y="222"/>
                    </a:lnTo>
                    <a:lnTo>
                      <a:pt x="300" y="222"/>
                    </a:lnTo>
                    <a:lnTo>
                      <a:pt x="276" y="222"/>
                    </a:lnTo>
                    <a:lnTo>
                      <a:pt x="228" y="222"/>
                    </a:lnTo>
                    <a:lnTo>
                      <a:pt x="222" y="222"/>
                    </a:lnTo>
                    <a:lnTo>
                      <a:pt x="222" y="228"/>
                    </a:lnTo>
                    <a:lnTo>
                      <a:pt x="216" y="234"/>
                    </a:lnTo>
                    <a:lnTo>
                      <a:pt x="216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198" y="258"/>
                    </a:lnTo>
                    <a:lnTo>
                      <a:pt x="192" y="264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86" y="276"/>
                    </a:lnTo>
                    <a:lnTo>
                      <a:pt x="186" y="282"/>
                    </a:lnTo>
                    <a:lnTo>
                      <a:pt x="186" y="288"/>
                    </a:lnTo>
                    <a:lnTo>
                      <a:pt x="192" y="288"/>
                    </a:lnTo>
                    <a:lnTo>
                      <a:pt x="192" y="294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198" y="312"/>
                    </a:lnTo>
                    <a:lnTo>
                      <a:pt x="198" y="318"/>
                    </a:lnTo>
                    <a:lnTo>
                      <a:pt x="198" y="324"/>
                    </a:lnTo>
                    <a:lnTo>
                      <a:pt x="192" y="324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6" y="336"/>
                    </a:lnTo>
                    <a:lnTo>
                      <a:pt x="186" y="342"/>
                    </a:lnTo>
                    <a:lnTo>
                      <a:pt x="186" y="348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74" y="348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8" y="366"/>
                    </a:lnTo>
                    <a:lnTo>
                      <a:pt x="162" y="366"/>
                    </a:lnTo>
                    <a:lnTo>
                      <a:pt x="162" y="372"/>
                    </a:lnTo>
                    <a:lnTo>
                      <a:pt x="168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80" y="384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6" y="396"/>
                    </a:lnTo>
                    <a:lnTo>
                      <a:pt x="192" y="396"/>
                    </a:lnTo>
                    <a:lnTo>
                      <a:pt x="192" y="402"/>
                    </a:lnTo>
                    <a:lnTo>
                      <a:pt x="192" y="408"/>
                    </a:lnTo>
                    <a:lnTo>
                      <a:pt x="186" y="414"/>
                    </a:lnTo>
                    <a:lnTo>
                      <a:pt x="180" y="420"/>
                    </a:lnTo>
                    <a:lnTo>
                      <a:pt x="180" y="426"/>
                    </a:lnTo>
                    <a:lnTo>
                      <a:pt x="174" y="438"/>
                    </a:lnTo>
                    <a:lnTo>
                      <a:pt x="168" y="444"/>
                    </a:lnTo>
                    <a:lnTo>
                      <a:pt x="168" y="450"/>
                    </a:lnTo>
                    <a:lnTo>
                      <a:pt x="168" y="456"/>
                    </a:lnTo>
                    <a:lnTo>
                      <a:pt x="162" y="462"/>
                    </a:lnTo>
                    <a:lnTo>
                      <a:pt x="156" y="474"/>
                    </a:lnTo>
                    <a:lnTo>
                      <a:pt x="150" y="468"/>
                    </a:lnTo>
                    <a:lnTo>
                      <a:pt x="156" y="468"/>
                    </a:lnTo>
                    <a:lnTo>
                      <a:pt x="150" y="468"/>
                    </a:lnTo>
                    <a:lnTo>
                      <a:pt x="150" y="462"/>
                    </a:lnTo>
                    <a:lnTo>
                      <a:pt x="144" y="462"/>
                    </a:lnTo>
                    <a:lnTo>
                      <a:pt x="144" y="456"/>
                    </a:lnTo>
                    <a:lnTo>
                      <a:pt x="138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26" y="444"/>
                    </a:lnTo>
                    <a:lnTo>
                      <a:pt x="120" y="438"/>
                    </a:lnTo>
                    <a:lnTo>
                      <a:pt x="114" y="432"/>
                    </a:lnTo>
                    <a:lnTo>
                      <a:pt x="108" y="426"/>
                    </a:lnTo>
                    <a:lnTo>
                      <a:pt x="102" y="420"/>
                    </a:lnTo>
                    <a:lnTo>
                      <a:pt x="96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6"/>
                    </a:lnTo>
                    <a:lnTo>
                      <a:pt x="66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48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6" y="360"/>
                    </a:lnTo>
                    <a:lnTo>
                      <a:pt x="36" y="366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72"/>
                    </a:lnTo>
                    <a:lnTo>
                      <a:pt x="48" y="366"/>
                    </a:lnTo>
                    <a:lnTo>
                      <a:pt x="54" y="366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2" y="348"/>
                    </a:lnTo>
                    <a:lnTo>
                      <a:pt x="36" y="348"/>
                    </a:lnTo>
                    <a:lnTo>
                      <a:pt x="30" y="348"/>
                    </a:lnTo>
                    <a:lnTo>
                      <a:pt x="24" y="348"/>
                    </a:lnTo>
                    <a:lnTo>
                      <a:pt x="24" y="342"/>
                    </a:lnTo>
                    <a:lnTo>
                      <a:pt x="30" y="342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48" y="336"/>
                    </a:lnTo>
                    <a:lnTo>
                      <a:pt x="48" y="330"/>
                    </a:lnTo>
                    <a:lnTo>
                      <a:pt x="48" y="324"/>
                    </a:lnTo>
                    <a:lnTo>
                      <a:pt x="48" y="318"/>
                    </a:lnTo>
                    <a:lnTo>
                      <a:pt x="54" y="318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54" y="312"/>
                    </a:lnTo>
                    <a:lnTo>
                      <a:pt x="54" y="306"/>
                    </a:lnTo>
                    <a:lnTo>
                      <a:pt x="54" y="300"/>
                    </a:lnTo>
                    <a:lnTo>
                      <a:pt x="54" y="294"/>
                    </a:lnTo>
                    <a:lnTo>
                      <a:pt x="54" y="288"/>
                    </a:lnTo>
                    <a:lnTo>
                      <a:pt x="54" y="282"/>
                    </a:lnTo>
                    <a:lnTo>
                      <a:pt x="48" y="282"/>
                    </a:lnTo>
                    <a:lnTo>
                      <a:pt x="48" y="288"/>
                    </a:lnTo>
                    <a:lnTo>
                      <a:pt x="42" y="288"/>
                    </a:lnTo>
                    <a:lnTo>
                      <a:pt x="42" y="294"/>
                    </a:lnTo>
                    <a:lnTo>
                      <a:pt x="36" y="300"/>
                    </a:lnTo>
                    <a:lnTo>
                      <a:pt x="36" y="306"/>
                    </a:lnTo>
                    <a:lnTo>
                      <a:pt x="30" y="306"/>
                    </a:lnTo>
                    <a:lnTo>
                      <a:pt x="30" y="312"/>
                    </a:lnTo>
                    <a:lnTo>
                      <a:pt x="30" y="318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54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6" y="162"/>
                    </a:lnTo>
                    <a:lnTo>
                      <a:pt x="72" y="156"/>
                    </a:lnTo>
                    <a:lnTo>
                      <a:pt x="78" y="156"/>
                    </a:lnTo>
                    <a:lnTo>
                      <a:pt x="78" y="150"/>
                    </a:lnTo>
                    <a:lnTo>
                      <a:pt x="72" y="150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0" y="138"/>
                    </a:lnTo>
                    <a:lnTo>
                      <a:pt x="96" y="138"/>
                    </a:lnTo>
                    <a:lnTo>
                      <a:pt x="96" y="132"/>
                    </a:lnTo>
                    <a:lnTo>
                      <a:pt x="96" y="126"/>
                    </a:lnTo>
                    <a:lnTo>
                      <a:pt x="96" y="120"/>
                    </a:lnTo>
                    <a:lnTo>
                      <a:pt x="96" y="114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102" y="102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84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80" y="72"/>
                    </a:lnTo>
                    <a:lnTo>
                      <a:pt x="186" y="72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84"/>
                    </a:lnTo>
                    <a:lnTo>
                      <a:pt x="246" y="90"/>
                    </a:lnTo>
                    <a:lnTo>
                      <a:pt x="246" y="96"/>
                    </a:lnTo>
                    <a:lnTo>
                      <a:pt x="252" y="96"/>
                    </a:lnTo>
                    <a:lnTo>
                      <a:pt x="252" y="102"/>
                    </a:lnTo>
                    <a:lnTo>
                      <a:pt x="252" y="108"/>
                    </a:lnTo>
                    <a:lnTo>
                      <a:pt x="252" y="114"/>
                    </a:lnTo>
                    <a:lnTo>
                      <a:pt x="258" y="114"/>
                    </a:lnTo>
                    <a:lnTo>
                      <a:pt x="258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0" y="90"/>
                    </a:lnTo>
                    <a:lnTo>
                      <a:pt x="306" y="90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2" y="78"/>
                    </a:lnTo>
                    <a:lnTo>
                      <a:pt x="312" y="72"/>
                    </a:lnTo>
                    <a:lnTo>
                      <a:pt x="318" y="66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18" y="48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24" y="36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36" y="24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396" y="6"/>
                    </a:lnTo>
                    <a:lnTo>
                      <a:pt x="396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2" y="2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5" name="Freeform 33">
                <a:extLst>
                  <a:ext uri="{FF2B5EF4-FFF2-40B4-BE49-F238E27FC236}">
                    <a16:creationId xmlns:a16="http://schemas.microsoft.com/office/drawing/2014/main" id="{B881FD2A-547B-7804-DE7F-95BD0FD23AD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34551" y="6096318"/>
                <a:ext cx="861646" cy="960120"/>
              </a:xfrm>
              <a:custGeom>
                <a:avLst/>
                <a:gdLst>
                  <a:gd name="T0" fmla="*/ 681219509 w 258"/>
                  <a:gd name="T1" fmla="*/ 238155956 h 288"/>
                  <a:gd name="T2" fmla="*/ 801433500 w 258"/>
                  <a:gd name="T3" fmla="*/ 204132656 h 288"/>
                  <a:gd name="T4" fmla="*/ 881577884 w 258"/>
                  <a:gd name="T5" fmla="*/ 102067519 h 288"/>
                  <a:gd name="T6" fmla="*/ 961722267 w 258"/>
                  <a:gd name="T7" fmla="*/ 34023300 h 288"/>
                  <a:gd name="T8" fmla="*/ 1001791875 w 258"/>
                  <a:gd name="T9" fmla="*/ 68044219 h 288"/>
                  <a:gd name="T10" fmla="*/ 1081936259 w 258"/>
                  <a:gd name="T11" fmla="*/ 68044219 h 288"/>
                  <a:gd name="T12" fmla="*/ 1202150250 w 258"/>
                  <a:gd name="T13" fmla="*/ 34023300 h 288"/>
                  <a:gd name="T14" fmla="*/ 1322366826 w 258"/>
                  <a:gd name="T15" fmla="*/ 34023300 h 288"/>
                  <a:gd name="T16" fmla="*/ 1362439017 w 258"/>
                  <a:gd name="T17" fmla="*/ 0 h 288"/>
                  <a:gd name="T18" fmla="*/ 1522725201 w 258"/>
                  <a:gd name="T19" fmla="*/ 34023300 h 288"/>
                  <a:gd name="T20" fmla="*/ 1562797392 w 258"/>
                  <a:gd name="T21" fmla="*/ 102067519 h 288"/>
                  <a:gd name="T22" fmla="*/ 1642939192 w 258"/>
                  <a:gd name="T23" fmla="*/ 34023300 h 288"/>
                  <a:gd name="T24" fmla="*/ 1723083576 w 258"/>
                  <a:gd name="T25" fmla="*/ 68044219 h 288"/>
                  <a:gd name="T26" fmla="*/ 1642939192 w 258"/>
                  <a:gd name="T27" fmla="*/ 204132656 h 288"/>
                  <a:gd name="T28" fmla="*/ 1522725201 w 258"/>
                  <a:gd name="T29" fmla="*/ 272176875 h 288"/>
                  <a:gd name="T30" fmla="*/ 1482653009 w 258"/>
                  <a:gd name="T31" fmla="*/ 340221094 h 288"/>
                  <a:gd name="T32" fmla="*/ 1482653009 w 258"/>
                  <a:gd name="T33" fmla="*/ 476309531 h 288"/>
                  <a:gd name="T34" fmla="*/ 1442580817 w 258"/>
                  <a:gd name="T35" fmla="*/ 578377050 h 288"/>
                  <a:gd name="T36" fmla="*/ 1442580817 w 258"/>
                  <a:gd name="T37" fmla="*/ 714465488 h 288"/>
                  <a:gd name="T38" fmla="*/ 1562797392 w 258"/>
                  <a:gd name="T39" fmla="*/ 952619063 h 288"/>
                  <a:gd name="T40" fmla="*/ 1642939192 w 258"/>
                  <a:gd name="T41" fmla="*/ 1020663281 h 288"/>
                  <a:gd name="T42" fmla="*/ 1602869584 w 258"/>
                  <a:gd name="T43" fmla="*/ 1054686581 h 288"/>
                  <a:gd name="T44" fmla="*/ 1522725201 w 258"/>
                  <a:gd name="T45" fmla="*/ 1054686581 h 288"/>
                  <a:gd name="T46" fmla="*/ 1402508625 w 258"/>
                  <a:gd name="T47" fmla="*/ 1054686581 h 288"/>
                  <a:gd name="T48" fmla="*/ 1322366826 w 258"/>
                  <a:gd name="T49" fmla="*/ 1054686581 h 288"/>
                  <a:gd name="T50" fmla="*/ 1242222442 w 258"/>
                  <a:gd name="T51" fmla="*/ 1088707500 h 288"/>
                  <a:gd name="T52" fmla="*/ 1202150250 w 258"/>
                  <a:gd name="T53" fmla="*/ 1156751719 h 288"/>
                  <a:gd name="T54" fmla="*/ 1202150250 w 258"/>
                  <a:gd name="T55" fmla="*/ 1258819238 h 288"/>
                  <a:gd name="T56" fmla="*/ 1162080642 w 258"/>
                  <a:gd name="T57" fmla="*/ 1326863456 h 288"/>
                  <a:gd name="T58" fmla="*/ 1122008451 w 258"/>
                  <a:gd name="T59" fmla="*/ 1360884375 h 288"/>
                  <a:gd name="T60" fmla="*/ 1041864067 w 258"/>
                  <a:gd name="T61" fmla="*/ 1360884375 h 288"/>
                  <a:gd name="T62" fmla="*/ 1041864067 w 258"/>
                  <a:gd name="T63" fmla="*/ 1394907675 h 288"/>
                  <a:gd name="T64" fmla="*/ 961722267 w 258"/>
                  <a:gd name="T65" fmla="*/ 1462951894 h 288"/>
                  <a:gd name="T66" fmla="*/ 961722267 w 258"/>
                  <a:gd name="T67" fmla="*/ 1530996113 h 288"/>
                  <a:gd name="T68" fmla="*/ 841505692 w 258"/>
                  <a:gd name="T69" fmla="*/ 1565017031 h 288"/>
                  <a:gd name="T70" fmla="*/ 681219509 w 258"/>
                  <a:gd name="T71" fmla="*/ 1599040331 h 288"/>
                  <a:gd name="T72" fmla="*/ 561002933 w 258"/>
                  <a:gd name="T73" fmla="*/ 1599040331 h 288"/>
                  <a:gd name="T74" fmla="*/ 561002933 w 258"/>
                  <a:gd name="T75" fmla="*/ 1565017031 h 288"/>
                  <a:gd name="T76" fmla="*/ 520933326 w 258"/>
                  <a:gd name="T77" fmla="*/ 1496972813 h 288"/>
                  <a:gd name="T78" fmla="*/ 400716750 w 258"/>
                  <a:gd name="T79" fmla="*/ 1462951894 h 288"/>
                  <a:gd name="T80" fmla="*/ 360644558 w 258"/>
                  <a:gd name="T81" fmla="*/ 1462951894 h 288"/>
                  <a:gd name="T82" fmla="*/ 280502759 w 258"/>
                  <a:gd name="T83" fmla="*/ 1530996113 h 288"/>
                  <a:gd name="T84" fmla="*/ 240430567 w 258"/>
                  <a:gd name="T85" fmla="*/ 1496972813 h 288"/>
                  <a:gd name="T86" fmla="*/ 200358375 w 258"/>
                  <a:gd name="T87" fmla="*/ 1326863456 h 288"/>
                  <a:gd name="T88" fmla="*/ 40072192 w 258"/>
                  <a:gd name="T89" fmla="*/ 1394907675 h 288"/>
                  <a:gd name="T90" fmla="*/ 40072192 w 258"/>
                  <a:gd name="T91" fmla="*/ 1360884375 h 288"/>
                  <a:gd name="T92" fmla="*/ 40072192 w 258"/>
                  <a:gd name="T93" fmla="*/ 1326863456 h 288"/>
                  <a:gd name="T94" fmla="*/ 80144384 w 258"/>
                  <a:gd name="T95" fmla="*/ 1292840156 h 288"/>
                  <a:gd name="T96" fmla="*/ 80144384 w 258"/>
                  <a:gd name="T97" fmla="*/ 1224795938 h 288"/>
                  <a:gd name="T98" fmla="*/ 120213991 w 258"/>
                  <a:gd name="T99" fmla="*/ 1156751719 h 288"/>
                  <a:gd name="T100" fmla="*/ 160286183 w 258"/>
                  <a:gd name="T101" fmla="*/ 986642363 h 288"/>
                  <a:gd name="T102" fmla="*/ 200358375 w 258"/>
                  <a:gd name="T103" fmla="*/ 850553925 h 288"/>
                  <a:gd name="T104" fmla="*/ 160286183 w 258"/>
                  <a:gd name="T105" fmla="*/ 748486406 h 288"/>
                  <a:gd name="T106" fmla="*/ 40072192 w 258"/>
                  <a:gd name="T107" fmla="*/ 612397969 h 288"/>
                  <a:gd name="T108" fmla="*/ 40072192 w 258"/>
                  <a:gd name="T109" fmla="*/ 510332831 h 288"/>
                  <a:gd name="T110" fmla="*/ 40072192 w 258"/>
                  <a:gd name="T111" fmla="*/ 408265313 h 288"/>
                  <a:gd name="T112" fmla="*/ 160286183 w 258"/>
                  <a:gd name="T113" fmla="*/ 340221094 h 288"/>
                  <a:gd name="T114" fmla="*/ 240430567 w 258"/>
                  <a:gd name="T115" fmla="*/ 272176875 h 288"/>
                  <a:gd name="T116" fmla="*/ 320574951 w 258"/>
                  <a:gd name="T117" fmla="*/ 204132656 h 288"/>
                  <a:gd name="T118" fmla="*/ 480861134 w 258"/>
                  <a:gd name="T119" fmla="*/ 238155956 h 288"/>
                  <a:gd name="T120" fmla="*/ 520933326 w 258"/>
                  <a:gd name="T121" fmla="*/ 340221094 h 288"/>
                  <a:gd name="T122" fmla="*/ 601075125 w 258"/>
                  <a:gd name="T123" fmla="*/ 272176875 h 2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58" h="288">
                    <a:moveTo>
                      <a:pt x="96" y="54"/>
                    </a:moveTo>
                    <a:lnTo>
                      <a:pt x="96" y="54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42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12"/>
                    </a:lnTo>
                    <a:lnTo>
                      <a:pt x="258" y="18"/>
                    </a:lnTo>
                    <a:lnTo>
                      <a:pt x="252" y="24"/>
                    </a:lnTo>
                    <a:lnTo>
                      <a:pt x="252" y="30"/>
                    </a:lnTo>
                    <a:lnTo>
                      <a:pt x="246" y="36"/>
                    </a:lnTo>
                    <a:lnTo>
                      <a:pt x="240" y="42"/>
                    </a:lnTo>
                    <a:lnTo>
                      <a:pt x="234" y="48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22" y="54"/>
                    </a:lnTo>
                    <a:lnTo>
                      <a:pt x="222" y="60"/>
                    </a:lnTo>
                    <a:lnTo>
                      <a:pt x="222" y="66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2" y="84"/>
                    </a:lnTo>
                    <a:lnTo>
                      <a:pt x="216" y="84"/>
                    </a:lnTo>
                    <a:lnTo>
                      <a:pt x="216" y="90"/>
                    </a:lnTo>
                    <a:lnTo>
                      <a:pt x="216" y="96"/>
                    </a:lnTo>
                    <a:lnTo>
                      <a:pt x="216" y="102"/>
                    </a:lnTo>
                    <a:lnTo>
                      <a:pt x="216" y="108"/>
                    </a:lnTo>
                    <a:lnTo>
                      <a:pt x="210" y="108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6" y="126"/>
                    </a:lnTo>
                    <a:lnTo>
                      <a:pt x="216" y="132"/>
                    </a:lnTo>
                    <a:lnTo>
                      <a:pt x="222" y="138"/>
                    </a:lnTo>
                    <a:lnTo>
                      <a:pt x="222" y="144"/>
                    </a:lnTo>
                    <a:lnTo>
                      <a:pt x="222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6" y="180"/>
                    </a:lnTo>
                    <a:lnTo>
                      <a:pt x="240" y="180"/>
                    </a:lnTo>
                    <a:lnTo>
                      <a:pt x="240" y="186"/>
                    </a:lnTo>
                    <a:lnTo>
                      <a:pt x="234" y="186"/>
                    </a:lnTo>
                    <a:lnTo>
                      <a:pt x="228" y="186"/>
                    </a:lnTo>
                    <a:lnTo>
                      <a:pt x="222" y="186"/>
                    </a:lnTo>
                    <a:lnTo>
                      <a:pt x="216" y="186"/>
                    </a:lnTo>
                    <a:lnTo>
                      <a:pt x="210" y="186"/>
                    </a:lnTo>
                    <a:lnTo>
                      <a:pt x="204" y="186"/>
                    </a:lnTo>
                    <a:lnTo>
                      <a:pt x="198" y="186"/>
                    </a:lnTo>
                    <a:lnTo>
                      <a:pt x="192" y="186"/>
                    </a:lnTo>
                    <a:lnTo>
                      <a:pt x="186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80" y="210"/>
                    </a:lnTo>
                    <a:lnTo>
                      <a:pt x="180" y="216"/>
                    </a:lnTo>
                    <a:lnTo>
                      <a:pt x="180" y="222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46"/>
                    </a:lnTo>
                    <a:lnTo>
                      <a:pt x="156" y="246"/>
                    </a:lnTo>
                    <a:lnTo>
                      <a:pt x="150" y="252"/>
                    </a:lnTo>
                    <a:lnTo>
                      <a:pt x="144" y="258"/>
                    </a:lnTo>
                    <a:lnTo>
                      <a:pt x="144" y="264"/>
                    </a:lnTo>
                    <a:lnTo>
                      <a:pt x="144" y="270"/>
                    </a:lnTo>
                    <a:lnTo>
                      <a:pt x="138" y="276"/>
                    </a:lnTo>
                    <a:lnTo>
                      <a:pt x="132" y="276"/>
                    </a:lnTo>
                    <a:lnTo>
                      <a:pt x="126" y="276"/>
                    </a:lnTo>
                    <a:lnTo>
                      <a:pt x="120" y="276"/>
                    </a:lnTo>
                    <a:lnTo>
                      <a:pt x="114" y="282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2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84" y="282"/>
                    </a:lnTo>
                    <a:lnTo>
                      <a:pt x="84" y="276"/>
                    </a:lnTo>
                    <a:lnTo>
                      <a:pt x="84" y="270"/>
                    </a:lnTo>
                    <a:lnTo>
                      <a:pt x="84" y="264"/>
                    </a:lnTo>
                    <a:lnTo>
                      <a:pt x="78" y="264"/>
                    </a:lnTo>
                    <a:lnTo>
                      <a:pt x="72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54" y="258"/>
                    </a:lnTo>
                    <a:lnTo>
                      <a:pt x="54" y="264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6" y="258"/>
                    </a:lnTo>
                    <a:lnTo>
                      <a:pt x="36" y="252"/>
                    </a:lnTo>
                    <a:lnTo>
                      <a:pt x="30" y="246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24" y="240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24" y="180"/>
                    </a:lnTo>
                    <a:lnTo>
                      <a:pt x="24" y="174"/>
                    </a:lnTo>
                    <a:lnTo>
                      <a:pt x="24" y="168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18" y="126"/>
                    </a:lnTo>
                    <a:lnTo>
                      <a:pt x="12" y="126"/>
                    </a:lnTo>
                    <a:lnTo>
                      <a:pt x="12" y="120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0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72" y="42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5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6" name="Freeform 34">
                <a:extLst>
                  <a:ext uri="{FF2B5EF4-FFF2-40B4-BE49-F238E27FC236}">
                    <a16:creationId xmlns:a16="http://schemas.microsoft.com/office/drawing/2014/main" id="{9E95A996-74CD-6CD2-CF18-34EEE66395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2865" y="5156201"/>
                <a:ext cx="1620715" cy="1800225"/>
              </a:xfrm>
              <a:custGeom>
                <a:avLst/>
                <a:gdLst>
                  <a:gd name="T0" fmla="*/ 2147483647 w 486"/>
                  <a:gd name="T1" fmla="*/ 1905238125 h 540"/>
                  <a:gd name="T2" fmla="*/ 2147483647 w 486"/>
                  <a:gd name="T3" fmla="*/ 1803172988 h 540"/>
                  <a:gd name="T4" fmla="*/ 2147483647 w 486"/>
                  <a:gd name="T5" fmla="*/ 1939261425 h 540"/>
                  <a:gd name="T6" fmla="*/ 2147483647 w 486"/>
                  <a:gd name="T7" fmla="*/ 2041326563 h 540"/>
                  <a:gd name="T8" fmla="*/ 2147483647 w 486"/>
                  <a:gd name="T9" fmla="*/ 2147483647 h 540"/>
                  <a:gd name="T10" fmla="*/ 2147483647 w 486"/>
                  <a:gd name="T11" fmla="*/ 2147483647 h 540"/>
                  <a:gd name="T12" fmla="*/ 2147483647 w 486"/>
                  <a:gd name="T13" fmla="*/ 2147483647 h 540"/>
                  <a:gd name="T14" fmla="*/ 2147483647 w 486"/>
                  <a:gd name="T15" fmla="*/ 2147483647 h 540"/>
                  <a:gd name="T16" fmla="*/ 2147483647 w 486"/>
                  <a:gd name="T17" fmla="*/ 2147483647 h 540"/>
                  <a:gd name="T18" fmla="*/ 2147483647 w 486"/>
                  <a:gd name="T19" fmla="*/ 2147483647 h 540"/>
                  <a:gd name="T20" fmla="*/ 2147483647 w 486"/>
                  <a:gd name="T21" fmla="*/ 2147483647 h 540"/>
                  <a:gd name="T22" fmla="*/ 2147483647 w 486"/>
                  <a:gd name="T23" fmla="*/ 2147483647 h 540"/>
                  <a:gd name="T24" fmla="*/ 1837884060 w 486"/>
                  <a:gd name="T25" fmla="*/ 2147483647 h 540"/>
                  <a:gd name="T26" fmla="*/ 1877838006 w 486"/>
                  <a:gd name="T27" fmla="*/ 2147483647 h 540"/>
                  <a:gd name="T28" fmla="*/ 1837884060 w 486"/>
                  <a:gd name="T29" fmla="*/ 2147483647 h 540"/>
                  <a:gd name="T30" fmla="*/ 1797930115 w 486"/>
                  <a:gd name="T31" fmla="*/ 2147483647 h 540"/>
                  <a:gd name="T32" fmla="*/ 1797930115 w 486"/>
                  <a:gd name="T33" fmla="*/ 2147483647 h 540"/>
                  <a:gd name="T34" fmla="*/ 1757976170 w 486"/>
                  <a:gd name="T35" fmla="*/ 2147483647 h 540"/>
                  <a:gd name="T36" fmla="*/ 1718022225 w 486"/>
                  <a:gd name="T37" fmla="*/ 2147483647 h 540"/>
                  <a:gd name="T38" fmla="*/ 1558206444 w 486"/>
                  <a:gd name="T39" fmla="*/ 2147483647 h 540"/>
                  <a:gd name="T40" fmla="*/ 1438344608 w 486"/>
                  <a:gd name="T41" fmla="*/ 2147483647 h 540"/>
                  <a:gd name="T42" fmla="*/ 1398390663 w 486"/>
                  <a:gd name="T43" fmla="*/ 2147483647 h 540"/>
                  <a:gd name="T44" fmla="*/ 1358436718 w 486"/>
                  <a:gd name="T45" fmla="*/ 2147483647 h 540"/>
                  <a:gd name="T46" fmla="*/ 1358436718 w 486"/>
                  <a:gd name="T47" fmla="*/ 2147483647 h 540"/>
                  <a:gd name="T48" fmla="*/ 1238574882 w 486"/>
                  <a:gd name="T49" fmla="*/ 2147483647 h 540"/>
                  <a:gd name="T50" fmla="*/ 1198620937 w 486"/>
                  <a:gd name="T51" fmla="*/ 2147483647 h 540"/>
                  <a:gd name="T52" fmla="*/ 1158666992 w 486"/>
                  <a:gd name="T53" fmla="*/ 2147483647 h 540"/>
                  <a:gd name="T54" fmla="*/ 1118713047 w 486"/>
                  <a:gd name="T55" fmla="*/ 2147483647 h 540"/>
                  <a:gd name="T56" fmla="*/ 958897266 w 486"/>
                  <a:gd name="T57" fmla="*/ 2147483647 h 540"/>
                  <a:gd name="T58" fmla="*/ 799078904 w 486"/>
                  <a:gd name="T59" fmla="*/ 2147483647 h 540"/>
                  <a:gd name="T60" fmla="*/ 679217069 w 486"/>
                  <a:gd name="T61" fmla="*/ 2147483647 h 540"/>
                  <a:gd name="T62" fmla="*/ 679217069 w 486"/>
                  <a:gd name="T63" fmla="*/ 2147483647 h 540"/>
                  <a:gd name="T64" fmla="*/ 599309178 w 486"/>
                  <a:gd name="T65" fmla="*/ 2147483647 h 540"/>
                  <a:gd name="T66" fmla="*/ 519401288 w 486"/>
                  <a:gd name="T67" fmla="*/ 2147483647 h 540"/>
                  <a:gd name="T68" fmla="*/ 559355233 w 486"/>
                  <a:gd name="T69" fmla="*/ 2147483647 h 540"/>
                  <a:gd name="T70" fmla="*/ 559355233 w 486"/>
                  <a:gd name="T71" fmla="*/ 2147483647 h 540"/>
                  <a:gd name="T72" fmla="*/ 559355233 w 486"/>
                  <a:gd name="T73" fmla="*/ 2143394081 h 540"/>
                  <a:gd name="T74" fmla="*/ 599309178 w 486"/>
                  <a:gd name="T75" fmla="*/ 2075349863 h 540"/>
                  <a:gd name="T76" fmla="*/ 559355233 w 486"/>
                  <a:gd name="T77" fmla="*/ 2007305644 h 540"/>
                  <a:gd name="T78" fmla="*/ 519401288 w 486"/>
                  <a:gd name="T79" fmla="*/ 1939261425 h 540"/>
                  <a:gd name="T80" fmla="*/ 479447343 w 486"/>
                  <a:gd name="T81" fmla="*/ 2007305644 h 540"/>
                  <a:gd name="T82" fmla="*/ 439493397 w 486"/>
                  <a:gd name="T83" fmla="*/ 2075349863 h 540"/>
                  <a:gd name="T84" fmla="*/ 399539452 w 486"/>
                  <a:gd name="T85" fmla="*/ 2041326563 h 540"/>
                  <a:gd name="T86" fmla="*/ 359585507 w 486"/>
                  <a:gd name="T87" fmla="*/ 2007305644 h 540"/>
                  <a:gd name="T88" fmla="*/ 359585507 w 486"/>
                  <a:gd name="T89" fmla="*/ 1905238125 h 540"/>
                  <a:gd name="T90" fmla="*/ 399539452 w 486"/>
                  <a:gd name="T91" fmla="*/ 1837193906 h 540"/>
                  <a:gd name="T92" fmla="*/ 359585507 w 486"/>
                  <a:gd name="T93" fmla="*/ 1837193906 h 540"/>
                  <a:gd name="T94" fmla="*/ 239723671 w 486"/>
                  <a:gd name="T95" fmla="*/ 1837193906 h 540"/>
                  <a:gd name="T96" fmla="*/ 159815781 w 486"/>
                  <a:gd name="T97" fmla="*/ 1803172988 h 540"/>
                  <a:gd name="T98" fmla="*/ 119861836 w 486"/>
                  <a:gd name="T99" fmla="*/ 1871217206 h 540"/>
                  <a:gd name="T100" fmla="*/ 0 w 486"/>
                  <a:gd name="T101" fmla="*/ 1939261425 h 540"/>
                  <a:gd name="T102" fmla="*/ 79907890 w 486"/>
                  <a:gd name="T103" fmla="*/ 1633061250 h 540"/>
                  <a:gd name="T104" fmla="*/ 119861836 w 486"/>
                  <a:gd name="T105" fmla="*/ 1428928594 h 540"/>
                  <a:gd name="T106" fmla="*/ 39953945 w 486"/>
                  <a:gd name="T107" fmla="*/ 1224795938 h 540"/>
                  <a:gd name="T108" fmla="*/ 119861836 w 486"/>
                  <a:gd name="T109" fmla="*/ 1054686581 h 540"/>
                  <a:gd name="T110" fmla="*/ 159815781 w 486"/>
                  <a:gd name="T111" fmla="*/ 918598144 h 540"/>
                  <a:gd name="T112" fmla="*/ 958897266 w 486"/>
                  <a:gd name="T113" fmla="*/ 578377050 h 540"/>
                  <a:gd name="T114" fmla="*/ 1917791951 w 486"/>
                  <a:gd name="T115" fmla="*/ 34023300 h 540"/>
                  <a:gd name="T116" fmla="*/ 2147483647 w 486"/>
                  <a:gd name="T117" fmla="*/ 272176875 h 540"/>
                  <a:gd name="T118" fmla="*/ 2147483647 w 486"/>
                  <a:gd name="T119" fmla="*/ 748486406 h 540"/>
                  <a:gd name="T120" fmla="*/ 2147483647 w 486"/>
                  <a:gd name="T121" fmla="*/ 1565017031 h 540"/>
                  <a:gd name="T122" fmla="*/ 2147483647 w 486"/>
                  <a:gd name="T123" fmla="*/ 1769149688 h 540"/>
                  <a:gd name="T124" fmla="*/ 2147483647 w 486"/>
                  <a:gd name="T125" fmla="*/ 1837193906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6" h="540">
                    <a:moveTo>
                      <a:pt x="444" y="330"/>
                    </a:moveTo>
                    <a:lnTo>
                      <a:pt x="444" y="336"/>
                    </a:lnTo>
                    <a:lnTo>
                      <a:pt x="438" y="336"/>
                    </a:lnTo>
                    <a:lnTo>
                      <a:pt x="438" y="342"/>
                    </a:lnTo>
                    <a:lnTo>
                      <a:pt x="432" y="342"/>
                    </a:lnTo>
                    <a:lnTo>
                      <a:pt x="432" y="336"/>
                    </a:lnTo>
                    <a:lnTo>
                      <a:pt x="432" y="330"/>
                    </a:lnTo>
                    <a:lnTo>
                      <a:pt x="426" y="330"/>
                    </a:lnTo>
                    <a:lnTo>
                      <a:pt x="426" y="324"/>
                    </a:lnTo>
                    <a:lnTo>
                      <a:pt x="420" y="318"/>
                    </a:lnTo>
                    <a:lnTo>
                      <a:pt x="414" y="318"/>
                    </a:lnTo>
                    <a:lnTo>
                      <a:pt x="414" y="312"/>
                    </a:lnTo>
                    <a:lnTo>
                      <a:pt x="408" y="312"/>
                    </a:lnTo>
                    <a:lnTo>
                      <a:pt x="402" y="312"/>
                    </a:lnTo>
                    <a:lnTo>
                      <a:pt x="402" y="318"/>
                    </a:lnTo>
                    <a:lnTo>
                      <a:pt x="402" y="324"/>
                    </a:lnTo>
                    <a:lnTo>
                      <a:pt x="396" y="324"/>
                    </a:lnTo>
                    <a:lnTo>
                      <a:pt x="390" y="330"/>
                    </a:lnTo>
                    <a:lnTo>
                      <a:pt x="390" y="336"/>
                    </a:lnTo>
                    <a:lnTo>
                      <a:pt x="390" y="342"/>
                    </a:lnTo>
                    <a:lnTo>
                      <a:pt x="384" y="342"/>
                    </a:lnTo>
                    <a:lnTo>
                      <a:pt x="378" y="342"/>
                    </a:lnTo>
                    <a:lnTo>
                      <a:pt x="372" y="342"/>
                    </a:lnTo>
                    <a:lnTo>
                      <a:pt x="366" y="342"/>
                    </a:lnTo>
                    <a:lnTo>
                      <a:pt x="360" y="348"/>
                    </a:lnTo>
                    <a:lnTo>
                      <a:pt x="360" y="354"/>
                    </a:lnTo>
                    <a:lnTo>
                      <a:pt x="360" y="360"/>
                    </a:lnTo>
                    <a:lnTo>
                      <a:pt x="360" y="366"/>
                    </a:lnTo>
                    <a:lnTo>
                      <a:pt x="354" y="372"/>
                    </a:lnTo>
                    <a:lnTo>
                      <a:pt x="360" y="372"/>
                    </a:lnTo>
                    <a:lnTo>
                      <a:pt x="360" y="378"/>
                    </a:lnTo>
                    <a:lnTo>
                      <a:pt x="360" y="384"/>
                    </a:lnTo>
                    <a:lnTo>
                      <a:pt x="360" y="390"/>
                    </a:lnTo>
                    <a:lnTo>
                      <a:pt x="354" y="390"/>
                    </a:lnTo>
                    <a:lnTo>
                      <a:pt x="360" y="390"/>
                    </a:lnTo>
                    <a:lnTo>
                      <a:pt x="360" y="396"/>
                    </a:lnTo>
                    <a:lnTo>
                      <a:pt x="366" y="402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14"/>
                    </a:lnTo>
                    <a:lnTo>
                      <a:pt x="378" y="420"/>
                    </a:lnTo>
                    <a:lnTo>
                      <a:pt x="378" y="426"/>
                    </a:lnTo>
                    <a:lnTo>
                      <a:pt x="384" y="426"/>
                    </a:lnTo>
                    <a:lnTo>
                      <a:pt x="384" y="432"/>
                    </a:lnTo>
                    <a:lnTo>
                      <a:pt x="384" y="438"/>
                    </a:lnTo>
                    <a:lnTo>
                      <a:pt x="378" y="438"/>
                    </a:lnTo>
                    <a:lnTo>
                      <a:pt x="378" y="444"/>
                    </a:lnTo>
                    <a:lnTo>
                      <a:pt x="378" y="450"/>
                    </a:lnTo>
                    <a:lnTo>
                      <a:pt x="378" y="456"/>
                    </a:lnTo>
                    <a:lnTo>
                      <a:pt x="378" y="462"/>
                    </a:lnTo>
                    <a:lnTo>
                      <a:pt x="372" y="468"/>
                    </a:lnTo>
                    <a:lnTo>
                      <a:pt x="378" y="474"/>
                    </a:lnTo>
                    <a:lnTo>
                      <a:pt x="378" y="480"/>
                    </a:lnTo>
                    <a:lnTo>
                      <a:pt x="372" y="480"/>
                    </a:lnTo>
                    <a:lnTo>
                      <a:pt x="372" y="486"/>
                    </a:lnTo>
                    <a:lnTo>
                      <a:pt x="372" y="492"/>
                    </a:lnTo>
                    <a:lnTo>
                      <a:pt x="372" y="498"/>
                    </a:lnTo>
                    <a:lnTo>
                      <a:pt x="366" y="498"/>
                    </a:lnTo>
                    <a:lnTo>
                      <a:pt x="366" y="504"/>
                    </a:lnTo>
                    <a:lnTo>
                      <a:pt x="366" y="510"/>
                    </a:lnTo>
                    <a:lnTo>
                      <a:pt x="360" y="510"/>
                    </a:lnTo>
                    <a:lnTo>
                      <a:pt x="360" y="516"/>
                    </a:lnTo>
                    <a:lnTo>
                      <a:pt x="360" y="522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48" y="528"/>
                    </a:lnTo>
                    <a:lnTo>
                      <a:pt x="342" y="528"/>
                    </a:lnTo>
                    <a:lnTo>
                      <a:pt x="336" y="534"/>
                    </a:lnTo>
                    <a:lnTo>
                      <a:pt x="330" y="534"/>
                    </a:lnTo>
                    <a:lnTo>
                      <a:pt x="330" y="540"/>
                    </a:lnTo>
                    <a:lnTo>
                      <a:pt x="324" y="540"/>
                    </a:lnTo>
                    <a:lnTo>
                      <a:pt x="318" y="540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294" y="540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6" y="540"/>
                    </a:lnTo>
                    <a:lnTo>
                      <a:pt x="270" y="540"/>
                    </a:lnTo>
                    <a:lnTo>
                      <a:pt x="276" y="534"/>
                    </a:lnTo>
                    <a:lnTo>
                      <a:pt x="282" y="534"/>
                    </a:lnTo>
                    <a:lnTo>
                      <a:pt x="288" y="528"/>
                    </a:lnTo>
                    <a:lnTo>
                      <a:pt x="288" y="522"/>
                    </a:lnTo>
                    <a:lnTo>
                      <a:pt x="282" y="516"/>
                    </a:lnTo>
                    <a:lnTo>
                      <a:pt x="282" y="510"/>
                    </a:lnTo>
                    <a:lnTo>
                      <a:pt x="282" y="504"/>
                    </a:lnTo>
                    <a:lnTo>
                      <a:pt x="282" y="498"/>
                    </a:lnTo>
                    <a:lnTo>
                      <a:pt x="276" y="498"/>
                    </a:lnTo>
                    <a:lnTo>
                      <a:pt x="276" y="492"/>
                    </a:lnTo>
                    <a:lnTo>
                      <a:pt x="282" y="486"/>
                    </a:lnTo>
                    <a:lnTo>
                      <a:pt x="276" y="486"/>
                    </a:lnTo>
                    <a:lnTo>
                      <a:pt x="270" y="486"/>
                    </a:lnTo>
                    <a:lnTo>
                      <a:pt x="264" y="486"/>
                    </a:lnTo>
                    <a:lnTo>
                      <a:pt x="270" y="486"/>
                    </a:lnTo>
                    <a:lnTo>
                      <a:pt x="270" y="480"/>
                    </a:lnTo>
                    <a:lnTo>
                      <a:pt x="270" y="474"/>
                    </a:lnTo>
                    <a:lnTo>
                      <a:pt x="270" y="468"/>
                    </a:lnTo>
                    <a:lnTo>
                      <a:pt x="270" y="462"/>
                    </a:lnTo>
                    <a:lnTo>
                      <a:pt x="264" y="462"/>
                    </a:lnTo>
                    <a:lnTo>
                      <a:pt x="264" y="456"/>
                    </a:lnTo>
                    <a:lnTo>
                      <a:pt x="264" y="450"/>
                    </a:lnTo>
                    <a:lnTo>
                      <a:pt x="258" y="450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0" y="450"/>
                    </a:lnTo>
                    <a:lnTo>
                      <a:pt x="234" y="450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6" y="462"/>
                    </a:lnTo>
                    <a:lnTo>
                      <a:pt x="210" y="462"/>
                    </a:lnTo>
                    <a:lnTo>
                      <a:pt x="204" y="462"/>
                    </a:lnTo>
                    <a:lnTo>
                      <a:pt x="204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204" y="444"/>
                    </a:lnTo>
                    <a:lnTo>
                      <a:pt x="204" y="438"/>
                    </a:lnTo>
                    <a:lnTo>
                      <a:pt x="198" y="438"/>
                    </a:lnTo>
                    <a:lnTo>
                      <a:pt x="192" y="438"/>
                    </a:lnTo>
                    <a:lnTo>
                      <a:pt x="192" y="444"/>
                    </a:lnTo>
                    <a:lnTo>
                      <a:pt x="186" y="444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80" y="462"/>
                    </a:lnTo>
                    <a:lnTo>
                      <a:pt x="174" y="468"/>
                    </a:lnTo>
                    <a:lnTo>
                      <a:pt x="174" y="474"/>
                    </a:lnTo>
                    <a:lnTo>
                      <a:pt x="168" y="474"/>
                    </a:lnTo>
                    <a:lnTo>
                      <a:pt x="168" y="480"/>
                    </a:lnTo>
                    <a:lnTo>
                      <a:pt x="162" y="480"/>
                    </a:lnTo>
                    <a:lnTo>
                      <a:pt x="156" y="480"/>
                    </a:lnTo>
                    <a:lnTo>
                      <a:pt x="156" y="474"/>
                    </a:lnTo>
                    <a:lnTo>
                      <a:pt x="150" y="474"/>
                    </a:lnTo>
                    <a:lnTo>
                      <a:pt x="150" y="468"/>
                    </a:lnTo>
                    <a:lnTo>
                      <a:pt x="144" y="468"/>
                    </a:lnTo>
                    <a:lnTo>
                      <a:pt x="138" y="468"/>
                    </a:lnTo>
                    <a:lnTo>
                      <a:pt x="132" y="468"/>
                    </a:lnTo>
                    <a:lnTo>
                      <a:pt x="126" y="468"/>
                    </a:lnTo>
                    <a:lnTo>
                      <a:pt x="120" y="462"/>
                    </a:lnTo>
                    <a:lnTo>
                      <a:pt x="114" y="462"/>
                    </a:lnTo>
                    <a:lnTo>
                      <a:pt x="114" y="456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2" y="450"/>
                    </a:lnTo>
                    <a:lnTo>
                      <a:pt x="102" y="444"/>
                    </a:lnTo>
                    <a:lnTo>
                      <a:pt x="102" y="438"/>
                    </a:lnTo>
                    <a:lnTo>
                      <a:pt x="102" y="432"/>
                    </a:lnTo>
                    <a:lnTo>
                      <a:pt x="96" y="426"/>
                    </a:lnTo>
                    <a:lnTo>
                      <a:pt x="90" y="420"/>
                    </a:lnTo>
                    <a:lnTo>
                      <a:pt x="84" y="420"/>
                    </a:lnTo>
                    <a:lnTo>
                      <a:pt x="84" y="414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78" y="390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8" y="348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72" y="360"/>
                    </a:lnTo>
                    <a:lnTo>
                      <a:pt x="72" y="366"/>
                    </a:lnTo>
                    <a:lnTo>
                      <a:pt x="66" y="366"/>
                    </a:lnTo>
                    <a:lnTo>
                      <a:pt x="60" y="372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60" y="330"/>
                    </a:lnTo>
                    <a:lnTo>
                      <a:pt x="60" y="324"/>
                    </a:lnTo>
                    <a:lnTo>
                      <a:pt x="54" y="324"/>
                    </a:lnTo>
                    <a:lnTo>
                      <a:pt x="48" y="324"/>
                    </a:lnTo>
                    <a:lnTo>
                      <a:pt x="42" y="324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30" y="318"/>
                    </a:lnTo>
                    <a:lnTo>
                      <a:pt x="24" y="318"/>
                    </a:lnTo>
                    <a:lnTo>
                      <a:pt x="24" y="324"/>
                    </a:lnTo>
                    <a:lnTo>
                      <a:pt x="24" y="330"/>
                    </a:lnTo>
                    <a:lnTo>
                      <a:pt x="18" y="330"/>
                    </a:lnTo>
                    <a:lnTo>
                      <a:pt x="18" y="336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6" y="342"/>
                    </a:lnTo>
                    <a:lnTo>
                      <a:pt x="0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6" y="198"/>
                    </a:lnTo>
                    <a:lnTo>
                      <a:pt x="12" y="192"/>
                    </a:lnTo>
                    <a:lnTo>
                      <a:pt x="12" y="198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0"/>
                    </a:lnTo>
                    <a:lnTo>
                      <a:pt x="42" y="150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84" y="126"/>
                    </a:lnTo>
                    <a:lnTo>
                      <a:pt x="96" y="120"/>
                    </a:lnTo>
                    <a:lnTo>
                      <a:pt x="108" y="114"/>
                    </a:lnTo>
                    <a:lnTo>
                      <a:pt x="114" y="108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2" y="102"/>
                    </a:lnTo>
                    <a:lnTo>
                      <a:pt x="144" y="102"/>
                    </a:lnTo>
                    <a:lnTo>
                      <a:pt x="156" y="102"/>
                    </a:lnTo>
                    <a:lnTo>
                      <a:pt x="168" y="96"/>
                    </a:lnTo>
                    <a:lnTo>
                      <a:pt x="180" y="90"/>
                    </a:lnTo>
                    <a:lnTo>
                      <a:pt x="192" y="84"/>
                    </a:lnTo>
                    <a:lnTo>
                      <a:pt x="216" y="66"/>
                    </a:lnTo>
                    <a:lnTo>
                      <a:pt x="240" y="60"/>
                    </a:lnTo>
                    <a:lnTo>
                      <a:pt x="252" y="54"/>
                    </a:lnTo>
                    <a:lnTo>
                      <a:pt x="258" y="48"/>
                    </a:lnTo>
                    <a:lnTo>
                      <a:pt x="270" y="48"/>
                    </a:lnTo>
                    <a:lnTo>
                      <a:pt x="276" y="36"/>
                    </a:lnTo>
                    <a:lnTo>
                      <a:pt x="276" y="24"/>
                    </a:lnTo>
                    <a:lnTo>
                      <a:pt x="276" y="18"/>
                    </a:lnTo>
                    <a:lnTo>
                      <a:pt x="282" y="12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294" y="0"/>
                    </a:lnTo>
                    <a:lnTo>
                      <a:pt x="306" y="0"/>
                    </a:lnTo>
                    <a:lnTo>
                      <a:pt x="318" y="6"/>
                    </a:lnTo>
                    <a:lnTo>
                      <a:pt x="324" y="12"/>
                    </a:lnTo>
                    <a:lnTo>
                      <a:pt x="336" y="30"/>
                    </a:lnTo>
                    <a:lnTo>
                      <a:pt x="336" y="36"/>
                    </a:lnTo>
                    <a:lnTo>
                      <a:pt x="342" y="42"/>
                    </a:lnTo>
                    <a:lnTo>
                      <a:pt x="360" y="42"/>
                    </a:lnTo>
                    <a:lnTo>
                      <a:pt x="372" y="48"/>
                    </a:lnTo>
                    <a:lnTo>
                      <a:pt x="396" y="54"/>
                    </a:lnTo>
                    <a:lnTo>
                      <a:pt x="408" y="60"/>
                    </a:lnTo>
                    <a:lnTo>
                      <a:pt x="408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26" y="54"/>
                    </a:lnTo>
                    <a:lnTo>
                      <a:pt x="426" y="60"/>
                    </a:lnTo>
                    <a:lnTo>
                      <a:pt x="420" y="66"/>
                    </a:lnTo>
                    <a:lnTo>
                      <a:pt x="408" y="72"/>
                    </a:lnTo>
                    <a:lnTo>
                      <a:pt x="396" y="84"/>
                    </a:lnTo>
                    <a:lnTo>
                      <a:pt x="390" y="96"/>
                    </a:lnTo>
                    <a:lnTo>
                      <a:pt x="390" y="114"/>
                    </a:lnTo>
                    <a:lnTo>
                      <a:pt x="390" y="120"/>
                    </a:lnTo>
                    <a:lnTo>
                      <a:pt x="396" y="126"/>
                    </a:lnTo>
                    <a:lnTo>
                      <a:pt x="396" y="132"/>
                    </a:lnTo>
                    <a:lnTo>
                      <a:pt x="408" y="156"/>
                    </a:lnTo>
                    <a:lnTo>
                      <a:pt x="432" y="204"/>
                    </a:lnTo>
                    <a:lnTo>
                      <a:pt x="438" y="228"/>
                    </a:lnTo>
                    <a:lnTo>
                      <a:pt x="450" y="234"/>
                    </a:lnTo>
                    <a:lnTo>
                      <a:pt x="456" y="240"/>
                    </a:lnTo>
                    <a:lnTo>
                      <a:pt x="456" y="246"/>
                    </a:lnTo>
                    <a:lnTo>
                      <a:pt x="462" y="252"/>
                    </a:lnTo>
                    <a:lnTo>
                      <a:pt x="468" y="258"/>
                    </a:lnTo>
                    <a:lnTo>
                      <a:pt x="468" y="264"/>
                    </a:lnTo>
                    <a:lnTo>
                      <a:pt x="468" y="270"/>
                    </a:lnTo>
                    <a:lnTo>
                      <a:pt x="468" y="276"/>
                    </a:lnTo>
                    <a:lnTo>
                      <a:pt x="468" y="282"/>
                    </a:lnTo>
                    <a:lnTo>
                      <a:pt x="480" y="288"/>
                    </a:lnTo>
                    <a:lnTo>
                      <a:pt x="486" y="288"/>
                    </a:lnTo>
                    <a:lnTo>
                      <a:pt x="486" y="294"/>
                    </a:lnTo>
                    <a:lnTo>
                      <a:pt x="486" y="300"/>
                    </a:lnTo>
                    <a:lnTo>
                      <a:pt x="486" y="306"/>
                    </a:lnTo>
                    <a:lnTo>
                      <a:pt x="486" y="312"/>
                    </a:lnTo>
                    <a:lnTo>
                      <a:pt x="480" y="312"/>
                    </a:lnTo>
                    <a:lnTo>
                      <a:pt x="480" y="318"/>
                    </a:lnTo>
                    <a:lnTo>
                      <a:pt x="474" y="318"/>
                    </a:lnTo>
                    <a:lnTo>
                      <a:pt x="468" y="318"/>
                    </a:lnTo>
                    <a:lnTo>
                      <a:pt x="462" y="318"/>
                    </a:lnTo>
                    <a:lnTo>
                      <a:pt x="456" y="318"/>
                    </a:lnTo>
                    <a:lnTo>
                      <a:pt x="456" y="324"/>
                    </a:lnTo>
                    <a:lnTo>
                      <a:pt x="456" y="330"/>
                    </a:lnTo>
                    <a:lnTo>
                      <a:pt x="450" y="330"/>
                    </a:lnTo>
                    <a:lnTo>
                      <a:pt x="450" y="336"/>
                    </a:lnTo>
                    <a:lnTo>
                      <a:pt x="444" y="330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7" name="Freeform 35">
                <a:extLst>
                  <a:ext uri="{FF2B5EF4-FFF2-40B4-BE49-F238E27FC236}">
                    <a16:creationId xmlns:a16="http://schemas.microsoft.com/office/drawing/2014/main" id="{590B6215-660F-0013-7B67-C215A7D2C69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1702" y="4116071"/>
                <a:ext cx="1778683" cy="1740218"/>
              </a:xfrm>
              <a:custGeom>
                <a:avLst/>
                <a:gdLst>
                  <a:gd name="T0" fmla="*/ 916773078 w 534"/>
                  <a:gd name="T1" fmla="*/ 544353969 h 522"/>
                  <a:gd name="T2" fmla="*/ 1116072357 w 534"/>
                  <a:gd name="T3" fmla="*/ 510333037 h 522"/>
                  <a:gd name="T4" fmla="*/ 1235650894 w 534"/>
                  <a:gd name="T5" fmla="*/ 646421529 h 522"/>
                  <a:gd name="T6" fmla="*/ 1235650894 w 534"/>
                  <a:gd name="T7" fmla="*/ 816530953 h 522"/>
                  <a:gd name="T8" fmla="*/ 1036351614 w 534"/>
                  <a:gd name="T9" fmla="*/ 918598513 h 522"/>
                  <a:gd name="T10" fmla="*/ 1155932729 w 534"/>
                  <a:gd name="T11" fmla="*/ 1020663692 h 522"/>
                  <a:gd name="T12" fmla="*/ 1235650894 w 534"/>
                  <a:gd name="T13" fmla="*/ 1122731252 h 522"/>
                  <a:gd name="T14" fmla="*/ 1355229431 w 534"/>
                  <a:gd name="T15" fmla="*/ 1224796430 h 522"/>
                  <a:gd name="T16" fmla="*/ 1514668339 w 534"/>
                  <a:gd name="T17" fmla="*/ 1326863990 h 522"/>
                  <a:gd name="T18" fmla="*/ 1713967618 w 534"/>
                  <a:gd name="T19" fmla="*/ 1292840676 h 522"/>
                  <a:gd name="T20" fmla="*/ 1992985063 w 534"/>
                  <a:gd name="T21" fmla="*/ 1258819744 h 522"/>
                  <a:gd name="T22" fmla="*/ 2147483647 w 534"/>
                  <a:gd name="T23" fmla="*/ 1122731252 h 522"/>
                  <a:gd name="T24" fmla="*/ 2147483647 w 534"/>
                  <a:gd name="T25" fmla="*/ 952619446 h 522"/>
                  <a:gd name="T26" fmla="*/ 2147483647 w 534"/>
                  <a:gd name="T27" fmla="*/ 1054687005 h 522"/>
                  <a:gd name="T28" fmla="*/ 2147483647 w 534"/>
                  <a:gd name="T29" fmla="*/ 1088707938 h 522"/>
                  <a:gd name="T30" fmla="*/ 2147483647 w 534"/>
                  <a:gd name="T31" fmla="*/ 1190775498 h 522"/>
                  <a:gd name="T32" fmla="*/ 2147483647 w 534"/>
                  <a:gd name="T33" fmla="*/ 1292840676 h 522"/>
                  <a:gd name="T34" fmla="*/ 2147483647 w 534"/>
                  <a:gd name="T35" fmla="*/ 1428929169 h 522"/>
                  <a:gd name="T36" fmla="*/ 2147483647 w 534"/>
                  <a:gd name="T37" fmla="*/ 1565017661 h 522"/>
                  <a:gd name="T38" fmla="*/ 2147483647 w 534"/>
                  <a:gd name="T39" fmla="*/ 1769150399 h 522"/>
                  <a:gd name="T40" fmla="*/ 2147483647 w 534"/>
                  <a:gd name="T41" fmla="*/ 1905238891 h 522"/>
                  <a:gd name="T42" fmla="*/ 2147483647 w 534"/>
                  <a:gd name="T43" fmla="*/ 2075350697 h 522"/>
                  <a:gd name="T44" fmla="*/ 2147483647 w 534"/>
                  <a:gd name="T45" fmla="*/ 2109371630 h 522"/>
                  <a:gd name="T46" fmla="*/ 2147483647 w 534"/>
                  <a:gd name="T47" fmla="*/ 2147483647 h 522"/>
                  <a:gd name="T48" fmla="*/ 2147483647 w 534"/>
                  <a:gd name="T49" fmla="*/ 2147483647 h 522"/>
                  <a:gd name="T50" fmla="*/ 2147483647 w 534"/>
                  <a:gd name="T51" fmla="*/ 2147483647 h 522"/>
                  <a:gd name="T52" fmla="*/ 2147483647 w 534"/>
                  <a:gd name="T53" fmla="*/ 2147483647 h 522"/>
                  <a:gd name="T54" fmla="*/ 2147483647 w 534"/>
                  <a:gd name="T55" fmla="*/ 2147483647 h 522"/>
                  <a:gd name="T56" fmla="*/ 1953124692 w 534"/>
                  <a:gd name="T57" fmla="*/ 2147483647 h 522"/>
                  <a:gd name="T58" fmla="*/ 1753827990 w 534"/>
                  <a:gd name="T59" fmla="*/ 2147483647 h 522"/>
                  <a:gd name="T60" fmla="*/ 1554528710 w 534"/>
                  <a:gd name="T61" fmla="*/ 2147483647 h 522"/>
                  <a:gd name="T62" fmla="*/ 1275511265 w 534"/>
                  <a:gd name="T63" fmla="*/ 2147483647 h 522"/>
                  <a:gd name="T64" fmla="*/ 996493820 w 534"/>
                  <a:gd name="T65" fmla="*/ 2147483647 h 522"/>
                  <a:gd name="T66" fmla="*/ 916773078 w 534"/>
                  <a:gd name="T67" fmla="*/ 2147483647 h 522"/>
                  <a:gd name="T68" fmla="*/ 797194541 w 534"/>
                  <a:gd name="T69" fmla="*/ 2147483647 h 522"/>
                  <a:gd name="T70" fmla="*/ 717473798 w 534"/>
                  <a:gd name="T71" fmla="*/ 2147483647 h 522"/>
                  <a:gd name="T72" fmla="*/ 637755633 w 534"/>
                  <a:gd name="T73" fmla="*/ 2147483647 h 522"/>
                  <a:gd name="T74" fmla="*/ 597895261 w 534"/>
                  <a:gd name="T75" fmla="*/ 2147483647 h 522"/>
                  <a:gd name="T76" fmla="*/ 717473798 w 534"/>
                  <a:gd name="T77" fmla="*/ 2147483647 h 522"/>
                  <a:gd name="T78" fmla="*/ 876912706 w 534"/>
                  <a:gd name="T79" fmla="*/ 2143394943 h 522"/>
                  <a:gd name="T80" fmla="*/ 797194541 w 534"/>
                  <a:gd name="T81" fmla="*/ 2007306451 h 522"/>
                  <a:gd name="T82" fmla="*/ 677616004 w 534"/>
                  <a:gd name="T83" fmla="*/ 2007306451 h 522"/>
                  <a:gd name="T84" fmla="*/ 438456353 w 534"/>
                  <a:gd name="T85" fmla="*/ 2007306451 h 522"/>
                  <a:gd name="T86" fmla="*/ 358738188 w 534"/>
                  <a:gd name="T87" fmla="*/ 1905238891 h 522"/>
                  <a:gd name="T88" fmla="*/ 239157074 w 534"/>
                  <a:gd name="T89" fmla="*/ 1769150399 h 522"/>
                  <a:gd name="T90" fmla="*/ 119578537 w 534"/>
                  <a:gd name="T91" fmla="*/ 1667085221 h 522"/>
                  <a:gd name="T92" fmla="*/ 239157074 w 534"/>
                  <a:gd name="T93" fmla="*/ 1530996728 h 522"/>
                  <a:gd name="T94" fmla="*/ 119578537 w 534"/>
                  <a:gd name="T95" fmla="*/ 1394908236 h 522"/>
                  <a:gd name="T96" fmla="*/ 0 w 534"/>
                  <a:gd name="T97" fmla="*/ 1258819744 h 522"/>
                  <a:gd name="T98" fmla="*/ 39860371 w 534"/>
                  <a:gd name="T99" fmla="*/ 1088707938 h 522"/>
                  <a:gd name="T100" fmla="*/ 119578537 w 534"/>
                  <a:gd name="T101" fmla="*/ 918598513 h 522"/>
                  <a:gd name="T102" fmla="*/ 119578537 w 534"/>
                  <a:gd name="T103" fmla="*/ 714465775 h 522"/>
                  <a:gd name="T104" fmla="*/ 199299280 w 534"/>
                  <a:gd name="T105" fmla="*/ 612398215 h 522"/>
                  <a:gd name="T106" fmla="*/ 119578537 w 534"/>
                  <a:gd name="T107" fmla="*/ 374244544 h 522"/>
                  <a:gd name="T108" fmla="*/ 239157074 w 534"/>
                  <a:gd name="T109" fmla="*/ 204132738 h 522"/>
                  <a:gd name="T110" fmla="*/ 358738188 w 534"/>
                  <a:gd name="T111" fmla="*/ 102067560 h 522"/>
                  <a:gd name="T112" fmla="*/ 398595982 w 534"/>
                  <a:gd name="T113" fmla="*/ 34023314 h 522"/>
                  <a:gd name="T114" fmla="*/ 597895261 w 534"/>
                  <a:gd name="T115" fmla="*/ 68044246 h 522"/>
                  <a:gd name="T116" fmla="*/ 637755633 w 534"/>
                  <a:gd name="T117" fmla="*/ 238156052 h 522"/>
                  <a:gd name="T118" fmla="*/ 717473798 w 534"/>
                  <a:gd name="T119" fmla="*/ 374244544 h 522"/>
                  <a:gd name="T120" fmla="*/ 677616004 w 534"/>
                  <a:gd name="T121" fmla="*/ 544353969 h 5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34" h="522">
                    <a:moveTo>
                      <a:pt x="108" y="102"/>
                    </a:move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2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80" y="96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14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6" y="132"/>
                    </a:lnTo>
                    <a:lnTo>
                      <a:pt x="186" y="138"/>
                    </a:lnTo>
                    <a:lnTo>
                      <a:pt x="186" y="144"/>
                    </a:lnTo>
                    <a:lnTo>
                      <a:pt x="180" y="144"/>
                    </a:lnTo>
                    <a:lnTo>
                      <a:pt x="180" y="150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2" y="162"/>
                    </a:lnTo>
                    <a:lnTo>
                      <a:pt x="156" y="162"/>
                    </a:lnTo>
                    <a:lnTo>
                      <a:pt x="156" y="168"/>
                    </a:lnTo>
                    <a:lnTo>
                      <a:pt x="150" y="168"/>
                    </a:lnTo>
                    <a:lnTo>
                      <a:pt x="156" y="168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8" y="180"/>
                    </a:lnTo>
                    <a:lnTo>
                      <a:pt x="174" y="180"/>
                    </a:lnTo>
                    <a:lnTo>
                      <a:pt x="180" y="180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6" y="186"/>
                    </a:lnTo>
                    <a:lnTo>
                      <a:pt x="192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92" y="198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6" y="216"/>
                    </a:lnTo>
                    <a:lnTo>
                      <a:pt x="216" y="222"/>
                    </a:lnTo>
                    <a:lnTo>
                      <a:pt x="216" y="228"/>
                    </a:lnTo>
                    <a:lnTo>
                      <a:pt x="216" y="234"/>
                    </a:lnTo>
                    <a:lnTo>
                      <a:pt x="222" y="234"/>
                    </a:lnTo>
                    <a:lnTo>
                      <a:pt x="228" y="234"/>
                    </a:lnTo>
                    <a:lnTo>
                      <a:pt x="234" y="234"/>
                    </a:lnTo>
                    <a:lnTo>
                      <a:pt x="234" y="228"/>
                    </a:lnTo>
                    <a:lnTo>
                      <a:pt x="240" y="228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8"/>
                    </a:lnTo>
                    <a:lnTo>
                      <a:pt x="258" y="228"/>
                    </a:lnTo>
                    <a:lnTo>
                      <a:pt x="264" y="228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28"/>
                    </a:lnTo>
                    <a:lnTo>
                      <a:pt x="288" y="228"/>
                    </a:lnTo>
                    <a:lnTo>
                      <a:pt x="294" y="228"/>
                    </a:lnTo>
                    <a:lnTo>
                      <a:pt x="300" y="228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2" y="216"/>
                    </a:lnTo>
                    <a:lnTo>
                      <a:pt x="318" y="216"/>
                    </a:lnTo>
                    <a:lnTo>
                      <a:pt x="324" y="210"/>
                    </a:lnTo>
                    <a:lnTo>
                      <a:pt x="330" y="204"/>
                    </a:lnTo>
                    <a:lnTo>
                      <a:pt x="336" y="204"/>
                    </a:lnTo>
                    <a:lnTo>
                      <a:pt x="342" y="204"/>
                    </a:lnTo>
                    <a:lnTo>
                      <a:pt x="348" y="204"/>
                    </a:lnTo>
                    <a:lnTo>
                      <a:pt x="354" y="204"/>
                    </a:lnTo>
                    <a:lnTo>
                      <a:pt x="360" y="204"/>
                    </a:lnTo>
                    <a:lnTo>
                      <a:pt x="366" y="198"/>
                    </a:lnTo>
                    <a:lnTo>
                      <a:pt x="366" y="192"/>
                    </a:lnTo>
                    <a:lnTo>
                      <a:pt x="366" y="186"/>
                    </a:lnTo>
                    <a:lnTo>
                      <a:pt x="366" y="180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0" y="162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8"/>
                    </a:lnTo>
                    <a:lnTo>
                      <a:pt x="390" y="168"/>
                    </a:lnTo>
                    <a:lnTo>
                      <a:pt x="396" y="168"/>
                    </a:lnTo>
                    <a:lnTo>
                      <a:pt x="402" y="174"/>
                    </a:lnTo>
                    <a:lnTo>
                      <a:pt x="408" y="180"/>
                    </a:lnTo>
                    <a:lnTo>
                      <a:pt x="408" y="186"/>
                    </a:lnTo>
                    <a:lnTo>
                      <a:pt x="414" y="192"/>
                    </a:lnTo>
                    <a:lnTo>
                      <a:pt x="420" y="192"/>
                    </a:lnTo>
                    <a:lnTo>
                      <a:pt x="426" y="192"/>
                    </a:lnTo>
                    <a:lnTo>
                      <a:pt x="432" y="192"/>
                    </a:lnTo>
                    <a:lnTo>
                      <a:pt x="438" y="192"/>
                    </a:lnTo>
                    <a:lnTo>
                      <a:pt x="438" y="186"/>
                    </a:lnTo>
                    <a:lnTo>
                      <a:pt x="438" y="192"/>
                    </a:lnTo>
                    <a:lnTo>
                      <a:pt x="444" y="192"/>
                    </a:lnTo>
                    <a:lnTo>
                      <a:pt x="450" y="192"/>
                    </a:lnTo>
                    <a:lnTo>
                      <a:pt x="450" y="198"/>
                    </a:lnTo>
                    <a:lnTo>
                      <a:pt x="456" y="198"/>
                    </a:lnTo>
                    <a:lnTo>
                      <a:pt x="462" y="198"/>
                    </a:lnTo>
                    <a:lnTo>
                      <a:pt x="462" y="204"/>
                    </a:lnTo>
                    <a:lnTo>
                      <a:pt x="468" y="204"/>
                    </a:lnTo>
                    <a:lnTo>
                      <a:pt x="474" y="210"/>
                    </a:lnTo>
                    <a:lnTo>
                      <a:pt x="480" y="210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16"/>
                    </a:lnTo>
                    <a:lnTo>
                      <a:pt x="498" y="216"/>
                    </a:lnTo>
                    <a:lnTo>
                      <a:pt x="498" y="222"/>
                    </a:lnTo>
                    <a:lnTo>
                      <a:pt x="498" y="228"/>
                    </a:lnTo>
                    <a:lnTo>
                      <a:pt x="504" y="228"/>
                    </a:lnTo>
                    <a:lnTo>
                      <a:pt x="504" y="234"/>
                    </a:lnTo>
                    <a:lnTo>
                      <a:pt x="510" y="234"/>
                    </a:lnTo>
                    <a:lnTo>
                      <a:pt x="510" y="240"/>
                    </a:lnTo>
                    <a:lnTo>
                      <a:pt x="516" y="240"/>
                    </a:lnTo>
                    <a:lnTo>
                      <a:pt x="516" y="246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58"/>
                    </a:lnTo>
                    <a:lnTo>
                      <a:pt x="516" y="258"/>
                    </a:lnTo>
                    <a:lnTo>
                      <a:pt x="516" y="264"/>
                    </a:lnTo>
                    <a:lnTo>
                      <a:pt x="516" y="270"/>
                    </a:lnTo>
                    <a:lnTo>
                      <a:pt x="516" y="276"/>
                    </a:lnTo>
                    <a:lnTo>
                      <a:pt x="522" y="276"/>
                    </a:lnTo>
                    <a:lnTo>
                      <a:pt x="522" y="282"/>
                    </a:lnTo>
                    <a:lnTo>
                      <a:pt x="522" y="288"/>
                    </a:lnTo>
                    <a:lnTo>
                      <a:pt x="522" y="294"/>
                    </a:lnTo>
                    <a:lnTo>
                      <a:pt x="522" y="300"/>
                    </a:lnTo>
                    <a:lnTo>
                      <a:pt x="522" y="306"/>
                    </a:lnTo>
                    <a:lnTo>
                      <a:pt x="528" y="312"/>
                    </a:lnTo>
                    <a:lnTo>
                      <a:pt x="528" y="318"/>
                    </a:lnTo>
                    <a:lnTo>
                      <a:pt x="528" y="324"/>
                    </a:lnTo>
                    <a:lnTo>
                      <a:pt x="534" y="324"/>
                    </a:lnTo>
                    <a:lnTo>
                      <a:pt x="534" y="330"/>
                    </a:lnTo>
                    <a:lnTo>
                      <a:pt x="534" y="336"/>
                    </a:lnTo>
                    <a:lnTo>
                      <a:pt x="528" y="336"/>
                    </a:lnTo>
                    <a:lnTo>
                      <a:pt x="534" y="336"/>
                    </a:lnTo>
                    <a:lnTo>
                      <a:pt x="534" y="342"/>
                    </a:lnTo>
                    <a:lnTo>
                      <a:pt x="534" y="348"/>
                    </a:lnTo>
                    <a:lnTo>
                      <a:pt x="534" y="354"/>
                    </a:lnTo>
                    <a:lnTo>
                      <a:pt x="528" y="360"/>
                    </a:lnTo>
                    <a:lnTo>
                      <a:pt x="528" y="366"/>
                    </a:lnTo>
                    <a:lnTo>
                      <a:pt x="522" y="366"/>
                    </a:lnTo>
                    <a:lnTo>
                      <a:pt x="516" y="366"/>
                    </a:lnTo>
                    <a:lnTo>
                      <a:pt x="510" y="366"/>
                    </a:lnTo>
                    <a:lnTo>
                      <a:pt x="504" y="372"/>
                    </a:lnTo>
                    <a:lnTo>
                      <a:pt x="504" y="366"/>
                    </a:lnTo>
                    <a:lnTo>
                      <a:pt x="498" y="372"/>
                    </a:lnTo>
                    <a:lnTo>
                      <a:pt x="492" y="372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74" y="378"/>
                    </a:lnTo>
                    <a:lnTo>
                      <a:pt x="468" y="384"/>
                    </a:lnTo>
                    <a:lnTo>
                      <a:pt x="462" y="390"/>
                    </a:lnTo>
                    <a:lnTo>
                      <a:pt x="456" y="390"/>
                    </a:lnTo>
                    <a:lnTo>
                      <a:pt x="456" y="396"/>
                    </a:lnTo>
                    <a:lnTo>
                      <a:pt x="450" y="402"/>
                    </a:lnTo>
                    <a:lnTo>
                      <a:pt x="444" y="402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32" y="414"/>
                    </a:lnTo>
                    <a:lnTo>
                      <a:pt x="426" y="414"/>
                    </a:lnTo>
                    <a:lnTo>
                      <a:pt x="426" y="420"/>
                    </a:lnTo>
                    <a:lnTo>
                      <a:pt x="420" y="426"/>
                    </a:lnTo>
                    <a:lnTo>
                      <a:pt x="420" y="432"/>
                    </a:lnTo>
                    <a:lnTo>
                      <a:pt x="414" y="432"/>
                    </a:lnTo>
                    <a:lnTo>
                      <a:pt x="408" y="438"/>
                    </a:lnTo>
                    <a:lnTo>
                      <a:pt x="408" y="444"/>
                    </a:lnTo>
                    <a:lnTo>
                      <a:pt x="402" y="444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0" y="456"/>
                    </a:lnTo>
                    <a:lnTo>
                      <a:pt x="390" y="462"/>
                    </a:lnTo>
                    <a:lnTo>
                      <a:pt x="384" y="462"/>
                    </a:lnTo>
                    <a:lnTo>
                      <a:pt x="384" y="468"/>
                    </a:lnTo>
                    <a:lnTo>
                      <a:pt x="378" y="468"/>
                    </a:lnTo>
                    <a:lnTo>
                      <a:pt x="378" y="474"/>
                    </a:lnTo>
                    <a:lnTo>
                      <a:pt x="372" y="474"/>
                    </a:lnTo>
                    <a:lnTo>
                      <a:pt x="372" y="480"/>
                    </a:lnTo>
                    <a:lnTo>
                      <a:pt x="366" y="480"/>
                    </a:lnTo>
                    <a:lnTo>
                      <a:pt x="366" y="486"/>
                    </a:lnTo>
                    <a:lnTo>
                      <a:pt x="360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2"/>
                    </a:lnTo>
                    <a:lnTo>
                      <a:pt x="348" y="498"/>
                    </a:lnTo>
                    <a:lnTo>
                      <a:pt x="342" y="504"/>
                    </a:lnTo>
                    <a:lnTo>
                      <a:pt x="336" y="504"/>
                    </a:lnTo>
                    <a:lnTo>
                      <a:pt x="336" y="510"/>
                    </a:lnTo>
                    <a:lnTo>
                      <a:pt x="330" y="510"/>
                    </a:lnTo>
                    <a:lnTo>
                      <a:pt x="324" y="516"/>
                    </a:lnTo>
                    <a:lnTo>
                      <a:pt x="318" y="516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06" y="522"/>
                    </a:lnTo>
                    <a:lnTo>
                      <a:pt x="300" y="522"/>
                    </a:lnTo>
                    <a:lnTo>
                      <a:pt x="294" y="522"/>
                    </a:lnTo>
                    <a:lnTo>
                      <a:pt x="288" y="522"/>
                    </a:lnTo>
                    <a:lnTo>
                      <a:pt x="282" y="522"/>
                    </a:lnTo>
                    <a:lnTo>
                      <a:pt x="282" y="516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16"/>
                    </a:lnTo>
                    <a:lnTo>
                      <a:pt x="258" y="516"/>
                    </a:lnTo>
                    <a:lnTo>
                      <a:pt x="252" y="516"/>
                    </a:lnTo>
                    <a:lnTo>
                      <a:pt x="252" y="510"/>
                    </a:lnTo>
                    <a:lnTo>
                      <a:pt x="246" y="510"/>
                    </a:lnTo>
                    <a:lnTo>
                      <a:pt x="240" y="510"/>
                    </a:lnTo>
                    <a:lnTo>
                      <a:pt x="234" y="504"/>
                    </a:lnTo>
                    <a:lnTo>
                      <a:pt x="228" y="504"/>
                    </a:lnTo>
                    <a:lnTo>
                      <a:pt x="222" y="504"/>
                    </a:lnTo>
                    <a:lnTo>
                      <a:pt x="222" y="498"/>
                    </a:lnTo>
                    <a:lnTo>
                      <a:pt x="216" y="498"/>
                    </a:lnTo>
                    <a:lnTo>
                      <a:pt x="210" y="492"/>
                    </a:lnTo>
                    <a:lnTo>
                      <a:pt x="204" y="492"/>
                    </a:lnTo>
                    <a:lnTo>
                      <a:pt x="198" y="492"/>
                    </a:lnTo>
                    <a:lnTo>
                      <a:pt x="198" y="498"/>
                    </a:lnTo>
                    <a:lnTo>
                      <a:pt x="192" y="498"/>
                    </a:lnTo>
                    <a:lnTo>
                      <a:pt x="186" y="498"/>
                    </a:lnTo>
                    <a:lnTo>
                      <a:pt x="180" y="498"/>
                    </a:lnTo>
                    <a:lnTo>
                      <a:pt x="174" y="498"/>
                    </a:lnTo>
                    <a:lnTo>
                      <a:pt x="168" y="498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504"/>
                    </a:lnTo>
                    <a:lnTo>
                      <a:pt x="150" y="510"/>
                    </a:lnTo>
                    <a:lnTo>
                      <a:pt x="144" y="510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8" y="492"/>
                    </a:lnTo>
                    <a:lnTo>
                      <a:pt x="132" y="492"/>
                    </a:lnTo>
                    <a:lnTo>
                      <a:pt x="132" y="486"/>
                    </a:lnTo>
                    <a:lnTo>
                      <a:pt x="126" y="486"/>
                    </a:lnTo>
                    <a:lnTo>
                      <a:pt x="120" y="486"/>
                    </a:lnTo>
                    <a:lnTo>
                      <a:pt x="114" y="486"/>
                    </a:lnTo>
                    <a:lnTo>
                      <a:pt x="108" y="486"/>
                    </a:lnTo>
                    <a:lnTo>
                      <a:pt x="108" y="480"/>
                    </a:lnTo>
                    <a:lnTo>
                      <a:pt x="108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2" y="462"/>
                    </a:lnTo>
                    <a:lnTo>
                      <a:pt x="102" y="456"/>
                    </a:lnTo>
                    <a:lnTo>
                      <a:pt x="102" y="450"/>
                    </a:lnTo>
                    <a:lnTo>
                      <a:pt x="96" y="450"/>
                    </a:lnTo>
                    <a:lnTo>
                      <a:pt x="96" y="444"/>
                    </a:lnTo>
                    <a:lnTo>
                      <a:pt x="90" y="444"/>
                    </a:lnTo>
                    <a:lnTo>
                      <a:pt x="90" y="438"/>
                    </a:lnTo>
                    <a:lnTo>
                      <a:pt x="90" y="432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90" y="426"/>
                    </a:lnTo>
                    <a:lnTo>
                      <a:pt x="90" y="420"/>
                    </a:lnTo>
                    <a:lnTo>
                      <a:pt x="90" y="414"/>
                    </a:lnTo>
                    <a:lnTo>
                      <a:pt x="96" y="414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2" y="402"/>
                    </a:lnTo>
                    <a:lnTo>
                      <a:pt x="108" y="396"/>
                    </a:lnTo>
                    <a:lnTo>
                      <a:pt x="114" y="402"/>
                    </a:lnTo>
                    <a:lnTo>
                      <a:pt x="114" y="396"/>
                    </a:lnTo>
                    <a:lnTo>
                      <a:pt x="120" y="396"/>
                    </a:lnTo>
                    <a:lnTo>
                      <a:pt x="120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32" y="366"/>
                    </a:lnTo>
                    <a:lnTo>
                      <a:pt x="132" y="360"/>
                    </a:lnTo>
                    <a:lnTo>
                      <a:pt x="132" y="354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48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54" y="324"/>
                    </a:lnTo>
                    <a:lnTo>
                      <a:pt x="54" y="318"/>
                    </a:lnTo>
                    <a:lnTo>
                      <a:pt x="48" y="318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300"/>
                    </a:lnTo>
                    <a:lnTo>
                      <a:pt x="18" y="294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34"/>
                    </a:lnTo>
                    <a:lnTo>
                      <a:pt x="0" y="234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8" y="156"/>
                    </a:lnTo>
                    <a:lnTo>
                      <a:pt x="18" y="150"/>
                    </a:lnTo>
                    <a:lnTo>
                      <a:pt x="18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14"/>
                    </a:lnTo>
                    <a:lnTo>
                      <a:pt x="18" y="108"/>
                    </a:lnTo>
                    <a:lnTo>
                      <a:pt x="24" y="108"/>
                    </a:lnTo>
                    <a:lnTo>
                      <a:pt x="30" y="10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08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108" y="102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 dirty="0"/>
              </a:p>
            </p:txBody>
          </p:sp>
          <p:sp>
            <p:nvSpPr>
              <p:cNvPr id="428" name="Freeform 36">
                <a:extLst>
                  <a:ext uri="{FF2B5EF4-FFF2-40B4-BE49-F238E27FC236}">
                    <a16:creationId xmlns:a16="http://schemas.microsoft.com/office/drawing/2014/main" id="{8B1AA012-BB38-B17D-C7F9-1B37D58290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36853" y="8118794"/>
                <a:ext cx="1040132" cy="1220152"/>
              </a:xfrm>
              <a:custGeom>
                <a:avLst/>
                <a:gdLst>
                  <a:gd name="T0" fmla="*/ 1956511026 w 312"/>
                  <a:gd name="T1" fmla="*/ 1428927774 h 366"/>
                  <a:gd name="T2" fmla="*/ 1956511026 w 312"/>
                  <a:gd name="T3" fmla="*/ 1496971954 h 366"/>
                  <a:gd name="T4" fmla="*/ 1956511026 w 312"/>
                  <a:gd name="T5" fmla="*/ 1599037033 h 366"/>
                  <a:gd name="T6" fmla="*/ 1956511026 w 312"/>
                  <a:gd name="T7" fmla="*/ 1667081212 h 366"/>
                  <a:gd name="T8" fmla="*/ 1996439454 w 312"/>
                  <a:gd name="T9" fmla="*/ 1701104493 h 366"/>
                  <a:gd name="T10" fmla="*/ 1956511026 w 312"/>
                  <a:gd name="T11" fmla="*/ 1735125392 h 366"/>
                  <a:gd name="T12" fmla="*/ 1996439454 w 312"/>
                  <a:gd name="T13" fmla="*/ 1769148673 h 366"/>
                  <a:gd name="T14" fmla="*/ 2036367882 w 312"/>
                  <a:gd name="T15" fmla="*/ 1871213751 h 366"/>
                  <a:gd name="T16" fmla="*/ 1836723163 w 312"/>
                  <a:gd name="T17" fmla="*/ 1905237032 h 366"/>
                  <a:gd name="T18" fmla="*/ 1637081023 w 312"/>
                  <a:gd name="T19" fmla="*/ 1871213751 h 366"/>
                  <a:gd name="T20" fmla="*/ 1517293160 w 312"/>
                  <a:gd name="T21" fmla="*/ 1939257931 h 366"/>
                  <a:gd name="T22" fmla="*/ 1357579448 w 312"/>
                  <a:gd name="T23" fmla="*/ 1973281212 h 366"/>
                  <a:gd name="T24" fmla="*/ 1277720013 w 312"/>
                  <a:gd name="T25" fmla="*/ 1905237032 h 366"/>
                  <a:gd name="T26" fmla="*/ 1237791585 w 312"/>
                  <a:gd name="T27" fmla="*/ 1871213751 h 366"/>
                  <a:gd name="T28" fmla="*/ 1157934729 w 312"/>
                  <a:gd name="T29" fmla="*/ 1905237032 h 366"/>
                  <a:gd name="T30" fmla="*/ 1078077873 w 312"/>
                  <a:gd name="T31" fmla="*/ 1939257931 h 366"/>
                  <a:gd name="T32" fmla="*/ 998218437 w 312"/>
                  <a:gd name="T33" fmla="*/ 1973281212 h 366"/>
                  <a:gd name="T34" fmla="*/ 798576298 w 312"/>
                  <a:gd name="T35" fmla="*/ 1973281212 h 366"/>
                  <a:gd name="T36" fmla="*/ 758647870 w 312"/>
                  <a:gd name="T37" fmla="*/ 2007302111 h 366"/>
                  <a:gd name="T38" fmla="*/ 559003150 w 312"/>
                  <a:gd name="T39" fmla="*/ 2007302111 h 366"/>
                  <a:gd name="T40" fmla="*/ 479146295 w 312"/>
                  <a:gd name="T41" fmla="*/ 2041325391 h 366"/>
                  <a:gd name="T42" fmla="*/ 399286859 w 312"/>
                  <a:gd name="T43" fmla="*/ 2041325391 h 366"/>
                  <a:gd name="T44" fmla="*/ 319430003 w 312"/>
                  <a:gd name="T45" fmla="*/ 2041325391 h 366"/>
                  <a:gd name="T46" fmla="*/ 199644719 w 312"/>
                  <a:gd name="T47" fmla="*/ 1973281212 h 366"/>
                  <a:gd name="T48" fmla="*/ 279501575 w 312"/>
                  <a:gd name="T49" fmla="*/ 1803169572 h 366"/>
                  <a:gd name="T50" fmla="*/ 279501575 w 312"/>
                  <a:gd name="T51" fmla="*/ 1667081212 h 366"/>
                  <a:gd name="T52" fmla="*/ 279501575 w 312"/>
                  <a:gd name="T53" fmla="*/ 1530992853 h 366"/>
                  <a:gd name="T54" fmla="*/ 359358431 w 312"/>
                  <a:gd name="T55" fmla="*/ 1428927774 h 366"/>
                  <a:gd name="T56" fmla="*/ 159716291 w 312"/>
                  <a:gd name="T57" fmla="*/ 1462948673 h 366"/>
                  <a:gd name="T58" fmla="*/ 39928428 w 312"/>
                  <a:gd name="T59" fmla="*/ 1360883594 h 366"/>
                  <a:gd name="T60" fmla="*/ 79856856 w 312"/>
                  <a:gd name="T61" fmla="*/ 1156751055 h 366"/>
                  <a:gd name="T62" fmla="*/ 79856856 w 312"/>
                  <a:gd name="T63" fmla="*/ 986639415 h 366"/>
                  <a:gd name="T64" fmla="*/ 279501575 w 312"/>
                  <a:gd name="T65" fmla="*/ 816530157 h 366"/>
                  <a:gd name="T66" fmla="*/ 279501575 w 312"/>
                  <a:gd name="T67" fmla="*/ 646418517 h 366"/>
                  <a:gd name="T68" fmla="*/ 239573147 w 312"/>
                  <a:gd name="T69" fmla="*/ 510330157 h 366"/>
                  <a:gd name="T70" fmla="*/ 239573147 w 312"/>
                  <a:gd name="T71" fmla="*/ 442285978 h 366"/>
                  <a:gd name="T72" fmla="*/ 319430003 w 312"/>
                  <a:gd name="T73" fmla="*/ 272176719 h 366"/>
                  <a:gd name="T74" fmla="*/ 399286859 w 312"/>
                  <a:gd name="T75" fmla="*/ 170109259 h 366"/>
                  <a:gd name="T76" fmla="*/ 439215287 w 312"/>
                  <a:gd name="T77" fmla="*/ 0 h 366"/>
                  <a:gd name="T78" fmla="*/ 559003150 w 312"/>
                  <a:gd name="T79" fmla="*/ 374241798 h 366"/>
                  <a:gd name="T80" fmla="*/ 598931578 w 312"/>
                  <a:gd name="T81" fmla="*/ 408265078 h 366"/>
                  <a:gd name="T82" fmla="*/ 638860006 w 312"/>
                  <a:gd name="T83" fmla="*/ 544353438 h 366"/>
                  <a:gd name="T84" fmla="*/ 718716862 w 312"/>
                  <a:gd name="T85" fmla="*/ 680441797 h 366"/>
                  <a:gd name="T86" fmla="*/ 878433154 w 312"/>
                  <a:gd name="T87" fmla="*/ 748485977 h 366"/>
                  <a:gd name="T88" fmla="*/ 958290009 w 312"/>
                  <a:gd name="T89" fmla="*/ 748485977 h 366"/>
                  <a:gd name="T90" fmla="*/ 998218437 w 312"/>
                  <a:gd name="T91" fmla="*/ 714462696 h 366"/>
                  <a:gd name="T92" fmla="*/ 1078077873 w 312"/>
                  <a:gd name="T93" fmla="*/ 714462696 h 366"/>
                  <a:gd name="T94" fmla="*/ 1118006301 w 312"/>
                  <a:gd name="T95" fmla="*/ 714462696 h 366"/>
                  <a:gd name="T96" fmla="*/ 1157934729 w 312"/>
                  <a:gd name="T97" fmla="*/ 714462696 h 366"/>
                  <a:gd name="T98" fmla="*/ 1237791585 w 312"/>
                  <a:gd name="T99" fmla="*/ 748485977 h 366"/>
                  <a:gd name="T100" fmla="*/ 1277720013 w 312"/>
                  <a:gd name="T101" fmla="*/ 748485977 h 366"/>
                  <a:gd name="T102" fmla="*/ 1317648440 w 312"/>
                  <a:gd name="T103" fmla="*/ 748485977 h 366"/>
                  <a:gd name="T104" fmla="*/ 1397507876 w 312"/>
                  <a:gd name="T105" fmla="*/ 782506876 h 366"/>
                  <a:gd name="T106" fmla="*/ 1437436304 w 312"/>
                  <a:gd name="T107" fmla="*/ 782506876 h 366"/>
                  <a:gd name="T108" fmla="*/ 1557221588 w 312"/>
                  <a:gd name="T109" fmla="*/ 816530157 h 366"/>
                  <a:gd name="T110" fmla="*/ 1477364732 w 312"/>
                  <a:gd name="T111" fmla="*/ 986639415 h 366"/>
                  <a:gd name="T112" fmla="*/ 1317648440 w 312"/>
                  <a:gd name="T113" fmla="*/ 1156751055 h 366"/>
                  <a:gd name="T114" fmla="*/ 1357579448 w 312"/>
                  <a:gd name="T115" fmla="*/ 1258816134 h 366"/>
                  <a:gd name="T116" fmla="*/ 1597150016 w 312"/>
                  <a:gd name="T117" fmla="*/ 1258816134 h 366"/>
                  <a:gd name="T118" fmla="*/ 1796794735 w 312"/>
                  <a:gd name="T119" fmla="*/ 1258816134 h 366"/>
                  <a:gd name="T120" fmla="*/ 1876651591 w 312"/>
                  <a:gd name="T121" fmla="*/ 1326860314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12" h="366">
                    <a:moveTo>
                      <a:pt x="288" y="240"/>
                    </a:moveTo>
                    <a:lnTo>
                      <a:pt x="288" y="240"/>
                    </a:lnTo>
                    <a:lnTo>
                      <a:pt x="294" y="246"/>
                    </a:lnTo>
                    <a:lnTo>
                      <a:pt x="294" y="252"/>
                    </a:lnTo>
                    <a:lnTo>
                      <a:pt x="294" y="258"/>
                    </a:lnTo>
                    <a:lnTo>
                      <a:pt x="300" y="258"/>
                    </a:lnTo>
                    <a:lnTo>
                      <a:pt x="300" y="264"/>
                    </a:lnTo>
                    <a:lnTo>
                      <a:pt x="294" y="264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294" y="282"/>
                    </a:lnTo>
                    <a:lnTo>
                      <a:pt x="294" y="288"/>
                    </a:lnTo>
                    <a:lnTo>
                      <a:pt x="294" y="294"/>
                    </a:lnTo>
                    <a:lnTo>
                      <a:pt x="300" y="294"/>
                    </a:lnTo>
                    <a:lnTo>
                      <a:pt x="300" y="300"/>
                    </a:lnTo>
                    <a:lnTo>
                      <a:pt x="294" y="300"/>
                    </a:lnTo>
                    <a:lnTo>
                      <a:pt x="294" y="306"/>
                    </a:lnTo>
                    <a:lnTo>
                      <a:pt x="294" y="312"/>
                    </a:lnTo>
                    <a:lnTo>
                      <a:pt x="300" y="312"/>
                    </a:lnTo>
                    <a:lnTo>
                      <a:pt x="306" y="318"/>
                    </a:lnTo>
                    <a:lnTo>
                      <a:pt x="312" y="318"/>
                    </a:lnTo>
                    <a:lnTo>
                      <a:pt x="312" y="324"/>
                    </a:lnTo>
                    <a:lnTo>
                      <a:pt x="306" y="330"/>
                    </a:lnTo>
                    <a:lnTo>
                      <a:pt x="300" y="330"/>
                    </a:lnTo>
                    <a:lnTo>
                      <a:pt x="294" y="330"/>
                    </a:lnTo>
                    <a:lnTo>
                      <a:pt x="288" y="330"/>
                    </a:lnTo>
                    <a:lnTo>
                      <a:pt x="282" y="330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0" y="336"/>
                    </a:lnTo>
                    <a:lnTo>
                      <a:pt x="264" y="336"/>
                    </a:lnTo>
                    <a:lnTo>
                      <a:pt x="258" y="336"/>
                    </a:lnTo>
                    <a:lnTo>
                      <a:pt x="252" y="330"/>
                    </a:lnTo>
                    <a:lnTo>
                      <a:pt x="246" y="330"/>
                    </a:lnTo>
                    <a:lnTo>
                      <a:pt x="240" y="330"/>
                    </a:lnTo>
                    <a:lnTo>
                      <a:pt x="240" y="336"/>
                    </a:lnTo>
                    <a:lnTo>
                      <a:pt x="240" y="342"/>
                    </a:lnTo>
                    <a:lnTo>
                      <a:pt x="234" y="342"/>
                    </a:lnTo>
                    <a:lnTo>
                      <a:pt x="228" y="342"/>
                    </a:lnTo>
                    <a:lnTo>
                      <a:pt x="222" y="342"/>
                    </a:lnTo>
                    <a:lnTo>
                      <a:pt x="216" y="348"/>
                    </a:lnTo>
                    <a:lnTo>
                      <a:pt x="210" y="348"/>
                    </a:lnTo>
                    <a:lnTo>
                      <a:pt x="204" y="348"/>
                    </a:lnTo>
                    <a:lnTo>
                      <a:pt x="198" y="348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92" y="336"/>
                    </a:lnTo>
                    <a:lnTo>
                      <a:pt x="198" y="336"/>
                    </a:lnTo>
                    <a:lnTo>
                      <a:pt x="198" y="330"/>
                    </a:lnTo>
                    <a:lnTo>
                      <a:pt x="204" y="330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2" y="336"/>
                    </a:lnTo>
                    <a:lnTo>
                      <a:pt x="162" y="342"/>
                    </a:lnTo>
                    <a:lnTo>
                      <a:pt x="162" y="348"/>
                    </a:lnTo>
                    <a:lnTo>
                      <a:pt x="156" y="348"/>
                    </a:lnTo>
                    <a:lnTo>
                      <a:pt x="150" y="348"/>
                    </a:lnTo>
                    <a:lnTo>
                      <a:pt x="144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6" y="342"/>
                    </a:lnTo>
                    <a:lnTo>
                      <a:pt x="120" y="342"/>
                    </a:lnTo>
                    <a:lnTo>
                      <a:pt x="120" y="348"/>
                    </a:lnTo>
                    <a:lnTo>
                      <a:pt x="126" y="348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6" y="366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60"/>
                    </a:lnTo>
                    <a:lnTo>
                      <a:pt x="48" y="360"/>
                    </a:lnTo>
                    <a:lnTo>
                      <a:pt x="42" y="360"/>
                    </a:lnTo>
                    <a:lnTo>
                      <a:pt x="42" y="354"/>
                    </a:lnTo>
                    <a:lnTo>
                      <a:pt x="36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30" y="336"/>
                    </a:lnTo>
                    <a:lnTo>
                      <a:pt x="36" y="330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42" y="318"/>
                    </a:lnTo>
                    <a:lnTo>
                      <a:pt x="42" y="312"/>
                    </a:lnTo>
                    <a:lnTo>
                      <a:pt x="42" y="306"/>
                    </a:lnTo>
                    <a:lnTo>
                      <a:pt x="48" y="306"/>
                    </a:lnTo>
                    <a:lnTo>
                      <a:pt x="42" y="306"/>
                    </a:lnTo>
                    <a:lnTo>
                      <a:pt x="42" y="300"/>
                    </a:lnTo>
                    <a:lnTo>
                      <a:pt x="42" y="294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2"/>
                    </a:lnTo>
                    <a:lnTo>
                      <a:pt x="36" y="276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42" y="264"/>
                    </a:lnTo>
                    <a:lnTo>
                      <a:pt x="48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54" y="252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24" y="264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2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2" y="120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2" y="90"/>
                    </a:lnTo>
                    <a:lnTo>
                      <a:pt x="36" y="90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30"/>
                    </a:lnTo>
                    <a:lnTo>
                      <a:pt x="66" y="60"/>
                    </a:lnTo>
                    <a:lnTo>
                      <a:pt x="84" y="66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6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96" y="90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6" y="108"/>
                    </a:lnTo>
                    <a:lnTo>
                      <a:pt x="96" y="114"/>
                    </a:lnTo>
                    <a:lnTo>
                      <a:pt x="102" y="114"/>
                    </a:lnTo>
                    <a:lnTo>
                      <a:pt x="102" y="120"/>
                    </a:lnTo>
                    <a:lnTo>
                      <a:pt x="108" y="120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26" y="132"/>
                    </a:lnTo>
                    <a:lnTo>
                      <a:pt x="132" y="132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0" y="126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8" y="126"/>
                    </a:lnTo>
                    <a:lnTo>
                      <a:pt x="174" y="126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6" y="132"/>
                    </a:lnTo>
                    <a:lnTo>
                      <a:pt x="192" y="132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22" y="138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28" y="138"/>
                    </a:lnTo>
                    <a:lnTo>
                      <a:pt x="234" y="138"/>
                    </a:lnTo>
                    <a:lnTo>
                      <a:pt x="234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22" y="168"/>
                    </a:lnTo>
                    <a:lnTo>
                      <a:pt x="222" y="174"/>
                    </a:lnTo>
                    <a:lnTo>
                      <a:pt x="222" y="180"/>
                    </a:lnTo>
                    <a:lnTo>
                      <a:pt x="222" y="186"/>
                    </a:lnTo>
                    <a:lnTo>
                      <a:pt x="222" y="192"/>
                    </a:lnTo>
                    <a:lnTo>
                      <a:pt x="216" y="192"/>
                    </a:lnTo>
                    <a:lnTo>
                      <a:pt x="216" y="198"/>
                    </a:lnTo>
                    <a:lnTo>
                      <a:pt x="210" y="198"/>
                    </a:lnTo>
                    <a:lnTo>
                      <a:pt x="204" y="204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192" y="210"/>
                    </a:lnTo>
                    <a:lnTo>
                      <a:pt x="192" y="216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6" y="228"/>
                    </a:lnTo>
                    <a:lnTo>
                      <a:pt x="222" y="228"/>
                    </a:lnTo>
                    <a:lnTo>
                      <a:pt x="222" y="222"/>
                    </a:lnTo>
                    <a:lnTo>
                      <a:pt x="228" y="222"/>
                    </a:lnTo>
                    <a:lnTo>
                      <a:pt x="234" y="222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2"/>
                    </a:lnTo>
                    <a:lnTo>
                      <a:pt x="258" y="222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34"/>
                    </a:lnTo>
                    <a:lnTo>
                      <a:pt x="288" y="24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29" name="Freeform 37">
                <a:extLst>
                  <a:ext uri="{FF2B5EF4-FFF2-40B4-BE49-F238E27FC236}">
                    <a16:creationId xmlns:a16="http://schemas.microsoft.com/office/drawing/2014/main" id="{2D138053-D8F3-B523-214A-EB7ABA5AB55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4046" y="1133476"/>
                <a:ext cx="2281311" cy="1960245"/>
              </a:xfrm>
              <a:custGeom>
                <a:avLst/>
                <a:gdLst>
                  <a:gd name="T0" fmla="*/ 1158976229 w 684"/>
                  <a:gd name="T1" fmla="*/ 1530996113 h 588"/>
                  <a:gd name="T2" fmla="*/ 1079044787 w 684"/>
                  <a:gd name="T3" fmla="*/ 1496972813 h 588"/>
                  <a:gd name="T4" fmla="*/ 959151495 w 684"/>
                  <a:gd name="T5" fmla="*/ 1360884375 h 588"/>
                  <a:gd name="T6" fmla="*/ 919187064 w 684"/>
                  <a:gd name="T7" fmla="*/ 1258819238 h 588"/>
                  <a:gd name="T8" fmla="*/ 999115926 w 684"/>
                  <a:gd name="T9" fmla="*/ 1122730800 h 588"/>
                  <a:gd name="T10" fmla="*/ 919187064 w 684"/>
                  <a:gd name="T11" fmla="*/ 1054686581 h 588"/>
                  <a:gd name="T12" fmla="*/ 719364912 w 684"/>
                  <a:gd name="T13" fmla="*/ 1122730800 h 588"/>
                  <a:gd name="T14" fmla="*/ 399646886 w 684"/>
                  <a:gd name="T15" fmla="*/ 1020663281 h 588"/>
                  <a:gd name="T16" fmla="*/ 239789164 w 684"/>
                  <a:gd name="T17" fmla="*/ 918598144 h 588"/>
                  <a:gd name="T18" fmla="*/ 0 w 684"/>
                  <a:gd name="T19" fmla="*/ 884574844 h 588"/>
                  <a:gd name="T20" fmla="*/ 0 w 684"/>
                  <a:gd name="T21" fmla="*/ 646421269 h 588"/>
                  <a:gd name="T22" fmla="*/ 199822153 w 684"/>
                  <a:gd name="T23" fmla="*/ 544353750 h 588"/>
                  <a:gd name="T24" fmla="*/ 599469039 w 684"/>
                  <a:gd name="T25" fmla="*/ 272176875 h 588"/>
                  <a:gd name="T26" fmla="*/ 919187064 w 684"/>
                  <a:gd name="T27" fmla="*/ 204132656 h 588"/>
                  <a:gd name="T28" fmla="*/ 1198940659 w 684"/>
                  <a:gd name="T29" fmla="*/ 170111738 h 588"/>
                  <a:gd name="T30" fmla="*/ 1438727243 w 684"/>
                  <a:gd name="T31" fmla="*/ 204132656 h 588"/>
                  <a:gd name="T32" fmla="*/ 1758445268 w 684"/>
                  <a:gd name="T33" fmla="*/ 204132656 h 588"/>
                  <a:gd name="T34" fmla="*/ 2038196282 w 684"/>
                  <a:gd name="T35" fmla="*/ 102067519 h 588"/>
                  <a:gd name="T36" fmla="*/ 2147483647 w 684"/>
                  <a:gd name="T37" fmla="*/ 0 h 588"/>
                  <a:gd name="T38" fmla="*/ 2147483647 w 684"/>
                  <a:gd name="T39" fmla="*/ 34023300 h 588"/>
                  <a:gd name="T40" fmla="*/ 2147483647 w 684"/>
                  <a:gd name="T41" fmla="*/ 170111738 h 588"/>
                  <a:gd name="T42" fmla="*/ 2147483647 w 684"/>
                  <a:gd name="T43" fmla="*/ 272176875 h 588"/>
                  <a:gd name="T44" fmla="*/ 2147483647 w 684"/>
                  <a:gd name="T45" fmla="*/ 340221094 h 588"/>
                  <a:gd name="T46" fmla="*/ 2147483647 w 684"/>
                  <a:gd name="T47" fmla="*/ 782509706 h 588"/>
                  <a:gd name="T48" fmla="*/ 2147483647 w 684"/>
                  <a:gd name="T49" fmla="*/ 1054686581 h 588"/>
                  <a:gd name="T50" fmla="*/ 2147483647 w 684"/>
                  <a:gd name="T51" fmla="*/ 1156751719 h 588"/>
                  <a:gd name="T52" fmla="*/ 2147483647 w 684"/>
                  <a:gd name="T53" fmla="*/ 1190775019 h 588"/>
                  <a:gd name="T54" fmla="*/ 2147483647 w 684"/>
                  <a:gd name="T55" fmla="*/ 1156751719 h 588"/>
                  <a:gd name="T56" fmla="*/ 2147483647 w 684"/>
                  <a:gd name="T57" fmla="*/ 1054686581 h 588"/>
                  <a:gd name="T58" fmla="*/ 2147483647 w 684"/>
                  <a:gd name="T59" fmla="*/ 1054686581 h 588"/>
                  <a:gd name="T60" fmla="*/ 2147483647 w 684"/>
                  <a:gd name="T61" fmla="*/ 1156751719 h 588"/>
                  <a:gd name="T62" fmla="*/ 2147483647 w 684"/>
                  <a:gd name="T63" fmla="*/ 1190775019 h 588"/>
                  <a:gd name="T64" fmla="*/ 2147483647 w 684"/>
                  <a:gd name="T65" fmla="*/ 1394907675 h 588"/>
                  <a:gd name="T66" fmla="*/ 2147483647 w 684"/>
                  <a:gd name="T67" fmla="*/ 1667084550 h 588"/>
                  <a:gd name="T68" fmla="*/ 2147483647 w 684"/>
                  <a:gd name="T69" fmla="*/ 1530996113 h 588"/>
                  <a:gd name="T70" fmla="*/ 2147483647 w 684"/>
                  <a:gd name="T71" fmla="*/ 1667084550 h 588"/>
                  <a:gd name="T72" fmla="*/ 2147483647 w 684"/>
                  <a:gd name="T73" fmla="*/ 1769149688 h 588"/>
                  <a:gd name="T74" fmla="*/ 2147483647 w 684"/>
                  <a:gd name="T75" fmla="*/ 2041326563 h 588"/>
                  <a:gd name="T76" fmla="*/ 2147483647 w 684"/>
                  <a:gd name="T77" fmla="*/ 2147483647 h 588"/>
                  <a:gd name="T78" fmla="*/ 2147483647 w 684"/>
                  <a:gd name="T79" fmla="*/ 2147483647 h 588"/>
                  <a:gd name="T80" fmla="*/ 2147483647 w 684"/>
                  <a:gd name="T81" fmla="*/ 2147483647 h 588"/>
                  <a:gd name="T82" fmla="*/ 1758445268 w 684"/>
                  <a:gd name="T83" fmla="*/ 2147483647 h 588"/>
                  <a:gd name="T84" fmla="*/ 1478691673 w 684"/>
                  <a:gd name="T85" fmla="*/ 2147483647 h 588"/>
                  <a:gd name="T86" fmla="*/ 1438727243 w 684"/>
                  <a:gd name="T87" fmla="*/ 2147483647 h 588"/>
                  <a:gd name="T88" fmla="*/ 1398762812 w 684"/>
                  <a:gd name="T89" fmla="*/ 2147483647 h 588"/>
                  <a:gd name="T90" fmla="*/ 1318833951 w 684"/>
                  <a:gd name="T91" fmla="*/ 2147483647 h 588"/>
                  <a:gd name="T92" fmla="*/ 1198940659 w 684"/>
                  <a:gd name="T93" fmla="*/ 2147483647 h 588"/>
                  <a:gd name="T94" fmla="*/ 1119009217 w 684"/>
                  <a:gd name="T95" fmla="*/ 2147483647 h 588"/>
                  <a:gd name="T96" fmla="*/ 999115926 w 684"/>
                  <a:gd name="T97" fmla="*/ 2147483647 h 588"/>
                  <a:gd name="T98" fmla="*/ 839258203 w 684"/>
                  <a:gd name="T99" fmla="*/ 2147483647 h 588"/>
                  <a:gd name="T100" fmla="*/ 679397900 w 684"/>
                  <a:gd name="T101" fmla="*/ 2147483647 h 588"/>
                  <a:gd name="T102" fmla="*/ 479575748 w 684"/>
                  <a:gd name="T103" fmla="*/ 2147483647 h 588"/>
                  <a:gd name="T104" fmla="*/ 639433470 w 684"/>
                  <a:gd name="T105" fmla="*/ 2147483647 h 588"/>
                  <a:gd name="T106" fmla="*/ 759329342 w 684"/>
                  <a:gd name="T107" fmla="*/ 2147483647 h 588"/>
                  <a:gd name="T108" fmla="*/ 719364912 w 684"/>
                  <a:gd name="T109" fmla="*/ 2147483647 h 588"/>
                  <a:gd name="T110" fmla="*/ 679397900 w 684"/>
                  <a:gd name="T111" fmla="*/ 2147483647 h 588"/>
                  <a:gd name="T112" fmla="*/ 839258203 w 684"/>
                  <a:gd name="T113" fmla="*/ 2147483647 h 588"/>
                  <a:gd name="T114" fmla="*/ 959151495 w 684"/>
                  <a:gd name="T115" fmla="*/ 2143394081 h 588"/>
                  <a:gd name="T116" fmla="*/ 1119009217 w 684"/>
                  <a:gd name="T117" fmla="*/ 2147483647 h 588"/>
                  <a:gd name="T118" fmla="*/ 1238905090 w 684"/>
                  <a:gd name="T119" fmla="*/ 2041326563 h 588"/>
                  <a:gd name="T120" fmla="*/ 1238905090 w 684"/>
                  <a:gd name="T121" fmla="*/ 1905238125 h 588"/>
                  <a:gd name="T122" fmla="*/ 1119009217 w 684"/>
                  <a:gd name="T123" fmla="*/ 1735128769 h 5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84" h="588">
                    <a:moveTo>
                      <a:pt x="174" y="288"/>
                    </a:moveTo>
                    <a:lnTo>
                      <a:pt x="174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68" y="264"/>
                    </a:lnTo>
                    <a:lnTo>
                      <a:pt x="162" y="264"/>
                    </a:lnTo>
                    <a:lnTo>
                      <a:pt x="162" y="258"/>
                    </a:lnTo>
                    <a:lnTo>
                      <a:pt x="156" y="258"/>
                    </a:lnTo>
                    <a:lnTo>
                      <a:pt x="150" y="252"/>
                    </a:lnTo>
                    <a:lnTo>
                      <a:pt x="144" y="246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8" y="234"/>
                    </a:lnTo>
                    <a:lnTo>
                      <a:pt x="132" y="228"/>
                    </a:lnTo>
                    <a:lnTo>
                      <a:pt x="138" y="222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44" y="204"/>
                    </a:lnTo>
                    <a:lnTo>
                      <a:pt x="144" y="198"/>
                    </a:lnTo>
                    <a:lnTo>
                      <a:pt x="150" y="198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0" y="180"/>
                    </a:lnTo>
                    <a:lnTo>
                      <a:pt x="144" y="180"/>
                    </a:lnTo>
                    <a:lnTo>
                      <a:pt x="138" y="186"/>
                    </a:lnTo>
                    <a:lnTo>
                      <a:pt x="132" y="192"/>
                    </a:lnTo>
                    <a:lnTo>
                      <a:pt x="132" y="198"/>
                    </a:lnTo>
                    <a:lnTo>
                      <a:pt x="126" y="204"/>
                    </a:lnTo>
                    <a:lnTo>
                      <a:pt x="120" y="198"/>
                    </a:lnTo>
                    <a:lnTo>
                      <a:pt x="114" y="198"/>
                    </a:lnTo>
                    <a:lnTo>
                      <a:pt x="108" y="198"/>
                    </a:lnTo>
                    <a:lnTo>
                      <a:pt x="108" y="192"/>
                    </a:lnTo>
                    <a:lnTo>
                      <a:pt x="102" y="192"/>
                    </a:lnTo>
                    <a:lnTo>
                      <a:pt x="96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0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18" y="162"/>
                    </a:lnTo>
                    <a:lnTo>
                      <a:pt x="12" y="162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0" y="150"/>
                    </a:lnTo>
                    <a:lnTo>
                      <a:pt x="0" y="144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12" y="102"/>
                    </a:lnTo>
                    <a:lnTo>
                      <a:pt x="18" y="102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90" y="48"/>
                    </a:lnTo>
                    <a:lnTo>
                      <a:pt x="90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38" y="36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62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40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88" y="36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54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0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70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94" y="72"/>
                    </a:lnTo>
                    <a:lnTo>
                      <a:pt x="600" y="78"/>
                    </a:lnTo>
                    <a:lnTo>
                      <a:pt x="618" y="96"/>
                    </a:lnTo>
                    <a:lnTo>
                      <a:pt x="648" y="126"/>
                    </a:lnTo>
                    <a:lnTo>
                      <a:pt x="654" y="132"/>
                    </a:lnTo>
                    <a:lnTo>
                      <a:pt x="654" y="138"/>
                    </a:lnTo>
                    <a:lnTo>
                      <a:pt x="660" y="138"/>
                    </a:lnTo>
                    <a:lnTo>
                      <a:pt x="660" y="144"/>
                    </a:lnTo>
                    <a:lnTo>
                      <a:pt x="666" y="150"/>
                    </a:lnTo>
                    <a:lnTo>
                      <a:pt x="666" y="156"/>
                    </a:lnTo>
                    <a:lnTo>
                      <a:pt x="672" y="162"/>
                    </a:lnTo>
                    <a:lnTo>
                      <a:pt x="678" y="174"/>
                    </a:lnTo>
                    <a:lnTo>
                      <a:pt x="684" y="180"/>
                    </a:lnTo>
                    <a:lnTo>
                      <a:pt x="684" y="186"/>
                    </a:lnTo>
                    <a:lnTo>
                      <a:pt x="678" y="192"/>
                    </a:lnTo>
                    <a:lnTo>
                      <a:pt x="672" y="198"/>
                    </a:lnTo>
                    <a:lnTo>
                      <a:pt x="666" y="198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54" y="204"/>
                    </a:lnTo>
                    <a:lnTo>
                      <a:pt x="648" y="204"/>
                    </a:lnTo>
                    <a:lnTo>
                      <a:pt x="648" y="210"/>
                    </a:lnTo>
                    <a:lnTo>
                      <a:pt x="642" y="210"/>
                    </a:lnTo>
                    <a:lnTo>
                      <a:pt x="636" y="210"/>
                    </a:lnTo>
                    <a:lnTo>
                      <a:pt x="630" y="210"/>
                    </a:lnTo>
                    <a:lnTo>
                      <a:pt x="630" y="204"/>
                    </a:lnTo>
                    <a:lnTo>
                      <a:pt x="624" y="204"/>
                    </a:lnTo>
                    <a:lnTo>
                      <a:pt x="618" y="204"/>
                    </a:lnTo>
                    <a:lnTo>
                      <a:pt x="612" y="204"/>
                    </a:lnTo>
                    <a:lnTo>
                      <a:pt x="606" y="204"/>
                    </a:lnTo>
                    <a:lnTo>
                      <a:pt x="594" y="198"/>
                    </a:lnTo>
                    <a:lnTo>
                      <a:pt x="588" y="192"/>
                    </a:lnTo>
                    <a:lnTo>
                      <a:pt x="582" y="192"/>
                    </a:lnTo>
                    <a:lnTo>
                      <a:pt x="576" y="186"/>
                    </a:lnTo>
                    <a:lnTo>
                      <a:pt x="570" y="186"/>
                    </a:lnTo>
                    <a:lnTo>
                      <a:pt x="564" y="186"/>
                    </a:lnTo>
                    <a:lnTo>
                      <a:pt x="558" y="186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46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46" y="216"/>
                    </a:lnTo>
                    <a:lnTo>
                      <a:pt x="546" y="222"/>
                    </a:lnTo>
                    <a:lnTo>
                      <a:pt x="540" y="216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04" y="216"/>
                    </a:lnTo>
                    <a:lnTo>
                      <a:pt x="492" y="222"/>
                    </a:lnTo>
                    <a:lnTo>
                      <a:pt x="486" y="222"/>
                    </a:lnTo>
                    <a:lnTo>
                      <a:pt x="486" y="228"/>
                    </a:lnTo>
                    <a:lnTo>
                      <a:pt x="486" y="234"/>
                    </a:lnTo>
                    <a:lnTo>
                      <a:pt x="486" y="246"/>
                    </a:lnTo>
                    <a:lnTo>
                      <a:pt x="486" y="252"/>
                    </a:lnTo>
                    <a:lnTo>
                      <a:pt x="486" y="258"/>
                    </a:lnTo>
                    <a:lnTo>
                      <a:pt x="486" y="270"/>
                    </a:lnTo>
                    <a:lnTo>
                      <a:pt x="492" y="276"/>
                    </a:lnTo>
                    <a:lnTo>
                      <a:pt x="492" y="282"/>
                    </a:lnTo>
                    <a:lnTo>
                      <a:pt x="492" y="288"/>
                    </a:lnTo>
                    <a:lnTo>
                      <a:pt x="492" y="294"/>
                    </a:lnTo>
                    <a:lnTo>
                      <a:pt x="486" y="294"/>
                    </a:lnTo>
                    <a:lnTo>
                      <a:pt x="480" y="288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2" y="288"/>
                    </a:lnTo>
                    <a:lnTo>
                      <a:pt x="456" y="282"/>
                    </a:lnTo>
                    <a:lnTo>
                      <a:pt x="450" y="276"/>
                    </a:lnTo>
                    <a:lnTo>
                      <a:pt x="444" y="270"/>
                    </a:lnTo>
                    <a:lnTo>
                      <a:pt x="438" y="270"/>
                    </a:lnTo>
                    <a:lnTo>
                      <a:pt x="432" y="270"/>
                    </a:lnTo>
                    <a:lnTo>
                      <a:pt x="426" y="270"/>
                    </a:lnTo>
                    <a:lnTo>
                      <a:pt x="420" y="276"/>
                    </a:lnTo>
                    <a:lnTo>
                      <a:pt x="414" y="276"/>
                    </a:lnTo>
                    <a:lnTo>
                      <a:pt x="414" y="282"/>
                    </a:lnTo>
                    <a:lnTo>
                      <a:pt x="408" y="288"/>
                    </a:lnTo>
                    <a:lnTo>
                      <a:pt x="402" y="294"/>
                    </a:lnTo>
                    <a:lnTo>
                      <a:pt x="402" y="300"/>
                    </a:lnTo>
                    <a:lnTo>
                      <a:pt x="402" y="306"/>
                    </a:lnTo>
                    <a:lnTo>
                      <a:pt x="408" y="312"/>
                    </a:lnTo>
                    <a:lnTo>
                      <a:pt x="408" y="318"/>
                    </a:lnTo>
                    <a:lnTo>
                      <a:pt x="414" y="330"/>
                    </a:lnTo>
                    <a:lnTo>
                      <a:pt x="414" y="342"/>
                    </a:lnTo>
                    <a:lnTo>
                      <a:pt x="414" y="348"/>
                    </a:lnTo>
                    <a:lnTo>
                      <a:pt x="420" y="354"/>
                    </a:lnTo>
                    <a:lnTo>
                      <a:pt x="420" y="360"/>
                    </a:lnTo>
                    <a:lnTo>
                      <a:pt x="420" y="366"/>
                    </a:lnTo>
                    <a:lnTo>
                      <a:pt x="420" y="372"/>
                    </a:lnTo>
                    <a:lnTo>
                      <a:pt x="420" y="390"/>
                    </a:lnTo>
                    <a:lnTo>
                      <a:pt x="420" y="396"/>
                    </a:lnTo>
                    <a:lnTo>
                      <a:pt x="414" y="396"/>
                    </a:lnTo>
                    <a:lnTo>
                      <a:pt x="414" y="402"/>
                    </a:lnTo>
                    <a:lnTo>
                      <a:pt x="414" y="408"/>
                    </a:lnTo>
                    <a:lnTo>
                      <a:pt x="414" y="414"/>
                    </a:lnTo>
                    <a:lnTo>
                      <a:pt x="408" y="414"/>
                    </a:lnTo>
                    <a:lnTo>
                      <a:pt x="402" y="414"/>
                    </a:lnTo>
                    <a:lnTo>
                      <a:pt x="396" y="408"/>
                    </a:lnTo>
                    <a:lnTo>
                      <a:pt x="390" y="408"/>
                    </a:lnTo>
                    <a:lnTo>
                      <a:pt x="384" y="414"/>
                    </a:lnTo>
                    <a:lnTo>
                      <a:pt x="378" y="414"/>
                    </a:lnTo>
                    <a:lnTo>
                      <a:pt x="372" y="414"/>
                    </a:lnTo>
                    <a:lnTo>
                      <a:pt x="366" y="414"/>
                    </a:lnTo>
                    <a:lnTo>
                      <a:pt x="360" y="414"/>
                    </a:lnTo>
                    <a:lnTo>
                      <a:pt x="348" y="420"/>
                    </a:lnTo>
                    <a:lnTo>
                      <a:pt x="336" y="420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00" y="414"/>
                    </a:lnTo>
                    <a:lnTo>
                      <a:pt x="294" y="414"/>
                    </a:lnTo>
                    <a:lnTo>
                      <a:pt x="288" y="408"/>
                    </a:lnTo>
                    <a:lnTo>
                      <a:pt x="282" y="408"/>
                    </a:lnTo>
                    <a:lnTo>
                      <a:pt x="276" y="408"/>
                    </a:lnTo>
                    <a:lnTo>
                      <a:pt x="264" y="408"/>
                    </a:lnTo>
                    <a:lnTo>
                      <a:pt x="270" y="408"/>
                    </a:lnTo>
                    <a:lnTo>
                      <a:pt x="264" y="414"/>
                    </a:lnTo>
                    <a:lnTo>
                      <a:pt x="258" y="414"/>
                    </a:lnTo>
                    <a:lnTo>
                      <a:pt x="246" y="414"/>
                    </a:lnTo>
                    <a:lnTo>
                      <a:pt x="240" y="408"/>
                    </a:lnTo>
                    <a:lnTo>
                      <a:pt x="234" y="408"/>
                    </a:lnTo>
                    <a:lnTo>
                      <a:pt x="222" y="408"/>
                    </a:lnTo>
                    <a:lnTo>
                      <a:pt x="216" y="408"/>
                    </a:lnTo>
                    <a:lnTo>
                      <a:pt x="216" y="414"/>
                    </a:lnTo>
                    <a:lnTo>
                      <a:pt x="210" y="420"/>
                    </a:lnTo>
                    <a:lnTo>
                      <a:pt x="210" y="426"/>
                    </a:lnTo>
                    <a:lnTo>
                      <a:pt x="216" y="426"/>
                    </a:lnTo>
                    <a:lnTo>
                      <a:pt x="216" y="432"/>
                    </a:lnTo>
                    <a:lnTo>
                      <a:pt x="216" y="438"/>
                    </a:lnTo>
                    <a:lnTo>
                      <a:pt x="216" y="444"/>
                    </a:lnTo>
                    <a:lnTo>
                      <a:pt x="216" y="450"/>
                    </a:lnTo>
                    <a:lnTo>
                      <a:pt x="216" y="456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6"/>
                    </a:lnTo>
                    <a:lnTo>
                      <a:pt x="210" y="498"/>
                    </a:lnTo>
                    <a:lnTo>
                      <a:pt x="210" y="510"/>
                    </a:lnTo>
                    <a:lnTo>
                      <a:pt x="210" y="516"/>
                    </a:lnTo>
                    <a:lnTo>
                      <a:pt x="210" y="528"/>
                    </a:lnTo>
                    <a:lnTo>
                      <a:pt x="210" y="540"/>
                    </a:lnTo>
                    <a:lnTo>
                      <a:pt x="210" y="552"/>
                    </a:lnTo>
                    <a:lnTo>
                      <a:pt x="210" y="558"/>
                    </a:lnTo>
                    <a:lnTo>
                      <a:pt x="204" y="558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52"/>
                    </a:lnTo>
                    <a:lnTo>
                      <a:pt x="192" y="558"/>
                    </a:lnTo>
                    <a:lnTo>
                      <a:pt x="186" y="558"/>
                    </a:lnTo>
                    <a:lnTo>
                      <a:pt x="180" y="558"/>
                    </a:lnTo>
                    <a:lnTo>
                      <a:pt x="180" y="552"/>
                    </a:lnTo>
                    <a:lnTo>
                      <a:pt x="174" y="552"/>
                    </a:lnTo>
                    <a:lnTo>
                      <a:pt x="174" y="558"/>
                    </a:lnTo>
                    <a:lnTo>
                      <a:pt x="168" y="558"/>
                    </a:lnTo>
                    <a:lnTo>
                      <a:pt x="168" y="564"/>
                    </a:lnTo>
                    <a:lnTo>
                      <a:pt x="162" y="564"/>
                    </a:lnTo>
                    <a:lnTo>
                      <a:pt x="162" y="570"/>
                    </a:lnTo>
                    <a:lnTo>
                      <a:pt x="156" y="564"/>
                    </a:lnTo>
                    <a:lnTo>
                      <a:pt x="150" y="570"/>
                    </a:lnTo>
                    <a:lnTo>
                      <a:pt x="144" y="570"/>
                    </a:lnTo>
                    <a:lnTo>
                      <a:pt x="138" y="570"/>
                    </a:lnTo>
                    <a:lnTo>
                      <a:pt x="132" y="570"/>
                    </a:lnTo>
                    <a:lnTo>
                      <a:pt x="126" y="570"/>
                    </a:lnTo>
                    <a:lnTo>
                      <a:pt x="120" y="570"/>
                    </a:lnTo>
                    <a:lnTo>
                      <a:pt x="114" y="570"/>
                    </a:lnTo>
                    <a:lnTo>
                      <a:pt x="114" y="576"/>
                    </a:lnTo>
                    <a:lnTo>
                      <a:pt x="108" y="576"/>
                    </a:lnTo>
                    <a:lnTo>
                      <a:pt x="108" y="582"/>
                    </a:lnTo>
                    <a:lnTo>
                      <a:pt x="102" y="582"/>
                    </a:lnTo>
                    <a:lnTo>
                      <a:pt x="102" y="588"/>
                    </a:lnTo>
                    <a:lnTo>
                      <a:pt x="96" y="588"/>
                    </a:lnTo>
                    <a:lnTo>
                      <a:pt x="90" y="588"/>
                    </a:lnTo>
                    <a:lnTo>
                      <a:pt x="84" y="582"/>
                    </a:lnTo>
                    <a:lnTo>
                      <a:pt x="78" y="576"/>
                    </a:lnTo>
                    <a:lnTo>
                      <a:pt x="72" y="570"/>
                    </a:lnTo>
                    <a:lnTo>
                      <a:pt x="72" y="564"/>
                    </a:lnTo>
                    <a:lnTo>
                      <a:pt x="78" y="558"/>
                    </a:lnTo>
                    <a:lnTo>
                      <a:pt x="84" y="552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40"/>
                    </a:lnTo>
                    <a:lnTo>
                      <a:pt x="102" y="540"/>
                    </a:lnTo>
                    <a:lnTo>
                      <a:pt x="102" y="534"/>
                    </a:lnTo>
                    <a:lnTo>
                      <a:pt x="108" y="534"/>
                    </a:lnTo>
                    <a:lnTo>
                      <a:pt x="108" y="528"/>
                    </a:lnTo>
                    <a:lnTo>
                      <a:pt x="108" y="522"/>
                    </a:lnTo>
                    <a:lnTo>
                      <a:pt x="108" y="516"/>
                    </a:lnTo>
                    <a:lnTo>
                      <a:pt x="114" y="510"/>
                    </a:lnTo>
                    <a:lnTo>
                      <a:pt x="114" y="504"/>
                    </a:lnTo>
                    <a:lnTo>
                      <a:pt x="114" y="492"/>
                    </a:lnTo>
                    <a:lnTo>
                      <a:pt x="114" y="486"/>
                    </a:lnTo>
                    <a:lnTo>
                      <a:pt x="114" y="480"/>
                    </a:lnTo>
                    <a:lnTo>
                      <a:pt x="114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8" y="444"/>
                    </a:lnTo>
                    <a:lnTo>
                      <a:pt x="102" y="432"/>
                    </a:lnTo>
                    <a:lnTo>
                      <a:pt x="102" y="426"/>
                    </a:lnTo>
                    <a:lnTo>
                      <a:pt x="102" y="420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8" y="408"/>
                    </a:lnTo>
                    <a:lnTo>
                      <a:pt x="108" y="402"/>
                    </a:lnTo>
                    <a:lnTo>
                      <a:pt x="114" y="402"/>
                    </a:lnTo>
                    <a:lnTo>
                      <a:pt x="120" y="396"/>
                    </a:lnTo>
                    <a:lnTo>
                      <a:pt x="126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26" y="372"/>
                    </a:lnTo>
                    <a:lnTo>
                      <a:pt x="126" y="366"/>
                    </a:lnTo>
                    <a:lnTo>
                      <a:pt x="132" y="366"/>
                    </a:lnTo>
                    <a:lnTo>
                      <a:pt x="138" y="372"/>
                    </a:lnTo>
                    <a:lnTo>
                      <a:pt x="144" y="372"/>
                    </a:lnTo>
                    <a:lnTo>
                      <a:pt x="144" y="378"/>
                    </a:lnTo>
                    <a:lnTo>
                      <a:pt x="150" y="378"/>
                    </a:lnTo>
                    <a:lnTo>
                      <a:pt x="150" y="384"/>
                    </a:lnTo>
                    <a:lnTo>
                      <a:pt x="156" y="390"/>
                    </a:lnTo>
                    <a:lnTo>
                      <a:pt x="156" y="396"/>
                    </a:lnTo>
                    <a:lnTo>
                      <a:pt x="156" y="402"/>
                    </a:lnTo>
                    <a:lnTo>
                      <a:pt x="162" y="402"/>
                    </a:lnTo>
                    <a:lnTo>
                      <a:pt x="168" y="396"/>
                    </a:lnTo>
                    <a:lnTo>
                      <a:pt x="168" y="390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74" y="372"/>
                    </a:lnTo>
                    <a:lnTo>
                      <a:pt x="180" y="366"/>
                    </a:lnTo>
                    <a:lnTo>
                      <a:pt x="186" y="366"/>
                    </a:lnTo>
                    <a:lnTo>
                      <a:pt x="186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0" y="336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68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74" y="294"/>
                    </a:lnTo>
                    <a:lnTo>
                      <a:pt x="174" y="28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30" name="Freeform 38">
                <a:extLst>
                  <a:ext uri="{FF2B5EF4-FFF2-40B4-BE49-F238E27FC236}">
                    <a16:creationId xmlns:a16="http://schemas.microsoft.com/office/drawing/2014/main" id="{7636E182-60D4-8A4D-726D-7D37601910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1761" y="4796156"/>
                <a:ext cx="2379785" cy="2662555"/>
              </a:xfrm>
              <a:custGeom>
                <a:avLst/>
                <a:gdLst>
                  <a:gd name="T0" fmla="*/ 2147483647 w 714"/>
                  <a:gd name="T1" fmla="*/ 817894379 h 798"/>
                  <a:gd name="T2" fmla="*/ 2147483647 w 714"/>
                  <a:gd name="T3" fmla="*/ 954210903 h 798"/>
                  <a:gd name="T4" fmla="*/ 2147483647 w 714"/>
                  <a:gd name="T5" fmla="*/ 1363158093 h 798"/>
                  <a:gd name="T6" fmla="*/ 2147483647 w 714"/>
                  <a:gd name="T7" fmla="*/ 1601710819 h 798"/>
                  <a:gd name="T8" fmla="*/ 2147483647 w 714"/>
                  <a:gd name="T9" fmla="*/ 1772107666 h 798"/>
                  <a:gd name="T10" fmla="*/ 2147483647 w 714"/>
                  <a:gd name="T11" fmla="*/ 2010660391 h 798"/>
                  <a:gd name="T12" fmla="*/ 2147483647 w 714"/>
                  <a:gd name="T13" fmla="*/ 2147483647 h 798"/>
                  <a:gd name="T14" fmla="*/ 2147483647 w 714"/>
                  <a:gd name="T15" fmla="*/ 2147483647 h 798"/>
                  <a:gd name="T16" fmla="*/ 2147483647 w 714"/>
                  <a:gd name="T17" fmla="*/ 2147483647 h 798"/>
                  <a:gd name="T18" fmla="*/ 2147483647 w 714"/>
                  <a:gd name="T19" fmla="*/ 2147483647 h 798"/>
                  <a:gd name="T20" fmla="*/ 2147483647 w 714"/>
                  <a:gd name="T21" fmla="*/ 2147483647 h 798"/>
                  <a:gd name="T22" fmla="*/ 2147483647 w 714"/>
                  <a:gd name="T23" fmla="*/ 2147483647 h 798"/>
                  <a:gd name="T24" fmla="*/ 2147483647 w 714"/>
                  <a:gd name="T25" fmla="*/ 2147483647 h 798"/>
                  <a:gd name="T26" fmla="*/ 2147483647 w 714"/>
                  <a:gd name="T27" fmla="*/ 2147483647 h 798"/>
                  <a:gd name="T28" fmla="*/ 2147483647 w 714"/>
                  <a:gd name="T29" fmla="*/ 2147483647 h 798"/>
                  <a:gd name="T30" fmla="*/ 2147483647 w 714"/>
                  <a:gd name="T31" fmla="*/ 2147483647 h 798"/>
                  <a:gd name="T32" fmla="*/ 2147483647 w 714"/>
                  <a:gd name="T33" fmla="*/ 2147483647 h 798"/>
                  <a:gd name="T34" fmla="*/ 2147483647 w 714"/>
                  <a:gd name="T35" fmla="*/ 2147483647 h 798"/>
                  <a:gd name="T36" fmla="*/ 2147483647 w 714"/>
                  <a:gd name="T37" fmla="*/ 2147483647 h 798"/>
                  <a:gd name="T38" fmla="*/ 2147483647 w 714"/>
                  <a:gd name="T39" fmla="*/ 2147483647 h 798"/>
                  <a:gd name="T40" fmla="*/ 2147483647 w 714"/>
                  <a:gd name="T41" fmla="*/ 2147483647 h 798"/>
                  <a:gd name="T42" fmla="*/ 2147483647 w 714"/>
                  <a:gd name="T43" fmla="*/ 2147483647 h 798"/>
                  <a:gd name="T44" fmla="*/ 2147483647 w 714"/>
                  <a:gd name="T45" fmla="*/ 2147483647 h 798"/>
                  <a:gd name="T46" fmla="*/ 2147483647 w 714"/>
                  <a:gd name="T47" fmla="*/ 2147483647 h 798"/>
                  <a:gd name="T48" fmla="*/ 2147483647 w 714"/>
                  <a:gd name="T49" fmla="*/ 2147483647 h 798"/>
                  <a:gd name="T50" fmla="*/ 2147483647 w 714"/>
                  <a:gd name="T51" fmla="*/ 2147483647 h 798"/>
                  <a:gd name="T52" fmla="*/ 2147483647 w 714"/>
                  <a:gd name="T53" fmla="*/ 2147483647 h 798"/>
                  <a:gd name="T54" fmla="*/ 1915753200 w 714"/>
                  <a:gd name="T55" fmla="*/ 2147483647 h 798"/>
                  <a:gd name="T56" fmla="*/ 1796019592 w 714"/>
                  <a:gd name="T57" fmla="*/ 2147483647 h 798"/>
                  <a:gd name="T58" fmla="*/ 1197346395 w 714"/>
                  <a:gd name="T59" fmla="*/ 2147483647 h 798"/>
                  <a:gd name="T60" fmla="*/ 1117522270 w 714"/>
                  <a:gd name="T61" fmla="*/ 2147483647 h 798"/>
                  <a:gd name="T62" fmla="*/ 957876600 w 714"/>
                  <a:gd name="T63" fmla="*/ 2147483647 h 798"/>
                  <a:gd name="T64" fmla="*/ 917964538 w 714"/>
                  <a:gd name="T65" fmla="*/ 2147483647 h 798"/>
                  <a:gd name="T66" fmla="*/ 1317080003 w 714"/>
                  <a:gd name="T67" fmla="*/ 2147483647 h 798"/>
                  <a:gd name="T68" fmla="*/ 199557732 w 714"/>
                  <a:gd name="T69" fmla="*/ 2147483647 h 798"/>
                  <a:gd name="T70" fmla="*/ 159645670 w 714"/>
                  <a:gd name="T71" fmla="*/ 2147483647 h 798"/>
                  <a:gd name="T72" fmla="*/ 478937011 w 714"/>
                  <a:gd name="T73" fmla="*/ 2147483647 h 798"/>
                  <a:gd name="T74" fmla="*/ 439027527 w 714"/>
                  <a:gd name="T75" fmla="*/ 2044738331 h 798"/>
                  <a:gd name="T76" fmla="*/ 439027527 w 714"/>
                  <a:gd name="T77" fmla="*/ 1840265928 h 798"/>
                  <a:gd name="T78" fmla="*/ 718406805 w 714"/>
                  <a:gd name="T79" fmla="*/ 1908421807 h 798"/>
                  <a:gd name="T80" fmla="*/ 838142992 w 714"/>
                  <a:gd name="T81" fmla="*/ 1772107666 h 798"/>
                  <a:gd name="T82" fmla="*/ 1037700725 w 714"/>
                  <a:gd name="T83" fmla="*/ 1806185605 h 798"/>
                  <a:gd name="T84" fmla="*/ 1277167940 w 714"/>
                  <a:gd name="T85" fmla="*/ 1703949403 h 798"/>
                  <a:gd name="T86" fmla="*/ 1516637735 w 714"/>
                  <a:gd name="T87" fmla="*/ 1567632879 h 798"/>
                  <a:gd name="T88" fmla="*/ 1676283405 w 714"/>
                  <a:gd name="T89" fmla="*/ 1397238415 h 798"/>
                  <a:gd name="T90" fmla="*/ 1875841138 w 714"/>
                  <a:gd name="T91" fmla="*/ 1226843952 h 798"/>
                  <a:gd name="T92" fmla="*/ 2075398870 w 714"/>
                  <a:gd name="T93" fmla="*/ 1056449488 h 798"/>
                  <a:gd name="T94" fmla="*/ 2147483647 w 714"/>
                  <a:gd name="T95" fmla="*/ 954210903 h 798"/>
                  <a:gd name="T96" fmla="*/ 2147483647 w 714"/>
                  <a:gd name="T97" fmla="*/ 886052641 h 798"/>
                  <a:gd name="T98" fmla="*/ 2147483647 w 714"/>
                  <a:gd name="T99" fmla="*/ 715658177 h 798"/>
                  <a:gd name="T100" fmla="*/ 2147483647 w 714"/>
                  <a:gd name="T101" fmla="*/ 545263714 h 798"/>
                  <a:gd name="T102" fmla="*/ 2147483647 w 714"/>
                  <a:gd name="T103" fmla="*/ 374869250 h 798"/>
                  <a:gd name="T104" fmla="*/ 2147483647 w 714"/>
                  <a:gd name="T105" fmla="*/ 204474786 h 798"/>
                  <a:gd name="T106" fmla="*/ 2147483647 w 714"/>
                  <a:gd name="T107" fmla="*/ 102236202 h 798"/>
                  <a:gd name="T108" fmla="*/ 2147483647 w 714"/>
                  <a:gd name="T109" fmla="*/ 102236202 h 798"/>
                  <a:gd name="T110" fmla="*/ 2147483647 w 714"/>
                  <a:gd name="T111" fmla="*/ 0 h 798"/>
                  <a:gd name="T112" fmla="*/ 2147483647 w 714"/>
                  <a:gd name="T113" fmla="*/ 34077939 h 798"/>
                  <a:gd name="T114" fmla="*/ 2147483647 w 714"/>
                  <a:gd name="T115" fmla="*/ 102236202 h 798"/>
                  <a:gd name="T116" fmla="*/ 2147483647 w 714"/>
                  <a:gd name="T117" fmla="*/ 102236202 h 798"/>
                  <a:gd name="T118" fmla="*/ 2147483647 w 714"/>
                  <a:gd name="T119" fmla="*/ 204474786 h 798"/>
                  <a:gd name="T120" fmla="*/ 2147483647 w 714"/>
                  <a:gd name="T121" fmla="*/ 340788927 h 798"/>
                  <a:gd name="T122" fmla="*/ 2147483647 w 714"/>
                  <a:gd name="T123" fmla="*/ 511185774 h 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14" h="798">
                    <a:moveTo>
                      <a:pt x="666" y="120"/>
                    </a:moveTo>
                    <a:lnTo>
                      <a:pt x="666" y="120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6" y="132"/>
                    </a:lnTo>
                    <a:lnTo>
                      <a:pt x="666" y="138"/>
                    </a:lnTo>
                    <a:lnTo>
                      <a:pt x="672" y="138"/>
                    </a:lnTo>
                    <a:lnTo>
                      <a:pt x="672" y="144"/>
                    </a:lnTo>
                    <a:lnTo>
                      <a:pt x="678" y="144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6"/>
                    </a:lnTo>
                    <a:lnTo>
                      <a:pt x="702" y="156"/>
                    </a:lnTo>
                    <a:lnTo>
                      <a:pt x="708" y="156"/>
                    </a:lnTo>
                    <a:lnTo>
                      <a:pt x="708" y="162"/>
                    </a:lnTo>
                    <a:lnTo>
                      <a:pt x="714" y="168"/>
                    </a:lnTo>
                    <a:lnTo>
                      <a:pt x="714" y="174"/>
                    </a:lnTo>
                    <a:lnTo>
                      <a:pt x="714" y="180"/>
                    </a:lnTo>
                    <a:lnTo>
                      <a:pt x="714" y="186"/>
                    </a:lnTo>
                    <a:lnTo>
                      <a:pt x="714" y="192"/>
                    </a:lnTo>
                    <a:lnTo>
                      <a:pt x="714" y="198"/>
                    </a:lnTo>
                    <a:lnTo>
                      <a:pt x="708" y="204"/>
                    </a:lnTo>
                    <a:lnTo>
                      <a:pt x="708" y="210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6" y="234"/>
                    </a:lnTo>
                    <a:lnTo>
                      <a:pt x="690" y="240"/>
                    </a:lnTo>
                    <a:lnTo>
                      <a:pt x="690" y="246"/>
                    </a:lnTo>
                    <a:lnTo>
                      <a:pt x="684" y="246"/>
                    </a:lnTo>
                    <a:lnTo>
                      <a:pt x="684" y="252"/>
                    </a:lnTo>
                    <a:lnTo>
                      <a:pt x="684" y="258"/>
                    </a:lnTo>
                    <a:lnTo>
                      <a:pt x="684" y="264"/>
                    </a:lnTo>
                    <a:lnTo>
                      <a:pt x="684" y="270"/>
                    </a:lnTo>
                    <a:lnTo>
                      <a:pt x="690" y="270"/>
                    </a:lnTo>
                    <a:lnTo>
                      <a:pt x="690" y="276"/>
                    </a:lnTo>
                    <a:lnTo>
                      <a:pt x="684" y="282"/>
                    </a:lnTo>
                    <a:lnTo>
                      <a:pt x="678" y="282"/>
                    </a:lnTo>
                    <a:lnTo>
                      <a:pt x="678" y="288"/>
                    </a:lnTo>
                    <a:lnTo>
                      <a:pt x="672" y="294"/>
                    </a:lnTo>
                    <a:lnTo>
                      <a:pt x="666" y="294"/>
                    </a:lnTo>
                    <a:lnTo>
                      <a:pt x="660" y="294"/>
                    </a:lnTo>
                    <a:lnTo>
                      <a:pt x="660" y="300"/>
                    </a:lnTo>
                    <a:lnTo>
                      <a:pt x="654" y="300"/>
                    </a:lnTo>
                    <a:lnTo>
                      <a:pt x="654" y="306"/>
                    </a:lnTo>
                    <a:lnTo>
                      <a:pt x="648" y="306"/>
                    </a:lnTo>
                    <a:lnTo>
                      <a:pt x="648" y="312"/>
                    </a:lnTo>
                    <a:lnTo>
                      <a:pt x="642" y="318"/>
                    </a:lnTo>
                    <a:lnTo>
                      <a:pt x="636" y="324"/>
                    </a:lnTo>
                    <a:lnTo>
                      <a:pt x="636" y="330"/>
                    </a:lnTo>
                    <a:lnTo>
                      <a:pt x="636" y="336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24" y="348"/>
                    </a:lnTo>
                    <a:lnTo>
                      <a:pt x="624" y="354"/>
                    </a:lnTo>
                    <a:lnTo>
                      <a:pt x="618" y="354"/>
                    </a:lnTo>
                    <a:lnTo>
                      <a:pt x="618" y="360"/>
                    </a:lnTo>
                    <a:lnTo>
                      <a:pt x="612" y="366"/>
                    </a:lnTo>
                    <a:lnTo>
                      <a:pt x="606" y="366"/>
                    </a:lnTo>
                    <a:lnTo>
                      <a:pt x="606" y="372"/>
                    </a:lnTo>
                    <a:lnTo>
                      <a:pt x="600" y="372"/>
                    </a:lnTo>
                    <a:lnTo>
                      <a:pt x="600" y="378"/>
                    </a:lnTo>
                    <a:lnTo>
                      <a:pt x="594" y="378"/>
                    </a:lnTo>
                    <a:lnTo>
                      <a:pt x="594" y="384"/>
                    </a:lnTo>
                    <a:lnTo>
                      <a:pt x="588" y="384"/>
                    </a:lnTo>
                    <a:lnTo>
                      <a:pt x="588" y="390"/>
                    </a:lnTo>
                    <a:lnTo>
                      <a:pt x="582" y="390"/>
                    </a:lnTo>
                    <a:lnTo>
                      <a:pt x="582" y="396"/>
                    </a:lnTo>
                    <a:lnTo>
                      <a:pt x="576" y="396"/>
                    </a:lnTo>
                    <a:lnTo>
                      <a:pt x="576" y="402"/>
                    </a:lnTo>
                    <a:lnTo>
                      <a:pt x="570" y="402"/>
                    </a:lnTo>
                    <a:lnTo>
                      <a:pt x="576" y="402"/>
                    </a:lnTo>
                    <a:lnTo>
                      <a:pt x="576" y="408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76" y="414"/>
                    </a:lnTo>
                    <a:lnTo>
                      <a:pt x="576" y="420"/>
                    </a:lnTo>
                    <a:lnTo>
                      <a:pt x="582" y="420"/>
                    </a:lnTo>
                    <a:lnTo>
                      <a:pt x="582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94" y="444"/>
                    </a:lnTo>
                    <a:lnTo>
                      <a:pt x="594" y="450"/>
                    </a:lnTo>
                    <a:lnTo>
                      <a:pt x="600" y="450"/>
                    </a:lnTo>
                    <a:lnTo>
                      <a:pt x="600" y="456"/>
                    </a:lnTo>
                    <a:lnTo>
                      <a:pt x="606" y="456"/>
                    </a:lnTo>
                    <a:lnTo>
                      <a:pt x="606" y="462"/>
                    </a:lnTo>
                    <a:lnTo>
                      <a:pt x="612" y="468"/>
                    </a:lnTo>
                    <a:lnTo>
                      <a:pt x="612" y="462"/>
                    </a:lnTo>
                    <a:lnTo>
                      <a:pt x="618" y="462"/>
                    </a:lnTo>
                    <a:lnTo>
                      <a:pt x="618" y="456"/>
                    </a:lnTo>
                    <a:lnTo>
                      <a:pt x="618" y="450"/>
                    </a:lnTo>
                    <a:lnTo>
                      <a:pt x="624" y="444"/>
                    </a:lnTo>
                    <a:lnTo>
                      <a:pt x="624" y="438"/>
                    </a:lnTo>
                    <a:lnTo>
                      <a:pt x="630" y="438"/>
                    </a:lnTo>
                    <a:lnTo>
                      <a:pt x="636" y="438"/>
                    </a:lnTo>
                    <a:lnTo>
                      <a:pt x="642" y="444"/>
                    </a:lnTo>
                    <a:lnTo>
                      <a:pt x="648" y="444"/>
                    </a:lnTo>
                    <a:lnTo>
                      <a:pt x="648" y="450"/>
                    </a:lnTo>
                    <a:lnTo>
                      <a:pt x="654" y="450"/>
                    </a:lnTo>
                    <a:lnTo>
                      <a:pt x="654" y="456"/>
                    </a:lnTo>
                    <a:lnTo>
                      <a:pt x="660" y="462"/>
                    </a:lnTo>
                    <a:lnTo>
                      <a:pt x="660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2" y="480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78" y="492"/>
                    </a:lnTo>
                    <a:lnTo>
                      <a:pt x="684" y="498"/>
                    </a:lnTo>
                    <a:lnTo>
                      <a:pt x="684" y="504"/>
                    </a:lnTo>
                    <a:lnTo>
                      <a:pt x="684" y="510"/>
                    </a:lnTo>
                    <a:lnTo>
                      <a:pt x="678" y="510"/>
                    </a:lnTo>
                    <a:lnTo>
                      <a:pt x="678" y="516"/>
                    </a:lnTo>
                    <a:lnTo>
                      <a:pt x="684" y="516"/>
                    </a:lnTo>
                    <a:lnTo>
                      <a:pt x="684" y="522"/>
                    </a:lnTo>
                    <a:lnTo>
                      <a:pt x="678" y="522"/>
                    </a:lnTo>
                    <a:lnTo>
                      <a:pt x="678" y="528"/>
                    </a:lnTo>
                    <a:lnTo>
                      <a:pt x="678" y="534"/>
                    </a:lnTo>
                    <a:lnTo>
                      <a:pt x="684" y="540"/>
                    </a:lnTo>
                    <a:lnTo>
                      <a:pt x="684" y="546"/>
                    </a:lnTo>
                    <a:lnTo>
                      <a:pt x="684" y="552"/>
                    </a:lnTo>
                    <a:lnTo>
                      <a:pt x="690" y="552"/>
                    </a:lnTo>
                    <a:lnTo>
                      <a:pt x="690" y="558"/>
                    </a:lnTo>
                    <a:lnTo>
                      <a:pt x="696" y="558"/>
                    </a:lnTo>
                    <a:lnTo>
                      <a:pt x="696" y="564"/>
                    </a:lnTo>
                    <a:lnTo>
                      <a:pt x="702" y="570"/>
                    </a:lnTo>
                    <a:lnTo>
                      <a:pt x="702" y="576"/>
                    </a:lnTo>
                    <a:lnTo>
                      <a:pt x="696" y="588"/>
                    </a:lnTo>
                    <a:lnTo>
                      <a:pt x="690" y="600"/>
                    </a:lnTo>
                    <a:lnTo>
                      <a:pt x="690" y="606"/>
                    </a:lnTo>
                    <a:lnTo>
                      <a:pt x="690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96" y="630"/>
                    </a:lnTo>
                    <a:lnTo>
                      <a:pt x="696" y="642"/>
                    </a:lnTo>
                    <a:lnTo>
                      <a:pt x="702" y="648"/>
                    </a:lnTo>
                    <a:lnTo>
                      <a:pt x="702" y="654"/>
                    </a:lnTo>
                    <a:lnTo>
                      <a:pt x="696" y="654"/>
                    </a:lnTo>
                    <a:lnTo>
                      <a:pt x="690" y="654"/>
                    </a:lnTo>
                    <a:lnTo>
                      <a:pt x="684" y="654"/>
                    </a:lnTo>
                    <a:lnTo>
                      <a:pt x="678" y="654"/>
                    </a:lnTo>
                    <a:lnTo>
                      <a:pt x="672" y="654"/>
                    </a:lnTo>
                    <a:lnTo>
                      <a:pt x="666" y="654"/>
                    </a:lnTo>
                    <a:lnTo>
                      <a:pt x="666" y="660"/>
                    </a:lnTo>
                    <a:lnTo>
                      <a:pt x="666" y="666"/>
                    </a:lnTo>
                    <a:lnTo>
                      <a:pt x="660" y="666"/>
                    </a:lnTo>
                    <a:lnTo>
                      <a:pt x="660" y="672"/>
                    </a:lnTo>
                    <a:lnTo>
                      <a:pt x="654" y="672"/>
                    </a:lnTo>
                    <a:lnTo>
                      <a:pt x="648" y="672"/>
                    </a:lnTo>
                    <a:lnTo>
                      <a:pt x="648" y="678"/>
                    </a:lnTo>
                    <a:lnTo>
                      <a:pt x="642" y="678"/>
                    </a:lnTo>
                    <a:lnTo>
                      <a:pt x="642" y="684"/>
                    </a:lnTo>
                    <a:lnTo>
                      <a:pt x="642" y="690"/>
                    </a:lnTo>
                    <a:lnTo>
                      <a:pt x="642" y="696"/>
                    </a:lnTo>
                    <a:lnTo>
                      <a:pt x="636" y="696"/>
                    </a:lnTo>
                    <a:lnTo>
                      <a:pt x="630" y="696"/>
                    </a:lnTo>
                    <a:lnTo>
                      <a:pt x="630" y="702"/>
                    </a:lnTo>
                    <a:lnTo>
                      <a:pt x="630" y="708"/>
                    </a:lnTo>
                    <a:lnTo>
                      <a:pt x="636" y="708"/>
                    </a:lnTo>
                    <a:lnTo>
                      <a:pt x="636" y="714"/>
                    </a:lnTo>
                    <a:lnTo>
                      <a:pt x="636" y="720"/>
                    </a:lnTo>
                    <a:lnTo>
                      <a:pt x="636" y="726"/>
                    </a:lnTo>
                    <a:lnTo>
                      <a:pt x="630" y="726"/>
                    </a:lnTo>
                    <a:lnTo>
                      <a:pt x="630" y="732"/>
                    </a:lnTo>
                    <a:lnTo>
                      <a:pt x="636" y="732"/>
                    </a:lnTo>
                    <a:lnTo>
                      <a:pt x="636" y="738"/>
                    </a:lnTo>
                    <a:lnTo>
                      <a:pt x="630" y="744"/>
                    </a:lnTo>
                    <a:lnTo>
                      <a:pt x="624" y="750"/>
                    </a:lnTo>
                    <a:lnTo>
                      <a:pt x="630" y="756"/>
                    </a:lnTo>
                    <a:lnTo>
                      <a:pt x="624" y="756"/>
                    </a:lnTo>
                    <a:lnTo>
                      <a:pt x="624" y="762"/>
                    </a:lnTo>
                    <a:lnTo>
                      <a:pt x="618" y="762"/>
                    </a:lnTo>
                    <a:lnTo>
                      <a:pt x="618" y="768"/>
                    </a:lnTo>
                    <a:lnTo>
                      <a:pt x="618" y="774"/>
                    </a:lnTo>
                    <a:lnTo>
                      <a:pt x="612" y="774"/>
                    </a:lnTo>
                    <a:lnTo>
                      <a:pt x="606" y="774"/>
                    </a:lnTo>
                    <a:lnTo>
                      <a:pt x="600" y="774"/>
                    </a:lnTo>
                    <a:lnTo>
                      <a:pt x="594" y="774"/>
                    </a:lnTo>
                    <a:lnTo>
                      <a:pt x="594" y="780"/>
                    </a:lnTo>
                    <a:lnTo>
                      <a:pt x="594" y="786"/>
                    </a:lnTo>
                    <a:lnTo>
                      <a:pt x="594" y="792"/>
                    </a:lnTo>
                    <a:lnTo>
                      <a:pt x="588" y="792"/>
                    </a:lnTo>
                    <a:lnTo>
                      <a:pt x="582" y="792"/>
                    </a:lnTo>
                    <a:lnTo>
                      <a:pt x="576" y="792"/>
                    </a:lnTo>
                    <a:lnTo>
                      <a:pt x="576" y="798"/>
                    </a:lnTo>
                    <a:lnTo>
                      <a:pt x="570" y="798"/>
                    </a:lnTo>
                    <a:lnTo>
                      <a:pt x="564" y="798"/>
                    </a:lnTo>
                    <a:lnTo>
                      <a:pt x="564" y="792"/>
                    </a:lnTo>
                    <a:lnTo>
                      <a:pt x="558" y="792"/>
                    </a:lnTo>
                    <a:lnTo>
                      <a:pt x="552" y="792"/>
                    </a:lnTo>
                    <a:lnTo>
                      <a:pt x="546" y="792"/>
                    </a:lnTo>
                    <a:lnTo>
                      <a:pt x="540" y="792"/>
                    </a:lnTo>
                    <a:lnTo>
                      <a:pt x="534" y="792"/>
                    </a:lnTo>
                    <a:lnTo>
                      <a:pt x="534" y="786"/>
                    </a:lnTo>
                    <a:lnTo>
                      <a:pt x="528" y="786"/>
                    </a:lnTo>
                    <a:lnTo>
                      <a:pt x="522" y="786"/>
                    </a:lnTo>
                    <a:lnTo>
                      <a:pt x="516" y="792"/>
                    </a:lnTo>
                    <a:lnTo>
                      <a:pt x="510" y="792"/>
                    </a:lnTo>
                    <a:lnTo>
                      <a:pt x="510" y="786"/>
                    </a:lnTo>
                    <a:lnTo>
                      <a:pt x="510" y="780"/>
                    </a:lnTo>
                    <a:lnTo>
                      <a:pt x="510" y="774"/>
                    </a:lnTo>
                    <a:lnTo>
                      <a:pt x="510" y="762"/>
                    </a:lnTo>
                    <a:lnTo>
                      <a:pt x="510" y="756"/>
                    </a:lnTo>
                    <a:lnTo>
                      <a:pt x="510" y="750"/>
                    </a:lnTo>
                    <a:lnTo>
                      <a:pt x="504" y="750"/>
                    </a:lnTo>
                    <a:lnTo>
                      <a:pt x="504" y="744"/>
                    </a:lnTo>
                    <a:lnTo>
                      <a:pt x="498" y="744"/>
                    </a:lnTo>
                    <a:lnTo>
                      <a:pt x="492" y="744"/>
                    </a:lnTo>
                    <a:lnTo>
                      <a:pt x="486" y="750"/>
                    </a:lnTo>
                    <a:lnTo>
                      <a:pt x="480" y="750"/>
                    </a:lnTo>
                    <a:lnTo>
                      <a:pt x="474" y="750"/>
                    </a:lnTo>
                    <a:lnTo>
                      <a:pt x="468" y="750"/>
                    </a:lnTo>
                    <a:lnTo>
                      <a:pt x="462" y="744"/>
                    </a:lnTo>
                    <a:lnTo>
                      <a:pt x="462" y="738"/>
                    </a:lnTo>
                    <a:lnTo>
                      <a:pt x="462" y="732"/>
                    </a:lnTo>
                    <a:lnTo>
                      <a:pt x="456" y="732"/>
                    </a:lnTo>
                    <a:lnTo>
                      <a:pt x="456" y="726"/>
                    </a:lnTo>
                    <a:lnTo>
                      <a:pt x="450" y="720"/>
                    </a:lnTo>
                    <a:lnTo>
                      <a:pt x="444" y="720"/>
                    </a:lnTo>
                    <a:lnTo>
                      <a:pt x="438" y="714"/>
                    </a:lnTo>
                    <a:lnTo>
                      <a:pt x="438" y="708"/>
                    </a:lnTo>
                    <a:lnTo>
                      <a:pt x="438" y="702"/>
                    </a:lnTo>
                    <a:lnTo>
                      <a:pt x="438" y="696"/>
                    </a:lnTo>
                    <a:lnTo>
                      <a:pt x="444" y="696"/>
                    </a:lnTo>
                    <a:lnTo>
                      <a:pt x="444" y="690"/>
                    </a:lnTo>
                    <a:lnTo>
                      <a:pt x="444" y="684"/>
                    </a:lnTo>
                    <a:lnTo>
                      <a:pt x="438" y="684"/>
                    </a:lnTo>
                    <a:lnTo>
                      <a:pt x="432" y="684"/>
                    </a:lnTo>
                    <a:lnTo>
                      <a:pt x="426" y="678"/>
                    </a:lnTo>
                    <a:lnTo>
                      <a:pt x="426" y="684"/>
                    </a:lnTo>
                    <a:lnTo>
                      <a:pt x="420" y="678"/>
                    </a:lnTo>
                    <a:lnTo>
                      <a:pt x="414" y="672"/>
                    </a:lnTo>
                    <a:lnTo>
                      <a:pt x="408" y="672"/>
                    </a:lnTo>
                    <a:lnTo>
                      <a:pt x="408" y="666"/>
                    </a:lnTo>
                    <a:lnTo>
                      <a:pt x="402" y="666"/>
                    </a:lnTo>
                    <a:lnTo>
                      <a:pt x="402" y="660"/>
                    </a:lnTo>
                    <a:lnTo>
                      <a:pt x="396" y="660"/>
                    </a:lnTo>
                    <a:lnTo>
                      <a:pt x="390" y="660"/>
                    </a:lnTo>
                    <a:lnTo>
                      <a:pt x="384" y="654"/>
                    </a:lnTo>
                    <a:lnTo>
                      <a:pt x="384" y="648"/>
                    </a:lnTo>
                    <a:lnTo>
                      <a:pt x="384" y="642"/>
                    </a:lnTo>
                    <a:lnTo>
                      <a:pt x="384" y="636"/>
                    </a:lnTo>
                    <a:lnTo>
                      <a:pt x="378" y="636"/>
                    </a:lnTo>
                    <a:lnTo>
                      <a:pt x="378" y="630"/>
                    </a:lnTo>
                    <a:lnTo>
                      <a:pt x="372" y="630"/>
                    </a:lnTo>
                    <a:lnTo>
                      <a:pt x="372" y="636"/>
                    </a:lnTo>
                    <a:lnTo>
                      <a:pt x="372" y="642"/>
                    </a:lnTo>
                    <a:lnTo>
                      <a:pt x="372" y="648"/>
                    </a:lnTo>
                    <a:lnTo>
                      <a:pt x="372" y="654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72" y="672"/>
                    </a:lnTo>
                    <a:lnTo>
                      <a:pt x="372" y="678"/>
                    </a:lnTo>
                    <a:lnTo>
                      <a:pt x="366" y="678"/>
                    </a:lnTo>
                    <a:lnTo>
                      <a:pt x="366" y="684"/>
                    </a:lnTo>
                    <a:lnTo>
                      <a:pt x="366" y="690"/>
                    </a:lnTo>
                    <a:lnTo>
                      <a:pt x="360" y="690"/>
                    </a:lnTo>
                    <a:lnTo>
                      <a:pt x="354" y="696"/>
                    </a:lnTo>
                    <a:lnTo>
                      <a:pt x="348" y="696"/>
                    </a:lnTo>
                    <a:lnTo>
                      <a:pt x="336" y="696"/>
                    </a:lnTo>
                    <a:lnTo>
                      <a:pt x="318" y="696"/>
                    </a:lnTo>
                    <a:lnTo>
                      <a:pt x="306" y="696"/>
                    </a:lnTo>
                    <a:lnTo>
                      <a:pt x="288" y="696"/>
                    </a:lnTo>
                    <a:lnTo>
                      <a:pt x="282" y="696"/>
                    </a:lnTo>
                    <a:lnTo>
                      <a:pt x="270" y="684"/>
                    </a:lnTo>
                    <a:lnTo>
                      <a:pt x="276" y="684"/>
                    </a:lnTo>
                    <a:lnTo>
                      <a:pt x="276" y="678"/>
                    </a:lnTo>
                    <a:lnTo>
                      <a:pt x="276" y="672"/>
                    </a:lnTo>
                    <a:lnTo>
                      <a:pt x="270" y="672"/>
                    </a:lnTo>
                    <a:lnTo>
                      <a:pt x="270" y="666"/>
                    </a:lnTo>
                    <a:lnTo>
                      <a:pt x="270" y="660"/>
                    </a:lnTo>
                    <a:lnTo>
                      <a:pt x="264" y="660"/>
                    </a:lnTo>
                    <a:lnTo>
                      <a:pt x="264" y="666"/>
                    </a:lnTo>
                    <a:lnTo>
                      <a:pt x="258" y="672"/>
                    </a:lnTo>
                    <a:lnTo>
                      <a:pt x="240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28" y="696"/>
                    </a:lnTo>
                    <a:lnTo>
                      <a:pt x="222" y="702"/>
                    </a:lnTo>
                    <a:lnTo>
                      <a:pt x="216" y="714"/>
                    </a:lnTo>
                    <a:lnTo>
                      <a:pt x="210" y="714"/>
                    </a:lnTo>
                    <a:lnTo>
                      <a:pt x="198" y="726"/>
                    </a:lnTo>
                    <a:lnTo>
                      <a:pt x="198" y="732"/>
                    </a:lnTo>
                    <a:lnTo>
                      <a:pt x="192" y="732"/>
                    </a:lnTo>
                    <a:lnTo>
                      <a:pt x="192" y="726"/>
                    </a:lnTo>
                    <a:lnTo>
                      <a:pt x="186" y="726"/>
                    </a:lnTo>
                    <a:lnTo>
                      <a:pt x="180" y="726"/>
                    </a:lnTo>
                    <a:lnTo>
                      <a:pt x="174" y="726"/>
                    </a:lnTo>
                    <a:lnTo>
                      <a:pt x="168" y="726"/>
                    </a:lnTo>
                    <a:lnTo>
                      <a:pt x="168" y="732"/>
                    </a:lnTo>
                    <a:lnTo>
                      <a:pt x="168" y="738"/>
                    </a:lnTo>
                    <a:lnTo>
                      <a:pt x="168" y="744"/>
                    </a:lnTo>
                    <a:lnTo>
                      <a:pt x="162" y="744"/>
                    </a:lnTo>
                    <a:lnTo>
                      <a:pt x="168" y="750"/>
                    </a:lnTo>
                    <a:lnTo>
                      <a:pt x="162" y="750"/>
                    </a:lnTo>
                    <a:lnTo>
                      <a:pt x="168" y="756"/>
                    </a:lnTo>
                    <a:lnTo>
                      <a:pt x="162" y="756"/>
                    </a:lnTo>
                    <a:lnTo>
                      <a:pt x="162" y="762"/>
                    </a:lnTo>
                    <a:lnTo>
                      <a:pt x="162" y="768"/>
                    </a:lnTo>
                    <a:lnTo>
                      <a:pt x="156" y="774"/>
                    </a:lnTo>
                    <a:lnTo>
                      <a:pt x="156" y="780"/>
                    </a:lnTo>
                    <a:lnTo>
                      <a:pt x="156" y="786"/>
                    </a:lnTo>
                    <a:lnTo>
                      <a:pt x="150" y="792"/>
                    </a:lnTo>
                    <a:lnTo>
                      <a:pt x="150" y="798"/>
                    </a:lnTo>
                    <a:lnTo>
                      <a:pt x="144" y="798"/>
                    </a:lnTo>
                    <a:lnTo>
                      <a:pt x="138" y="798"/>
                    </a:lnTo>
                    <a:lnTo>
                      <a:pt x="138" y="792"/>
                    </a:lnTo>
                    <a:lnTo>
                      <a:pt x="132" y="792"/>
                    </a:lnTo>
                    <a:lnTo>
                      <a:pt x="126" y="792"/>
                    </a:lnTo>
                    <a:lnTo>
                      <a:pt x="126" y="780"/>
                    </a:lnTo>
                    <a:lnTo>
                      <a:pt x="132" y="756"/>
                    </a:lnTo>
                    <a:lnTo>
                      <a:pt x="132" y="744"/>
                    </a:lnTo>
                    <a:lnTo>
                      <a:pt x="138" y="738"/>
                    </a:lnTo>
                    <a:lnTo>
                      <a:pt x="138" y="720"/>
                    </a:lnTo>
                    <a:lnTo>
                      <a:pt x="138" y="714"/>
                    </a:lnTo>
                    <a:lnTo>
                      <a:pt x="132" y="708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72"/>
                    </a:lnTo>
                    <a:lnTo>
                      <a:pt x="150" y="666"/>
                    </a:lnTo>
                    <a:lnTo>
                      <a:pt x="162" y="648"/>
                    </a:lnTo>
                    <a:lnTo>
                      <a:pt x="168" y="642"/>
                    </a:lnTo>
                    <a:lnTo>
                      <a:pt x="180" y="624"/>
                    </a:lnTo>
                    <a:lnTo>
                      <a:pt x="186" y="618"/>
                    </a:lnTo>
                    <a:lnTo>
                      <a:pt x="180" y="612"/>
                    </a:lnTo>
                    <a:lnTo>
                      <a:pt x="180" y="606"/>
                    </a:lnTo>
                    <a:lnTo>
                      <a:pt x="186" y="600"/>
                    </a:lnTo>
                    <a:lnTo>
                      <a:pt x="192" y="588"/>
                    </a:lnTo>
                    <a:lnTo>
                      <a:pt x="192" y="576"/>
                    </a:lnTo>
                    <a:lnTo>
                      <a:pt x="198" y="564"/>
                    </a:lnTo>
                    <a:lnTo>
                      <a:pt x="198" y="552"/>
                    </a:lnTo>
                    <a:lnTo>
                      <a:pt x="198" y="540"/>
                    </a:lnTo>
                    <a:lnTo>
                      <a:pt x="192" y="534"/>
                    </a:lnTo>
                    <a:lnTo>
                      <a:pt x="186" y="522"/>
                    </a:lnTo>
                    <a:lnTo>
                      <a:pt x="180" y="516"/>
                    </a:lnTo>
                    <a:lnTo>
                      <a:pt x="174" y="510"/>
                    </a:lnTo>
                    <a:lnTo>
                      <a:pt x="162" y="504"/>
                    </a:lnTo>
                    <a:lnTo>
                      <a:pt x="150" y="486"/>
                    </a:lnTo>
                    <a:lnTo>
                      <a:pt x="144" y="474"/>
                    </a:lnTo>
                    <a:lnTo>
                      <a:pt x="138" y="468"/>
                    </a:lnTo>
                    <a:lnTo>
                      <a:pt x="126" y="456"/>
                    </a:lnTo>
                    <a:lnTo>
                      <a:pt x="114" y="456"/>
                    </a:lnTo>
                    <a:lnTo>
                      <a:pt x="96" y="456"/>
                    </a:lnTo>
                    <a:lnTo>
                      <a:pt x="72" y="456"/>
                    </a:lnTo>
                    <a:lnTo>
                      <a:pt x="66" y="456"/>
                    </a:lnTo>
                    <a:lnTo>
                      <a:pt x="48" y="456"/>
                    </a:lnTo>
                    <a:lnTo>
                      <a:pt x="42" y="462"/>
                    </a:lnTo>
                    <a:lnTo>
                      <a:pt x="30" y="462"/>
                    </a:lnTo>
                    <a:lnTo>
                      <a:pt x="18" y="462"/>
                    </a:lnTo>
                    <a:lnTo>
                      <a:pt x="12" y="468"/>
                    </a:lnTo>
                    <a:lnTo>
                      <a:pt x="6" y="468"/>
                    </a:lnTo>
                    <a:lnTo>
                      <a:pt x="0" y="468"/>
                    </a:lnTo>
                    <a:lnTo>
                      <a:pt x="0" y="462"/>
                    </a:lnTo>
                    <a:lnTo>
                      <a:pt x="0" y="456"/>
                    </a:lnTo>
                    <a:lnTo>
                      <a:pt x="6" y="450"/>
                    </a:lnTo>
                    <a:lnTo>
                      <a:pt x="12" y="450"/>
                    </a:lnTo>
                    <a:lnTo>
                      <a:pt x="12" y="444"/>
                    </a:lnTo>
                    <a:lnTo>
                      <a:pt x="18" y="444"/>
                    </a:lnTo>
                    <a:lnTo>
                      <a:pt x="18" y="438"/>
                    </a:lnTo>
                    <a:lnTo>
                      <a:pt x="24" y="432"/>
                    </a:lnTo>
                    <a:lnTo>
                      <a:pt x="36" y="426"/>
                    </a:lnTo>
                    <a:lnTo>
                      <a:pt x="42" y="426"/>
                    </a:lnTo>
                    <a:lnTo>
                      <a:pt x="48" y="420"/>
                    </a:lnTo>
                    <a:lnTo>
                      <a:pt x="54" y="420"/>
                    </a:lnTo>
                    <a:lnTo>
                      <a:pt x="54" y="414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8" y="366"/>
                    </a:lnTo>
                    <a:lnTo>
                      <a:pt x="72" y="366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0" y="354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72" y="324"/>
                    </a:lnTo>
                    <a:lnTo>
                      <a:pt x="78" y="330"/>
                    </a:lnTo>
                    <a:lnTo>
                      <a:pt x="84" y="330"/>
                    </a:lnTo>
                    <a:lnTo>
                      <a:pt x="90" y="336"/>
                    </a:lnTo>
                    <a:lnTo>
                      <a:pt x="96" y="336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14" y="336"/>
                    </a:lnTo>
                    <a:lnTo>
                      <a:pt x="120" y="336"/>
                    </a:lnTo>
                    <a:lnTo>
                      <a:pt x="126" y="336"/>
                    </a:lnTo>
                    <a:lnTo>
                      <a:pt x="126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32" y="318"/>
                    </a:lnTo>
                    <a:lnTo>
                      <a:pt x="132" y="312"/>
                    </a:lnTo>
                    <a:lnTo>
                      <a:pt x="126" y="312"/>
                    </a:lnTo>
                    <a:lnTo>
                      <a:pt x="132" y="312"/>
                    </a:lnTo>
                    <a:lnTo>
                      <a:pt x="138" y="312"/>
                    </a:lnTo>
                    <a:lnTo>
                      <a:pt x="138" y="318"/>
                    </a:lnTo>
                    <a:lnTo>
                      <a:pt x="144" y="318"/>
                    </a:lnTo>
                    <a:lnTo>
                      <a:pt x="150" y="318"/>
                    </a:lnTo>
                    <a:lnTo>
                      <a:pt x="156" y="318"/>
                    </a:lnTo>
                    <a:lnTo>
                      <a:pt x="162" y="318"/>
                    </a:lnTo>
                    <a:lnTo>
                      <a:pt x="168" y="318"/>
                    </a:lnTo>
                    <a:lnTo>
                      <a:pt x="174" y="318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06"/>
                    </a:lnTo>
                    <a:lnTo>
                      <a:pt x="192" y="306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294"/>
                    </a:lnTo>
                    <a:lnTo>
                      <a:pt x="204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8" y="276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34" y="264"/>
                    </a:lnTo>
                    <a:lnTo>
                      <a:pt x="240" y="264"/>
                    </a:lnTo>
                    <a:lnTo>
                      <a:pt x="240" y="258"/>
                    </a:lnTo>
                    <a:lnTo>
                      <a:pt x="246" y="258"/>
                    </a:lnTo>
                    <a:lnTo>
                      <a:pt x="246" y="252"/>
                    </a:lnTo>
                    <a:lnTo>
                      <a:pt x="252" y="252"/>
                    </a:lnTo>
                    <a:lnTo>
                      <a:pt x="252" y="246"/>
                    </a:lnTo>
                    <a:lnTo>
                      <a:pt x="258" y="240"/>
                    </a:lnTo>
                    <a:lnTo>
                      <a:pt x="264" y="240"/>
                    </a:lnTo>
                    <a:lnTo>
                      <a:pt x="264" y="234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76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8" y="210"/>
                    </a:lnTo>
                    <a:lnTo>
                      <a:pt x="288" y="204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198"/>
                    </a:lnTo>
                    <a:lnTo>
                      <a:pt x="306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24" y="180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68"/>
                    </a:lnTo>
                    <a:lnTo>
                      <a:pt x="342" y="168"/>
                    </a:lnTo>
                    <a:lnTo>
                      <a:pt x="348" y="168"/>
                    </a:lnTo>
                    <a:lnTo>
                      <a:pt x="354" y="168"/>
                    </a:lnTo>
                    <a:lnTo>
                      <a:pt x="360" y="162"/>
                    </a:lnTo>
                    <a:lnTo>
                      <a:pt x="360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84" y="156"/>
                    </a:lnTo>
                    <a:lnTo>
                      <a:pt x="390" y="150"/>
                    </a:lnTo>
                    <a:lnTo>
                      <a:pt x="390" y="144"/>
                    </a:lnTo>
                    <a:lnTo>
                      <a:pt x="390" y="138"/>
                    </a:lnTo>
                    <a:lnTo>
                      <a:pt x="390" y="132"/>
                    </a:lnTo>
                    <a:lnTo>
                      <a:pt x="384" y="132"/>
                    </a:lnTo>
                    <a:lnTo>
                      <a:pt x="390" y="132"/>
                    </a:lnTo>
                    <a:lnTo>
                      <a:pt x="390" y="126"/>
                    </a:lnTo>
                    <a:lnTo>
                      <a:pt x="390" y="120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84" y="108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72" y="72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72" y="42"/>
                    </a:lnTo>
                    <a:lnTo>
                      <a:pt x="372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68" y="6"/>
                    </a:lnTo>
                    <a:lnTo>
                      <a:pt x="480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0" y="12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8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600" y="30"/>
                    </a:lnTo>
                    <a:lnTo>
                      <a:pt x="606" y="30"/>
                    </a:lnTo>
                    <a:lnTo>
                      <a:pt x="606" y="36"/>
                    </a:lnTo>
                    <a:lnTo>
                      <a:pt x="612" y="42"/>
                    </a:lnTo>
                    <a:lnTo>
                      <a:pt x="612" y="48"/>
                    </a:lnTo>
                    <a:lnTo>
                      <a:pt x="618" y="48"/>
                    </a:lnTo>
                    <a:lnTo>
                      <a:pt x="618" y="54"/>
                    </a:lnTo>
                    <a:lnTo>
                      <a:pt x="624" y="54"/>
                    </a:lnTo>
                    <a:lnTo>
                      <a:pt x="624" y="60"/>
                    </a:lnTo>
                    <a:lnTo>
                      <a:pt x="630" y="60"/>
                    </a:lnTo>
                    <a:lnTo>
                      <a:pt x="636" y="60"/>
                    </a:lnTo>
                    <a:lnTo>
                      <a:pt x="642" y="60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8" y="72"/>
                    </a:lnTo>
                    <a:lnTo>
                      <a:pt x="648" y="78"/>
                    </a:lnTo>
                    <a:lnTo>
                      <a:pt x="654" y="78"/>
                    </a:lnTo>
                    <a:lnTo>
                      <a:pt x="654" y="84"/>
                    </a:lnTo>
                    <a:lnTo>
                      <a:pt x="654" y="90"/>
                    </a:lnTo>
                    <a:lnTo>
                      <a:pt x="660" y="96"/>
                    </a:lnTo>
                    <a:lnTo>
                      <a:pt x="660" y="102"/>
                    </a:lnTo>
                    <a:lnTo>
                      <a:pt x="666" y="102"/>
                    </a:lnTo>
                    <a:lnTo>
                      <a:pt x="666" y="108"/>
                    </a:lnTo>
                    <a:lnTo>
                      <a:pt x="666" y="114"/>
                    </a:lnTo>
                    <a:lnTo>
                      <a:pt x="666" y="120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31" name="Freeform 39">
                <a:extLst>
                  <a:ext uri="{FF2B5EF4-FFF2-40B4-BE49-F238E27FC236}">
                    <a16:creationId xmlns:a16="http://schemas.microsoft.com/office/drawing/2014/main" id="{BE271D86-D193-343D-FA0F-7D825080534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1306" y="1573530"/>
                <a:ext cx="2420815" cy="2402523"/>
              </a:xfrm>
              <a:custGeom>
                <a:avLst/>
                <a:gdLst>
                  <a:gd name="T0" fmla="*/ 2147483647 w 726"/>
                  <a:gd name="T1" fmla="*/ 2147483647 h 720"/>
                  <a:gd name="T2" fmla="*/ 2147483647 w 726"/>
                  <a:gd name="T3" fmla="*/ 2147483647 h 720"/>
                  <a:gd name="T4" fmla="*/ 2147483647 w 726"/>
                  <a:gd name="T5" fmla="*/ 2147483647 h 720"/>
                  <a:gd name="T6" fmla="*/ 2147483647 w 726"/>
                  <a:gd name="T7" fmla="*/ 2147483647 h 720"/>
                  <a:gd name="T8" fmla="*/ 2147483647 w 726"/>
                  <a:gd name="T9" fmla="*/ 2147483647 h 720"/>
                  <a:gd name="T10" fmla="*/ 2147483647 w 726"/>
                  <a:gd name="T11" fmla="*/ 2147483647 h 720"/>
                  <a:gd name="T12" fmla="*/ 2147483647 w 726"/>
                  <a:gd name="T13" fmla="*/ 2147483647 h 720"/>
                  <a:gd name="T14" fmla="*/ 2147483647 w 726"/>
                  <a:gd name="T15" fmla="*/ 2147483647 h 720"/>
                  <a:gd name="T16" fmla="*/ 2147483647 w 726"/>
                  <a:gd name="T17" fmla="*/ 2147483647 h 720"/>
                  <a:gd name="T18" fmla="*/ 2147483647 w 726"/>
                  <a:gd name="T19" fmla="*/ 2147483647 h 720"/>
                  <a:gd name="T20" fmla="*/ 2147483647 w 726"/>
                  <a:gd name="T21" fmla="*/ 2147483647 h 720"/>
                  <a:gd name="T22" fmla="*/ 2147483647 w 726"/>
                  <a:gd name="T23" fmla="*/ 2147483647 h 720"/>
                  <a:gd name="T24" fmla="*/ 2147483647 w 726"/>
                  <a:gd name="T25" fmla="*/ 2147483647 h 720"/>
                  <a:gd name="T26" fmla="*/ 2147483647 w 726"/>
                  <a:gd name="T27" fmla="*/ 2147483647 h 720"/>
                  <a:gd name="T28" fmla="*/ 2147483647 w 726"/>
                  <a:gd name="T29" fmla="*/ 2147483647 h 720"/>
                  <a:gd name="T30" fmla="*/ 2147483647 w 726"/>
                  <a:gd name="T31" fmla="*/ 2147483647 h 720"/>
                  <a:gd name="T32" fmla="*/ 2147483647 w 726"/>
                  <a:gd name="T33" fmla="*/ 2147483647 h 720"/>
                  <a:gd name="T34" fmla="*/ 2147483647 w 726"/>
                  <a:gd name="T35" fmla="*/ 2147483647 h 720"/>
                  <a:gd name="T36" fmla="*/ 2147483647 w 726"/>
                  <a:gd name="T37" fmla="*/ 2147483647 h 720"/>
                  <a:gd name="T38" fmla="*/ 2077173646 w 726"/>
                  <a:gd name="T39" fmla="*/ 2147483647 h 720"/>
                  <a:gd name="T40" fmla="*/ 2147483647 w 726"/>
                  <a:gd name="T41" fmla="*/ 2147483647 h 720"/>
                  <a:gd name="T42" fmla="*/ 2147483647 w 726"/>
                  <a:gd name="T43" fmla="*/ 2147483647 h 720"/>
                  <a:gd name="T44" fmla="*/ 2117118251 w 726"/>
                  <a:gd name="T45" fmla="*/ 2147483647 h 720"/>
                  <a:gd name="T46" fmla="*/ 2037229041 w 726"/>
                  <a:gd name="T47" fmla="*/ 2147483647 h 720"/>
                  <a:gd name="T48" fmla="*/ 1957337251 w 726"/>
                  <a:gd name="T49" fmla="*/ 2113278951 h 720"/>
                  <a:gd name="T50" fmla="*/ 1917390066 w 726"/>
                  <a:gd name="T51" fmla="*/ 1942854728 h 720"/>
                  <a:gd name="T52" fmla="*/ 1877445461 w 726"/>
                  <a:gd name="T53" fmla="*/ 1772428122 h 720"/>
                  <a:gd name="T54" fmla="*/ 1837500856 w 726"/>
                  <a:gd name="T55" fmla="*/ 1465663092 h 720"/>
                  <a:gd name="T56" fmla="*/ 1717661880 w 726"/>
                  <a:gd name="T57" fmla="*/ 1261150688 h 720"/>
                  <a:gd name="T58" fmla="*/ 1597825485 w 726"/>
                  <a:gd name="T59" fmla="*/ 1192981475 h 720"/>
                  <a:gd name="T60" fmla="*/ 1597825485 w 726"/>
                  <a:gd name="T61" fmla="*/ 1022554869 h 720"/>
                  <a:gd name="T62" fmla="*/ 1597825485 w 726"/>
                  <a:gd name="T63" fmla="*/ 852128263 h 720"/>
                  <a:gd name="T64" fmla="*/ 1398097299 w 726"/>
                  <a:gd name="T65" fmla="*/ 783959051 h 720"/>
                  <a:gd name="T66" fmla="*/ 1238316299 w 726"/>
                  <a:gd name="T67" fmla="*/ 749873253 h 720"/>
                  <a:gd name="T68" fmla="*/ 998640928 w 726"/>
                  <a:gd name="T69" fmla="*/ 749873253 h 720"/>
                  <a:gd name="T70" fmla="*/ 1078532718 w 726"/>
                  <a:gd name="T71" fmla="*/ 579446647 h 720"/>
                  <a:gd name="T72" fmla="*/ 918749138 w 726"/>
                  <a:gd name="T73" fmla="*/ 477191637 h 720"/>
                  <a:gd name="T74" fmla="*/ 719020952 w 726"/>
                  <a:gd name="T75" fmla="*/ 545363233 h 720"/>
                  <a:gd name="T76" fmla="*/ 519292767 w 726"/>
                  <a:gd name="T77" fmla="*/ 579446647 h 720"/>
                  <a:gd name="T78" fmla="*/ 439400976 w 726"/>
                  <a:gd name="T79" fmla="*/ 715787455 h 720"/>
                  <a:gd name="T80" fmla="*/ 279619976 w 726"/>
                  <a:gd name="T81" fmla="*/ 818044849 h 720"/>
                  <a:gd name="T82" fmla="*/ 79891790 w 726"/>
                  <a:gd name="T83" fmla="*/ 783959051 h 720"/>
                  <a:gd name="T84" fmla="*/ 279619976 w 726"/>
                  <a:gd name="T85" fmla="*/ 579446647 h 720"/>
                  <a:gd name="T86" fmla="*/ 519292767 w 726"/>
                  <a:gd name="T87" fmla="*/ 374936627 h 720"/>
                  <a:gd name="T88" fmla="*/ 958696323 w 726"/>
                  <a:gd name="T89" fmla="*/ 136340808 h 720"/>
                  <a:gd name="T90" fmla="*/ 1557880880 w 726"/>
                  <a:gd name="T91" fmla="*/ 68169212 h 720"/>
                  <a:gd name="T92" fmla="*/ 1757609065 w 726"/>
                  <a:gd name="T93" fmla="*/ 0 h 720"/>
                  <a:gd name="T94" fmla="*/ 1957337251 w 726"/>
                  <a:gd name="T95" fmla="*/ 0 h 720"/>
                  <a:gd name="T96" fmla="*/ 2147483647 w 726"/>
                  <a:gd name="T97" fmla="*/ 0 h 720"/>
                  <a:gd name="T98" fmla="*/ 2147483647 w 726"/>
                  <a:gd name="T99" fmla="*/ 0 h 720"/>
                  <a:gd name="T100" fmla="*/ 2147483647 w 726"/>
                  <a:gd name="T101" fmla="*/ 204510020 h 720"/>
                  <a:gd name="T102" fmla="*/ 2147483647 w 726"/>
                  <a:gd name="T103" fmla="*/ 409022424 h 720"/>
                  <a:gd name="T104" fmla="*/ 2147483647 w 726"/>
                  <a:gd name="T105" fmla="*/ 374936627 h 720"/>
                  <a:gd name="T106" fmla="*/ 2147483647 w 726"/>
                  <a:gd name="T107" fmla="*/ 409022424 h 720"/>
                  <a:gd name="T108" fmla="*/ 2147483647 w 726"/>
                  <a:gd name="T109" fmla="*/ 511277435 h 720"/>
                  <a:gd name="T110" fmla="*/ 2147483647 w 726"/>
                  <a:gd name="T111" fmla="*/ 715787455 h 720"/>
                  <a:gd name="T112" fmla="*/ 2147483647 w 726"/>
                  <a:gd name="T113" fmla="*/ 886214061 h 720"/>
                  <a:gd name="T114" fmla="*/ 2147483647 w 726"/>
                  <a:gd name="T115" fmla="*/ 1056640667 h 720"/>
                  <a:gd name="T116" fmla="*/ 2147483647 w 726"/>
                  <a:gd name="T117" fmla="*/ 1227064890 h 720"/>
                  <a:gd name="T118" fmla="*/ 2147483647 w 726"/>
                  <a:gd name="T119" fmla="*/ 1329322284 h 720"/>
                  <a:gd name="T120" fmla="*/ 2147483647 w 726"/>
                  <a:gd name="T121" fmla="*/ 1533832304 h 720"/>
                  <a:gd name="T122" fmla="*/ 2147483647 w 726"/>
                  <a:gd name="T123" fmla="*/ 1976940526 h 720"/>
                  <a:gd name="T124" fmla="*/ 2147483647 w 726"/>
                  <a:gd name="T125" fmla="*/ 2147483647 h 7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26" h="720">
                    <a:moveTo>
                      <a:pt x="648" y="444"/>
                    </a:moveTo>
                    <a:lnTo>
                      <a:pt x="648" y="444"/>
                    </a:lnTo>
                    <a:lnTo>
                      <a:pt x="654" y="444"/>
                    </a:lnTo>
                    <a:lnTo>
                      <a:pt x="660" y="444"/>
                    </a:lnTo>
                    <a:lnTo>
                      <a:pt x="666" y="444"/>
                    </a:lnTo>
                    <a:lnTo>
                      <a:pt x="672" y="450"/>
                    </a:lnTo>
                    <a:lnTo>
                      <a:pt x="678" y="456"/>
                    </a:lnTo>
                    <a:lnTo>
                      <a:pt x="684" y="462"/>
                    </a:lnTo>
                    <a:lnTo>
                      <a:pt x="684" y="468"/>
                    </a:lnTo>
                    <a:lnTo>
                      <a:pt x="684" y="474"/>
                    </a:lnTo>
                    <a:lnTo>
                      <a:pt x="684" y="480"/>
                    </a:lnTo>
                    <a:lnTo>
                      <a:pt x="684" y="486"/>
                    </a:lnTo>
                    <a:lnTo>
                      <a:pt x="678" y="492"/>
                    </a:lnTo>
                    <a:lnTo>
                      <a:pt x="672" y="492"/>
                    </a:lnTo>
                    <a:lnTo>
                      <a:pt x="672" y="498"/>
                    </a:lnTo>
                    <a:lnTo>
                      <a:pt x="666" y="498"/>
                    </a:lnTo>
                    <a:lnTo>
                      <a:pt x="666" y="504"/>
                    </a:lnTo>
                    <a:lnTo>
                      <a:pt x="660" y="504"/>
                    </a:lnTo>
                    <a:lnTo>
                      <a:pt x="660" y="510"/>
                    </a:lnTo>
                    <a:lnTo>
                      <a:pt x="654" y="510"/>
                    </a:lnTo>
                    <a:lnTo>
                      <a:pt x="654" y="516"/>
                    </a:lnTo>
                    <a:lnTo>
                      <a:pt x="654" y="522"/>
                    </a:lnTo>
                    <a:lnTo>
                      <a:pt x="654" y="528"/>
                    </a:lnTo>
                    <a:lnTo>
                      <a:pt x="648" y="534"/>
                    </a:lnTo>
                    <a:lnTo>
                      <a:pt x="642" y="534"/>
                    </a:lnTo>
                    <a:lnTo>
                      <a:pt x="642" y="540"/>
                    </a:lnTo>
                    <a:lnTo>
                      <a:pt x="636" y="540"/>
                    </a:lnTo>
                    <a:lnTo>
                      <a:pt x="630" y="540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30" y="570"/>
                    </a:lnTo>
                    <a:lnTo>
                      <a:pt x="636" y="570"/>
                    </a:lnTo>
                    <a:lnTo>
                      <a:pt x="636" y="576"/>
                    </a:lnTo>
                    <a:lnTo>
                      <a:pt x="636" y="582"/>
                    </a:lnTo>
                    <a:lnTo>
                      <a:pt x="642" y="582"/>
                    </a:lnTo>
                    <a:lnTo>
                      <a:pt x="642" y="588"/>
                    </a:lnTo>
                    <a:lnTo>
                      <a:pt x="642" y="594"/>
                    </a:lnTo>
                    <a:lnTo>
                      <a:pt x="636" y="594"/>
                    </a:lnTo>
                    <a:lnTo>
                      <a:pt x="630" y="594"/>
                    </a:lnTo>
                    <a:lnTo>
                      <a:pt x="624" y="594"/>
                    </a:lnTo>
                    <a:lnTo>
                      <a:pt x="618" y="594"/>
                    </a:lnTo>
                    <a:lnTo>
                      <a:pt x="612" y="594"/>
                    </a:lnTo>
                    <a:lnTo>
                      <a:pt x="606" y="594"/>
                    </a:lnTo>
                    <a:lnTo>
                      <a:pt x="606" y="600"/>
                    </a:lnTo>
                    <a:lnTo>
                      <a:pt x="600" y="606"/>
                    </a:lnTo>
                    <a:lnTo>
                      <a:pt x="594" y="612"/>
                    </a:lnTo>
                    <a:lnTo>
                      <a:pt x="588" y="612"/>
                    </a:lnTo>
                    <a:lnTo>
                      <a:pt x="588" y="618"/>
                    </a:lnTo>
                    <a:lnTo>
                      <a:pt x="582" y="618"/>
                    </a:lnTo>
                    <a:lnTo>
                      <a:pt x="576" y="618"/>
                    </a:lnTo>
                    <a:lnTo>
                      <a:pt x="570" y="624"/>
                    </a:lnTo>
                    <a:lnTo>
                      <a:pt x="564" y="624"/>
                    </a:lnTo>
                    <a:lnTo>
                      <a:pt x="558" y="624"/>
                    </a:lnTo>
                    <a:lnTo>
                      <a:pt x="552" y="624"/>
                    </a:lnTo>
                    <a:lnTo>
                      <a:pt x="552" y="630"/>
                    </a:lnTo>
                    <a:lnTo>
                      <a:pt x="546" y="630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16" y="636"/>
                    </a:lnTo>
                    <a:lnTo>
                      <a:pt x="510" y="642"/>
                    </a:lnTo>
                    <a:lnTo>
                      <a:pt x="504" y="642"/>
                    </a:lnTo>
                    <a:lnTo>
                      <a:pt x="504" y="648"/>
                    </a:lnTo>
                    <a:lnTo>
                      <a:pt x="510" y="648"/>
                    </a:lnTo>
                    <a:lnTo>
                      <a:pt x="510" y="654"/>
                    </a:lnTo>
                    <a:lnTo>
                      <a:pt x="516" y="654"/>
                    </a:lnTo>
                    <a:lnTo>
                      <a:pt x="522" y="654"/>
                    </a:lnTo>
                    <a:lnTo>
                      <a:pt x="528" y="654"/>
                    </a:lnTo>
                    <a:lnTo>
                      <a:pt x="528" y="660"/>
                    </a:lnTo>
                    <a:lnTo>
                      <a:pt x="534" y="660"/>
                    </a:lnTo>
                    <a:lnTo>
                      <a:pt x="534" y="666"/>
                    </a:lnTo>
                    <a:lnTo>
                      <a:pt x="534" y="672"/>
                    </a:lnTo>
                    <a:lnTo>
                      <a:pt x="534" y="678"/>
                    </a:lnTo>
                    <a:lnTo>
                      <a:pt x="540" y="678"/>
                    </a:lnTo>
                    <a:lnTo>
                      <a:pt x="540" y="684"/>
                    </a:lnTo>
                    <a:lnTo>
                      <a:pt x="546" y="690"/>
                    </a:lnTo>
                    <a:lnTo>
                      <a:pt x="540" y="696"/>
                    </a:lnTo>
                    <a:lnTo>
                      <a:pt x="534" y="696"/>
                    </a:lnTo>
                    <a:lnTo>
                      <a:pt x="534" y="702"/>
                    </a:lnTo>
                    <a:lnTo>
                      <a:pt x="528" y="702"/>
                    </a:lnTo>
                    <a:lnTo>
                      <a:pt x="522" y="708"/>
                    </a:lnTo>
                    <a:lnTo>
                      <a:pt x="516" y="708"/>
                    </a:lnTo>
                    <a:lnTo>
                      <a:pt x="510" y="708"/>
                    </a:lnTo>
                    <a:lnTo>
                      <a:pt x="504" y="708"/>
                    </a:lnTo>
                    <a:lnTo>
                      <a:pt x="498" y="708"/>
                    </a:lnTo>
                    <a:lnTo>
                      <a:pt x="498" y="714"/>
                    </a:lnTo>
                    <a:lnTo>
                      <a:pt x="492" y="714"/>
                    </a:lnTo>
                    <a:lnTo>
                      <a:pt x="486" y="714"/>
                    </a:lnTo>
                    <a:lnTo>
                      <a:pt x="486" y="720"/>
                    </a:lnTo>
                    <a:lnTo>
                      <a:pt x="480" y="720"/>
                    </a:lnTo>
                    <a:lnTo>
                      <a:pt x="480" y="714"/>
                    </a:lnTo>
                    <a:lnTo>
                      <a:pt x="480" y="708"/>
                    </a:lnTo>
                    <a:lnTo>
                      <a:pt x="480" y="702"/>
                    </a:lnTo>
                    <a:lnTo>
                      <a:pt x="480" y="696"/>
                    </a:lnTo>
                    <a:lnTo>
                      <a:pt x="480" y="690"/>
                    </a:lnTo>
                    <a:lnTo>
                      <a:pt x="480" y="684"/>
                    </a:lnTo>
                    <a:lnTo>
                      <a:pt x="480" y="678"/>
                    </a:lnTo>
                    <a:lnTo>
                      <a:pt x="480" y="672"/>
                    </a:lnTo>
                    <a:lnTo>
                      <a:pt x="480" y="666"/>
                    </a:lnTo>
                    <a:lnTo>
                      <a:pt x="480" y="660"/>
                    </a:lnTo>
                    <a:lnTo>
                      <a:pt x="486" y="654"/>
                    </a:lnTo>
                    <a:lnTo>
                      <a:pt x="486" y="648"/>
                    </a:lnTo>
                    <a:lnTo>
                      <a:pt x="486" y="642"/>
                    </a:lnTo>
                    <a:lnTo>
                      <a:pt x="480" y="642"/>
                    </a:lnTo>
                    <a:lnTo>
                      <a:pt x="480" y="636"/>
                    </a:lnTo>
                    <a:lnTo>
                      <a:pt x="480" y="630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74" y="612"/>
                    </a:lnTo>
                    <a:lnTo>
                      <a:pt x="468" y="606"/>
                    </a:lnTo>
                    <a:lnTo>
                      <a:pt x="468" y="600"/>
                    </a:lnTo>
                    <a:lnTo>
                      <a:pt x="462" y="600"/>
                    </a:lnTo>
                    <a:lnTo>
                      <a:pt x="462" y="594"/>
                    </a:lnTo>
                    <a:lnTo>
                      <a:pt x="456" y="594"/>
                    </a:lnTo>
                    <a:lnTo>
                      <a:pt x="456" y="588"/>
                    </a:lnTo>
                    <a:lnTo>
                      <a:pt x="450" y="588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44" y="576"/>
                    </a:lnTo>
                    <a:lnTo>
                      <a:pt x="438" y="576"/>
                    </a:lnTo>
                    <a:lnTo>
                      <a:pt x="438" y="570"/>
                    </a:lnTo>
                    <a:lnTo>
                      <a:pt x="438" y="564"/>
                    </a:lnTo>
                    <a:lnTo>
                      <a:pt x="432" y="564"/>
                    </a:lnTo>
                    <a:lnTo>
                      <a:pt x="432" y="558"/>
                    </a:lnTo>
                    <a:lnTo>
                      <a:pt x="432" y="552"/>
                    </a:lnTo>
                    <a:lnTo>
                      <a:pt x="426" y="552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2" y="546"/>
                    </a:lnTo>
                    <a:lnTo>
                      <a:pt x="402" y="540"/>
                    </a:lnTo>
                    <a:lnTo>
                      <a:pt x="396" y="540"/>
                    </a:lnTo>
                    <a:lnTo>
                      <a:pt x="390" y="540"/>
                    </a:lnTo>
                    <a:lnTo>
                      <a:pt x="384" y="540"/>
                    </a:lnTo>
                    <a:lnTo>
                      <a:pt x="384" y="534"/>
                    </a:lnTo>
                    <a:lnTo>
                      <a:pt x="378" y="534"/>
                    </a:lnTo>
                    <a:lnTo>
                      <a:pt x="372" y="534"/>
                    </a:lnTo>
                    <a:lnTo>
                      <a:pt x="366" y="528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54" y="534"/>
                    </a:lnTo>
                    <a:lnTo>
                      <a:pt x="348" y="534"/>
                    </a:lnTo>
                    <a:lnTo>
                      <a:pt x="342" y="534"/>
                    </a:lnTo>
                    <a:lnTo>
                      <a:pt x="336" y="534"/>
                    </a:lnTo>
                    <a:lnTo>
                      <a:pt x="336" y="528"/>
                    </a:lnTo>
                    <a:lnTo>
                      <a:pt x="330" y="528"/>
                    </a:lnTo>
                    <a:lnTo>
                      <a:pt x="324" y="528"/>
                    </a:lnTo>
                    <a:lnTo>
                      <a:pt x="324" y="522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12" y="516"/>
                    </a:lnTo>
                    <a:lnTo>
                      <a:pt x="306" y="516"/>
                    </a:lnTo>
                    <a:lnTo>
                      <a:pt x="312" y="516"/>
                    </a:lnTo>
                    <a:lnTo>
                      <a:pt x="312" y="510"/>
                    </a:lnTo>
                    <a:lnTo>
                      <a:pt x="318" y="510"/>
                    </a:lnTo>
                    <a:lnTo>
                      <a:pt x="318" y="504"/>
                    </a:lnTo>
                    <a:lnTo>
                      <a:pt x="324" y="504"/>
                    </a:lnTo>
                    <a:lnTo>
                      <a:pt x="324" y="498"/>
                    </a:lnTo>
                    <a:lnTo>
                      <a:pt x="330" y="498"/>
                    </a:lnTo>
                    <a:lnTo>
                      <a:pt x="330" y="492"/>
                    </a:lnTo>
                    <a:lnTo>
                      <a:pt x="330" y="486"/>
                    </a:lnTo>
                    <a:lnTo>
                      <a:pt x="330" y="480"/>
                    </a:lnTo>
                    <a:lnTo>
                      <a:pt x="330" y="474"/>
                    </a:lnTo>
                    <a:lnTo>
                      <a:pt x="330" y="468"/>
                    </a:lnTo>
                    <a:lnTo>
                      <a:pt x="330" y="462"/>
                    </a:lnTo>
                    <a:lnTo>
                      <a:pt x="330" y="456"/>
                    </a:lnTo>
                    <a:lnTo>
                      <a:pt x="330" y="450"/>
                    </a:lnTo>
                    <a:lnTo>
                      <a:pt x="324" y="450"/>
                    </a:lnTo>
                    <a:lnTo>
                      <a:pt x="330" y="450"/>
                    </a:lnTo>
                    <a:lnTo>
                      <a:pt x="324" y="444"/>
                    </a:lnTo>
                    <a:lnTo>
                      <a:pt x="324" y="438"/>
                    </a:lnTo>
                    <a:lnTo>
                      <a:pt x="324" y="432"/>
                    </a:lnTo>
                    <a:lnTo>
                      <a:pt x="324" y="426"/>
                    </a:lnTo>
                    <a:lnTo>
                      <a:pt x="318" y="426"/>
                    </a:lnTo>
                    <a:lnTo>
                      <a:pt x="318" y="420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300" y="390"/>
                    </a:lnTo>
                    <a:lnTo>
                      <a:pt x="294" y="390"/>
                    </a:lnTo>
                    <a:lnTo>
                      <a:pt x="294" y="384"/>
                    </a:lnTo>
                    <a:lnTo>
                      <a:pt x="300" y="384"/>
                    </a:lnTo>
                    <a:lnTo>
                      <a:pt x="300" y="378"/>
                    </a:lnTo>
                    <a:lnTo>
                      <a:pt x="300" y="372"/>
                    </a:lnTo>
                    <a:lnTo>
                      <a:pt x="294" y="372"/>
                    </a:lnTo>
                    <a:lnTo>
                      <a:pt x="294" y="366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88" y="336"/>
                    </a:lnTo>
                    <a:lnTo>
                      <a:pt x="288" y="330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82" y="300"/>
                    </a:lnTo>
                    <a:lnTo>
                      <a:pt x="282" y="294"/>
                    </a:lnTo>
                    <a:lnTo>
                      <a:pt x="276" y="288"/>
                    </a:lnTo>
                    <a:lnTo>
                      <a:pt x="276" y="282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6" y="258"/>
                    </a:lnTo>
                    <a:lnTo>
                      <a:pt x="276" y="252"/>
                    </a:lnTo>
                    <a:lnTo>
                      <a:pt x="276" y="246"/>
                    </a:lnTo>
                    <a:lnTo>
                      <a:pt x="276" y="240"/>
                    </a:lnTo>
                    <a:lnTo>
                      <a:pt x="276" y="234"/>
                    </a:lnTo>
                    <a:lnTo>
                      <a:pt x="270" y="234"/>
                    </a:lnTo>
                    <a:lnTo>
                      <a:pt x="264" y="234"/>
                    </a:lnTo>
                    <a:lnTo>
                      <a:pt x="264" y="228"/>
                    </a:lnTo>
                    <a:lnTo>
                      <a:pt x="258" y="228"/>
                    </a:lnTo>
                    <a:lnTo>
                      <a:pt x="258" y="222"/>
                    </a:lnTo>
                    <a:lnTo>
                      <a:pt x="252" y="222"/>
                    </a:lnTo>
                    <a:lnTo>
                      <a:pt x="252" y="216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40" y="210"/>
                    </a:lnTo>
                    <a:lnTo>
                      <a:pt x="240" y="204"/>
                    </a:lnTo>
                    <a:lnTo>
                      <a:pt x="240" y="198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0" y="156"/>
                    </a:lnTo>
                    <a:lnTo>
                      <a:pt x="234" y="156"/>
                    </a:lnTo>
                    <a:lnTo>
                      <a:pt x="234" y="150"/>
                    </a:lnTo>
                    <a:lnTo>
                      <a:pt x="240" y="150"/>
                    </a:lnTo>
                    <a:lnTo>
                      <a:pt x="234" y="144"/>
                    </a:lnTo>
                    <a:lnTo>
                      <a:pt x="240" y="144"/>
                    </a:lnTo>
                    <a:lnTo>
                      <a:pt x="234" y="144"/>
                    </a:lnTo>
                    <a:lnTo>
                      <a:pt x="234" y="138"/>
                    </a:lnTo>
                    <a:lnTo>
                      <a:pt x="228" y="138"/>
                    </a:lnTo>
                    <a:lnTo>
                      <a:pt x="222" y="138"/>
                    </a:lnTo>
                    <a:lnTo>
                      <a:pt x="216" y="138"/>
                    </a:lnTo>
                    <a:lnTo>
                      <a:pt x="210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32"/>
                    </a:lnTo>
                    <a:lnTo>
                      <a:pt x="186" y="132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2"/>
                    </a:lnTo>
                    <a:lnTo>
                      <a:pt x="162" y="132"/>
                    </a:lnTo>
                    <a:lnTo>
                      <a:pt x="156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6" y="132"/>
                    </a:lnTo>
                    <a:lnTo>
                      <a:pt x="156" y="126"/>
                    </a:lnTo>
                    <a:lnTo>
                      <a:pt x="156" y="120"/>
                    </a:lnTo>
                    <a:lnTo>
                      <a:pt x="162" y="120"/>
                    </a:lnTo>
                    <a:lnTo>
                      <a:pt x="162" y="114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50" y="90"/>
                    </a:lnTo>
                    <a:lnTo>
                      <a:pt x="150" y="84"/>
                    </a:lnTo>
                    <a:lnTo>
                      <a:pt x="144" y="84"/>
                    </a:lnTo>
                    <a:lnTo>
                      <a:pt x="138" y="84"/>
                    </a:lnTo>
                    <a:lnTo>
                      <a:pt x="138" y="90"/>
                    </a:lnTo>
                    <a:lnTo>
                      <a:pt x="132" y="90"/>
                    </a:lnTo>
                    <a:lnTo>
                      <a:pt x="126" y="90"/>
                    </a:lnTo>
                    <a:lnTo>
                      <a:pt x="120" y="90"/>
                    </a:lnTo>
                    <a:lnTo>
                      <a:pt x="120" y="96"/>
                    </a:lnTo>
                    <a:lnTo>
                      <a:pt x="114" y="96"/>
                    </a:lnTo>
                    <a:lnTo>
                      <a:pt x="108" y="96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0" y="102"/>
                    </a:lnTo>
                    <a:lnTo>
                      <a:pt x="84" y="102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72" y="108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66" y="120"/>
                    </a:lnTo>
                    <a:lnTo>
                      <a:pt x="66" y="126"/>
                    </a:lnTo>
                    <a:lnTo>
                      <a:pt x="60" y="132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42" y="144"/>
                    </a:lnTo>
                    <a:lnTo>
                      <a:pt x="36" y="144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18" y="144"/>
                    </a:lnTo>
                    <a:lnTo>
                      <a:pt x="12" y="144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8" y="126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30" y="120"/>
                    </a:lnTo>
                    <a:lnTo>
                      <a:pt x="30" y="114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72" y="72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92" y="24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402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32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24"/>
                    </a:lnTo>
                    <a:lnTo>
                      <a:pt x="534" y="24"/>
                    </a:lnTo>
                    <a:lnTo>
                      <a:pt x="540" y="24"/>
                    </a:lnTo>
                    <a:lnTo>
                      <a:pt x="546" y="24"/>
                    </a:lnTo>
                    <a:lnTo>
                      <a:pt x="552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0"/>
                    </a:lnTo>
                    <a:lnTo>
                      <a:pt x="582" y="36"/>
                    </a:lnTo>
                    <a:lnTo>
                      <a:pt x="588" y="42"/>
                    </a:lnTo>
                    <a:lnTo>
                      <a:pt x="600" y="48"/>
                    </a:lnTo>
                    <a:lnTo>
                      <a:pt x="606" y="54"/>
                    </a:lnTo>
                    <a:lnTo>
                      <a:pt x="612" y="60"/>
                    </a:lnTo>
                    <a:lnTo>
                      <a:pt x="618" y="66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6" y="72"/>
                    </a:lnTo>
                    <a:lnTo>
                      <a:pt x="636" y="66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2" y="66"/>
                    </a:lnTo>
                    <a:lnTo>
                      <a:pt x="648" y="66"/>
                    </a:lnTo>
                    <a:lnTo>
                      <a:pt x="648" y="72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48" y="66"/>
                    </a:lnTo>
                    <a:lnTo>
                      <a:pt x="648" y="60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54" y="60"/>
                    </a:lnTo>
                    <a:lnTo>
                      <a:pt x="654" y="66"/>
                    </a:lnTo>
                    <a:lnTo>
                      <a:pt x="660" y="66"/>
                    </a:lnTo>
                    <a:lnTo>
                      <a:pt x="666" y="66"/>
                    </a:lnTo>
                    <a:lnTo>
                      <a:pt x="672" y="66"/>
                    </a:lnTo>
                    <a:lnTo>
                      <a:pt x="672" y="72"/>
                    </a:lnTo>
                    <a:lnTo>
                      <a:pt x="678" y="72"/>
                    </a:lnTo>
                    <a:lnTo>
                      <a:pt x="684" y="72"/>
                    </a:lnTo>
                    <a:lnTo>
                      <a:pt x="690" y="72"/>
                    </a:lnTo>
                    <a:lnTo>
                      <a:pt x="690" y="78"/>
                    </a:lnTo>
                    <a:lnTo>
                      <a:pt x="690" y="72"/>
                    </a:lnTo>
                    <a:lnTo>
                      <a:pt x="696" y="72"/>
                    </a:lnTo>
                    <a:lnTo>
                      <a:pt x="702" y="72"/>
                    </a:lnTo>
                    <a:lnTo>
                      <a:pt x="702" y="78"/>
                    </a:lnTo>
                    <a:lnTo>
                      <a:pt x="702" y="84"/>
                    </a:lnTo>
                    <a:lnTo>
                      <a:pt x="708" y="84"/>
                    </a:lnTo>
                    <a:lnTo>
                      <a:pt x="708" y="90"/>
                    </a:lnTo>
                    <a:lnTo>
                      <a:pt x="708" y="96"/>
                    </a:lnTo>
                    <a:lnTo>
                      <a:pt x="708" y="102"/>
                    </a:lnTo>
                    <a:lnTo>
                      <a:pt x="702" y="102"/>
                    </a:lnTo>
                    <a:lnTo>
                      <a:pt x="702" y="108"/>
                    </a:lnTo>
                    <a:lnTo>
                      <a:pt x="702" y="114"/>
                    </a:lnTo>
                    <a:lnTo>
                      <a:pt x="696" y="114"/>
                    </a:lnTo>
                    <a:lnTo>
                      <a:pt x="696" y="120"/>
                    </a:lnTo>
                    <a:lnTo>
                      <a:pt x="696" y="126"/>
                    </a:lnTo>
                    <a:lnTo>
                      <a:pt x="696" y="132"/>
                    </a:lnTo>
                    <a:lnTo>
                      <a:pt x="696" y="138"/>
                    </a:lnTo>
                    <a:lnTo>
                      <a:pt x="702" y="138"/>
                    </a:lnTo>
                    <a:lnTo>
                      <a:pt x="702" y="144"/>
                    </a:lnTo>
                    <a:lnTo>
                      <a:pt x="708" y="144"/>
                    </a:lnTo>
                    <a:lnTo>
                      <a:pt x="708" y="150"/>
                    </a:lnTo>
                    <a:lnTo>
                      <a:pt x="714" y="156"/>
                    </a:lnTo>
                    <a:lnTo>
                      <a:pt x="714" y="162"/>
                    </a:lnTo>
                    <a:lnTo>
                      <a:pt x="720" y="162"/>
                    </a:lnTo>
                    <a:lnTo>
                      <a:pt x="726" y="168"/>
                    </a:lnTo>
                    <a:lnTo>
                      <a:pt x="726" y="174"/>
                    </a:lnTo>
                    <a:lnTo>
                      <a:pt x="726" y="180"/>
                    </a:lnTo>
                    <a:lnTo>
                      <a:pt x="726" y="186"/>
                    </a:lnTo>
                    <a:lnTo>
                      <a:pt x="720" y="192"/>
                    </a:lnTo>
                    <a:lnTo>
                      <a:pt x="714" y="198"/>
                    </a:lnTo>
                    <a:lnTo>
                      <a:pt x="714" y="204"/>
                    </a:lnTo>
                    <a:lnTo>
                      <a:pt x="714" y="210"/>
                    </a:lnTo>
                    <a:lnTo>
                      <a:pt x="708" y="210"/>
                    </a:lnTo>
                    <a:lnTo>
                      <a:pt x="708" y="216"/>
                    </a:lnTo>
                    <a:lnTo>
                      <a:pt x="702" y="216"/>
                    </a:lnTo>
                    <a:lnTo>
                      <a:pt x="702" y="222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0" y="228"/>
                    </a:lnTo>
                    <a:lnTo>
                      <a:pt x="690" y="234"/>
                    </a:lnTo>
                    <a:lnTo>
                      <a:pt x="684" y="234"/>
                    </a:lnTo>
                    <a:lnTo>
                      <a:pt x="678" y="234"/>
                    </a:lnTo>
                    <a:lnTo>
                      <a:pt x="678" y="240"/>
                    </a:lnTo>
                    <a:lnTo>
                      <a:pt x="672" y="240"/>
                    </a:lnTo>
                    <a:lnTo>
                      <a:pt x="672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8" y="258"/>
                    </a:lnTo>
                    <a:lnTo>
                      <a:pt x="678" y="264"/>
                    </a:lnTo>
                    <a:lnTo>
                      <a:pt x="678" y="270"/>
                    </a:lnTo>
                    <a:lnTo>
                      <a:pt x="684" y="270"/>
                    </a:lnTo>
                    <a:lnTo>
                      <a:pt x="684" y="276"/>
                    </a:lnTo>
                    <a:lnTo>
                      <a:pt x="684" y="282"/>
                    </a:lnTo>
                    <a:lnTo>
                      <a:pt x="684" y="288"/>
                    </a:lnTo>
                    <a:lnTo>
                      <a:pt x="684" y="294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78" y="312"/>
                    </a:lnTo>
                    <a:lnTo>
                      <a:pt x="672" y="324"/>
                    </a:lnTo>
                    <a:lnTo>
                      <a:pt x="672" y="330"/>
                    </a:lnTo>
                    <a:lnTo>
                      <a:pt x="672" y="336"/>
                    </a:lnTo>
                    <a:lnTo>
                      <a:pt x="672" y="342"/>
                    </a:lnTo>
                    <a:lnTo>
                      <a:pt x="666" y="342"/>
                    </a:lnTo>
                    <a:lnTo>
                      <a:pt x="666" y="348"/>
                    </a:lnTo>
                    <a:lnTo>
                      <a:pt x="666" y="354"/>
                    </a:lnTo>
                    <a:lnTo>
                      <a:pt x="666" y="360"/>
                    </a:lnTo>
                    <a:lnTo>
                      <a:pt x="666" y="366"/>
                    </a:lnTo>
                    <a:lnTo>
                      <a:pt x="666" y="372"/>
                    </a:lnTo>
                    <a:lnTo>
                      <a:pt x="666" y="378"/>
                    </a:lnTo>
                    <a:lnTo>
                      <a:pt x="666" y="384"/>
                    </a:lnTo>
                    <a:lnTo>
                      <a:pt x="666" y="390"/>
                    </a:lnTo>
                    <a:lnTo>
                      <a:pt x="666" y="396"/>
                    </a:lnTo>
                    <a:lnTo>
                      <a:pt x="666" y="402"/>
                    </a:lnTo>
                    <a:lnTo>
                      <a:pt x="666" y="408"/>
                    </a:lnTo>
                    <a:lnTo>
                      <a:pt x="660" y="408"/>
                    </a:lnTo>
                    <a:lnTo>
                      <a:pt x="660" y="414"/>
                    </a:lnTo>
                    <a:lnTo>
                      <a:pt x="660" y="420"/>
                    </a:lnTo>
                    <a:lnTo>
                      <a:pt x="654" y="420"/>
                    </a:lnTo>
                    <a:lnTo>
                      <a:pt x="654" y="426"/>
                    </a:lnTo>
                    <a:lnTo>
                      <a:pt x="654" y="432"/>
                    </a:lnTo>
                    <a:lnTo>
                      <a:pt x="648" y="438"/>
                    </a:lnTo>
                    <a:lnTo>
                      <a:pt x="648" y="44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32" name="Freeform 40">
                <a:extLst>
                  <a:ext uri="{FF2B5EF4-FFF2-40B4-BE49-F238E27FC236}">
                    <a16:creationId xmlns:a16="http://schemas.microsoft.com/office/drawing/2014/main" id="{FAE39052-4830-92EF-CF11-F9FCD63CC9D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5673" y="1753553"/>
                <a:ext cx="1979734" cy="1962467"/>
              </a:xfrm>
              <a:custGeom>
                <a:avLst/>
                <a:gdLst>
                  <a:gd name="T0" fmla="*/ 399079905 w 594"/>
                  <a:gd name="T1" fmla="*/ 2011857455 h 588"/>
                  <a:gd name="T2" fmla="*/ 239448974 w 594"/>
                  <a:gd name="T3" fmla="*/ 2080055083 h 588"/>
                  <a:gd name="T4" fmla="*/ 39907733 w 594"/>
                  <a:gd name="T5" fmla="*/ 2080055083 h 588"/>
                  <a:gd name="T6" fmla="*/ 39907733 w 594"/>
                  <a:gd name="T7" fmla="*/ 1534466904 h 588"/>
                  <a:gd name="T8" fmla="*/ 199541242 w 594"/>
                  <a:gd name="T9" fmla="*/ 1261674006 h 588"/>
                  <a:gd name="T10" fmla="*/ 718344344 w 594"/>
                  <a:gd name="T11" fmla="*/ 1295771628 h 588"/>
                  <a:gd name="T12" fmla="*/ 1237147446 w 594"/>
                  <a:gd name="T13" fmla="*/ 1261674006 h 588"/>
                  <a:gd name="T14" fmla="*/ 1396780956 w 594"/>
                  <a:gd name="T15" fmla="*/ 988878724 h 588"/>
                  <a:gd name="T16" fmla="*/ 1277057758 w 594"/>
                  <a:gd name="T17" fmla="*/ 647885814 h 588"/>
                  <a:gd name="T18" fmla="*/ 1596319618 w 594"/>
                  <a:gd name="T19" fmla="*/ 511488173 h 588"/>
                  <a:gd name="T20" fmla="*/ 1835768593 w 594"/>
                  <a:gd name="T21" fmla="*/ 409190539 h 588"/>
                  <a:gd name="T22" fmla="*/ 2115125300 w 594"/>
                  <a:gd name="T23" fmla="*/ 136397641 h 588"/>
                  <a:gd name="T24" fmla="*/ 2147483647 w 594"/>
                  <a:gd name="T25" fmla="*/ 0 h 588"/>
                  <a:gd name="T26" fmla="*/ 2147483647 w 594"/>
                  <a:gd name="T27" fmla="*/ 34100006 h 588"/>
                  <a:gd name="T28" fmla="*/ 2147483647 w 594"/>
                  <a:gd name="T29" fmla="*/ 136397641 h 588"/>
                  <a:gd name="T30" fmla="*/ 2147483647 w 594"/>
                  <a:gd name="T31" fmla="*/ 68197628 h 588"/>
                  <a:gd name="T32" fmla="*/ 2147483647 w 594"/>
                  <a:gd name="T33" fmla="*/ 238695276 h 588"/>
                  <a:gd name="T34" fmla="*/ 2147483647 w 594"/>
                  <a:gd name="T35" fmla="*/ 340992910 h 588"/>
                  <a:gd name="T36" fmla="*/ 2147483647 w 594"/>
                  <a:gd name="T37" fmla="*/ 477390551 h 588"/>
                  <a:gd name="T38" fmla="*/ 2147483647 w 594"/>
                  <a:gd name="T39" fmla="*/ 613785808 h 588"/>
                  <a:gd name="T40" fmla="*/ 2147483647 w 594"/>
                  <a:gd name="T41" fmla="*/ 716085827 h 588"/>
                  <a:gd name="T42" fmla="*/ 2147483647 w 594"/>
                  <a:gd name="T43" fmla="*/ 818383461 h 588"/>
                  <a:gd name="T44" fmla="*/ 2147483647 w 594"/>
                  <a:gd name="T45" fmla="*/ 988878724 h 588"/>
                  <a:gd name="T46" fmla="*/ 2147483647 w 594"/>
                  <a:gd name="T47" fmla="*/ 1091176359 h 588"/>
                  <a:gd name="T48" fmla="*/ 2147483647 w 594"/>
                  <a:gd name="T49" fmla="*/ 1227574000 h 588"/>
                  <a:gd name="T50" fmla="*/ 2147483647 w 594"/>
                  <a:gd name="T51" fmla="*/ 1329871635 h 588"/>
                  <a:gd name="T52" fmla="*/ 2147483647 w 594"/>
                  <a:gd name="T53" fmla="*/ 1466269275 h 588"/>
                  <a:gd name="T54" fmla="*/ 2147483647 w 594"/>
                  <a:gd name="T55" fmla="*/ 1568566910 h 588"/>
                  <a:gd name="T56" fmla="*/ 2147483647 w 594"/>
                  <a:gd name="T57" fmla="*/ 1670864545 h 588"/>
                  <a:gd name="T58" fmla="*/ 2147483647 w 594"/>
                  <a:gd name="T59" fmla="*/ 1773162179 h 588"/>
                  <a:gd name="T60" fmla="*/ 2147483647 w 594"/>
                  <a:gd name="T61" fmla="*/ 1807262186 h 588"/>
                  <a:gd name="T62" fmla="*/ 2147483647 w 594"/>
                  <a:gd name="T63" fmla="*/ 1909559820 h 588"/>
                  <a:gd name="T64" fmla="*/ 2147483647 w 594"/>
                  <a:gd name="T65" fmla="*/ 1977757449 h 588"/>
                  <a:gd name="T66" fmla="*/ 2147483647 w 594"/>
                  <a:gd name="T67" fmla="*/ 1943659827 h 588"/>
                  <a:gd name="T68" fmla="*/ 2147483647 w 594"/>
                  <a:gd name="T69" fmla="*/ 1977757449 h 588"/>
                  <a:gd name="T70" fmla="*/ 2147483647 w 594"/>
                  <a:gd name="T71" fmla="*/ 2114155090 h 588"/>
                  <a:gd name="T72" fmla="*/ 2147483647 w 594"/>
                  <a:gd name="T73" fmla="*/ 2147483647 h 588"/>
                  <a:gd name="T74" fmla="*/ 2147483647 w 594"/>
                  <a:gd name="T75" fmla="*/ 2147483647 h 588"/>
                  <a:gd name="T76" fmla="*/ 2147483647 w 594"/>
                  <a:gd name="T77" fmla="*/ 2147483647 h 588"/>
                  <a:gd name="T78" fmla="*/ 2147483647 w 594"/>
                  <a:gd name="T79" fmla="*/ 2147483647 h 588"/>
                  <a:gd name="T80" fmla="*/ 2147483647 w 594"/>
                  <a:gd name="T81" fmla="*/ 2147483647 h 588"/>
                  <a:gd name="T82" fmla="*/ 2147483647 w 594"/>
                  <a:gd name="T83" fmla="*/ 2147483647 h 588"/>
                  <a:gd name="T84" fmla="*/ 2147483647 w 594"/>
                  <a:gd name="T85" fmla="*/ 2147483647 h 588"/>
                  <a:gd name="T86" fmla="*/ 2147483647 w 594"/>
                  <a:gd name="T87" fmla="*/ 2147483647 h 588"/>
                  <a:gd name="T88" fmla="*/ 2147483647 w 594"/>
                  <a:gd name="T89" fmla="*/ 2147483647 h 588"/>
                  <a:gd name="T90" fmla="*/ 2147483647 w 594"/>
                  <a:gd name="T91" fmla="*/ 2147483647 h 588"/>
                  <a:gd name="T92" fmla="*/ 2147483647 w 594"/>
                  <a:gd name="T93" fmla="*/ 2147483647 h 588"/>
                  <a:gd name="T94" fmla="*/ 2147483647 w 594"/>
                  <a:gd name="T95" fmla="*/ 2147483647 h 588"/>
                  <a:gd name="T96" fmla="*/ 2147483647 w 594"/>
                  <a:gd name="T97" fmla="*/ 2147483647 h 588"/>
                  <a:gd name="T98" fmla="*/ 2147483647 w 594"/>
                  <a:gd name="T99" fmla="*/ 2147483647 h 588"/>
                  <a:gd name="T100" fmla="*/ 2075217567 w 594"/>
                  <a:gd name="T101" fmla="*/ 2147483647 h 588"/>
                  <a:gd name="T102" fmla="*/ 1995402102 w 594"/>
                  <a:gd name="T103" fmla="*/ 2147483647 h 588"/>
                  <a:gd name="T104" fmla="*/ 1835768593 w 594"/>
                  <a:gd name="T105" fmla="*/ 2147483647 h 588"/>
                  <a:gd name="T106" fmla="*/ 1755953128 w 594"/>
                  <a:gd name="T107" fmla="*/ 2147483647 h 588"/>
                  <a:gd name="T108" fmla="*/ 1875676325 w 594"/>
                  <a:gd name="T109" fmla="*/ 2147483647 h 588"/>
                  <a:gd name="T110" fmla="*/ 1556411886 w 594"/>
                  <a:gd name="T111" fmla="*/ 2147483647 h 588"/>
                  <a:gd name="T112" fmla="*/ 1316965490 w 594"/>
                  <a:gd name="T113" fmla="*/ 2147483647 h 588"/>
                  <a:gd name="T114" fmla="*/ 1117424249 w 594"/>
                  <a:gd name="T115" fmla="*/ 2147483647 h 588"/>
                  <a:gd name="T116" fmla="*/ 877975274 w 594"/>
                  <a:gd name="T117" fmla="*/ 2147483647 h 588"/>
                  <a:gd name="T118" fmla="*/ 718344344 w 594"/>
                  <a:gd name="T119" fmla="*/ 2114155090 h 58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94" h="588">
                    <a:moveTo>
                      <a:pt x="96" y="354"/>
                    </a:move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60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60"/>
                    </a:lnTo>
                    <a:lnTo>
                      <a:pt x="60" y="366"/>
                    </a:lnTo>
                    <a:lnTo>
                      <a:pt x="54" y="366"/>
                    </a:lnTo>
                    <a:lnTo>
                      <a:pt x="48" y="372"/>
                    </a:lnTo>
                    <a:lnTo>
                      <a:pt x="42" y="366"/>
                    </a:lnTo>
                    <a:lnTo>
                      <a:pt x="36" y="366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18" y="366"/>
                    </a:lnTo>
                    <a:lnTo>
                      <a:pt x="12" y="366"/>
                    </a:lnTo>
                    <a:lnTo>
                      <a:pt x="6" y="366"/>
                    </a:lnTo>
                    <a:lnTo>
                      <a:pt x="0" y="366"/>
                    </a:lnTo>
                    <a:lnTo>
                      <a:pt x="0" y="354"/>
                    </a:lnTo>
                    <a:lnTo>
                      <a:pt x="0" y="342"/>
                    </a:lnTo>
                    <a:lnTo>
                      <a:pt x="0" y="330"/>
                    </a:lnTo>
                    <a:lnTo>
                      <a:pt x="0" y="324"/>
                    </a:lnTo>
                    <a:lnTo>
                      <a:pt x="0" y="312"/>
                    </a:lnTo>
                    <a:lnTo>
                      <a:pt x="6" y="300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12" y="222"/>
                    </a:lnTo>
                    <a:lnTo>
                      <a:pt x="24" y="222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28"/>
                    </a:lnTo>
                    <a:lnTo>
                      <a:pt x="54" y="228"/>
                    </a:lnTo>
                    <a:lnTo>
                      <a:pt x="60" y="222"/>
                    </a:lnTo>
                    <a:lnTo>
                      <a:pt x="54" y="222"/>
                    </a:lnTo>
                    <a:lnTo>
                      <a:pt x="66" y="222"/>
                    </a:lnTo>
                    <a:lnTo>
                      <a:pt x="72" y="222"/>
                    </a:lnTo>
                    <a:lnTo>
                      <a:pt x="78" y="222"/>
                    </a:lnTo>
                    <a:lnTo>
                      <a:pt x="84" y="228"/>
                    </a:lnTo>
                    <a:lnTo>
                      <a:pt x="90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50" y="228"/>
                    </a:lnTo>
                    <a:lnTo>
                      <a:pt x="156" y="228"/>
                    </a:lnTo>
                    <a:lnTo>
                      <a:pt x="162" y="228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80" y="222"/>
                    </a:lnTo>
                    <a:lnTo>
                      <a:pt x="186" y="222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204" y="228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0" y="174"/>
                    </a:lnTo>
                    <a:lnTo>
                      <a:pt x="210" y="168"/>
                    </a:lnTo>
                    <a:lnTo>
                      <a:pt x="204" y="162"/>
                    </a:lnTo>
                    <a:lnTo>
                      <a:pt x="204" y="156"/>
                    </a:lnTo>
                    <a:lnTo>
                      <a:pt x="204" y="144"/>
                    </a:lnTo>
                    <a:lnTo>
                      <a:pt x="198" y="132"/>
                    </a:lnTo>
                    <a:lnTo>
                      <a:pt x="198" y="126"/>
                    </a:lnTo>
                    <a:lnTo>
                      <a:pt x="192" y="120"/>
                    </a:lnTo>
                    <a:lnTo>
                      <a:pt x="192" y="114"/>
                    </a:lnTo>
                    <a:lnTo>
                      <a:pt x="192" y="108"/>
                    </a:lnTo>
                    <a:lnTo>
                      <a:pt x="198" y="102"/>
                    </a:lnTo>
                    <a:lnTo>
                      <a:pt x="204" y="96"/>
                    </a:lnTo>
                    <a:lnTo>
                      <a:pt x="204" y="90"/>
                    </a:lnTo>
                    <a:lnTo>
                      <a:pt x="210" y="90"/>
                    </a:lnTo>
                    <a:lnTo>
                      <a:pt x="216" y="84"/>
                    </a:lnTo>
                    <a:lnTo>
                      <a:pt x="222" y="84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40" y="90"/>
                    </a:lnTo>
                    <a:lnTo>
                      <a:pt x="246" y="96"/>
                    </a:lnTo>
                    <a:lnTo>
                      <a:pt x="252" y="102"/>
                    </a:lnTo>
                    <a:lnTo>
                      <a:pt x="258" y="102"/>
                    </a:lnTo>
                    <a:lnTo>
                      <a:pt x="264" y="102"/>
                    </a:lnTo>
                    <a:lnTo>
                      <a:pt x="270" y="102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02"/>
                    </a:lnTo>
                    <a:lnTo>
                      <a:pt x="282" y="96"/>
                    </a:lnTo>
                    <a:lnTo>
                      <a:pt x="282" y="90"/>
                    </a:lnTo>
                    <a:lnTo>
                      <a:pt x="276" y="84"/>
                    </a:lnTo>
                    <a:lnTo>
                      <a:pt x="276" y="72"/>
                    </a:lnTo>
                    <a:lnTo>
                      <a:pt x="276" y="66"/>
                    </a:lnTo>
                    <a:lnTo>
                      <a:pt x="276" y="60"/>
                    </a:lnTo>
                    <a:lnTo>
                      <a:pt x="276" y="48"/>
                    </a:lnTo>
                    <a:lnTo>
                      <a:pt x="276" y="42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94" y="30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6"/>
                    </a:lnTo>
                    <a:lnTo>
                      <a:pt x="336" y="30"/>
                    </a:lnTo>
                    <a:lnTo>
                      <a:pt x="342" y="24"/>
                    </a:lnTo>
                    <a:lnTo>
                      <a:pt x="342" y="18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24"/>
                    </a:lnTo>
                    <a:lnTo>
                      <a:pt x="438" y="18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6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24"/>
                    </a:lnTo>
                    <a:lnTo>
                      <a:pt x="504" y="36"/>
                    </a:lnTo>
                    <a:lnTo>
                      <a:pt x="510" y="42"/>
                    </a:lnTo>
                    <a:lnTo>
                      <a:pt x="516" y="42"/>
                    </a:lnTo>
                    <a:lnTo>
                      <a:pt x="522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40" y="66"/>
                    </a:lnTo>
                    <a:lnTo>
                      <a:pt x="540" y="72"/>
                    </a:lnTo>
                    <a:lnTo>
                      <a:pt x="534" y="72"/>
                    </a:lnTo>
                    <a:lnTo>
                      <a:pt x="534" y="78"/>
                    </a:lnTo>
                    <a:lnTo>
                      <a:pt x="534" y="84"/>
                    </a:lnTo>
                    <a:lnTo>
                      <a:pt x="534" y="90"/>
                    </a:lnTo>
                    <a:lnTo>
                      <a:pt x="534" y="96"/>
                    </a:lnTo>
                    <a:lnTo>
                      <a:pt x="540" y="102"/>
                    </a:lnTo>
                    <a:lnTo>
                      <a:pt x="540" y="108"/>
                    </a:lnTo>
                    <a:lnTo>
                      <a:pt x="540" y="114"/>
                    </a:lnTo>
                    <a:lnTo>
                      <a:pt x="540" y="120"/>
                    </a:lnTo>
                    <a:lnTo>
                      <a:pt x="540" y="126"/>
                    </a:lnTo>
                    <a:lnTo>
                      <a:pt x="540" y="132"/>
                    </a:lnTo>
                    <a:lnTo>
                      <a:pt x="540" y="138"/>
                    </a:lnTo>
                    <a:lnTo>
                      <a:pt x="540" y="144"/>
                    </a:lnTo>
                    <a:lnTo>
                      <a:pt x="540" y="150"/>
                    </a:lnTo>
                    <a:lnTo>
                      <a:pt x="540" y="156"/>
                    </a:lnTo>
                    <a:lnTo>
                      <a:pt x="546" y="162"/>
                    </a:lnTo>
                    <a:lnTo>
                      <a:pt x="546" y="168"/>
                    </a:lnTo>
                    <a:lnTo>
                      <a:pt x="546" y="174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52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58" y="210"/>
                    </a:lnTo>
                    <a:lnTo>
                      <a:pt x="558" y="216"/>
                    </a:lnTo>
                    <a:lnTo>
                      <a:pt x="558" y="222"/>
                    </a:lnTo>
                    <a:lnTo>
                      <a:pt x="558" y="228"/>
                    </a:lnTo>
                    <a:lnTo>
                      <a:pt x="564" y="228"/>
                    </a:lnTo>
                    <a:lnTo>
                      <a:pt x="564" y="234"/>
                    </a:lnTo>
                    <a:lnTo>
                      <a:pt x="564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64" y="258"/>
                    </a:lnTo>
                    <a:lnTo>
                      <a:pt x="564" y="264"/>
                    </a:lnTo>
                    <a:lnTo>
                      <a:pt x="564" y="270"/>
                    </a:lnTo>
                    <a:lnTo>
                      <a:pt x="558" y="270"/>
                    </a:lnTo>
                    <a:lnTo>
                      <a:pt x="558" y="276"/>
                    </a:lnTo>
                    <a:lnTo>
                      <a:pt x="552" y="282"/>
                    </a:lnTo>
                    <a:lnTo>
                      <a:pt x="558" y="282"/>
                    </a:lnTo>
                    <a:lnTo>
                      <a:pt x="558" y="288"/>
                    </a:lnTo>
                    <a:lnTo>
                      <a:pt x="564" y="288"/>
                    </a:lnTo>
                    <a:lnTo>
                      <a:pt x="564" y="294"/>
                    </a:lnTo>
                    <a:lnTo>
                      <a:pt x="570" y="294"/>
                    </a:lnTo>
                    <a:lnTo>
                      <a:pt x="576" y="300"/>
                    </a:lnTo>
                    <a:lnTo>
                      <a:pt x="582" y="300"/>
                    </a:lnTo>
                    <a:lnTo>
                      <a:pt x="582" y="306"/>
                    </a:lnTo>
                    <a:lnTo>
                      <a:pt x="588" y="306"/>
                    </a:lnTo>
                    <a:lnTo>
                      <a:pt x="588" y="312"/>
                    </a:lnTo>
                    <a:lnTo>
                      <a:pt x="594" y="312"/>
                    </a:lnTo>
                    <a:lnTo>
                      <a:pt x="588" y="318"/>
                    </a:lnTo>
                    <a:lnTo>
                      <a:pt x="582" y="318"/>
                    </a:lnTo>
                    <a:lnTo>
                      <a:pt x="582" y="324"/>
                    </a:lnTo>
                    <a:lnTo>
                      <a:pt x="576" y="324"/>
                    </a:lnTo>
                    <a:lnTo>
                      <a:pt x="576" y="318"/>
                    </a:lnTo>
                    <a:lnTo>
                      <a:pt x="570" y="318"/>
                    </a:lnTo>
                    <a:lnTo>
                      <a:pt x="564" y="318"/>
                    </a:lnTo>
                    <a:lnTo>
                      <a:pt x="564" y="324"/>
                    </a:lnTo>
                    <a:lnTo>
                      <a:pt x="564" y="330"/>
                    </a:lnTo>
                    <a:lnTo>
                      <a:pt x="564" y="336"/>
                    </a:lnTo>
                    <a:lnTo>
                      <a:pt x="558" y="336"/>
                    </a:lnTo>
                    <a:lnTo>
                      <a:pt x="552" y="336"/>
                    </a:lnTo>
                    <a:lnTo>
                      <a:pt x="552" y="342"/>
                    </a:lnTo>
                    <a:lnTo>
                      <a:pt x="546" y="342"/>
                    </a:lnTo>
                    <a:lnTo>
                      <a:pt x="546" y="348"/>
                    </a:lnTo>
                    <a:lnTo>
                      <a:pt x="540" y="348"/>
                    </a:lnTo>
                    <a:lnTo>
                      <a:pt x="534" y="348"/>
                    </a:lnTo>
                    <a:lnTo>
                      <a:pt x="534" y="342"/>
                    </a:lnTo>
                    <a:lnTo>
                      <a:pt x="528" y="342"/>
                    </a:lnTo>
                    <a:lnTo>
                      <a:pt x="522" y="342"/>
                    </a:lnTo>
                    <a:lnTo>
                      <a:pt x="516" y="348"/>
                    </a:lnTo>
                    <a:lnTo>
                      <a:pt x="510" y="348"/>
                    </a:lnTo>
                    <a:lnTo>
                      <a:pt x="504" y="348"/>
                    </a:lnTo>
                    <a:lnTo>
                      <a:pt x="504" y="354"/>
                    </a:lnTo>
                    <a:lnTo>
                      <a:pt x="504" y="360"/>
                    </a:lnTo>
                    <a:lnTo>
                      <a:pt x="504" y="366"/>
                    </a:lnTo>
                    <a:lnTo>
                      <a:pt x="498" y="366"/>
                    </a:lnTo>
                    <a:lnTo>
                      <a:pt x="498" y="372"/>
                    </a:lnTo>
                    <a:lnTo>
                      <a:pt x="498" y="378"/>
                    </a:lnTo>
                    <a:lnTo>
                      <a:pt x="498" y="384"/>
                    </a:lnTo>
                    <a:lnTo>
                      <a:pt x="492" y="390"/>
                    </a:lnTo>
                    <a:lnTo>
                      <a:pt x="492" y="396"/>
                    </a:lnTo>
                    <a:lnTo>
                      <a:pt x="492" y="402"/>
                    </a:lnTo>
                    <a:lnTo>
                      <a:pt x="498" y="408"/>
                    </a:lnTo>
                    <a:lnTo>
                      <a:pt x="504" y="414"/>
                    </a:lnTo>
                    <a:lnTo>
                      <a:pt x="504" y="420"/>
                    </a:lnTo>
                    <a:lnTo>
                      <a:pt x="504" y="426"/>
                    </a:lnTo>
                    <a:lnTo>
                      <a:pt x="504" y="432"/>
                    </a:lnTo>
                    <a:lnTo>
                      <a:pt x="504" y="438"/>
                    </a:lnTo>
                    <a:lnTo>
                      <a:pt x="504" y="444"/>
                    </a:lnTo>
                    <a:lnTo>
                      <a:pt x="498" y="444"/>
                    </a:lnTo>
                    <a:lnTo>
                      <a:pt x="498" y="450"/>
                    </a:lnTo>
                    <a:lnTo>
                      <a:pt x="498" y="456"/>
                    </a:lnTo>
                    <a:lnTo>
                      <a:pt x="498" y="462"/>
                    </a:lnTo>
                    <a:lnTo>
                      <a:pt x="492" y="468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62" y="498"/>
                    </a:lnTo>
                    <a:lnTo>
                      <a:pt x="462" y="504"/>
                    </a:lnTo>
                    <a:lnTo>
                      <a:pt x="462" y="510"/>
                    </a:lnTo>
                    <a:lnTo>
                      <a:pt x="462" y="516"/>
                    </a:lnTo>
                    <a:lnTo>
                      <a:pt x="456" y="516"/>
                    </a:lnTo>
                    <a:lnTo>
                      <a:pt x="456" y="522"/>
                    </a:lnTo>
                    <a:lnTo>
                      <a:pt x="456" y="528"/>
                    </a:lnTo>
                    <a:lnTo>
                      <a:pt x="450" y="528"/>
                    </a:lnTo>
                    <a:lnTo>
                      <a:pt x="450" y="534"/>
                    </a:lnTo>
                    <a:lnTo>
                      <a:pt x="450" y="540"/>
                    </a:lnTo>
                    <a:lnTo>
                      <a:pt x="444" y="540"/>
                    </a:lnTo>
                    <a:lnTo>
                      <a:pt x="438" y="540"/>
                    </a:lnTo>
                    <a:lnTo>
                      <a:pt x="432" y="540"/>
                    </a:lnTo>
                    <a:lnTo>
                      <a:pt x="426" y="540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8" y="552"/>
                    </a:lnTo>
                    <a:lnTo>
                      <a:pt x="402" y="552"/>
                    </a:lnTo>
                    <a:lnTo>
                      <a:pt x="396" y="552"/>
                    </a:lnTo>
                    <a:lnTo>
                      <a:pt x="396" y="546"/>
                    </a:lnTo>
                    <a:lnTo>
                      <a:pt x="396" y="552"/>
                    </a:lnTo>
                    <a:lnTo>
                      <a:pt x="390" y="552"/>
                    </a:lnTo>
                    <a:lnTo>
                      <a:pt x="384" y="552"/>
                    </a:lnTo>
                    <a:lnTo>
                      <a:pt x="378" y="552"/>
                    </a:lnTo>
                    <a:lnTo>
                      <a:pt x="378" y="546"/>
                    </a:lnTo>
                    <a:lnTo>
                      <a:pt x="372" y="546"/>
                    </a:lnTo>
                    <a:lnTo>
                      <a:pt x="366" y="546"/>
                    </a:lnTo>
                    <a:lnTo>
                      <a:pt x="366" y="552"/>
                    </a:lnTo>
                    <a:lnTo>
                      <a:pt x="360" y="552"/>
                    </a:lnTo>
                    <a:lnTo>
                      <a:pt x="360" y="546"/>
                    </a:lnTo>
                    <a:lnTo>
                      <a:pt x="360" y="552"/>
                    </a:lnTo>
                    <a:lnTo>
                      <a:pt x="354" y="546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8" y="558"/>
                    </a:lnTo>
                    <a:lnTo>
                      <a:pt x="342" y="564"/>
                    </a:lnTo>
                    <a:lnTo>
                      <a:pt x="336" y="564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30" y="582"/>
                    </a:lnTo>
                    <a:lnTo>
                      <a:pt x="324" y="588"/>
                    </a:lnTo>
                    <a:lnTo>
                      <a:pt x="318" y="588"/>
                    </a:lnTo>
                    <a:lnTo>
                      <a:pt x="312" y="588"/>
                    </a:lnTo>
                    <a:lnTo>
                      <a:pt x="312" y="582"/>
                    </a:lnTo>
                    <a:lnTo>
                      <a:pt x="312" y="576"/>
                    </a:lnTo>
                    <a:lnTo>
                      <a:pt x="312" y="570"/>
                    </a:lnTo>
                    <a:lnTo>
                      <a:pt x="312" y="564"/>
                    </a:lnTo>
                    <a:lnTo>
                      <a:pt x="306" y="564"/>
                    </a:lnTo>
                    <a:lnTo>
                      <a:pt x="306" y="558"/>
                    </a:lnTo>
                    <a:lnTo>
                      <a:pt x="300" y="552"/>
                    </a:lnTo>
                    <a:lnTo>
                      <a:pt x="294" y="552"/>
                    </a:lnTo>
                    <a:lnTo>
                      <a:pt x="294" y="546"/>
                    </a:lnTo>
                    <a:lnTo>
                      <a:pt x="288" y="546"/>
                    </a:lnTo>
                    <a:lnTo>
                      <a:pt x="282" y="540"/>
                    </a:lnTo>
                    <a:lnTo>
                      <a:pt x="282" y="534"/>
                    </a:lnTo>
                    <a:lnTo>
                      <a:pt x="282" y="528"/>
                    </a:lnTo>
                    <a:lnTo>
                      <a:pt x="276" y="522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22"/>
                    </a:lnTo>
                    <a:lnTo>
                      <a:pt x="258" y="522"/>
                    </a:lnTo>
                    <a:lnTo>
                      <a:pt x="258" y="516"/>
                    </a:lnTo>
                    <a:lnTo>
                      <a:pt x="258" y="504"/>
                    </a:lnTo>
                    <a:lnTo>
                      <a:pt x="258" y="498"/>
                    </a:lnTo>
                    <a:lnTo>
                      <a:pt x="258" y="492"/>
                    </a:lnTo>
                    <a:lnTo>
                      <a:pt x="264" y="492"/>
                    </a:lnTo>
                    <a:lnTo>
                      <a:pt x="264" y="486"/>
                    </a:lnTo>
                    <a:lnTo>
                      <a:pt x="264" y="480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58" y="468"/>
                    </a:lnTo>
                    <a:lnTo>
                      <a:pt x="264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76" y="474"/>
                    </a:lnTo>
                    <a:lnTo>
                      <a:pt x="282" y="474"/>
                    </a:lnTo>
                    <a:lnTo>
                      <a:pt x="282" y="468"/>
                    </a:lnTo>
                    <a:lnTo>
                      <a:pt x="288" y="462"/>
                    </a:lnTo>
                    <a:lnTo>
                      <a:pt x="288" y="456"/>
                    </a:lnTo>
                    <a:lnTo>
                      <a:pt x="282" y="444"/>
                    </a:lnTo>
                    <a:lnTo>
                      <a:pt x="282" y="438"/>
                    </a:lnTo>
                    <a:lnTo>
                      <a:pt x="276" y="432"/>
                    </a:lnTo>
                    <a:lnTo>
                      <a:pt x="270" y="426"/>
                    </a:lnTo>
                    <a:lnTo>
                      <a:pt x="264" y="426"/>
                    </a:lnTo>
                    <a:lnTo>
                      <a:pt x="264" y="420"/>
                    </a:lnTo>
                    <a:lnTo>
                      <a:pt x="258" y="414"/>
                    </a:lnTo>
                    <a:lnTo>
                      <a:pt x="252" y="414"/>
                    </a:lnTo>
                    <a:lnTo>
                      <a:pt x="246" y="408"/>
                    </a:lnTo>
                    <a:lnTo>
                      <a:pt x="240" y="402"/>
                    </a:lnTo>
                    <a:lnTo>
                      <a:pt x="240" y="396"/>
                    </a:lnTo>
                    <a:lnTo>
                      <a:pt x="234" y="390"/>
                    </a:lnTo>
                    <a:lnTo>
                      <a:pt x="228" y="390"/>
                    </a:lnTo>
                    <a:lnTo>
                      <a:pt x="222" y="384"/>
                    </a:lnTo>
                    <a:lnTo>
                      <a:pt x="216" y="378"/>
                    </a:lnTo>
                    <a:lnTo>
                      <a:pt x="210" y="378"/>
                    </a:lnTo>
                    <a:lnTo>
                      <a:pt x="204" y="378"/>
                    </a:lnTo>
                    <a:lnTo>
                      <a:pt x="198" y="378"/>
                    </a:lnTo>
                    <a:lnTo>
                      <a:pt x="198" y="384"/>
                    </a:lnTo>
                    <a:lnTo>
                      <a:pt x="192" y="384"/>
                    </a:lnTo>
                    <a:lnTo>
                      <a:pt x="186" y="384"/>
                    </a:lnTo>
                    <a:lnTo>
                      <a:pt x="180" y="384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84"/>
                    </a:lnTo>
                    <a:lnTo>
                      <a:pt x="150" y="384"/>
                    </a:lnTo>
                    <a:lnTo>
                      <a:pt x="144" y="384"/>
                    </a:lnTo>
                    <a:lnTo>
                      <a:pt x="138" y="384"/>
                    </a:lnTo>
                    <a:lnTo>
                      <a:pt x="132" y="384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102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33" name="Freeform 41">
                <a:extLst>
                  <a:ext uri="{FF2B5EF4-FFF2-40B4-BE49-F238E27FC236}">
                    <a16:creationId xmlns:a16="http://schemas.microsoft.com/office/drawing/2014/main" id="{EE5C116C-69D3-44BE-50DB-55E8C40B488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7296468"/>
                <a:ext cx="1419665" cy="282257"/>
              </a:xfrm>
              <a:custGeom>
                <a:avLst/>
                <a:gdLst>
                  <a:gd name="T0" fmla="*/ 1316697274 w 426"/>
                  <a:gd name="T1" fmla="*/ 34564457 h 84"/>
                  <a:gd name="T2" fmla="*/ 2147483647 w 426"/>
                  <a:gd name="T3" fmla="*/ 34564457 h 84"/>
                  <a:gd name="T4" fmla="*/ 2147483647 w 426"/>
                  <a:gd name="T5" fmla="*/ 34564457 h 84"/>
                  <a:gd name="T6" fmla="*/ 2147483647 w 426"/>
                  <a:gd name="T7" fmla="*/ 69128915 h 84"/>
                  <a:gd name="T8" fmla="*/ 2147483647 w 426"/>
                  <a:gd name="T9" fmla="*/ 103693372 h 84"/>
                  <a:gd name="T10" fmla="*/ 2147483647 w 426"/>
                  <a:gd name="T11" fmla="*/ 103693372 h 84"/>
                  <a:gd name="T12" fmla="*/ 2147483647 w 426"/>
                  <a:gd name="T13" fmla="*/ 138255429 h 84"/>
                  <a:gd name="T14" fmla="*/ 2147483647 w 426"/>
                  <a:gd name="T15" fmla="*/ 172819886 h 84"/>
                  <a:gd name="T16" fmla="*/ 2147483647 w 426"/>
                  <a:gd name="T17" fmla="*/ 207384344 h 84"/>
                  <a:gd name="T18" fmla="*/ 2147483647 w 426"/>
                  <a:gd name="T19" fmla="*/ 207384344 h 84"/>
                  <a:gd name="T20" fmla="*/ 2147483647 w 426"/>
                  <a:gd name="T21" fmla="*/ 172819886 h 84"/>
                  <a:gd name="T22" fmla="*/ 2147483647 w 426"/>
                  <a:gd name="T23" fmla="*/ 138255429 h 84"/>
                  <a:gd name="T24" fmla="*/ 2147483647 w 426"/>
                  <a:gd name="T25" fmla="*/ 172819886 h 84"/>
                  <a:gd name="T26" fmla="*/ 2147483647 w 426"/>
                  <a:gd name="T27" fmla="*/ 172819886 h 84"/>
                  <a:gd name="T28" fmla="*/ 2147483647 w 426"/>
                  <a:gd name="T29" fmla="*/ 207384344 h 84"/>
                  <a:gd name="T30" fmla="*/ 2147483647 w 426"/>
                  <a:gd name="T31" fmla="*/ 241948801 h 84"/>
                  <a:gd name="T32" fmla="*/ 2147483647 w 426"/>
                  <a:gd name="T33" fmla="*/ 276513258 h 84"/>
                  <a:gd name="T34" fmla="*/ 2147483647 w 426"/>
                  <a:gd name="T35" fmla="*/ 311077715 h 84"/>
                  <a:gd name="T36" fmla="*/ 2147483647 w 426"/>
                  <a:gd name="T37" fmla="*/ 345642173 h 84"/>
                  <a:gd name="T38" fmla="*/ 2147483647 w 426"/>
                  <a:gd name="T39" fmla="*/ 345642173 h 84"/>
                  <a:gd name="T40" fmla="*/ 2147483647 w 426"/>
                  <a:gd name="T41" fmla="*/ 380204230 h 84"/>
                  <a:gd name="T42" fmla="*/ 2147483647 w 426"/>
                  <a:gd name="T43" fmla="*/ 380204230 h 84"/>
                  <a:gd name="T44" fmla="*/ 2147483647 w 426"/>
                  <a:gd name="T45" fmla="*/ 380204230 h 84"/>
                  <a:gd name="T46" fmla="*/ 2147483647 w 426"/>
                  <a:gd name="T47" fmla="*/ 380204230 h 84"/>
                  <a:gd name="T48" fmla="*/ 2147483647 w 426"/>
                  <a:gd name="T49" fmla="*/ 449333144 h 84"/>
                  <a:gd name="T50" fmla="*/ 2147483647 w 426"/>
                  <a:gd name="T51" fmla="*/ 449333144 h 84"/>
                  <a:gd name="T52" fmla="*/ 2147483647 w 426"/>
                  <a:gd name="T53" fmla="*/ 380204230 h 84"/>
                  <a:gd name="T54" fmla="*/ 1955094077 w 426"/>
                  <a:gd name="T55" fmla="*/ 380204230 h 84"/>
                  <a:gd name="T56" fmla="*/ 1755596365 w 426"/>
                  <a:gd name="T57" fmla="*/ 380204230 h 84"/>
                  <a:gd name="T58" fmla="*/ 1436395385 w 426"/>
                  <a:gd name="T59" fmla="*/ 414768687 h 84"/>
                  <a:gd name="T60" fmla="*/ 1196996584 w 426"/>
                  <a:gd name="T61" fmla="*/ 414768687 h 84"/>
                  <a:gd name="T62" fmla="*/ 1157098073 w 426"/>
                  <a:gd name="T63" fmla="*/ 449333144 h 84"/>
                  <a:gd name="T64" fmla="*/ 758097493 w 426"/>
                  <a:gd name="T65" fmla="*/ 449333144 h 84"/>
                  <a:gd name="T66" fmla="*/ 558597202 w 426"/>
                  <a:gd name="T67" fmla="*/ 449333144 h 84"/>
                  <a:gd name="T68" fmla="*/ 239398801 w 426"/>
                  <a:gd name="T69" fmla="*/ 449333144 h 84"/>
                  <a:gd name="T70" fmla="*/ 0 w 426"/>
                  <a:gd name="T71" fmla="*/ 449333144 h 84"/>
                  <a:gd name="T72" fmla="*/ 0 w 426"/>
                  <a:gd name="T73" fmla="*/ 414768687 h 84"/>
                  <a:gd name="T74" fmla="*/ 0 w 426"/>
                  <a:gd name="T75" fmla="*/ 380204230 h 84"/>
                  <a:gd name="T76" fmla="*/ 39901090 w 426"/>
                  <a:gd name="T77" fmla="*/ 345642173 h 84"/>
                  <a:gd name="T78" fmla="*/ 119700690 w 426"/>
                  <a:gd name="T79" fmla="*/ 345642173 h 84"/>
                  <a:gd name="T80" fmla="*/ 159599201 w 426"/>
                  <a:gd name="T81" fmla="*/ 345642173 h 84"/>
                  <a:gd name="T82" fmla="*/ 279299891 w 426"/>
                  <a:gd name="T83" fmla="*/ 345642173 h 84"/>
                  <a:gd name="T84" fmla="*/ 319198401 w 426"/>
                  <a:gd name="T85" fmla="*/ 345642173 h 84"/>
                  <a:gd name="T86" fmla="*/ 319198401 w 426"/>
                  <a:gd name="T87" fmla="*/ 276513258 h 84"/>
                  <a:gd name="T88" fmla="*/ 398998002 w 426"/>
                  <a:gd name="T89" fmla="*/ 276513258 h 84"/>
                  <a:gd name="T90" fmla="*/ 438899091 w 426"/>
                  <a:gd name="T91" fmla="*/ 276513258 h 84"/>
                  <a:gd name="T92" fmla="*/ 518698692 w 426"/>
                  <a:gd name="T93" fmla="*/ 276513258 h 84"/>
                  <a:gd name="T94" fmla="*/ 598498292 w 426"/>
                  <a:gd name="T95" fmla="*/ 276513258 h 84"/>
                  <a:gd name="T96" fmla="*/ 638399382 w 426"/>
                  <a:gd name="T97" fmla="*/ 276513258 h 84"/>
                  <a:gd name="T98" fmla="*/ 718198982 w 426"/>
                  <a:gd name="T99" fmla="*/ 276513258 h 84"/>
                  <a:gd name="T100" fmla="*/ 758097493 w 426"/>
                  <a:gd name="T101" fmla="*/ 276513258 h 84"/>
                  <a:gd name="T102" fmla="*/ 797998582 w 426"/>
                  <a:gd name="T103" fmla="*/ 276513258 h 84"/>
                  <a:gd name="T104" fmla="*/ 837897093 w 426"/>
                  <a:gd name="T105" fmla="*/ 241948801 h 84"/>
                  <a:gd name="T106" fmla="*/ 877798183 w 426"/>
                  <a:gd name="T107" fmla="*/ 207384344 h 84"/>
                  <a:gd name="T108" fmla="*/ 877798183 w 426"/>
                  <a:gd name="T109" fmla="*/ 138255429 h 84"/>
                  <a:gd name="T110" fmla="*/ 917696693 w 426"/>
                  <a:gd name="T111" fmla="*/ 103693372 h 84"/>
                  <a:gd name="T112" fmla="*/ 917696693 w 426"/>
                  <a:gd name="T113" fmla="*/ 34564457 h 84"/>
                  <a:gd name="T114" fmla="*/ 957597783 w 426"/>
                  <a:gd name="T115" fmla="*/ 0 h 84"/>
                  <a:gd name="T116" fmla="*/ 1037397383 w 426"/>
                  <a:gd name="T117" fmla="*/ 34564457 h 84"/>
                  <a:gd name="T118" fmla="*/ 1077295894 w 426"/>
                  <a:gd name="T119" fmla="*/ 34564457 h 84"/>
                  <a:gd name="T120" fmla="*/ 1157098073 w 426"/>
                  <a:gd name="T121" fmla="*/ 69128915 h 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26" h="84">
                    <a:moveTo>
                      <a:pt x="192" y="6"/>
                    </a:moveTo>
                    <a:lnTo>
                      <a:pt x="192" y="6"/>
                    </a:lnTo>
                    <a:lnTo>
                      <a:pt x="198" y="6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88" y="0"/>
                    </a:lnTo>
                    <a:lnTo>
                      <a:pt x="312" y="6"/>
                    </a:lnTo>
                    <a:lnTo>
                      <a:pt x="324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0" y="12"/>
                    </a:lnTo>
                    <a:lnTo>
                      <a:pt x="354" y="12"/>
                    </a:lnTo>
                    <a:lnTo>
                      <a:pt x="354" y="18"/>
                    </a:lnTo>
                    <a:lnTo>
                      <a:pt x="354" y="12"/>
                    </a:lnTo>
                    <a:lnTo>
                      <a:pt x="348" y="12"/>
                    </a:lnTo>
                    <a:lnTo>
                      <a:pt x="348" y="18"/>
                    </a:lnTo>
                    <a:lnTo>
                      <a:pt x="348" y="24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72" y="30"/>
                    </a:lnTo>
                    <a:lnTo>
                      <a:pt x="378" y="24"/>
                    </a:lnTo>
                    <a:lnTo>
                      <a:pt x="378" y="30"/>
                    </a:lnTo>
                    <a:lnTo>
                      <a:pt x="384" y="30"/>
                    </a:lnTo>
                    <a:lnTo>
                      <a:pt x="384" y="24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390" y="36"/>
                    </a:lnTo>
                    <a:lnTo>
                      <a:pt x="390" y="42"/>
                    </a:lnTo>
                    <a:lnTo>
                      <a:pt x="384" y="42"/>
                    </a:lnTo>
                    <a:lnTo>
                      <a:pt x="384" y="48"/>
                    </a:lnTo>
                    <a:lnTo>
                      <a:pt x="378" y="48"/>
                    </a:lnTo>
                    <a:lnTo>
                      <a:pt x="372" y="48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60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66"/>
                    </a:lnTo>
                    <a:lnTo>
                      <a:pt x="396" y="66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14" y="66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26" y="72"/>
                    </a:lnTo>
                    <a:lnTo>
                      <a:pt x="426" y="78"/>
                    </a:lnTo>
                    <a:lnTo>
                      <a:pt x="426" y="84"/>
                    </a:lnTo>
                    <a:lnTo>
                      <a:pt x="420" y="84"/>
                    </a:lnTo>
                    <a:lnTo>
                      <a:pt x="414" y="84"/>
                    </a:lnTo>
                    <a:lnTo>
                      <a:pt x="408" y="78"/>
                    </a:lnTo>
                    <a:lnTo>
                      <a:pt x="396" y="78"/>
                    </a:lnTo>
                    <a:lnTo>
                      <a:pt x="384" y="78"/>
                    </a:lnTo>
                    <a:lnTo>
                      <a:pt x="372" y="78"/>
                    </a:lnTo>
                    <a:lnTo>
                      <a:pt x="360" y="72"/>
                    </a:lnTo>
                    <a:lnTo>
                      <a:pt x="354" y="72"/>
                    </a:lnTo>
                    <a:lnTo>
                      <a:pt x="348" y="72"/>
                    </a:lnTo>
                    <a:lnTo>
                      <a:pt x="342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0" y="66"/>
                    </a:lnTo>
                    <a:lnTo>
                      <a:pt x="324" y="66"/>
                    </a:lnTo>
                    <a:lnTo>
                      <a:pt x="318" y="66"/>
                    </a:lnTo>
                    <a:lnTo>
                      <a:pt x="312" y="66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294" y="66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76" y="66"/>
                    </a:lnTo>
                    <a:lnTo>
                      <a:pt x="270" y="66"/>
                    </a:lnTo>
                    <a:lnTo>
                      <a:pt x="264" y="66"/>
                    </a:lnTo>
                    <a:lnTo>
                      <a:pt x="258" y="66"/>
                    </a:lnTo>
                    <a:lnTo>
                      <a:pt x="252" y="72"/>
                    </a:lnTo>
                    <a:lnTo>
                      <a:pt x="246" y="72"/>
                    </a:lnTo>
                    <a:lnTo>
                      <a:pt x="240" y="72"/>
                    </a:lnTo>
                    <a:lnTo>
                      <a:pt x="234" y="72"/>
                    </a:lnTo>
                    <a:lnTo>
                      <a:pt x="222" y="72"/>
                    </a:lnTo>
                    <a:lnTo>
                      <a:pt x="216" y="72"/>
                    </a:lnTo>
                    <a:lnTo>
                      <a:pt x="210" y="72"/>
                    </a:lnTo>
                    <a:lnTo>
                      <a:pt x="204" y="72"/>
                    </a:lnTo>
                    <a:lnTo>
                      <a:pt x="198" y="72"/>
                    </a:lnTo>
                    <a:lnTo>
                      <a:pt x="192" y="72"/>
                    </a:lnTo>
                    <a:lnTo>
                      <a:pt x="186" y="72"/>
                    </a:lnTo>
                    <a:lnTo>
                      <a:pt x="180" y="72"/>
                    </a:lnTo>
                    <a:lnTo>
                      <a:pt x="180" y="78"/>
                    </a:lnTo>
                    <a:lnTo>
                      <a:pt x="174" y="78"/>
                    </a:lnTo>
                    <a:lnTo>
                      <a:pt x="162" y="78"/>
                    </a:lnTo>
                    <a:lnTo>
                      <a:pt x="156" y="78"/>
                    </a:lnTo>
                    <a:lnTo>
                      <a:pt x="144" y="72"/>
                    </a:lnTo>
                    <a:lnTo>
                      <a:pt x="138" y="72"/>
                    </a:lnTo>
                    <a:lnTo>
                      <a:pt x="132" y="72"/>
                    </a:lnTo>
                    <a:lnTo>
                      <a:pt x="126" y="78"/>
                    </a:lnTo>
                    <a:lnTo>
                      <a:pt x="120" y="78"/>
                    </a:lnTo>
                    <a:lnTo>
                      <a:pt x="114" y="78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96" y="78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8"/>
                    </a:lnTo>
                    <a:lnTo>
                      <a:pt x="66" y="78"/>
                    </a:lnTo>
                    <a:lnTo>
                      <a:pt x="60" y="78"/>
                    </a:lnTo>
                    <a:lnTo>
                      <a:pt x="54" y="78"/>
                    </a:lnTo>
                    <a:lnTo>
                      <a:pt x="48" y="78"/>
                    </a:lnTo>
                    <a:lnTo>
                      <a:pt x="36" y="78"/>
                    </a:lnTo>
                    <a:lnTo>
                      <a:pt x="30" y="78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6" y="8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26" y="42"/>
                    </a:lnTo>
                    <a:lnTo>
                      <a:pt x="132" y="42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434" name="Rectangle 48">
                <a:extLst>
                  <a:ext uri="{FF2B5EF4-FFF2-40B4-BE49-F238E27FC236}">
                    <a16:creationId xmlns:a16="http://schemas.microsoft.com/office/drawing/2014/main" id="{58FADF85-6CAB-751C-25AF-4A0FCECF16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31581" y="7404539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Ebonyi</a:t>
                </a:r>
                <a:endParaRPr lang="en-GB" altLang="en-US" sz="800" dirty="0"/>
              </a:p>
            </p:txBody>
          </p:sp>
          <p:sp>
            <p:nvSpPr>
              <p:cNvPr id="435" name="Rectangle 53">
                <a:extLst>
                  <a:ext uri="{FF2B5EF4-FFF2-40B4-BE49-F238E27FC236}">
                    <a16:creationId xmlns:a16="http://schemas.microsoft.com/office/drawing/2014/main" id="{0F40236B-273F-E060-C332-9952992223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3145" y="7474269"/>
                <a:ext cx="3686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Edo</a:t>
                </a:r>
                <a:endParaRPr lang="en-GB" altLang="en-US" sz="800" dirty="0"/>
              </a:p>
            </p:txBody>
          </p:sp>
          <p:sp>
            <p:nvSpPr>
              <p:cNvPr id="436" name="Rectangle 53">
                <a:extLst>
                  <a:ext uri="{FF2B5EF4-FFF2-40B4-BE49-F238E27FC236}">
                    <a16:creationId xmlns:a16="http://schemas.microsoft.com/office/drawing/2014/main" id="{067D0847-7B26-A87E-187A-01DB83514F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10589" y="5429547"/>
                <a:ext cx="3975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FCT</a:t>
                </a:r>
                <a:endParaRPr lang="en-GB" altLang="en-US" sz="800" dirty="0"/>
              </a:p>
            </p:txBody>
          </p:sp>
          <p:sp>
            <p:nvSpPr>
              <p:cNvPr id="437" name="Rectangle 53">
                <a:extLst>
                  <a:ext uri="{FF2B5EF4-FFF2-40B4-BE49-F238E27FC236}">
                    <a16:creationId xmlns:a16="http://schemas.microsoft.com/office/drawing/2014/main" id="{EDEEEEC4-AD41-4576-37FD-0CF65F0CF3D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8261" y="5634037"/>
                <a:ext cx="92653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Nasarawa</a:t>
                </a:r>
                <a:endParaRPr lang="en-GB" altLang="en-US" sz="800" dirty="0"/>
              </a:p>
            </p:txBody>
          </p:sp>
          <p:sp>
            <p:nvSpPr>
              <p:cNvPr id="438" name="Rectangle 54">
                <a:extLst>
                  <a:ext uri="{FF2B5EF4-FFF2-40B4-BE49-F238E27FC236}">
                    <a16:creationId xmlns:a16="http://schemas.microsoft.com/office/drawing/2014/main" id="{19C12F39-1A9F-8E22-CE4F-5A00C12190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77366" y="4974988"/>
                <a:ext cx="70211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Plateau</a:t>
                </a:r>
                <a:endParaRPr lang="en-GB" altLang="en-US" sz="800" dirty="0"/>
              </a:p>
            </p:txBody>
          </p:sp>
          <p:sp>
            <p:nvSpPr>
              <p:cNvPr id="439" name="Rectangle 56">
                <a:extLst>
                  <a:ext uri="{FF2B5EF4-FFF2-40B4-BE49-F238E27FC236}">
                    <a16:creationId xmlns:a16="http://schemas.microsoft.com/office/drawing/2014/main" id="{6DED1E0B-FFD4-0CC8-6154-0D2F71B26C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1866" y="3695064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Bauchi</a:t>
                </a:r>
                <a:endParaRPr lang="en-GB" altLang="en-US" sz="800" dirty="0"/>
              </a:p>
            </p:txBody>
          </p:sp>
          <p:sp>
            <p:nvSpPr>
              <p:cNvPr id="440" name="Rectangle 57">
                <a:extLst>
                  <a:ext uri="{FF2B5EF4-FFF2-40B4-BE49-F238E27FC236}">
                    <a16:creationId xmlns:a16="http://schemas.microsoft.com/office/drawing/2014/main" id="{C9A0D338-1B09-3F0F-323C-1AF7EBFB53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27460" y="5553151"/>
                <a:ext cx="65402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Taraba</a:t>
                </a:r>
                <a:endParaRPr lang="en-GB" altLang="en-US" sz="800" dirty="0"/>
              </a:p>
            </p:txBody>
          </p:sp>
          <p:sp>
            <p:nvSpPr>
              <p:cNvPr id="441" name="Rectangle 53">
                <a:extLst>
                  <a:ext uri="{FF2B5EF4-FFF2-40B4-BE49-F238E27FC236}">
                    <a16:creationId xmlns:a16="http://schemas.microsoft.com/office/drawing/2014/main" id="{304AD06C-B479-2130-2840-C97EFC37C12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42809" y="5267325"/>
                <a:ext cx="58349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Kwara</a:t>
                </a:r>
                <a:endParaRPr lang="en-GB" altLang="en-US" sz="800" dirty="0"/>
              </a:p>
            </p:txBody>
          </p:sp>
          <p:sp>
            <p:nvSpPr>
              <p:cNvPr id="442" name="Rectangle 53">
                <a:extLst>
                  <a:ext uri="{FF2B5EF4-FFF2-40B4-BE49-F238E27FC236}">
                    <a16:creationId xmlns:a16="http://schemas.microsoft.com/office/drawing/2014/main" id="{E92BA00C-A983-27CD-4072-69F00EDED68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9091" y="6016307"/>
                <a:ext cx="37830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Oyo</a:t>
                </a:r>
                <a:endParaRPr lang="en-GB" altLang="en-US" sz="800" dirty="0"/>
              </a:p>
            </p:txBody>
          </p:sp>
          <p:sp>
            <p:nvSpPr>
              <p:cNvPr id="443" name="Rectangle 53">
                <a:extLst>
                  <a:ext uri="{FF2B5EF4-FFF2-40B4-BE49-F238E27FC236}">
                    <a16:creationId xmlns:a16="http://schemas.microsoft.com/office/drawing/2014/main" id="{BD7064D8-BF72-24F9-4CD0-2339F27DAC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5475" y="8205470"/>
                <a:ext cx="48090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Delta</a:t>
                </a:r>
                <a:endParaRPr lang="en-GB" altLang="en-US" sz="800" dirty="0"/>
              </a:p>
            </p:txBody>
          </p:sp>
          <p:sp>
            <p:nvSpPr>
              <p:cNvPr id="444" name="Rectangle 53">
                <a:extLst>
                  <a:ext uri="{FF2B5EF4-FFF2-40B4-BE49-F238E27FC236}">
                    <a16:creationId xmlns:a16="http://schemas.microsoft.com/office/drawing/2014/main" id="{C1B14163-A0C5-DAE2-9753-E9B14321B2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2491" y="6262527"/>
                <a:ext cx="41357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Kogi</a:t>
                </a:r>
                <a:endParaRPr lang="en-GB" altLang="en-US" sz="800" dirty="0"/>
              </a:p>
            </p:txBody>
          </p:sp>
          <p:sp>
            <p:nvSpPr>
              <p:cNvPr id="445" name="Rectangle 53">
                <a:extLst>
                  <a:ext uri="{FF2B5EF4-FFF2-40B4-BE49-F238E27FC236}">
                    <a16:creationId xmlns:a16="http://schemas.microsoft.com/office/drawing/2014/main" id="{86BA2DBC-CFCD-328A-E8CE-D68044CA680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1419" y="6596855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Benue</a:t>
                </a:r>
                <a:endParaRPr lang="en-GB" altLang="en-US" sz="800" dirty="0"/>
              </a:p>
            </p:txBody>
          </p:sp>
          <p:sp>
            <p:nvSpPr>
              <p:cNvPr id="446" name="Rectangle 57">
                <a:extLst>
                  <a:ext uri="{FF2B5EF4-FFF2-40B4-BE49-F238E27FC236}">
                    <a16:creationId xmlns:a16="http://schemas.microsoft.com/office/drawing/2014/main" id="{D416C1B9-4C6C-A1C6-2544-AFF9E516DA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79932" y="4569164"/>
                <a:ext cx="91691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Adamawa</a:t>
                </a:r>
                <a:endParaRPr lang="en-GB" altLang="en-US" sz="800" dirty="0"/>
              </a:p>
            </p:txBody>
          </p:sp>
          <p:sp>
            <p:nvSpPr>
              <p:cNvPr id="447" name="Rectangle 57">
                <a:extLst>
                  <a:ext uri="{FF2B5EF4-FFF2-40B4-BE49-F238E27FC236}">
                    <a16:creationId xmlns:a16="http://schemas.microsoft.com/office/drawing/2014/main" id="{0B5AB992-A8B1-A683-4ED3-E8A603E744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79852" y="3714612"/>
                <a:ext cx="67646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Gombe</a:t>
                </a:r>
                <a:endParaRPr lang="en-GB" altLang="en-US" sz="800" dirty="0"/>
              </a:p>
            </p:txBody>
          </p:sp>
          <p:sp>
            <p:nvSpPr>
              <p:cNvPr id="448" name="Rectangle 57">
                <a:extLst>
                  <a:ext uri="{FF2B5EF4-FFF2-40B4-BE49-F238E27FC236}">
                    <a16:creationId xmlns:a16="http://schemas.microsoft.com/office/drawing/2014/main" id="{662B71AF-48FA-E1DD-EE53-1F5A69A5D6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0611" y="3966700"/>
                <a:ext cx="71494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Kaduna</a:t>
                </a:r>
                <a:endParaRPr lang="en-GB" altLang="en-US" sz="800" dirty="0"/>
              </a:p>
            </p:txBody>
          </p:sp>
          <p:sp>
            <p:nvSpPr>
              <p:cNvPr id="449" name="Rectangle 53">
                <a:extLst>
                  <a:ext uri="{FF2B5EF4-FFF2-40B4-BE49-F238E27FC236}">
                    <a16:creationId xmlns:a16="http://schemas.microsoft.com/office/drawing/2014/main" id="{918B273D-8D90-989B-E1AC-65584FD76CB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91659" y="8921930"/>
                <a:ext cx="58028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Rivers</a:t>
                </a:r>
                <a:endParaRPr lang="en-GB" altLang="en-US" sz="800" dirty="0"/>
              </a:p>
            </p:txBody>
          </p:sp>
          <p:sp>
            <p:nvSpPr>
              <p:cNvPr id="450" name="Rectangle 53">
                <a:extLst>
                  <a:ext uri="{FF2B5EF4-FFF2-40B4-BE49-F238E27FC236}">
                    <a16:creationId xmlns:a16="http://schemas.microsoft.com/office/drawing/2014/main" id="{3921995F-878D-E33F-14B3-C11A9A9D01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2401" y="8184976"/>
                <a:ext cx="3430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Imo</a:t>
                </a:r>
                <a:endParaRPr lang="en-GB" altLang="en-US" sz="800" dirty="0"/>
              </a:p>
            </p:txBody>
          </p:sp>
          <p:sp>
            <p:nvSpPr>
              <p:cNvPr id="451" name="Rectangle 53">
                <a:extLst>
                  <a:ext uri="{FF2B5EF4-FFF2-40B4-BE49-F238E27FC236}">
                    <a16:creationId xmlns:a16="http://schemas.microsoft.com/office/drawing/2014/main" id="{BCB4FA30-4EEB-7719-FBAB-9593E5A904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5517" y="7147283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Enugu</a:t>
                </a:r>
                <a:endParaRPr lang="en-GB" altLang="en-US" sz="800" dirty="0"/>
              </a:p>
            </p:txBody>
          </p:sp>
          <p:sp>
            <p:nvSpPr>
              <p:cNvPr id="452" name="Rectangle 57">
                <a:extLst>
                  <a:ext uri="{FF2B5EF4-FFF2-40B4-BE49-F238E27FC236}">
                    <a16:creationId xmlns:a16="http://schemas.microsoft.com/office/drawing/2014/main" id="{BEAF8C05-7B84-F77F-CD54-971007115C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0415" y="7570793"/>
                <a:ext cx="56425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Lagos</a:t>
                </a:r>
                <a:endParaRPr lang="en-GB" altLang="en-US" sz="800" dirty="0"/>
              </a:p>
            </p:txBody>
          </p:sp>
          <p:sp>
            <p:nvSpPr>
              <p:cNvPr id="453" name="Rectangle 57">
                <a:extLst>
                  <a:ext uri="{FF2B5EF4-FFF2-40B4-BE49-F238E27FC236}">
                    <a16:creationId xmlns:a16="http://schemas.microsoft.com/office/drawing/2014/main" id="{69B03C38-D1B4-ACCF-FF38-7A1DC79B60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5229" y="2508568"/>
                <a:ext cx="5289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Kebbi</a:t>
                </a:r>
                <a:endParaRPr lang="en-GB" altLang="en-US" sz="800" dirty="0"/>
              </a:p>
            </p:txBody>
          </p:sp>
          <p:sp>
            <p:nvSpPr>
              <p:cNvPr id="454" name="Rectangle 53">
                <a:extLst>
                  <a:ext uri="{FF2B5EF4-FFF2-40B4-BE49-F238E27FC236}">
                    <a16:creationId xmlns:a16="http://schemas.microsoft.com/office/drawing/2014/main" id="{9819ADDD-F299-DA01-00A6-CD4E30AA50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4795" y="6899457"/>
                <a:ext cx="50654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Ondo</a:t>
                </a:r>
                <a:endParaRPr lang="en-GB" altLang="en-US" sz="800" dirty="0"/>
              </a:p>
            </p:txBody>
          </p:sp>
        </p:grpSp>
        <p:sp>
          <p:nvSpPr>
            <p:cNvPr id="380" name="Rectangle 57">
              <a:extLst>
                <a:ext uri="{FF2B5EF4-FFF2-40B4-BE49-F238E27FC236}">
                  <a16:creationId xmlns:a16="http://schemas.microsoft.com/office/drawing/2014/main" id="{B7233059-D75C-781D-AC94-01480CE65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84315" y="2208810"/>
              <a:ext cx="2757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Borno</a:t>
              </a:r>
              <a:endParaRPr lang="en-GB" altLang="en-US" sz="800" dirty="0"/>
            </a:p>
          </p:txBody>
        </p:sp>
        <p:sp>
          <p:nvSpPr>
            <p:cNvPr id="381" name="Rectangle 57">
              <a:extLst>
                <a:ext uri="{FF2B5EF4-FFF2-40B4-BE49-F238E27FC236}">
                  <a16:creationId xmlns:a16="http://schemas.microsoft.com/office/drawing/2014/main" id="{88C49FED-0F90-7505-F38B-E5156643ECA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9912" y="2068651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Yobe</a:t>
              </a:r>
              <a:endParaRPr lang="en-GB" altLang="en-US" sz="800" dirty="0"/>
            </a:p>
          </p:txBody>
        </p:sp>
        <p:sp>
          <p:nvSpPr>
            <p:cNvPr id="382" name="Rectangle 53">
              <a:extLst>
                <a:ext uri="{FF2B5EF4-FFF2-40B4-BE49-F238E27FC236}">
                  <a16:creationId xmlns:a16="http://schemas.microsoft.com/office/drawing/2014/main" id="{741B7F9E-8F3F-9477-0184-1722EF224B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9275" y="4923002"/>
              <a:ext cx="2677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Cross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River</a:t>
              </a:r>
              <a:endParaRPr lang="en-GB" altLang="en-US" sz="800" dirty="0"/>
            </a:p>
          </p:txBody>
        </p:sp>
        <p:sp>
          <p:nvSpPr>
            <p:cNvPr id="383" name="Rectangle 57">
              <a:extLst>
                <a:ext uri="{FF2B5EF4-FFF2-40B4-BE49-F238E27FC236}">
                  <a16:creationId xmlns:a16="http://schemas.microsoft.com/office/drawing/2014/main" id="{D58C3568-E733-7DFA-A1B0-98568E40D6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5888" y="3149341"/>
              <a:ext cx="34163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Niger</a:t>
              </a:r>
              <a:endParaRPr lang="en-GB" altLang="en-US" sz="800" dirty="0"/>
            </a:p>
          </p:txBody>
        </p:sp>
        <p:sp>
          <p:nvSpPr>
            <p:cNvPr id="384" name="Rectangle 57">
              <a:extLst>
                <a:ext uri="{FF2B5EF4-FFF2-40B4-BE49-F238E27FC236}">
                  <a16:creationId xmlns:a16="http://schemas.microsoft.com/office/drawing/2014/main" id="{250530A4-EEE5-01B8-397D-71E9E12381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6349" y="1678210"/>
              <a:ext cx="32220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Sokoto</a:t>
              </a:r>
              <a:endParaRPr lang="en-GB" altLang="en-US" sz="800" dirty="0"/>
            </a:p>
          </p:txBody>
        </p:sp>
        <p:sp>
          <p:nvSpPr>
            <p:cNvPr id="385" name="Rectangle 57">
              <a:extLst>
                <a:ext uri="{FF2B5EF4-FFF2-40B4-BE49-F238E27FC236}">
                  <a16:creationId xmlns:a16="http://schemas.microsoft.com/office/drawing/2014/main" id="{328D5A1D-40B3-6AE7-730B-91EAF925ED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3862" y="2126124"/>
              <a:ext cx="3831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Zamfara</a:t>
              </a:r>
              <a:endParaRPr lang="en-GB" altLang="en-US" sz="800" dirty="0"/>
            </a:p>
          </p:txBody>
        </p:sp>
        <p:sp>
          <p:nvSpPr>
            <p:cNvPr id="386" name="Rectangle 53">
              <a:extLst>
                <a:ext uri="{FF2B5EF4-FFF2-40B4-BE49-F238E27FC236}">
                  <a16:creationId xmlns:a16="http://schemas.microsoft.com/office/drawing/2014/main" id="{534EECA1-8B12-3448-189D-675BB46416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625" y="4062170"/>
              <a:ext cx="24686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Osun</a:t>
              </a:r>
              <a:endParaRPr lang="en-GB" altLang="en-US" sz="800" dirty="0"/>
            </a:p>
          </p:txBody>
        </p:sp>
        <p:sp>
          <p:nvSpPr>
            <p:cNvPr id="387" name="Rectangle 53">
              <a:extLst>
                <a:ext uri="{FF2B5EF4-FFF2-40B4-BE49-F238E27FC236}">
                  <a16:creationId xmlns:a16="http://schemas.microsoft.com/office/drawing/2014/main" id="{B643EFDE-4419-B7EA-93D4-C252CAC6B8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183" y="4038869"/>
              <a:ext cx="1939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Ekiti</a:t>
              </a:r>
              <a:endParaRPr lang="en-GB" altLang="en-US" sz="800" dirty="0"/>
            </a:p>
          </p:txBody>
        </p:sp>
        <p:sp>
          <p:nvSpPr>
            <p:cNvPr id="388" name="Rectangle 53">
              <a:extLst>
                <a:ext uri="{FF2B5EF4-FFF2-40B4-BE49-F238E27FC236}">
                  <a16:creationId xmlns:a16="http://schemas.microsoft.com/office/drawing/2014/main" id="{D276B4AA-24BB-6E35-A0CC-794EC0287A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528" y="4370621"/>
              <a:ext cx="2532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Ogun</a:t>
              </a:r>
              <a:endParaRPr lang="en-GB" altLang="en-US" sz="800" dirty="0"/>
            </a:p>
          </p:txBody>
        </p:sp>
        <p:sp>
          <p:nvSpPr>
            <p:cNvPr id="389" name="Rectangle 57">
              <a:extLst>
                <a:ext uri="{FF2B5EF4-FFF2-40B4-BE49-F238E27FC236}">
                  <a16:creationId xmlns:a16="http://schemas.microsoft.com/office/drawing/2014/main" id="{81E538D8-0C31-9328-8B10-1BB66B1860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7302" y="1999077"/>
              <a:ext cx="32060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Jigawa</a:t>
              </a:r>
              <a:endParaRPr lang="en-GB" altLang="en-US" sz="800" dirty="0"/>
            </a:p>
          </p:txBody>
        </p:sp>
        <p:sp>
          <p:nvSpPr>
            <p:cNvPr id="390" name="Rectangle 57">
              <a:extLst>
                <a:ext uri="{FF2B5EF4-FFF2-40B4-BE49-F238E27FC236}">
                  <a16:creationId xmlns:a16="http://schemas.microsoft.com/office/drawing/2014/main" id="{C8642AF1-44D0-28E2-5EDE-3D87BCC5D2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1405" y="2252035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Kano</a:t>
              </a:r>
              <a:endParaRPr lang="en-GB" altLang="en-US" sz="800" dirty="0"/>
            </a:p>
          </p:txBody>
        </p:sp>
        <p:sp>
          <p:nvSpPr>
            <p:cNvPr id="391" name="Rectangle 57">
              <a:extLst>
                <a:ext uri="{FF2B5EF4-FFF2-40B4-BE49-F238E27FC236}">
                  <a16:creationId xmlns:a16="http://schemas.microsoft.com/office/drawing/2014/main" id="{F41C190D-5B8A-A2C3-C877-39EA47971D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675" y="1927319"/>
              <a:ext cx="34464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Katsina</a:t>
              </a:r>
              <a:endParaRPr lang="en-GB" altLang="en-US" sz="800" dirty="0"/>
            </a:p>
          </p:txBody>
        </p:sp>
        <p:sp>
          <p:nvSpPr>
            <p:cNvPr id="392" name="Rectangle 53">
              <a:extLst>
                <a:ext uri="{FF2B5EF4-FFF2-40B4-BE49-F238E27FC236}">
                  <a16:creationId xmlns:a16="http://schemas.microsoft.com/office/drawing/2014/main" id="{E856CDF0-A79F-45B7-3F38-1E66CE2CFC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301208"/>
              <a:ext cx="3670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Bayelsa</a:t>
              </a:r>
              <a:endParaRPr lang="en-GB" altLang="en-US" sz="800" dirty="0"/>
            </a:p>
          </p:txBody>
        </p:sp>
        <p:sp>
          <p:nvSpPr>
            <p:cNvPr id="393" name="Rectangle 53">
              <a:extLst>
                <a:ext uri="{FF2B5EF4-FFF2-40B4-BE49-F238E27FC236}">
                  <a16:creationId xmlns:a16="http://schemas.microsoft.com/office/drawing/2014/main" id="{0AC00DBC-8E1A-997B-4641-CECC572002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3330" y="4928409"/>
              <a:ext cx="2067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Abia</a:t>
              </a:r>
              <a:endParaRPr lang="en-GB" altLang="en-US" sz="800" dirty="0"/>
            </a:p>
          </p:txBody>
        </p:sp>
        <p:sp>
          <p:nvSpPr>
            <p:cNvPr id="394" name="Rectangle 53">
              <a:extLst>
                <a:ext uri="{FF2B5EF4-FFF2-40B4-BE49-F238E27FC236}">
                  <a16:creationId xmlns:a16="http://schemas.microsoft.com/office/drawing/2014/main" id="{A33161BF-63D0-1678-EB55-7BEA9FAC0B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264" y="5217483"/>
              <a:ext cx="251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Akwa</a:t>
              </a:r>
              <a:br>
                <a:rPr lang="en-GB" altLang="en-US" sz="800" dirty="0">
                  <a:latin typeface="Arial" charset="0"/>
                </a:rPr>
              </a:br>
              <a:r>
                <a:rPr lang="en-GB" altLang="en-US" sz="800" dirty="0">
                  <a:latin typeface="Arial" charset="0"/>
                </a:rPr>
                <a:t>Ibom</a:t>
              </a:r>
              <a:endParaRPr lang="en-GB" altLang="en-US" sz="800" dirty="0"/>
            </a:p>
          </p:txBody>
        </p:sp>
        <p:sp>
          <p:nvSpPr>
            <p:cNvPr id="395" name="Rectangle 53">
              <a:extLst>
                <a:ext uri="{FF2B5EF4-FFF2-40B4-BE49-F238E27FC236}">
                  <a16:creationId xmlns:a16="http://schemas.microsoft.com/office/drawing/2014/main" id="{6B6B8374-166D-0679-5CF0-D690C31CF3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4677" y="4710648"/>
              <a:ext cx="4183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Anambra</a:t>
              </a:r>
              <a:endParaRPr lang="en-GB" altLang="en-US" sz="800" dirty="0"/>
            </a:p>
          </p:txBody>
        </p:sp>
      </p:grpSp>
      <p:grpSp>
        <p:nvGrpSpPr>
          <p:cNvPr id="455" name="组合 16">
            <a:extLst>
              <a:ext uri="{FF2B5EF4-FFF2-40B4-BE49-F238E27FC236}">
                <a16:creationId xmlns:a16="http://schemas.microsoft.com/office/drawing/2014/main" id="{EE7723DA-0F90-15C0-94E6-5E44B24050DB}"/>
              </a:ext>
            </a:extLst>
          </p:cNvPr>
          <p:cNvGrpSpPr>
            <a:grpSpLocks noChangeAspect="1"/>
          </p:cNvGrpSpPr>
          <p:nvPr/>
        </p:nvGrpSpPr>
        <p:grpSpPr>
          <a:xfrm>
            <a:off x="1620876" y="3132702"/>
            <a:ext cx="1400898" cy="1419821"/>
            <a:chOff x="844550" y="1687513"/>
            <a:chExt cx="3917950" cy="4019551"/>
          </a:xfrm>
        </p:grpSpPr>
        <p:sp>
          <p:nvSpPr>
            <p:cNvPr id="456" name="任意多边形 3">
              <a:extLst>
                <a:ext uri="{FF2B5EF4-FFF2-40B4-BE49-F238E27FC236}">
                  <a16:creationId xmlns:a16="http://schemas.microsoft.com/office/drawing/2014/main" id="{2C0B1FBF-DE00-78A7-0D6A-6A68879FB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550" y="1687513"/>
              <a:ext cx="3489325" cy="2289175"/>
            </a:xfrm>
            <a:custGeom>
              <a:avLst/>
              <a:gdLst>
                <a:gd name="T0" fmla="*/ 0 w 17454087"/>
                <a:gd name="T1" fmla="*/ 0 h 11474594"/>
                <a:gd name="T2" fmla="*/ 17454087 w 17454087"/>
                <a:gd name="T3" fmla="*/ 11474594 h 11474594"/>
              </a:gdLst>
              <a:ahLst/>
              <a:cxnLst>
                <a:cxn ang="0">
                  <a:pos x="7112692" y="635683"/>
                </a:cxn>
                <a:cxn ang="0">
                  <a:pos x="5580543" y="790962"/>
                </a:cxn>
                <a:cxn ang="0">
                  <a:pos x="5229931" y="1266624"/>
                </a:cxn>
                <a:cxn ang="0">
                  <a:pos x="4799761" y="1936873"/>
                </a:cxn>
                <a:cxn ang="0">
                  <a:pos x="4513808" y="2537918"/>
                </a:cxn>
                <a:cxn ang="0">
                  <a:pos x="4052333" y="3566752"/>
                </a:cxn>
                <a:cxn ang="0">
                  <a:pos x="3551976" y="4004164"/>
                </a:cxn>
                <a:cxn ang="0">
                  <a:pos x="3236034" y="4620456"/>
                </a:cxn>
                <a:cxn ang="0">
                  <a:pos x="2574535" y="4760114"/>
                </a:cxn>
                <a:cxn ang="0">
                  <a:pos x="2332870" y="5341194"/>
                </a:cxn>
                <a:cxn ang="0">
                  <a:pos x="1664805" y="6011648"/>
                </a:cxn>
                <a:cxn ang="0">
                  <a:pos x="985761" y="6089107"/>
                </a:cxn>
                <a:cxn ang="0">
                  <a:pos x="304832" y="6160414"/>
                </a:cxn>
                <a:cxn ang="0">
                  <a:pos x="110404" y="6684447"/>
                </a:cxn>
                <a:cxn ang="0">
                  <a:pos x="397339" y="6661539"/>
                </a:cxn>
                <a:cxn ang="0">
                  <a:pos x="615684" y="6983773"/>
                </a:cxn>
                <a:cxn ang="0">
                  <a:pos x="1268820" y="7094875"/>
                </a:cxn>
                <a:cxn ang="0">
                  <a:pos x="997128" y="7582426"/>
                </a:cxn>
                <a:cxn ang="0">
                  <a:pos x="390482" y="7858080"/>
                </a:cxn>
                <a:cxn ang="0">
                  <a:pos x="401923" y="8774000"/>
                </a:cxn>
                <a:cxn ang="0">
                  <a:pos x="774975" y="9553547"/>
                </a:cxn>
                <a:cxn ang="0">
                  <a:pos x="1238336" y="9245907"/>
                </a:cxn>
                <a:cxn ang="0">
                  <a:pos x="1302733" y="9022938"/>
                </a:cxn>
                <a:cxn ang="0">
                  <a:pos x="1521078" y="9340971"/>
                </a:cxn>
                <a:cxn ang="0">
                  <a:pos x="2297287" y="9322265"/>
                </a:cxn>
                <a:cxn ang="0">
                  <a:pos x="1984061" y="9490251"/>
                </a:cxn>
                <a:cxn ang="0">
                  <a:pos x="1258535" y="9980472"/>
                </a:cxn>
                <a:cxn ang="0">
                  <a:pos x="1501919" y="10526916"/>
                </a:cxn>
                <a:cxn ang="0">
                  <a:pos x="2007545" y="10852104"/>
                </a:cxn>
                <a:cxn ang="0">
                  <a:pos x="2605254" y="11340569"/>
                </a:cxn>
                <a:cxn ang="0">
                  <a:pos x="2923541" y="10797223"/>
                </a:cxn>
                <a:cxn ang="0">
                  <a:pos x="4002614" y="10680301"/>
                </a:cxn>
                <a:cxn ang="0">
                  <a:pos x="4839924" y="10890954"/>
                </a:cxn>
                <a:cxn ang="0">
                  <a:pos x="5594707" y="11444034"/>
                </a:cxn>
                <a:cxn ang="0">
                  <a:pos x="6425963" y="10865278"/>
                </a:cxn>
                <a:cxn ang="0">
                  <a:pos x="7805861" y="11277610"/>
                </a:cxn>
                <a:cxn ang="0">
                  <a:pos x="8270161" y="11127505"/>
                </a:cxn>
                <a:cxn ang="0">
                  <a:pos x="8521721" y="10756658"/>
                </a:cxn>
                <a:cxn ang="0">
                  <a:pos x="9659464" y="10812743"/>
                </a:cxn>
                <a:cxn ang="0">
                  <a:pos x="10225739" y="9865928"/>
                </a:cxn>
                <a:cxn ang="0">
                  <a:pos x="11190455" y="9693281"/>
                </a:cxn>
                <a:cxn ang="0">
                  <a:pos x="12132547" y="9474327"/>
                </a:cxn>
                <a:cxn ang="0">
                  <a:pos x="12602842" y="9099280"/>
                </a:cxn>
                <a:cxn ang="0">
                  <a:pos x="12648343" y="7952123"/>
                </a:cxn>
                <a:cxn ang="0">
                  <a:pos x="13181566" y="7096121"/>
                </a:cxn>
                <a:cxn ang="0">
                  <a:pos x="14128764" y="6620862"/>
                </a:cxn>
                <a:cxn ang="0">
                  <a:pos x="14811886" y="6137944"/>
                </a:cxn>
                <a:cxn ang="0">
                  <a:pos x="16011688" y="6844540"/>
                </a:cxn>
                <a:cxn ang="0">
                  <a:pos x="16937189" y="6716679"/>
                </a:cxn>
                <a:cxn ang="0">
                  <a:pos x="17366039" y="6282481"/>
                </a:cxn>
                <a:cxn ang="0">
                  <a:pos x="16677595" y="5886498"/>
                </a:cxn>
                <a:cxn ang="0">
                  <a:pos x="16831544" y="5343200"/>
                </a:cxn>
                <a:cxn ang="0">
                  <a:pos x="17030455" y="4796859"/>
                </a:cxn>
                <a:cxn ang="0">
                  <a:pos x="16532030" y="4052361"/>
                </a:cxn>
                <a:cxn ang="0">
                  <a:pos x="16099532" y="3798849"/>
                </a:cxn>
                <a:cxn ang="0">
                  <a:pos x="15966546" y="3265483"/>
                </a:cxn>
                <a:cxn ang="0">
                  <a:pos x="15643407" y="2636287"/>
                </a:cxn>
                <a:cxn ang="0">
                  <a:pos x="15302361" y="2271674"/>
                </a:cxn>
                <a:cxn ang="0">
                  <a:pos x="14774217" y="1434780"/>
                </a:cxn>
                <a:cxn ang="0">
                  <a:pos x="14145472" y="928522"/>
                </a:cxn>
                <a:cxn ang="0">
                  <a:pos x="13552168" y="159586"/>
                </a:cxn>
              </a:cxnLst>
              <a:rect l="T0" t="T1" r="T2" b="T3"/>
              <a:pathLst>
                <a:path w="17454087" h="11474594">
                  <a:moveTo>
                    <a:pt x="9071475" y="413417"/>
                  </a:moveTo>
                  <a:lnTo>
                    <a:pt x="7752774" y="842310"/>
                  </a:lnTo>
                  <a:lnTo>
                    <a:pt x="7508893" y="823985"/>
                  </a:lnTo>
                  <a:lnTo>
                    <a:pt x="7341612" y="716245"/>
                  </a:lnTo>
                  <a:lnTo>
                    <a:pt x="7112692" y="635683"/>
                  </a:lnTo>
                  <a:lnTo>
                    <a:pt x="6927493" y="452224"/>
                  </a:lnTo>
                  <a:lnTo>
                    <a:pt x="6602736" y="563863"/>
                  </a:lnTo>
                  <a:lnTo>
                    <a:pt x="6306044" y="610784"/>
                  </a:lnTo>
                  <a:lnTo>
                    <a:pt x="6272153" y="715763"/>
                  </a:lnTo>
                  <a:lnTo>
                    <a:pt x="5580543" y="790962"/>
                  </a:lnTo>
                  <a:lnTo>
                    <a:pt x="5453283" y="1008957"/>
                  </a:lnTo>
                  <a:lnTo>
                    <a:pt x="5309893" y="1011677"/>
                  </a:lnTo>
                  <a:lnTo>
                    <a:pt x="5230400" y="1098090"/>
                  </a:lnTo>
                  <a:lnTo>
                    <a:pt x="5334729" y="1161649"/>
                  </a:lnTo>
                  <a:lnTo>
                    <a:pt x="5229931" y="1266624"/>
                  </a:lnTo>
                  <a:lnTo>
                    <a:pt x="5143038" y="1535008"/>
                  </a:lnTo>
                  <a:lnTo>
                    <a:pt x="5147708" y="1652032"/>
                  </a:lnTo>
                  <a:lnTo>
                    <a:pt x="5027552" y="1680845"/>
                  </a:lnTo>
                  <a:lnTo>
                    <a:pt x="4986379" y="1833179"/>
                  </a:lnTo>
                  <a:lnTo>
                    <a:pt x="4799761" y="1936873"/>
                  </a:lnTo>
                  <a:lnTo>
                    <a:pt x="4827065" y="2098912"/>
                  </a:lnTo>
                  <a:lnTo>
                    <a:pt x="4584708" y="2173342"/>
                  </a:lnTo>
                  <a:lnTo>
                    <a:pt x="4687970" y="2337116"/>
                  </a:lnTo>
                  <a:lnTo>
                    <a:pt x="4661667" y="2529141"/>
                  </a:lnTo>
                  <a:lnTo>
                    <a:pt x="4513808" y="2537918"/>
                  </a:lnTo>
                  <a:lnTo>
                    <a:pt x="4324052" y="2905570"/>
                  </a:lnTo>
                  <a:lnTo>
                    <a:pt x="4216199" y="3018179"/>
                  </a:lnTo>
                  <a:lnTo>
                    <a:pt x="4333175" y="3217457"/>
                  </a:lnTo>
                  <a:lnTo>
                    <a:pt x="4143409" y="3398784"/>
                  </a:lnTo>
                  <a:lnTo>
                    <a:pt x="4052333" y="3566752"/>
                  </a:lnTo>
                  <a:cubicBezTo>
                    <a:pt x="4053730" y="3639410"/>
                    <a:pt x="4055129" y="3715127"/>
                    <a:pt x="4056526" y="3787785"/>
                  </a:cubicBezTo>
                  <a:lnTo>
                    <a:pt x="3923527" y="3806101"/>
                  </a:lnTo>
                  <a:lnTo>
                    <a:pt x="3840515" y="3966289"/>
                  </a:lnTo>
                  <a:lnTo>
                    <a:pt x="3634685" y="3885496"/>
                  </a:lnTo>
                  <a:lnTo>
                    <a:pt x="3551976" y="4004164"/>
                  </a:lnTo>
                  <a:lnTo>
                    <a:pt x="3576740" y="4147788"/>
                  </a:lnTo>
                  <a:lnTo>
                    <a:pt x="3599971" y="4272647"/>
                  </a:lnTo>
                  <a:lnTo>
                    <a:pt x="3415919" y="4270755"/>
                  </a:lnTo>
                  <a:lnTo>
                    <a:pt x="3440721" y="4432466"/>
                  </a:lnTo>
                  <a:lnTo>
                    <a:pt x="3236034" y="4620456"/>
                  </a:lnTo>
                  <a:lnTo>
                    <a:pt x="3020367" y="4623121"/>
                  </a:lnTo>
                  <a:lnTo>
                    <a:pt x="2865796" y="4592416"/>
                  </a:lnTo>
                  <a:lnTo>
                    <a:pt x="2762403" y="4623100"/>
                  </a:lnTo>
                  <a:lnTo>
                    <a:pt x="2686193" y="4707809"/>
                  </a:lnTo>
                  <a:lnTo>
                    <a:pt x="2574535" y="4760114"/>
                  </a:lnTo>
                  <a:lnTo>
                    <a:pt x="2398628" y="4663752"/>
                  </a:lnTo>
                  <a:lnTo>
                    <a:pt x="2297110" y="4746720"/>
                  </a:lnTo>
                  <a:lnTo>
                    <a:pt x="2314618" y="4902499"/>
                  </a:lnTo>
                  <a:lnTo>
                    <a:pt x="2200663" y="5109446"/>
                  </a:lnTo>
                  <a:lnTo>
                    <a:pt x="2332870" y="5341194"/>
                  </a:lnTo>
                  <a:lnTo>
                    <a:pt x="2151857" y="5477879"/>
                  </a:lnTo>
                  <a:lnTo>
                    <a:pt x="2079066" y="5680227"/>
                  </a:lnTo>
                  <a:lnTo>
                    <a:pt x="1955963" y="5853566"/>
                  </a:lnTo>
                  <a:lnTo>
                    <a:pt x="1777616" y="5921538"/>
                  </a:lnTo>
                  <a:lnTo>
                    <a:pt x="1664805" y="6011648"/>
                  </a:lnTo>
                  <a:lnTo>
                    <a:pt x="1537522" y="6074646"/>
                  </a:lnTo>
                  <a:lnTo>
                    <a:pt x="1466628" y="6175814"/>
                  </a:lnTo>
                  <a:lnTo>
                    <a:pt x="1363347" y="6237654"/>
                  </a:lnTo>
                  <a:lnTo>
                    <a:pt x="1118741" y="6221605"/>
                  </a:lnTo>
                  <a:lnTo>
                    <a:pt x="985761" y="6089107"/>
                  </a:lnTo>
                  <a:lnTo>
                    <a:pt x="885922" y="6008526"/>
                  </a:lnTo>
                  <a:lnTo>
                    <a:pt x="744555" y="5930633"/>
                  </a:lnTo>
                  <a:lnTo>
                    <a:pt x="596701" y="6063485"/>
                  </a:lnTo>
                  <a:lnTo>
                    <a:pt x="436660" y="6116153"/>
                  </a:lnTo>
                  <a:lnTo>
                    <a:pt x="304832" y="6160414"/>
                  </a:lnTo>
                  <a:lnTo>
                    <a:pt x="86496" y="6216141"/>
                  </a:lnTo>
                  <a:lnTo>
                    <a:pt x="0" y="6334100"/>
                  </a:lnTo>
                  <a:lnTo>
                    <a:pt x="107740" y="6446207"/>
                  </a:lnTo>
                  <a:lnTo>
                    <a:pt x="133267" y="6592052"/>
                  </a:lnTo>
                  <a:lnTo>
                    <a:pt x="110404" y="6684447"/>
                  </a:lnTo>
                  <a:lnTo>
                    <a:pt x="95162" y="6894813"/>
                  </a:lnTo>
                  <a:lnTo>
                    <a:pt x="316936" y="6869237"/>
                  </a:lnTo>
                  <a:lnTo>
                    <a:pt x="313507" y="6742863"/>
                  </a:lnTo>
                  <a:lnTo>
                    <a:pt x="355041" y="6593583"/>
                  </a:lnTo>
                  <a:lnTo>
                    <a:pt x="397339" y="6661539"/>
                  </a:lnTo>
                  <a:lnTo>
                    <a:pt x="328749" y="6726826"/>
                  </a:lnTo>
                  <a:lnTo>
                    <a:pt x="400767" y="6864270"/>
                  </a:lnTo>
                  <a:lnTo>
                    <a:pt x="528424" y="6803950"/>
                  </a:lnTo>
                  <a:lnTo>
                    <a:pt x="501369" y="6906650"/>
                  </a:lnTo>
                  <a:lnTo>
                    <a:pt x="615684" y="6983773"/>
                  </a:lnTo>
                  <a:lnTo>
                    <a:pt x="753627" y="7140689"/>
                  </a:lnTo>
                  <a:lnTo>
                    <a:pt x="959787" y="7210177"/>
                  </a:lnTo>
                  <a:lnTo>
                    <a:pt x="1162498" y="7038755"/>
                  </a:lnTo>
                  <a:lnTo>
                    <a:pt x="1453625" y="6987974"/>
                  </a:lnTo>
                  <a:lnTo>
                    <a:pt x="1268820" y="7094875"/>
                  </a:lnTo>
                  <a:lnTo>
                    <a:pt x="1168983" y="7213612"/>
                  </a:lnTo>
                  <a:lnTo>
                    <a:pt x="965879" y="7306007"/>
                  </a:lnTo>
                  <a:lnTo>
                    <a:pt x="1106486" y="7478195"/>
                  </a:lnTo>
                  <a:lnTo>
                    <a:pt x="1209752" y="7521340"/>
                  </a:lnTo>
                  <a:lnTo>
                    <a:pt x="997128" y="7582426"/>
                  </a:lnTo>
                  <a:lnTo>
                    <a:pt x="778782" y="7540812"/>
                  </a:lnTo>
                  <a:lnTo>
                    <a:pt x="710977" y="7494232"/>
                  </a:lnTo>
                  <a:lnTo>
                    <a:pt x="565765" y="7571355"/>
                  </a:lnTo>
                  <a:lnTo>
                    <a:pt x="462499" y="7682457"/>
                  </a:lnTo>
                  <a:lnTo>
                    <a:pt x="390482" y="7858080"/>
                  </a:lnTo>
                  <a:lnTo>
                    <a:pt x="386289" y="8000490"/>
                  </a:lnTo>
                  <a:lnTo>
                    <a:pt x="413345" y="8229563"/>
                  </a:lnTo>
                  <a:lnTo>
                    <a:pt x="492984" y="8378844"/>
                  </a:lnTo>
                  <a:lnTo>
                    <a:pt x="447257" y="8512853"/>
                  </a:lnTo>
                  <a:lnTo>
                    <a:pt x="401923" y="8774000"/>
                  </a:lnTo>
                  <a:lnTo>
                    <a:pt x="532617" y="8972158"/>
                  </a:lnTo>
                  <a:lnTo>
                    <a:pt x="627498" y="9110367"/>
                  </a:lnTo>
                  <a:lnTo>
                    <a:pt x="696087" y="9282555"/>
                  </a:lnTo>
                  <a:lnTo>
                    <a:pt x="715522" y="9443672"/>
                  </a:lnTo>
                  <a:lnTo>
                    <a:pt x="774975" y="9553547"/>
                  </a:lnTo>
                  <a:lnTo>
                    <a:pt x="866427" y="9634870"/>
                  </a:lnTo>
                  <a:lnTo>
                    <a:pt x="1006649" y="9731927"/>
                  </a:lnTo>
                  <a:lnTo>
                    <a:pt x="1149548" y="9586847"/>
                  </a:lnTo>
                  <a:lnTo>
                    <a:pt x="1178132" y="9361209"/>
                  </a:lnTo>
                  <a:lnTo>
                    <a:pt x="1238336" y="9245907"/>
                  </a:lnTo>
                  <a:lnTo>
                    <a:pt x="1265392" y="9116099"/>
                  </a:lnTo>
                  <a:lnTo>
                    <a:pt x="1173940" y="9020269"/>
                  </a:lnTo>
                  <a:lnTo>
                    <a:pt x="1082487" y="8916803"/>
                  </a:lnTo>
                  <a:lnTo>
                    <a:pt x="1184989" y="8897331"/>
                  </a:lnTo>
                  <a:lnTo>
                    <a:pt x="1302733" y="9022938"/>
                  </a:lnTo>
                  <a:lnTo>
                    <a:pt x="1466967" y="9080589"/>
                  </a:lnTo>
                  <a:lnTo>
                    <a:pt x="1620152" y="8939710"/>
                  </a:lnTo>
                  <a:lnTo>
                    <a:pt x="1590432" y="9065318"/>
                  </a:lnTo>
                  <a:lnTo>
                    <a:pt x="1369422" y="9188256"/>
                  </a:lnTo>
                  <a:lnTo>
                    <a:pt x="1521078" y="9340971"/>
                  </a:lnTo>
                  <a:lnTo>
                    <a:pt x="1761523" y="9253543"/>
                  </a:lnTo>
                  <a:lnTo>
                    <a:pt x="1922329" y="9192456"/>
                  </a:lnTo>
                  <a:lnTo>
                    <a:pt x="2086563" y="9223000"/>
                  </a:lnTo>
                  <a:lnTo>
                    <a:pt x="2331200" y="9223000"/>
                  </a:lnTo>
                  <a:lnTo>
                    <a:pt x="2297287" y="9322265"/>
                  </a:lnTo>
                  <a:cubicBezTo>
                    <a:pt x="2297808" y="9368678"/>
                    <a:pt x="2382159" y="9339499"/>
                    <a:pt x="2382680" y="9385912"/>
                  </a:cubicBezTo>
                  <a:lnTo>
                    <a:pt x="2517161" y="9431835"/>
                  </a:lnTo>
                  <a:lnTo>
                    <a:pt x="2236319" y="9497887"/>
                  </a:lnTo>
                  <a:lnTo>
                    <a:pt x="2110190" y="9413894"/>
                  </a:lnTo>
                  <a:lnTo>
                    <a:pt x="1984061" y="9490251"/>
                  </a:lnTo>
                  <a:lnTo>
                    <a:pt x="1868981" y="9433366"/>
                  </a:lnTo>
                  <a:lnTo>
                    <a:pt x="1762287" y="9582646"/>
                  </a:lnTo>
                  <a:lnTo>
                    <a:pt x="1628537" y="9731927"/>
                  </a:lnTo>
                  <a:lnTo>
                    <a:pt x="1448297" y="9858300"/>
                  </a:lnTo>
                  <a:lnTo>
                    <a:pt x="1258535" y="9980472"/>
                  </a:lnTo>
                  <a:lnTo>
                    <a:pt x="1087092" y="10190446"/>
                  </a:lnTo>
                  <a:lnTo>
                    <a:pt x="1251773" y="10328767"/>
                  </a:lnTo>
                  <a:lnTo>
                    <a:pt x="1353032" y="10363416"/>
                  </a:lnTo>
                  <a:lnTo>
                    <a:pt x="1416758" y="10453518"/>
                  </a:lnTo>
                  <a:lnTo>
                    <a:pt x="1501919" y="10526916"/>
                  </a:lnTo>
                  <a:lnTo>
                    <a:pt x="1567457" y="10608618"/>
                  </a:lnTo>
                  <a:lnTo>
                    <a:pt x="1693671" y="10581226"/>
                  </a:lnTo>
                  <a:lnTo>
                    <a:pt x="1774639" y="10606902"/>
                  </a:lnTo>
                  <a:lnTo>
                    <a:pt x="1865231" y="10708935"/>
                  </a:lnTo>
                  <a:lnTo>
                    <a:pt x="2007545" y="10852104"/>
                  </a:lnTo>
                  <a:lnTo>
                    <a:pt x="2129666" y="10768017"/>
                  </a:lnTo>
                  <a:lnTo>
                    <a:pt x="2408761" y="10847331"/>
                  </a:lnTo>
                  <a:lnTo>
                    <a:pt x="2494120" y="10916057"/>
                  </a:lnTo>
                  <a:lnTo>
                    <a:pt x="2579850" y="11059226"/>
                  </a:lnTo>
                  <a:lnTo>
                    <a:pt x="2605254" y="11340569"/>
                  </a:lnTo>
                  <a:lnTo>
                    <a:pt x="2694828" y="11284767"/>
                  </a:lnTo>
                  <a:lnTo>
                    <a:pt x="2703783" y="11154101"/>
                  </a:lnTo>
                  <a:lnTo>
                    <a:pt x="2835330" y="11077172"/>
                  </a:lnTo>
                  <a:lnTo>
                    <a:pt x="2880676" y="10927890"/>
                  </a:lnTo>
                  <a:lnTo>
                    <a:pt x="2923541" y="10797223"/>
                  </a:lnTo>
                  <a:lnTo>
                    <a:pt x="3046803" y="10664169"/>
                  </a:lnTo>
                  <a:lnTo>
                    <a:pt x="3232652" y="10611775"/>
                  </a:lnTo>
                  <a:lnTo>
                    <a:pt x="3404113" y="10697576"/>
                  </a:lnTo>
                  <a:lnTo>
                    <a:pt x="3567289" y="10785863"/>
                  </a:lnTo>
                  <a:lnTo>
                    <a:pt x="4002614" y="10680301"/>
                  </a:lnTo>
                  <a:lnTo>
                    <a:pt x="4128616" y="10749517"/>
                  </a:lnTo>
                  <a:lnTo>
                    <a:pt x="4340302" y="10736998"/>
                  </a:lnTo>
                  <a:lnTo>
                    <a:pt x="4483286" y="10896870"/>
                  </a:lnTo>
                  <a:lnTo>
                    <a:pt x="4708947" y="10822328"/>
                  </a:lnTo>
                  <a:lnTo>
                    <a:pt x="4839924" y="10890954"/>
                  </a:lnTo>
                  <a:cubicBezTo>
                    <a:pt x="4839619" y="10927881"/>
                    <a:pt x="4836137" y="11030031"/>
                    <a:pt x="4835832" y="11066958"/>
                  </a:cubicBezTo>
                  <a:cubicBezTo>
                    <a:pt x="4835790" y="11144376"/>
                    <a:pt x="4838925" y="11156571"/>
                    <a:pt x="4838883" y="11233989"/>
                  </a:cubicBezTo>
                  <a:lnTo>
                    <a:pt x="5232385" y="11153531"/>
                  </a:lnTo>
                  <a:lnTo>
                    <a:pt x="5374226" y="11275223"/>
                  </a:lnTo>
                  <a:lnTo>
                    <a:pt x="5594707" y="11444034"/>
                  </a:lnTo>
                  <a:lnTo>
                    <a:pt x="5663716" y="11119552"/>
                  </a:lnTo>
                  <a:lnTo>
                    <a:pt x="5867947" y="11086047"/>
                  </a:lnTo>
                  <a:lnTo>
                    <a:pt x="6033503" y="10969697"/>
                  </a:lnTo>
                  <a:lnTo>
                    <a:pt x="6188964" y="10826528"/>
                  </a:lnTo>
                  <a:lnTo>
                    <a:pt x="6425963" y="10865278"/>
                  </a:lnTo>
                  <a:lnTo>
                    <a:pt x="6648675" y="10932662"/>
                  </a:lnTo>
                  <a:lnTo>
                    <a:pt x="6918811" y="10783252"/>
                  </a:lnTo>
                  <a:lnTo>
                    <a:pt x="7111535" y="10859362"/>
                  </a:lnTo>
                  <a:lnTo>
                    <a:pt x="7727846" y="11197051"/>
                  </a:lnTo>
                  <a:lnTo>
                    <a:pt x="7805861" y="11277610"/>
                  </a:lnTo>
                  <a:lnTo>
                    <a:pt x="7864826" y="11353394"/>
                  </a:lnTo>
                  <a:lnTo>
                    <a:pt x="7961893" y="11432137"/>
                  </a:lnTo>
                  <a:lnTo>
                    <a:pt x="8141754" y="11474594"/>
                  </a:lnTo>
                  <a:lnTo>
                    <a:pt x="8273956" y="11396344"/>
                  </a:lnTo>
                  <a:lnTo>
                    <a:pt x="8270161" y="11127505"/>
                  </a:lnTo>
                  <a:lnTo>
                    <a:pt x="8141169" y="11176719"/>
                  </a:lnTo>
                  <a:lnTo>
                    <a:pt x="8056504" y="10952075"/>
                  </a:lnTo>
                  <a:lnTo>
                    <a:pt x="8185844" y="10829486"/>
                  </a:lnTo>
                  <a:lnTo>
                    <a:pt x="8337113" y="10743012"/>
                  </a:lnTo>
                  <a:lnTo>
                    <a:pt x="8521721" y="10756658"/>
                  </a:lnTo>
                  <a:lnTo>
                    <a:pt x="8615836" y="10747113"/>
                  </a:lnTo>
                  <a:lnTo>
                    <a:pt x="8774819" y="10682687"/>
                  </a:lnTo>
                  <a:lnTo>
                    <a:pt x="8989245" y="10835402"/>
                  </a:lnTo>
                  <a:lnTo>
                    <a:pt x="9325121" y="10875394"/>
                  </a:lnTo>
                  <a:lnTo>
                    <a:pt x="9659464" y="10812743"/>
                  </a:lnTo>
                  <a:lnTo>
                    <a:pt x="9853421" y="10726781"/>
                  </a:lnTo>
                  <a:lnTo>
                    <a:pt x="10012404" y="10598500"/>
                  </a:lnTo>
                  <a:lnTo>
                    <a:pt x="10091561" y="10414668"/>
                  </a:lnTo>
                  <a:lnTo>
                    <a:pt x="10107859" y="10000050"/>
                  </a:lnTo>
                  <a:lnTo>
                    <a:pt x="10225739" y="9865928"/>
                  </a:lnTo>
                  <a:lnTo>
                    <a:pt x="10377428" y="9834734"/>
                  </a:lnTo>
                  <a:lnTo>
                    <a:pt x="10576995" y="9850195"/>
                  </a:lnTo>
                  <a:lnTo>
                    <a:pt x="10735408" y="9809631"/>
                  </a:lnTo>
                  <a:lnTo>
                    <a:pt x="11013100" y="9834799"/>
                  </a:lnTo>
                  <a:lnTo>
                    <a:pt x="11190455" y="9693281"/>
                  </a:lnTo>
                  <a:lnTo>
                    <a:pt x="11345245" y="9598406"/>
                  </a:lnTo>
                  <a:lnTo>
                    <a:pt x="11489940" y="9548297"/>
                  </a:lnTo>
                  <a:lnTo>
                    <a:pt x="11662024" y="9669547"/>
                  </a:lnTo>
                  <a:lnTo>
                    <a:pt x="11912217" y="9558413"/>
                  </a:lnTo>
                  <a:lnTo>
                    <a:pt x="12132547" y="9474327"/>
                  </a:lnTo>
                  <a:lnTo>
                    <a:pt x="12363642" y="9637157"/>
                  </a:lnTo>
                  <a:lnTo>
                    <a:pt x="12569326" y="9661226"/>
                  </a:lnTo>
                  <a:lnTo>
                    <a:pt x="12591785" y="9466496"/>
                  </a:lnTo>
                  <a:lnTo>
                    <a:pt x="12701329" y="9194948"/>
                  </a:lnTo>
                  <a:lnTo>
                    <a:pt x="12602842" y="9099280"/>
                  </a:lnTo>
                  <a:lnTo>
                    <a:pt x="12653701" y="8849428"/>
                  </a:lnTo>
                  <a:lnTo>
                    <a:pt x="12729906" y="8615014"/>
                  </a:lnTo>
                  <a:lnTo>
                    <a:pt x="12589464" y="8449431"/>
                  </a:lnTo>
                  <a:lnTo>
                    <a:pt x="12590811" y="8250645"/>
                  </a:lnTo>
                  <a:lnTo>
                    <a:pt x="12648343" y="7952123"/>
                  </a:lnTo>
                  <a:lnTo>
                    <a:pt x="12787215" y="7869954"/>
                  </a:lnTo>
                  <a:lnTo>
                    <a:pt x="12997926" y="7649684"/>
                  </a:lnTo>
                  <a:lnTo>
                    <a:pt x="13069927" y="7499654"/>
                  </a:lnTo>
                  <a:lnTo>
                    <a:pt x="13139271" y="7280899"/>
                  </a:lnTo>
                  <a:lnTo>
                    <a:pt x="13181566" y="7096121"/>
                  </a:lnTo>
                  <a:lnTo>
                    <a:pt x="13283859" y="7064563"/>
                  </a:lnTo>
                  <a:lnTo>
                    <a:pt x="13482743" y="6991649"/>
                  </a:lnTo>
                  <a:lnTo>
                    <a:pt x="13775166" y="6902952"/>
                  </a:lnTo>
                  <a:lnTo>
                    <a:pt x="13990834" y="6764009"/>
                  </a:lnTo>
                  <a:lnTo>
                    <a:pt x="14128764" y="6620862"/>
                  </a:lnTo>
                  <a:lnTo>
                    <a:pt x="14182105" y="6458247"/>
                  </a:lnTo>
                  <a:lnTo>
                    <a:pt x="14130835" y="6220142"/>
                  </a:lnTo>
                  <a:lnTo>
                    <a:pt x="14353531" y="6127626"/>
                  </a:lnTo>
                  <a:lnTo>
                    <a:pt x="14639475" y="6093785"/>
                  </a:lnTo>
                  <a:lnTo>
                    <a:pt x="14811886" y="6137944"/>
                  </a:lnTo>
                  <a:lnTo>
                    <a:pt x="15049055" y="6184637"/>
                  </a:lnTo>
                  <a:lnTo>
                    <a:pt x="15277109" y="6212364"/>
                  </a:lnTo>
                  <a:lnTo>
                    <a:pt x="15373508" y="6431115"/>
                  </a:lnTo>
                  <a:lnTo>
                    <a:pt x="15650111" y="6636099"/>
                  </a:lnTo>
                  <a:lnTo>
                    <a:pt x="16011688" y="6844540"/>
                  </a:lnTo>
                  <a:lnTo>
                    <a:pt x="16263510" y="6978550"/>
                  </a:lnTo>
                  <a:lnTo>
                    <a:pt x="16479447" y="6861601"/>
                  </a:lnTo>
                  <a:lnTo>
                    <a:pt x="16762189" y="6926122"/>
                  </a:lnTo>
                  <a:lnTo>
                    <a:pt x="16974534" y="6840355"/>
                  </a:lnTo>
                  <a:lnTo>
                    <a:pt x="16937189" y="6716679"/>
                  </a:lnTo>
                  <a:lnTo>
                    <a:pt x="16743519" y="6726061"/>
                  </a:lnTo>
                  <a:lnTo>
                    <a:pt x="16739036" y="6565890"/>
                  </a:lnTo>
                  <a:lnTo>
                    <a:pt x="16877717" y="6496412"/>
                  </a:lnTo>
                  <a:lnTo>
                    <a:pt x="17217739" y="6350699"/>
                  </a:lnTo>
                  <a:lnTo>
                    <a:pt x="17366039" y="6282481"/>
                  </a:lnTo>
                  <a:lnTo>
                    <a:pt x="17454087" y="6121833"/>
                  </a:lnTo>
                  <a:lnTo>
                    <a:pt x="17275419" y="6073829"/>
                  </a:lnTo>
                  <a:lnTo>
                    <a:pt x="17054082" y="5998738"/>
                  </a:lnTo>
                  <a:lnTo>
                    <a:pt x="16634161" y="6029281"/>
                  </a:lnTo>
                  <a:lnTo>
                    <a:pt x="16677595" y="5886498"/>
                  </a:lnTo>
                  <a:cubicBezTo>
                    <a:pt x="16676452" y="5824012"/>
                    <a:pt x="16675310" y="5761525"/>
                    <a:pt x="16674167" y="5699039"/>
                  </a:cubicBezTo>
                  <a:lnTo>
                    <a:pt x="16761427" y="5461564"/>
                  </a:lnTo>
                  <a:lnTo>
                    <a:pt x="16671502" y="5417653"/>
                  </a:lnTo>
                  <a:lnTo>
                    <a:pt x="16686744" y="5309221"/>
                  </a:lnTo>
                  <a:lnTo>
                    <a:pt x="16831544" y="5343200"/>
                  </a:lnTo>
                  <a:lnTo>
                    <a:pt x="16965294" y="5255771"/>
                  </a:lnTo>
                  <a:lnTo>
                    <a:pt x="17114286" y="5193919"/>
                  </a:lnTo>
                  <a:lnTo>
                    <a:pt x="17083802" y="5023263"/>
                  </a:lnTo>
                  <a:lnTo>
                    <a:pt x="16981300" y="4987753"/>
                  </a:lnTo>
                  <a:lnTo>
                    <a:pt x="17030455" y="4796859"/>
                  </a:lnTo>
                  <a:lnTo>
                    <a:pt x="17101335" y="4763646"/>
                  </a:lnTo>
                  <a:lnTo>
                    <a:pt x="17065894" y="4571986"/>
                  </a:lnTo>
                  <a:lnTo>
                    <a:pt x="16831543" y="4409338"/>
                  </a:lnTo>
                  <a:lnTo>
                    <a:pt x="16654731" y="4166897"/>
                  </a:lnTo>
                  <a:lnTo>
                    <a:pt x="16532030" y="4052361"/>
                  </a:lnTo>
                  <a:lnTo>
                    <a:pt x="16409330" y="4090539"/>
                  </a:lnTo>
                  <a:lnTo>
                    <a:pt x="16187556" y="4048926"/>
                  </a:lnTo>
                  <a:lnTo>
                    <a:pt x="16053646" y="4146883"/>
                  </a:lnTo>
                  <a:lnTo>
                    <a:pt x="16137637" y="3928657"/>
                  </a:lnTo>
                  <a:lnTo>
                    <a:pt x="16099532" y="3798849"/>
                  </a:lnTo>
                  <a:lnTo>
                    <a:pt x="15942919" y="3703019"/>
                  </a:lnTo>
                  <a:lnTo>
                    <a:pt x="15813361" y="3552973"/>
                  </a:lnTo>
                  <a:lnTo>
                    <a:pt x="15976832" y="3480050"/>
                  </a:lnTo>
                  <a:lnTo>
                    <a:pt x="15836225" y="3303662"/>
                  </a:lnTo>
                  <a:lnTo>
                    <a:pt x="15966546" y="3265483"/>
                  </a:lnTo>
                  <a:lnTo>
                    <a:pt x="16037800" y="3173854"/>
                  </a:lnTo>
                  <a:lnTo>
                    <a:pt x="15774492" y="3107035"/>
                  </a:lnTo>
                  <a:lnTo>
                    <a:pt x="15788970" y="2896669"/>
                  </a:lnTo>
                  <a:lnTo>
                    <a:pt x="15613687" y="2723715"/>
                  </a:lnTo>
                  <a:lnTo>
                    <a:pt x="15643407" y="2636287"/>
                  </a:lnTo>
                  <a:lnTo>
                    <a:pt x="15486793" y="2627885"/>
                  </a:lnTo>
                  <a:lnTo>
                    <a:pt x="15460502" y="2502278"/>
                  </a:lnTo>
                  <a:lnTo>
                    <a:pt x="15357236" y="2397281"/>
                  </a:lnTo>
                  <a:lnTo>
                    <a:pt x="15458974" y="2252201"/>
                  </a:lnTo>
                  <a:lnTo>
                    <a:pt x="15302361" y="2271674"/>
                  </a:lnTo>
                  <a:lnTo>
                    <a:pt x="15130505" y="2239599"/>
                  </a:lnTo>
                  <a:lnTo>
                    <a:pt x="15084779" y="2052140"/>
                  </a:lnTo>
                  <a:lnTo>
                    <a:pt x="15057724" y="1871551"/>
                  </a:lnTo>
                  <a:lnTo>
                    <a:pt x="14988370" y="1679891"/>
                  </a:lnTo>
                  <a:lnTo>
                    <a:pt x="14774217" y="1434780"/>
                  </a:lnTo>
                  <a:lnTo>
                    <a:pt x="14663330" y="1406907"/>
                  </a:lnTo>
                  <a:lnTo>
                    <a:pt x="14636275" y="1212577"/>
                  </a:lnTo>
                  <a:lnTo>
                    <a:pt x="14494139" y="1142324"/>
                  </a:lnTo>
                  <a:lnTo>
                    <a:pt x="14291036" y="954865"/>
                  </a:lnTo>
                  <a:lnTo>
                    <a:pt x="14145472" y="928522"/>
                  </a:lnTo>
                  <a:lnTo>
                    <a:pt x="13908456" y="910954"/>
                  </a:lnTo>
                  <a:lnTo>
                    <a:pt x="13866159" y="646371"/>
                  </a:lnTo>
                  <a:lnTo>
                    <a:pt x="13812812" y="344376"/>
                  </a:lnTo>
                  <a:lnTo>
                    <a:pt x="13690111" y="191660"/>
                  </a:lnTo>
                  <a:lnTo>
                    <a:pt x="13552168" y="159586"/>
                  </a:lnTo>
                  <a:lnTo>
                    <a:pt x="13538395" y="0"/>
                  </a:lnTo>
                  <a:lnTo>
                    <a:pt x="9163160" y="34744"/>
                  </a:lnTo>
                  <a:lnTo>
                    <a:pt x="9109391" y="174400"/>
                  </a:lnTo>
                  <a:lnTo>
                    <a:pt x="9071475" y="413417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7" name="任意多边形 7">
              <a:extLst>
                <a:ext uri="{FF2B5EF4-FFF2-40B4-BE49-F238E27FC236}">
                  <a16:creationId xmlns:a16="http://schemas.microsoft.com/office/drawing/2014/main" id="{34595879-5202-8C75-870C-499005EB4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000" y="2903538"/>
              <a:ext cx="1714500" cy="2260600"/>
            </a:xfrm>
            <a:custGeom>
              <a:avLst/>
              <a:gdLst>
                <a:gd name="T0" fmla="*/ 0 w 8575262"/>
                <a:gd name="T1" fmla="*/ 0 h 11330912"/>
                <a:gd name="T2" fmla="*/ 8575262 w 8575262"/>
                <a:gd name="T3" fmla="*/ 11330912 h 11330912"/>
              </a:gdLst>
              <a:ahLst/>
              <a:cxnLst>
                <a:cxn ang="0">
                  <a:pos x="5463821" y="769782"/>
                </a:cxn>
                <a:cxn ang="0">
                  <a:pos x="5915193" y="622984"/>
                </a:cxn>
                <a:cxn ang="0">
                  <a:pos x="5946824" y="360980"/>
                </a:cxn>
                <a:cxn ang="0">
                  <a:pos x="6679855" y="158468"/>
                </a:cxn>
                <a:cxn ang="0">
                  <a:pos x="6613412" y="898685"/>
                </a:cxn>
                <a:cxn ang="0">
                  <a:pos x="6879488" y="1729885"/>
                </a:cxn>
                <a:cxn ang="0">
                  <a:pos x="7245220" y="2348768"/>
                </a:cxn>
                <a:cxn ang="0">
                  <a:pos x="6994477" y="3030164"/>
                </a:cxn>
                <a:cxn ang="0">
                  <a:pos x="6617507" y="3063670"/>
                </a:cxn>
                <a:cxn ang="0">
                  <a:pos x="6385817" y="3413390"/>
                </a:cxn>
                <a:cxn ang="0">
                  <a:pos x="6191959" y="3924484"/>
                </a:cxn>
                <a:cxn ang="0">
                  <a:pos x="6242895" y="4398748"/>
                </a:cxn>
                <a:cxn ang="0">
                  <a:pos x="5919516" y="4505462"/>
                </a:cxn>
                <a:cxn ang="0">
                  <a:pos x="5762920" y="5154488"/>
                </a:cxn>
                <a:cxn ang="0">
                  <a:pos x="6062258" y="4710300"/>
                </a:cxn>
                <a:cxn ang="0">
                  <a:pos x="6517729" y="4767188"/>
                </a:cxn>
                <a:cxn ang="0">
                  <a:pos x="7041541" y="4723782"/>
                </a:cxn>
                <a:cxn ang="0">
                  <a:pos x="7394470" y="4357385"/>
                </a:cxn>
                <a:cxn ang="0">
                  <a:pos x="8030091" y="3728349"/>
                </a:cxn>
                <a:cxn ang="0">
                  <a:pos x="8575262" y="3842953"/>
                </a:cxn>
                <a:cxn ang="0">
                  <a:pos x="8448231" y="4474660"/>
                </a:cxn>
                <a:cxn ang="0">
                  <a:pos x="8241986" y="5111084"/>
                </a:cxn>
                <a:cxn ang="0">
                  <a:pos x="8235143" y="5691143"/>
                </a:cxn>
                <a:cxn ang="0">
                  <a:pos x="7891417" y="5875548"/>
                </a:cxn>
                <a:cxn ang="0">
                  <a:pos x="7028194" y="6063869"/>
                </a:cxn>
                <a:cxn ang="0">
                  <a:pos x="6407680" y="8484756"/>
                </a:cxn>
                <a:cxn ang="0">
                  <a:pos x="5940250" y="8658696"/>
                </a:cxn>
                <a:cxn ang="0">
                  <a:pos x="5549381" y="9085534"/>
                </a:cxn>
                <a:cxn ang="0">
                  <a:pos x="5280231" y="9365419"/>
                </a:cxn>
                <a:cxn ang="0">
                  <a:pos x="5177706" y="9701863"/>
                </a:cxn>
                <a:cxn ang="0">
                  <a:pos x="4239081" y="10242516"/>
                </a:cxn>
                <a:cxn ang="0">
                  <a:pos x="3131859" y="11155280"/>
                </a:cxn>
                <a:cxn ang="0">
                  <a:pos x="2448510" y="11219422"/>
                </a:cxn>
                <a:cxn ang="0">
                  <a:pos x="1439597" y="10776215"/>
                </a:cxn>
                <a:cxn ang="0">
                  <a:pos x="1490111" y="10211608"/>
                </a:cxn>
                <a:cxn ang="0">
                  <a:pos x="1618778" y="9652362"/>
                </a:cxn>
                <a:cxn ang="0">
                  <a:pos x="1320737" y="9471019"/>
                </a:cxn>
                <a:cxn ang="0">
                  <a:pos x="873436" y="10004308"/>
                </a:cxn>
                <a:cxn ang="0">
                  <a:pos x="651685" y="9498489"/>
                </a:cxn>
                <a:cxn ang="0">
                  <a:pos x="626543" y="8951833"/>
                </a:cxn>
                <a:cxn ang="0">
                  <a:pos x="1032353" y="9006469"/>
                </a:cxn>
                <a:cxn ang="0">
                  <a:pos x="1211761" y="8569702"/>
                </a:cxn>
                <a:cxn ang="0">
                  <a:pos x="976290" y="8428072"/>
                </a:cxn>
                <a:cxn ang="0">
                  <a:pos x="946975" y="7937156"/>
                </a:cxn>
                <a:cxn ang="0">
                  <a:pos x="1528049" y="7474846"/>
                </a:cxn>
                <a:cxn ang="0">
                  <a:pos x="1737188" y="7029737"/>
                </a:cxn>
                <a:cxn ang="0">
                  <a:pos x="1620972" y="6271570"/>
                </a:cxn>
                <a:cxn ang="0">
                  <a:pos x="1198053" y="5435920"/>
                </a:cxn>
                <a:cxn ang="0">
                  <a:pos x="768292" y="4847887"/>
                </a:cxn>
                <a:cxn ang="0">
                  <a:pos x="252987" y="4448787"/>
                </a:cxn>
                <a:cxn ang="0">
                  <a:pos x="167788" y="3598161"/>
                </a:cxn>
                <a:cxn ang="0">
                  <a:pos x="637183" y="3573729"/>
                </a:cxn>
                <a:cxn ang="0">
                  <a:pos x="1336728" y="3542427"/>
                </a:cxn>
                <a:cxn ang="0">
                  <a:pos x="1677260" y="3101303"/>
                </a:cxn>
                <a:cxn ang="0">
                  <a:pos x="1708997" y="2525912"/>
                </a:cxn>
                <a:cxn ang="0">
                  <a:pos x="1626413" y="1861760"/>
                </a:cxn>
                <a:cxn ang="0">
                  <a:pos x="2050535" y="1411463"/>
                </a:cxn>
                <a:cxn ang="0">
                  <a:pos x="2484700" y="891526"/>
                </a:cxn>
                <a:cxn ang="0">
                  <a:pos x="3107238" y="524822"/>
                </a:cxn>
                <a:cxn ang="0">
                  <a:pos x="3339699" y="33418"/>
                </a:cxn>
                <a:cxn ang="0">
                  <a:pos x="4031856" y="93630"/>
                </a:cxn>
                <a:cxn ang="0">
                  <a:pos x="4666688" y="570021"/>
                </a:cxn>
              </a:cxnLst>
              <a:rect l="T0" t="T1" r="T2" b="T3"/>
              <a:pathLst>
                <a:path w="8575262" h="11330912">
                  <a:moveTo>
                    <a:pt x="4666688" y="570021"/>
                  </a:moveTo>
                  <a:lnTo>
                    <a:pt x="5237877" y="881840"/>
                  </a:lnTo>
                  <a:lnTo>
                    <a:pt x="5463821" y="769782"/>
                  </a:lnTo>
                  <a:lnTo>
                    <a:pt x="5751430" y="832394"/>
                  </a:lnTo>
                  <a:lnTo>
                    <a:pt x="5949314" y="746937"/>
                  </a:lnTo>
                  <a:lnTo>
                    <a:pt x="5915193" y="622984"/>
                  </a:lnTo>
                  <a:lnTo>
                    <a:pt x="5724674" y="631231"/>
                  </a:lnTo>
                  <a:cubicBezTo>
                    <a:pt x="5723910" y="577394"/>
                    <a:pt x="5723145" y="523557"/>
                    <a:pt x="5722381" y="469720"/>
                  </a:cubicBezTo>
                  <a:lnTo>
                    <a:pt x="5946824" y="360980"/>
                  </a:lnTo>
                  <a:lnTo>
                    <a:pt x="6343420" y="189748"/>
                  </a:lnTo>
                  <a:lnTo>
                    <a:pt x="6430615" y="32454"/>
                  </a:lnTo>
                  <a:lnTo>
                    <a:pt x="6679855" y="158468"/>
                  </a:lnTo>
                  <a:lnTo>
                    <a:pt x="6554343" y="467213"/>
                  </a:lnTo>
                  <a:lnTo>
                    <a:pt x="6547446" y="769704"/>
                  </a:lnTo>
                  <a:lnTo>
                    <a:pt x="6613412" y="898685"/>
                  </a:lnTo>
                  <a:lnTo>
                    <a:pt x="6685041" y="1313760"/>
                  </a:lnTo>
                  <a:lnTo>
                    <a:pt x="6737379" y="1647394"/>
                  </a:lnTo>
                  <a:lnTo>
                    <a:pt x="6879488" y="1729885"/>
                  </a:lnTo>
                  <a:lnTo>
                    <a:pt x="7133561" y="2135314"/>
                  </a:lnTo>
                  <a:lnTo>
                    <a:pt x="7116612" y="2259237"/>
                  </a:lnTo>
                  <a:lnTo>
                    <a:pt x="7245220" y="2348768"/>
                  </a:lnTo>
                  <a:lnTo>
                    <a:pt x="7334899" y="2553243"/>
                  </a:lnTo>
                  <a:lnTo>
                    <a:pt x="7283327" y="2761671"/>
                  </a:lnTo>
                  <a:lnTo>
                    <a:pt x="6994477" y="3030164"/>
                  </a:lnTo>
                  <a:lnTo>
                    <a:pt x="6852720" y="2947320"/>
                  </a:lnTo>
                  <a:lnTo>
                    <a:pt x="6766039" y="3053297"/>
                  </a:lnTo>
                  <a:lnTo>
                    <a:pt x="6617507" y="3063670"/>
                  </a:lnTo>
                  <a:lnTo>
                    <a:pt x="6680059" y="3216117"/>
                  </a:lnTo>
                  <a:lnTo>
                    <a:pt x="6512616" y="3403174"/>
                  </a:lnTo>
                  <a:lnTo>
                    <a:pt x="6385817" y="3413390"/>
                  </a:lnTo>
                  <a:lnTo>
                    <a:pt x="6308364" y="3609054"/>
                  </a:lnTo>
                  <a:lnTo>
                    <a:pt x="6326798" y="3771809"/>
                  </a:lnTo>
                  <a:lnTo>
                    <a:pt x="6191959" y="3924484"/>
                  </a:lnTo>
                  <a:lnTo>
                    <a:pt x="6220994" y="4128599"/>
                  </a:lnTo>
                  <a:lnTo>
                    <a:pt x="6140408" y="4186128"/>
                  </a:lnTo>
                  <a:lnTo>
                    <a:pt x="6242895" y="4398748"/>
                  </a:lnTo>
                  <a:lnTo>
                    <a:pt x="6148123" y="4437345"/>
                  </a:lnTo>
                  <a:lnTo>
                    <a:pt x="6061143" y="4410526"/>
                  </a:lnTo>
                  <a:lnTo>
                    <a:pt x="5919516" y="4505462"/>
                  </a:lnTo>
                  <a:lnTo>
                    <a:pt x="5878898" y="4733898"/>
                  </a:lnTo>
                  <a:lnTo>
                    <a:pt x="5774676" y="4863993"/>
                  </a:lnTo>
                  <a:lnTo>
                    <a:pt x="5762920" y="5154488"/>
                  </a:lnTo>
                  <a:lnTo>
                    <a:pt x="5946797" y="5108984"/>
                  </a:lnTo>
                  <a:lnTo>
                    <a:pt x="6004628" y="4891035"/>
                  </a:lnTo>
                  <a:lnTo>
                    <a:pt x="6062258" y="4710300"/>
                  </a:lnTo>
                  <a:lnTo>
                    <a:pt x="6134405" y="4707079"/>
                  </a:lnTo>
                  <a:cubicBezTo>
                    <a:pt x="6135009" y="4726169"/>
                    <a:pt x="6135612" y="4745258"/>
                    <a:pt x="6136216" y="4764348"/>
                  </a:cubicBezTo>
                  <a:lnTo>
                    <a:pt x="6517729" y="4767188"/>
                  </a:lnTo>
                  <a:lnTo>
                    <a:pt x="6671610" y="5021224"/>
                  </a:lnTo>
                  <a:lnTo>
                    <a:pt x="6825951" y="4877738"/>
                  </a:lnTo>
                  <a:lnTo>
                    <a:pt x="7041541" y="4723782"/>
                  </a:lnTo>
                  <a:lnTo>
                    <a:pt x="7135302" y="4614446"/>
                  </a:lnTo>
                  <a:lnTo>
                    <a:pt x="7211579" y="4440700"/>
                  </a:lnTo>
                  <a:lnTo>
                    <a:pt x="7394470" y="4357385"/>
                  </a:lnTo>
                  <a:lnTo>
                    <a:pt x="7567551" y="4163894"/>
                  </a:lnTo>
                  <a:lnTo>
                    <a:pt x="7861815" y="3662335"/>
                  </a:lnTo>
                  <a:lnTo>
                    <a:pt x="8030091" y="3728349"/>
                  </a:lnTo>
                  <a:lnTo>
                    <a:pt x="8292932" y="3549391"/>
                  </a:lnTo>
                  <a:lnTo>
                    <a:pt x="8507921" y="3706750"/>
                  </a:lnTo>
                  <a:lnTo>
                    <a:pt x="8575262" y="3842953"/>
                  </a:lnTo>
                  <a:lnTo>
                    <a:pt x="8539523" y="4011268"/>
                  </a:lnTo>
                  <a:lnTo>
                    <a:pt x="8526373" y="4374062"/>
                  </a:lnTo>
                  <a:lnTo>
                    <a:pt x="8448231" y="4474660"/>
                  </a:lnTo>
                  <a:lnTo>
                    <a:pt x="8434750" y="4719685"/>
                  </a:lnTo>
                  <a:lnTo>
                    <a:pt x="8379282" y="4973185"/>
                  </a:lnTo>
                  <a:lnTo>
                    <a:pt x="8241986" y="5111084"/>
                  </a:lnTo>
                  <a:lnTo>
                    <a:pt x="8341343" y="5314671"/>
                  </a:lnTo>
                  <a:lnTo>
                    <a:pt x="8399195" y="5626876"/>
                  </a:lnTo>
                  <a:lnTo>
                    <a:pt x="8235143" y="5691143"/>
                  </a:lnTo>
                  <a:lnTo>
                    <a:pt x="8083288" y="5891008"/>
                  </a:lnTo>
                  <a:lnTo>
                    <a:pt x="7994397" y="5972138"/>
                  </a:lnTo>
                  <a:lnTo>
                    <a:pt x="7891417" y="5875548"/>
                  </a:lnTo>
                  <a:lnTo>
                    <a:pt x="7658015" y="6027018"/>
                  </a:lnTo>
                  <a:lnTo>
                    <a:pt x="7372688" y="5925657"/>
                  </a:lnTo>
                  <a:lnTo>
                    <a:pt x="7028194" y="6063869"/>
                  </a:lnTo>
                  <a:lnTo>
                    <a:pt x="6644276" y="6626142"/>
                  </a:lnTo>
                  <a:lnTo>
                    <a:pt x="6418489" y="6723309"/>
                  </a:lnTo>
                  <a:lnTo>
                    <a:pt x="6407680" y="8484756"/>
                  </a:lnTo>
                  <a:lnTo>
                    <a:pt x="6176703" y="8532802"/>
                  </a:lnTo>
                  <a:lnTo>
                    <a:pt x="6061143" y="8606201"/>
                  </a:lnTo>
                  <a:lnTo>
                    <a:pt x="5940250" y="8658696"/>
                  </a:lnTo>
                  <a:lnTo>
                    <a:pt x="5843018" y="8727526"/>
                  </a:lnTo>
                  <a:lnTo>
                    <a:pt x="5671025" y="9002402"/>
                  </a:lnTo>
                  <a:lnTo>
                    <a:pt x="5549381" y="9085534"/>
                  </a:lnTo>
                  <a:lnTo>
                    <a:pt x="5472330" y="9238631"/>
                  </a:lnTo>
                  <a:lnTo>
                    <a:pt x="5368456" y="9302584"/>
                  </a:lnTo>
                  <a:lnTo>
                    <a:pt x="5280231" y="9365419"/>
                  </a:lnTo>
                  <a:lnTo>
                    <a:pt x="5240988" y="9486989"/>
                  </a:lnTo>
                  <a:lnTo>
                    <a:pt x="5236795" y="9652876"/>
                  </a:lnTo>
                  <a:lnTo>
                    <a:pt x="5177706" y="9701863"/>
                  </a:lnTo>
                  <a:lnTo>
                    <a:pt x="4749041" y="10053939"/>
                  </a:lnTo>
                  <a:lnTo>
                    <a:pt x="4378671" y="10272289"/>
                  </a:lnTo>
                  <a:lnTo>
                    <a:pt x="4239081" y="10242516"/>
                  </a:lnTo>
                  <a:lnTo>
                    <a:pt x="3439400" y="10954699"/>
                  </a:lnTo>
                  <a:lnTo>
                    <a:pt x="3225761" y="11037282"/>
                  </a:lnTo>
                  <a:lnTo>
                    <a:pt x="3131859" y="11155280"/>
                  </a:lnTo>
                  <a:lnTo>
                    <a:pt x="2923444" y="11330912"/>
                  </a:lnTo>
                  <a:lnTo>
                    <a:pt x="2758088" y="11304574"/>
                  </a:lnTo>
                  <a:lnTo>
                    <a:pt x="2448510" y="11219422"/>
                  </a:lnTo>
                  <a:lnTo>
                    <a:pt x="2294965" y="11077803"/>
                  </a:lnTo>
                  <a:lnTo>
                    <a:pt x="1785564" y="10865166"/>
                  </a:lnTo>
                  <a:lnTo>
                    <a:pt x="1439597" y="10776215"/>
                  </a:lnTo>
                  <a:lnTo>
                    <a:pt x="1518478" y="10553276"/>
                  </a:lnTo>
                  <a:lnTo>
                    <a:pt x="1552390" y="10354007"/>
                  </a:lnTo>
                  <a:lnTo>
                    <a:pt x="1490111" y="10211608"/>
                  </a:lnTo>
                  <a:lnTo>
                    <a:pt x="1482491" y="10004703"/>
                  </a:lnTo>
                  <a:lnTo>
                    <a:pt x="1479230" y="9771845"/>
                  </a:lnTo>
                  <a:lnTo>
                    <a:pt x="1618778" y="9652362"/>
                  </a:lnTo>
                  <a:lnTo>
                    <a:pt x="1566311" y="9524848"/>
                  </a:lnTo>
                  <a:lnTo>
                    <a:pt x="1510096" y="9424446"/>
                  </a:lnTo>
                  <a:lnTo>
                    <a:pt x="1320737" y="9471019"/>
                  </a:lnTo>
                  <a:lnTo>
                    <a:pt x="1184723" y="9700055"/>
                  </a:lnTo>
                  <a:lnTo>
                    <a:pt x="1023933" y="9835579"/>
                  </a:lnTo>
                  <a:lnTo>
                    <a:pt x="873436" y="10004308"/>
                  </a:lnTo>
                  <a:lnTo>
                    <a:pt x="684464" y="9920336"/>
                  </a:lnTo>
                  <a:lnTo>
                    <a:pt x="621203" y="9829854"/>
                  </a:lnTo>
                  <a:lnTo>
                    <a:pt x="651685" y="9498489"/>
                  </a:lnTo>
                  <a:lnTo>
                    <a:pt x="711897" y="9295022"/>
                  </a:lnTo>
                  <a:lnTo>
                    <a:pt x="571830" y="9093580"/>
                  </a:lnTo>
                  <a:lnTo>
                    <a:pt x="626543" y="8951833"/>
                  </a:lnTo>
                  <a:lnTo>
                    <a:pt x="758357" y="8872420"/>
                  </a:lnTo>
                  <a:lnTo>
                    <a:pt x="875163" y="8762879"/>
                  </a:lnTo>
                  <a:lnTo>
                    <a:pt x="1032353" y="9006469"/>
                  </a:lnTo>
                  <a:lnTo>
                    <a:pt x="1172137" y="8876622"/>
                  </a:lnTo>
                  <a:lnTo>
                    <a:pt x="1271960" y="8691858"/>
                  </a:lnTo>
                  <a:lnTo>
                    <a:pt x="1211761" y="8569702"/>
                  </a:lnTo>
                  <a:lnTo>
                    <a:pt x="1222255" y="8437252"/>
                  </a:lnTo>
                  <a:lnTo>
                    <a:pt x="1083034" y="8255989"/>
                  </a:lnTo>
                  <a:lnTo>
                    <a:pt x="976290" y="8428072"/>
                  </a:lnTo>
                  <a:lnTo>
                    <a:pt x="903518" y="8255141"/>
                  </a:lnTo>
                  <a:lnTo>
                    <a:pt x="873263" y="8049409"/>
                  </a:lnTo>
                  <a:lnTo>
                    <a:pt x="946975" y="7937156"/>
                  </a:lnTo>
                  <a:lnTo>
                    <a:pt x="1108927" y="7766126"/>
                  </a:lnTo>
                  <a:lnTo>
                    <a:pt x="1265876" y="7620261"/>
                  </a:lnTo>
                  <a:lnTo>
                    <a:pt x="1528049" y="7474846"/>
                  </a:lnTo>
                  <a:lnTo>
                    <a:pt x="1663296" y="7329021"/>
                  </a:lnTo>
                  <a:lnTo>
                    <a:pt x="1765391" y="7224802"/>
                  </a:lnTo>
                  <a:lnTo>
                    <a:pt x="1737188" y="7029737"/>
                  </a:lnTo>
                  <a:lnTo>
                    <a:pt x="1661739" y="6912917"/>
                  </a:lnTo>
                  <a:lnTo>
                    <a:pt x="1674313" y="6579252"/>
                  </a:lnTo>
                  <a:lnTo>
                    <a:pt x="1620972" y="6271570"/>
                  </a:lnTo>
                  <a:lnTo>
                    <a:pt x="1497711" y="5849389"/>
                  </a:lnTo>
                  <a:lnTo>
                    <a:pt x="1408752" y="5647791"/>
                  </a:lnTo>
                  <a:lnTo>
                    <a:pt x="1198053" y="5435920"/>
                  </a:lnTo>
                  <a:lnTo>
                    <a:pt x="1010212" y="5258787"/>
                  </a:lnTo>
                  <a:lnTo>
                    <a:pt x="848662" y="5146169"/>
                  </a:lnTo>
                  <a:lnTo>
                    <a:pt x="768292" y="4847887"/>
                  </a:lnTo>
                  <a:lnTo>
                    <a:pt x="530512" y="4770540"/>
                  </a:lnTo>
                  <a:lnTo>
                    <a:pt x="363095" y="4674396"/>
                  </a:lnTo>
                  <a:lnTo>
                    <a:pt x="252987" y="4448787"/>
                  </a:lnTo>
                  <a:lnTo>
                    <a:pt x="148207" y="4076586"/>
                  </a:lnTo>
                  <a:lnTo>
                    <a:pt x="0" y="3739541"/>
                  </a:lnTo>
                  <a:lnTo>
                    <a:pt x="167788" y="3598161"/>
                  </a:lnTo>
                  <a:lnTo>
                    <a:pt x="317524" y="3504250"/>
                  </a:lnTo>
                  <a:lnTo>
                    <a:pt x="470703" y="3450811"/>
                  </a:lnTo>
                  <a:lnTo>
                    <a:pt x="637183" y="3573729"/>
                  </a:lnTo>
                  <a:lnTo>
                    <a:pt x="902001" y="3455009"/>
                  </a:lnTo>
                  <a:lnTo>
                    <a:pt x="1106598" y="3378663"/>
                  </a:lnTo>
                  <a:lnTo>
                    <a:pt x="1336728" y="3542427"/>
                  </a:lnTo>
                  <a:lnTo>
                    <a:pt x="1545997" y="3568589"/>
                  </a:lnTo>
                  <a:lnTo>
                    <a:pt x="1571389" y="3364423"/>
                  </a:lnTo>
                  <a:lnTo>
                    <a:pt x="1677260" y="3101303"/>
                  </a:lnTo>
                  <a:lnTo>
                    <a:pt x="1585107" y="3007545"/>
                  </a:lnTo>
                  <a:lnTo>
                    <a:pt x="1627977" y="2773603"/>
                  </a:lnTo>
                  <a:lnTo>
                    <a:pt x="1708997" y="2525912"/>
                  </a:lnTo>
                  <a:lnTo>
                    <a:pt x="1570818" y="2356498"/>
                  </a:lnTo>
                  <a:lnTo>
                    <a:pt x="1575845" y="2147607"/>
                  </a:lnTo>
                  <a:lnTo>
                    <a:pt x="1626413" y="1861760"/>
                  </a:lnTo>
                  <a:lnTo>
                    <a:pt x="1774498" y="1767492"/>
                  </a:lnTo>
                  <a:lnTo>
                    <a:pt x="1985323" y="1544336"/>
                  </a:lnTo>
                  <a:lnTo>
                    <a:pt x="2050535" y="1411463"/>
                  </a:lnTo>
                  <a:lnTo>
                    <a:pt x="2121747" y="1186886"/>
                  </a:lnTo>
                  <a:lnTo>
                    <a:pt x="2161920" y="1003542"/>
                  </a:lnTo>
                  <a:lnTo>
                    <a:pt x="2484700" y="891526"/>
                  </a:lnTo>
                  <a:lnTo>
                    <a:pt x="2746141" y="813776"/>
                  </a:lnTo>
                  <a:lnTo>
                    <a:pt x="2972864" y="665934"/>
                  </a:lnTo>
                  <a:lnTo>
                    <a:pt x="3107238" y="524822"/>
                  </a:lnTo>
                  <a:lnTo>
                    <a:pt x="3162255" y="358021"/>
                  </a:lnTo>
                  <a:lnTo>
                    <a:pt x="3111100" y="128280"/>
                  </a:lnTo>
                  <a:lnTo>
                    <a:pt x="3339699" y="33418"/>
                  </a:lnTo>
                  <a:lnTo>
                    <a:pt x="3619731" y="0"/>
                  </a:lnTo>
                  <a:lnTo>
                    <a:pt x="3782923" y="45908"/>
                  </a:lnTo>
                  <a:lnTo>
                    <a:pt x="4031856" y="93630"/>
                  </a:lnTo>
                  <a:lnTo>
                    <a:pt x="4259373" y="118334"/>
                  </a:lnTo>
                  <a:lnTo>
                    <a:pt x="4354717" y="339504"/>
                  </a:lnTo>
                  <a:lnTo>
                    <a:pt x="4666688" y="570021"/>
                  </a:lnTo>
                  <a:close/>
                </a:path>
              </a:pathLst>
            </a:custGeom>
            <a:solidFill>
              <a:srgbClr val="FFCC00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58" name="组合 14">
              <a:extLst>
                <a:ext uri="{FF2B5EF4-FFF2-40B4-BE49-F238E27FC236}">
                  <a16:creationId xmlns:a16="http://schemas.microsoft.com/office/drawing/2014/main" id="{B9DCAF4E-892B-279A-2B19-99DC58BD2F91}"/>
                </a:ext>
              </a:extLst>
            </p:cNvPr>
            <p:cNvGrpSpPr/>
            <p:nvPr/>
          </p:nvGrpSpPr>
          <p:grpSpPr>
            <a:xfrm>
              <a:off x="858838" y="3643313"/>
              <a:ext cx="506413" cy="530225"/>
              <a:chOff x="858838" y="3643313"/>
              <a:chExt cx="506413" cy="530225"/>
            </a:xfrm>
          </p:grpSpPr>
          <p:sp>
            <p:nvSpPr>
              <p:cNvPr id="464" name="任意多边形 8">
                <a:extLst>
                  <a:ext uri="{FF2B5EF4-FFF2-40B4-BE49-F238E27FC236}">
                    <a16:creationId xmlns:a16="http://schemas.microsoft.com/office/drawing/2014/main" id="{B73C7F23-8AFC-7734-F05B-1FF1EE68F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8838" y="3643313"/>
                <a:ext cx="506413" cy="425450"/>
              </a:xfrm>
              <a:custGeom>
                <a:avLst/>
                <a:gdLst>
                  <a:gd name="T0" fmla="*/ 14 w 2533853"/>
                  <a:gd name="T1" fmla="*/ 2 h 2127226"/>
                  <a:gd name="T2" fmla="*/ 10 w 2533853"/>
                  <a:gd name="T3" fmla="*/ 3 h 2127226"/>
                  <a:gd name="T4" fmla="*/ 5 w 2533853"/>
                  <a:gd name="T5" fmla="*/ 2 h 2127226"/>
                  <a:gd name="T6" fmla="*/ 1 w 2533853"/>
                  <a:gd name="T7" fmla="*/ 0 h 2127226"/>
                  <a:gd name="T8" fmla="*/ 0 w 2533853"/>
                  <a:gd name="T9" fmla="*/ 3 h 2127226"/>
                  <a:gd name="T10" fmla="*/ 1 w 2533853"/>
                  <a:gd name="T11" fmla="*/ 4 h 2127226"/>
                  <a:gd name="T12" fmla="*/ 3 w 2533853"/>
                  <a:gd name="T13" fmla="*/ 7 h 2127226"/>
                  <a:gd name="T14" fmla="*/ 3 w 2533853"/>
                  <a:gd name="T15" fmla="*/ 10 h 2127226"/>
                  <a:gd name="T16" fmla="*/ 1 w 2533853"/>
                  <a:gd name="T17" fmla="*/ 11 h 2127226"/>
                  <a:gd name="T18" fmla="*/ 0 w 2533853"/>
                  <a:gd name="T19" fmla="*/ 13 h 2127226"/>
                  <a:gd name="T20" fmla="*/ 3 w 2533853"/>
                  <a:gd name="T21" fmla="*/ 14 h 2127226"/>
                  <a:gd name="T22" fmla="*/ 4 w 2533853"/>
                  <a:gd name="T23" fmla="*/ 18 h 2127226"/>
                  <a:gd name="T24" fmla="*/ 5 w 2533853"/>
                  <a:gd name="T25" fmla="*/ 20 h 2127226"/>
                  <a:gd name="T26" fmla="*/ 7 w 2533853"/>
                  <a:gd name="T27" fmla="*/ 23 h 2127226"/>
                  <a:gd name="T28" fmla="*/ 10 w 2533853"/>
                  <a:gd name="T29" fmla="*/ 26 h 2127226"/>
                  <a:gd name="T30" fmla="*/ 14 w 2533853"/>
                  <a:gd name="T31" fmla="*/ 29 h 2127226"/>
                  <a:gd name="T32" fmla="*/ 16 w 2533853"/>
                  <a:gd name="T33" fmla="*/ 30 h 2127226"/>
                  <a:gd name="T34" fmla="*/ 17 w 2533853"/>
                  <a:gd name="T35" fmla="*/ 34 h 2127226"/>
                  <a:gd name="T36" fmla="*/ 21 w 2533853"/>
                  <a:gd name="T37" fmla="*/ 38 h 2127226"/>
                  <a:gd name="T38" fmla="*/ 22 w 2533853"/>
                  <a:gd name="T39" fmla="*/ 41 h 2127226"/>
                  <a:gd name="T40" fmla="*/ 23 w 2533853"/>
                  <a:gd name="T41" fmla="*/ 44 h 2127226"/>
                  <a:gd name="T42" fmla="*/ 22 w 2533853"/>
                  <a:gd name="T43" fmla="*/ 48 h 2127226"/>
                  <a:gd name="T44" fmla="*/ 21 w 2533853"/>
                  <a:gd name="T45" fmla="*/ 52 h 2127226"/>
                  <a:gd name="T46" fmla="*/ 23 w 2533853"/>
                  <a:gd name="T47" fmla="*/ 54 h 2127226"/>
                  <a:gd name="T48" fmla="*/ 29 w 2533853"/>
                  <a:gd name="T49" fmla="*/ 50 h 2127226"/>
                  <a:gd name="T50" fmla="*/ 33 w 2533853"/>
                  <a:gd name="T51" fmla="*/ 47 h 2127226"/>
                  <a:gd name="T52" fmla="*/ 38 w 2533853"/>
                  <a:gd name="T53" fmla="*/ 43 h 2127226"/>
                  <a:gd name="T54" fmla="*/ 43 w 2533853"/>
                  <a:gd name="T55" fmla="*/ 43 h 2127226"/>
                  <a:gd name="T56" fmla="*/ 47 w 2533853"/>
                  <a:gd name="T57" fmla="*/ 44 h 2127226"/>
                  <a:gd name="T58" fmla="*/ 51 w 2533853"/>
                  <a:gd name="T59" fmla="*/ 42 h 2127226"/>
                  <a:gd name="T60" fmla="*/ 53 w 2533853"/>
                  <a:gd name="T61" fmla="*/ 38 h 2127226"/>
                  <a:gd name="T62" fmla="*/ 56 w 2533853"/>
                  <a:gd name="T63" fmla="*/ 41 h 2127226"/>
                  <a:gd name="T64" fmla="*/ 59 w 2533853"/>
                  <a:gd name="T65" fmla="*/ 37 h 2127226"/>
                  <a:gd name="T66" fmla="*/ 64 w 2533853"/>
                  <a:gd name="T67" fmla="*/ 39 h 2127226"/>
                  <a:gd name="T68" fmla="*/ 63 w 2533853"/>
                  <a:gd name="T69" fmla="*/ 32 h 2127226"/>
                  <a:gd name="T70" fmla="*/ 61 w 2533853"/>
                  <a:gd name="T71" fmla="*/ 28 h 2127226"/>
                  <a:gd name="T72" fmla="*/ 59 w 2533853"/>
                  <a:gd name="T73" fmla="*/ 26 h 2127226"/>
                  <a:gd name="T74" fmla="*/ 52 w 2533853"/>
                  <a:gd name="T75" fmla="*/ 24 h 2127226"/>
                  <a:gd name="T76" fmla="*/ 48 w 2533853"/>
                  <a:gd name="T77" fmla="*/ 26 h 2127226"/>
                  <a:gd name="T78" fmla="*/ 43 w 2533853"/>
                  <a:gd name="T79" fmla="*/ 20 h 2127226"/>
                  <a:gd name="T80" fmla="*/ 41 w 2533853"/>
                  <a:gd name="T81" fmla="*/ 19 h 2127226"/>
                  <a:gd name="T82" fmla="*/ 38 w 2533853"/>
                  <a:gd name="T83" fmla="*/ 20 h 2127226"/>
                  <a:gd name="T84" fmla="*/ 36 w 2533853"/>
                  <a:gd name="T85" fmla="*/ 18 h 2127226"/>
                  <a:gd name="T86" fmla="*/ 34 w 2533853"/>
                  <a:gd name="T87" fmla="*/ 16 h 2127226"/>
                  <a:gd name="T88" fmla="*/ 32 w 2533853"/>
                  <a:gd name="T89" fmla="*/ 14 h 2127226"/>
                  <a:gd name="T90" fmla="*/ 30 w 2533853"/>
                  <a:gd name="T91" fmla="*/ 13 h 2127226"/>
                  <a:gd name="T92" fmla="*/ 25 w 2533853"/>
                  <a:gd name="T93" fmla="*/ 9 h 2127226"/>
                  <a:gd name="T94" fmla="*/ 19 w 2533853"/>
                  <a:gd name="T95" fmla="*/ 3 h 2127226"/>
                  <a:gd name="T96" fmla="*/ 17 w 2533853"/>
                  <a:gd name="T97" fmla="*/ 0 h 2127226"/>
                  <a:gd name="T98" fmla="*/ 14 w 2533853"/>
                  <a:gd name="T99" fmla="*/ 2 h 212722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533853"/>
                  <a:gd name="T151" fmla="*/ 0 h 2127226"/>
                  <a:gd name="T152" fmla="*/ 2533853 w 2533853"/>
                  <a:gd name="T153" fmla="*/ 2127226 h 212722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533853" h="2127226">
                    <a:moveTo>
                      <a:pt x="562034" y="84596"/>
                    </a:moveTo>
                    <a:lnTo>
                      <a:pt x="382385" y="100061"/>
                    </a:lnTo>
                    <a:lnTo>
                      <a:pt x="191765" y="78197"/>
                    </a:lnTo>
                    <a:lnTo>
                      <a:pt x="58398" y="18959"/>
                    </a:lnTo>
                    <a:lnTo>
                      <a:pt x="0" y="111989"/>
                    </a:lnTo>
                    <a:lnTo>
                      <a:pt x="44678" y="156167"/>
                    </a:lnTo>
                    <a:lnTo>
                      <a:pt x="106030" y="273794"/>
                    </a:lnTo>
                    <a:cubicBezTo>
                      <a:pt x="106220" y="308946"/>
                      <a:pt x="106409" y="344097"/>
                      <a:pt x="106599" y="379249"/>
                    </a:cubicBezTo>
                    <a:lnTo>
                      <a:pt x="41728" y="445542"/>
                    </a:lnTo>
                    <a:lnTo>
                      <a:pt x="8955" y="515215"/>
                    </a:lnTo>
                    <a:lnTo>
                      <a:pt x="115992" y="560449"/>
                    </a:lnTo>
                    <a:lnTo>
                      <a:pt x="160011" y="701021"/>
                    </a:lnTo>
                    <a:lnTo>
                      <a:pt x="217163" y="813006"/>
                    </a:lnTo>
                    <a:lnTo>
                      <a:pt x="271264" y="911571"/>
                    </a:lnTo>
                    <a:lnTo>
                      <a:pt x="394839" y="1050202"/>
                    </a:lnTo>
                    <a:lnTo>
                      <a:pt x="557781" y="1137112"/>
                    </a:lnTo>
                    <a:lnTo>
                      <a:pt x="631823" y="1190049"/>
                    </a:lnTo>
                    <a:lnTo>
                      <a:pt x="682623" y="1351394"/>
                    </a:lnTo>
                    <a:lnTo>
                      <a:pt x="832865" y="1493403"/>
                    </a:lnTo>
                    <a:lnTo>
                      <a:pt x="866773" y="1624974"/>
                    </a:lnTo>
                    <a:lnTo>
                      <a:pt x="898523" y="1760621"/>
                    </a:lnTo>
                    <a:lnTo>
                      <a:pt x="883665" y="1900468"/>
                    </a:lnTo>
                    <a:lnTo>
                      <a:pt x="846209" y="2064299"/>
                    </a:lnTo>
                    <a:lnTo>
                      <a:pt x="911099" y="2127226"/>
                    </a:lnTo>
                    <a:lnTo>
                      <a:pt x="1139451" y="1983054"/>
                    </a:lnTo>
                    <a:lnTo>
                      <a:pt x="1315093" y="1870694"/>
                    </a:lnTo>
                    <a:lnTo>
                      <a:pt x="1505469" y="1726523"/>
                    </a:lnTo>
                    <a:lnTo>
                      <a:pt x="1717053" y="1696873"/>
                    </a:lnTo>
                    <a:lnTo>
                      <a:pt x="1879995" y="1735047"/>
                    </a:lnTo>
                    <a:lnTo>
                      <a:pt x="2010712" y="1688005"/>
                    </a:lnTo>
                    <a:lnTo>
                      <a:pt x="2099375" y="1523728"/>
                    </a:lnTo>
                    <a:lnTo>
                      <a:pt x="2210860" y="1624809"/>
                    </a:lnTo>
                    <a:lnTo>
                      <a:pt x="2360326" y="1483500"/>
                    </a:lnTo>
                    <a:lnTo>
                      <a:pt x="2533853" y="1535958"/>
                    </a:lnTo>
                    <a:lnTo>
                      <a:pt x="2504359" y="1256790"/>
                    </a:lnTo>
                    <a:lnTo>
                      <a:pt x="2419864" y="1112998"/>
                    </a:lnTo>
                    <a:lnTo>
                      <a:pt x="2328126" y="1041436"/>
                    </a:lnTo>
                    <a:lnTo>
                      <a:pt x="2057773" y="960905"/>
                    </a:lnTo>
                    <a:lnTo>
                      <a:pt x="1926118" y="1045537"/>
                    </a:lnTo>
                    <a:lnTo>
                      <a:pt x="1696249" y="802230"/>
                    </a:lnTo>
                    <a:lnTo>
                      <a:pt x="1617659" y="773034"/>
                    </a:lnTo>
                    <a:lnTo>
                      <a:pt x="1493150" y="803371"/>
                    </a:lnTo>
                    <a:lnTo>
                      <a:pt x="1429418" y="727041"/>
                    </a:lnTo>
                    <a:lnTo>
                      <a:pt x="1332345" y="639353"/>
                    </a:lnTo>
                    <a:lnTo>
                      <a:pt x="1273949" y="556437"/>
                    </a:lnTo>
                    <a:lnTo>
                      <a:pt x="1176208" y="519591"/>
                    </a:lnTo>
                    <a:lnTo>
                      <a:pt x="1005976" y="373906"/>
                    </a:lnTo>
                    <a:lnTo>
                      <a:pt x="772417" y="134649"/>
                    </a:lnTo>
                    <a:lnTo>
                      <a:pt x="684497" y="0"/>
                    </a:lnTo>
                    <a:lnTo>
                      <a:pt x="562034" y="84596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65" name="任意多边形 10">
                <a:extLst>
                  <a:ext uri="{FF2B5EF4-FFF2-40B4-BE49-F238E27FC236}">
                    <a16:creationId xmlns:a16="http://schemas.microsoft.com/office/drawing/2014/main" id="{1E3A6285-2EEF-11AA-36FD-1E7B78F1B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575" y="4106863"/>
                <a:ext cx="74613" cy="66675"/>
              </a:xfrm>
              <a:custGeom>
                <a:avLst/>
                <a:gdLst>
                  <a:gd name="T0" fmla="*/ 6 w 369962"/>
                  <a:gd name="T1" fmla="*/ 3 h 335886"/>
                  <a:gd name="T2" fmla="*/ 4 w 369962"/>
                  <a:gd name="T3" fmla="*/ 4 h 335886"/>
                  <a:gd name="T4" fmla="*/ 2 w 369962"/>
                  <a:gd name="T5" fmla="*/ 5 h 335886"/>
                  <a:gd name="T6" fmla="*/ 0 w 369962"/>
                  <a:gd name="T7" fmla="*/ 8 h 335886"/>
                  <a:gd name="T8" fmla="*/ 4 w 369962"/>
                  <a:gd name="T9" fmla="*/ 7 h 335886"/>
                  <a:gd name="T10" fmla="*/ 8 w 369962"/>
                  <a:gd name="T11" fmla="*/ 4 h 335886"/>
                  <a:gd name="T12" fmla="*/ 9 w 369962"/>
                  <a:gd name="T13" fmla="*/ 1 h 335886"/>
                  <a:gd name="T14" fmla="*/ 9 w 369962"/>
                  <a:gd name="T15" fmla="*/ 0 h 335886"/>
                  <a:gd name="T16" fmla="*/ 6 w 369962"/>
                  <a:gd name="T17" fmla="*/ 3 h 33588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9962"/>
                  <a:gd name="T28" fmla="*/ 0 h 335886"/>
                  <a:gd name="T29" fmla="*/ 369962 w 369962"/>
                  <a:gd name="T30" fmla="*/ 335886 h 33588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9962" h="335886">
                    <a:moveTo>
                      <a:pt x="243463" y="100852"/>
                    </a:moveTo>
                    <a:lnTo>
                      <a:pt x="154359" y="162239"/>
                    </a:lnTo>
                    <a:lnTo>
                      <a:pt x="59679" y="218929"/>
                    </a:lnTo>
                    <a:lnTo>
                      <a:pt x="0" y="335886"/>
                    </a:lnTo>
                    <a:lnTo>
                      <a:pt x="148455" y="285162"/>
                    </a:lnTo>
                    <a:lnTo>
                      <a:pt x="314002" y="165867"/>
                    </a:lnTo>
                    <a:lnTo>
                      <a:pt x="369962" y="41713"/>
                    </a:lnTo>
                    <a:lnTo>
                      <a:pt x="348480" y="0"/>
                    </a:lnTo>
                    <a:lnTo>
                      <a:pt x="243463" y="100852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59" name="组合 15">
              <a:extLst>
                <a:ext uri="{FF2B5EF4-FFF2-40B4-BE49-F238E27FC236}">
                  <a16:creationId xmlns:a16="http://schemas.microsoft.com/office/drawing/2014/main" id="{028B5BCF-C96B-8110-3CB3-2BD3D0D46FC2}"/>
                </a:ext>
              </a:extLst>
            </p:cNvPr>
            <p:cNvGrpSpPr/>
            <p:nvPr/>
          </p:nvGrpSpPr>
          <p:grpSpPr>
            <a:xfrm>
              <a:off x="1150938" y="3644901"/>
              <a:ext cx="2481262" cy="2062163"/>
              <a:chOff x="1150938" y="3644901"/>
              <a:chExt cx="2481262" cy="2062163"/>
            </a:xfrm>
          </p:grpSpPr>
          <p:sp>
            <p:nvSpPr>
              <p:cNvPr id="460" name="任意多边形 5">
                <a:extLst>
                  <a:ext uri="{FF2B5EF4-FFF2-40B4-BE49-F238E27FC236}">
                    <a16:creationId xmlns:a16="http://schemas.microsoft.com/office/drawing/2014/main" id="{D837C8E5-D696-C3C4-8ABB-A7E6B65A8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4125" y="3644901"/>
                <a:ext cx="2378075" cy="2062163"/>
              </a:xfrm>
              <a:custGeom>
                <a:avLst/>
                <a:gdLst>
                  <a:gd name="T0" fmla="*/ 0 w 11891146"/>
                  <a:gd name="T1" fmla="*/ 0 h 10332773"/>
                  <a:gd name="T2" fmla="*/ 11891146 w 11891146"/>
                  <a:gd name="T3" fmla="*/ 10332773 h 10332773"/>
                </a:gdLst>
                <a:ahLst/>
                <a:cxnLst>
                  <a:cxn ang="0">
                    <a:pos x="197365" y="2168565"/>
                  </a:cxn>
                  <a:cxn ang="0">
                    <a:pos x="515684" y="2955872"/>
                  </a:cxn>
                  <a:cxn ang="0">
                    <a:pos x="993132" y="3702786"/>
                  </a:cxn>
                  <a:cxn ang="0">
                    <a:pos x="669699" y="3615071"/>
                  </a:cxn>
                  <a:cxn ang="0">
                    <a:pos x="290918" y="4008314"/>
                  </a:cxn>
                  <a:cxn ang="0">
                    <a:pos x="954456" y="4571644"/>
                  </a:cxn>
                  <a:cxn ang="0">
                    <a:pos x="1553588" y="4961929"/>
                  </a:cxn>
                  <a:cxn ang="0">
                    <a:pos x="2131387" y="5215532"/>
                  </a:cxn>
                  <a:cxn ang="0">
                    <a:pos x="2809785" y="5139747"/>
                  </a:cxn>
                  <a:cxn ang="0">
                    <a:pos x="3307747" y="4781153"/>
                  </a:cxn>
                  <a:cxn ang="0">
                    <a:pos x="3320227" y="5087823"/>
                  </a:cxn>
                  <a:cxn ang="0">
                    <a:pos x="3077618" y="5192419"/>
                  </a:cxn>
                  <a:cxn ang="0">
                    <a:pos x="2944968" y="5570596"/>
                  </a:cxn>
                  <a:cxn ang="0">
                    <a:pos x="3127313" y="5620135"/>
                  </a:cxn>
                  <a:cxn ang="0">
                    <a:pos x="3519144" y="6189380"/>
                  </a:cxn>
                  <a:cxn ang="0">
                    <a:pos x="3834861" y="6215056"/>
                  </a:cxn>
                  <a:cxn ang="0">
                    <a:pos x="3579925" y="6351166"/>
                  </a:cxn>
                  <a:cxn ang="0">
                    <a:pos x="3140547" y="6959125"/>
                  </a:cxn>
                  <a:cxn ang="0">
                    <a:pos x="3750262" y="7080955"/>
                  </a:cxn>
                  <a:cxn ang="0">
                    <a:pos x="3029849" y="7274447"/>
                  </a:cxn>
                  <a:cxn ang="0">
                    <a:pos x="4322955" y="7577264"/>
                  </a:cxn>
                  <a:cxn ang="0">
                    <a:pos x="5279207" y="8020826"/>
                  </a:cxn>
                  <a:cxn ang="0">
                    <a:pos x="7909441" y="9178508"/>
                  </a:cxn>
                  <a:cxn ang="0">
                    <a:pos x="9166206" y="9838527"/>
                  </a:cxn>
                  <a:cxn ang="0">
                    <a:pos x="10147769" y="10303785"/>
                  </a:cxn>
                  <a:cxn ang="0">
                    <a:pos x="10454505" y="9722749"/>
                  </a:cxn>
                  <a:cxn ang="0">
                    <a:pos x="10581389" y="8916608"/>
                  </a:cxn>
                  <a:cxn ang="0">
                    <a:pos x="10862536" y="8432015"/>
                  </a:cxn>
                  <a:cxn ang="0">
                    <a:pos x="11370218" y="8187536"/>
                  </a:cxn>
                  <a:cxn ang="0">
                    <a:pos x="11891146" y="7613247"/>
                  </a:cxn>
                  <a:cxn ang="0">
                    <a:pos x="10407299" y="7058550"/>
                  </a:cxn>
                  <a:cxn ang="0">
                    <a:pos x="10446932" y="6054180"/>
                  </a:cxn>
                  <a:cxn ang="0">
                    <a:pos x="10152425" y="5982390"/>
                  </a:cxn>
                  <a:cxn ang="0">
                    <a:pos x="9619387" y="5780824"/>
                  </a:cxn>
                  <a:cxn ang="0">
                    <a:pos x="9842865" y="5045214"/>
                  </a:cxn>
                  <a:cxn ang="0">
                    <a:pos x="10189957" y="4719587"/>
                  </a:cxn>
                  <a:cxn ang="0">
                    <a:pos x="9914677" y="4219491"/>
                  </a:cxn>
                  <a:cxn ang="0">
                    <a:pos x="10733093" y="3507137"/>
                  </a:cxn>
                  <a:cxn ang="0">
                    <a:pos x="10465413" y="2131724"/>
                  </a:cxn>
                  <a:cxn ang="0">
                    <a:pos x="9735994" y="1130222"/>
                  </a:cxn>
                  <a:cxn ang="0">
                    <a:pos x="8967702" y="21876"/>
                  </a:cxn>
                  <a:cxn ang="0">
                    <a:pos x="8049584" y="189058"/>
                  </a:cxn>
                  <a:cxn ang="0">
                    <a:pos x="7601334" y="997517"/>
                  </a:cxn>
                  <a:cxn ang="0">
                    <a:pos x="6472240" y="942256"/>
                  </a:cxn>
                  <a:cxn ang="0">
                    <a:pos x="6215051" y="1312491"/>
                  </a:cxn>
                  <a:cxn ang="0">
                    <a:pos x="5756307" y="1463209"/>
                  </a:cxn>
                  <a:cxn ang="0">
                    <a:pos x="4367310" y="1050877"/>
                  </a:cxn>
                  <a:cxn ang="0">
                    <a:pos x="3541010" y="1629060"/>
                  </a:cxn>
                  <a:cxn ang="0">
                    <a:pos x="2786539" y="1076552"/>
                  </a:cxn>
                  <a:cxn ang="0">
                    <a:pos x="1947330" y="869000"/>
                  </a:cxn>
                  <a:cxn ang="0">
                    <a:pos x="862142" y="989409"/>
                  </a:cxn>
                  <a:cxn ang="0">
                    <a:pos x="380851" y="1476383"/>
                  </a:cxn>
                </a:cxnLst>
                <a:rect l="T0" t="T1" r="T2" b="T3"/>
                <a:pathLst>
                  <a:path w="11891146" h="10332773">
                    <a:moveTo>
                      <a:pt x="120319" y="1515011"/>
                    </a:moveTo>
                    <a:lnTo>
                      <a:pt x="35413" y="1676248"/>
                    </a:lnTo>
                    <a:lnTo>
                      <a:pt x="257" y="1815887"/>
                    </a:lnTo>
                    <a:cubicBezTo>
                      <a:pt x="171" y="1864935"/>
                      <a:pt x="86" y="1913982"/>
                      <a:pt x="0" y="1963030"/>
                    </a:cubicBezTo>
                    <a:lnTo>
                      <a:pt x="197365" y="2168565"/>
                    </a:lnTo>
                    <a:lnTo>
                      <a:pt x="390948" y="2448987"/>
                    </a:lnTo>
                    <a:lnTo>
                      <a:pt x="472593" y="2635779"/>
                    </a:lnTo>
                    <a:lnTo>
                      <a:pt x="593355" y="2654227"/>
                    </a:lnTo>
                    <a:lnTo>
                      <a:pt x="522607" y="2749841"/>
                    </a:lnTo>
                    <a:lnTo>
                      <a:pt x="515684" y="2955872"/>
                    </a:lnTo>
                    <a:cubicBezTo>
                      <a:pt x="514619" y="3037161"/>
                      <a:pt x="520476" y="3109899"/>
                      <a:pt x="519411" y="3191188"/>
                    </a:cubicBezTo>
                    <a:lnTo>
                      <a:pt x="638738" y="3399645"/>
                    </a:lnTo>
                    <a:lnTo>
                      <a:pt x="704283" y="3540428"/>
                    </a:lnTo>
                    <a:lnTo>
                      <a:pt x="826987" y="3574506"/>
                    </a:lnTo>
                    <a:lnTo>
                      <a:pt x="993132" y="3702786"/>
                    </a:lnTo>
                    <a:lnTo>
                      <a:pt x="1146999" y="3761083"/>
                    </a:lnTo>
                    <a:lnTo>
                      <a:pt x="1118689" y="3814935"/>
                    </a:lnTo>
                    <a:lnTo>
                      <a:pt x="950263" y="3740393"/>
                    </a:lnTo>
                    <a:lnTo>
                      <a:pt x="818602" y="3666993"/>
                    </a:lnTo>
                    <a:lnTo>
                      <a:pt x="669699" y="3615071"/>
                    </a:lnTo>
                    <a:lnTo>
                      <a:pt x="485071" y="3618699"/>
                    </a:lnTo>
                    <a:lnTo>
                      <a:pt x="400573" y="3723118"/>
                    </a:lnTo>
                    <a:lnTo>
                      <a:pt x="281391" y="3744594"/>
                    </a:lnTo>
                    <a:lnTo>
                      <a:pt x="201706" y="3860021"/>
                    </a:lnTo>
                    <a:lnTo>
                      <a:pt x="290918" y="4008314"/>
                    </a:lnTo>
                    <a:lnTo>
                      <a:pt x="402855" y="4134779"/>
                    </a:lnTo>
                    <a:lnTo>
                      <a:pt x="513081" y="4159312"/>
                    </a:lnTo>
                    <a:lnTo>
                      <a:pt x="690504" y="4307619"/>
                    </a:lnTo>
                    <a:lnTo>
                      <a:pt x="828128" y="4475526"/>
                    </a:lnTo>
                    <a:lnTo>
                      <a:pt x="954456" y="4571644"/>
                    </a:lnTo>
                    <a:lnTo>
                      <a:pt x="1113455" y="4607435"/>
                    </a:lnTo>
                    <a:lnTo>
                      <a:pt x="1256354" y="4558570"/>
                    </a:lnTo>
                    <a:lnTo>
                      <a:pt x="1247498" y="4713669"/>
                    </a:lnTo>
                    <a:lnTo>
                      <a:pt x="1383276" y="4907032"/>
                    </a:lnTo>
                    <a:lnTo>
                      <a:pt x="1553588" y="4961929"/>
                    </a:lnTo>
                    <a:lnTo>
                      <a:pt x="1613845" y="5115664"/>
                    </a:lnTo>
                    <a:lnTo>
                      <a:pt x="1720974" y="5123044"/>
                    </a:lnTo>
                    <a:lnTo>
                      <a:pt x="1798998" y="5177925"/>
                    </a:lnTo>
                    <a:lnTo>
                      <a:pt x="2009024" y="5165084"/>
                    </a:lnTo>
                    <a:lnTo>
                      <a:pt x="2131387" y="5215532"/>
                    </a:lnTo>
                    <a:lnTo>
                      <a:pt x="2353175" y="5228360"/>
                    </a:lnTo>
                    <a:lnTo>
                      <a:pt x="2400613" y="5260296"/>
                    </a:lnTo>
                    <a:lnTo>
                      <a:pt x="2516742" y="5300862"/>
                    </a:lnTo>
                    <a:lnTo>
                      <a:pt x="2575713" y="5299047"/>
                    </a:lnTo>
                    <a:lnTo>
                      <a:pt x="2809785" y="5139747"/>
                    </a:lnTo>
                    <a:lnTo>
                      <a:pt x="2992030" y="5040672"/>
                    </a:lnTo>
                    <a:lnTo>
                      <a:pt x="3199903" y="4836606"/>
                    </a:lnTo>
                    <a:lnTo>
                      <a:pt x="3302315" y="4711383"/>
                    </a:lnTo>
                    <a:lnTo>
                      <a:pt x="3448090" y="4799877"/>
                    </a:lnTo>
                    <a:lnTo>
                      <a:pt x="3307747" y="4781153"/>
                    </a:lnTo>
                    <a:lnTo>
                      <a:pt x="3286884" y="4905233"/>
                    </a:lnTo>
                    <a:lnTo>
                      <a:pt x="3353569" y="5017381"/>
                    </a:lnTo>
                    <a:lnTo>
                      <a:pt x="3441691" y="5033514"/>
                    </a:lnTo>
                    <a:lnTo>
                      <a:pt x="3401037" y="5102866"/>
                    </a:lnTo>
                    <a:lnTo>
                      <a:pt x="3320227" y="5087823"/>
                    </a:lnTo>
                    <a:lnTo>
                      <a:pt x="3286883" y="5035328"/>
                    </a:lnTo>
                    <a:lnTo>
                      <a:pt x="3249348" y="4923750"/>
                    </a:lnTo>
                    <a:lnTo>
                      <a:pt x="3175516" y="4936352"/>
                    </a:lnTo>
                    <a:lnTo>
                      <a:pt x="3100445" y="5085437"/>
                    </a:lnTo>
                    <a:lnTo>
                      <a:pt x="3077618" y="5192419"/>
                    </a:lnTo>
                    <a:lnTo>
                      <a:pt x="2996793" y="5274615"/>
                    </a:lnTo>
                    <a:lnTo>
                      <a:pt x="2878282" y="5328924"/>
                    </a:lnTo>
                    <a:lnTo>
                      <a:pt x="2822363" y="5374260"/>
                    </a:lnTo>
                    <a:lnTo>
                      <a:pt x="2820332" y="5517260"/>
                    </a:lnTo>
                    <a:lnTo>
                      <a:pt x="2944968" y="5570596"/>
                    </a:lnTo>
                    <a:lnTo>
                      <a:pt x="3043856" y="5632636"/>
                    </a:lnTo>
                    <a:lnTo>
                      <a:pt x="3197522" y="5520487"/>
                    </a:lnTo>
                    <a:lnTo>
                      <a:pt x="3359948" y="5427169"/>
                    </a:lnTo>
                    <a:lnTo>
                      <a:pt x="3311271" y="5504356"/>
                    </a:lnTo>
                    <a:lnTo>
                      <a:pt x="3127313" y="5620135"/>
                    </a:lnTo>
                    <a:lnTo>
                      <a:pt x="3188566" y="5737056"/>
                    </a:lnTo>
                    <a:lnTo>
                      <a:pt x="3271353" y="5826014"/>
                    </a:lnTo>
                    <a:lnTo>
                      <a:pt x="3320227" y="5970426"/>
                    </a:lnTo>
                    <a:lnTo>
                      <a:pt x="3357831" y="6123737"/>
                    </a:lnTo>
                    <a:lnTo>
                      <a:pt x="3519144" y="6189380"/>
                    </a:lnTo>
                    <a:lnTo>
                      <a:pt x="3689481" y="6160174"/>
                    </a:lnTo>
                    <a:lnTo>
                      <a:pt x="3679384" y="6101092"/>
                    </a:lnTo>
                    <a:lnTo>
                      <a:pt x="3724827" y="6030581"/>
                    </a:lnTo>
                    <a:lnTo>
                      <a:pt x="3749692" y="6124953"/>
                    </a:lnTo>
                    <a:lnTo>
                      <a:pt x="3834861" y="6215056"/>
                    </a:lnTo>
                    <a:lnTo>
                      <a:pt x="3920029" y="6255050"/>
                    </a:lnTo>
                    <a:lnTo>
                      <a:pt x="4048068" y="6147672"/>
                    </a:lnTo>
                    <a:lnTo>
                      <a:pt x="4077216" y="6195413"/>
                    </a:lnTo>
                    <a:lnTo>
                      <a:pt x="3968233" y="6304586"/>
                    </a:lnTo>
                    <a:lnTo>
                      <a:pt x="3579925" y="6351166"/>
                    </a:lnTo>
                    <a:lnTo>
                      <a:pt x="3418089" y="6488409"/>
                    </a:lnTo>
                    <a:lnTo>
                      <a:pt x="3368431" y="6625673"/>
                    </a:lnTo>
                    <a:lnTo>
                      <a:pt x="3273164" y="6703844"/>
                    </a:lnTo>
                    <a:lnTo>
                      <a:pt x="3218957" y="6867918"/>
                    </a:lnTo>
                    <a:lnTo>
                      <a:pt x="3140547" y="6959125"/>
                    </a:lnTo>
                    <a:lnTo>
                      <a:pt x="3269121" y="7043520"/>
                    </a:lnTo>
                    <a:lnTo>
                      <a:pt x="3409587" y="7040963"/>
                    </a:lnTo>
                    <a:lnTo>
                      <a:pt x="3594785" y="7005171"/>
                    </a:lnTo>
                    <a:lnTo>
                      <a:pt x="3670779" y="6979874"/>
                    </a:lnTo>
                    <a:lnTo>
                      <a:pt x="3750262" y="7080955"/>
                    </a:lnTo>
                    <a:lnTo>
                      <a:pt x="3797199" y="7186073"/>
                    </a:lnTo>
                    <a:lnTo>
                      <a:pt x="3582877" y="7140038"/>
                    </a:lnTo>
                    <a:lnTo>
                      <a:pt x="3327006" y="7130037"/>
                    </a:lnTo>
                    <a:lnTo>
                      <a:pt x="3171324" y="7232527"/>
                    </a:lnTo>
                    <a:lnTo>
                      <a:pt x="3029849" y="7274447"/>
                    </a:lnTo>
                    <a:lnTo>
                      <a:pt x="3571563" y="7380457"/>
                    </a:lnTo>
                    <a:lnTo>
                      <a:pt x="3905800" y="7496514"/>
                    </a:lnTo>
                    <a:lnTo>
                      <a:pt x="4520732" y="7716829"/>
                    </a:lnTo>
                    <a:lnTo>
                      <a:pt x="4535835" y="7675306"/>
                    </a:lnTo>
                    <a:lnTo>
                      <a:pt x="4322955" y="7577264"/>
                    </a:lnTo>
                    <a:lnTo>
                      <a:pt x="4427520" y="7575088"/>
                    </a:lnTo>
                    <a:lnTo>
                      <a:pt x="4558510" y="7625197"/>
                    </a:lnTo>
                    <a:lnTo>
                      <a:pt x="4701410" y="7712912"/>
                    </a:lnTo>
                    <a:lnTo>
                      <a:pt x="4660144" y="7763792"/>
                    </a:lnTo>
                    <a:lnTo>
                      <a:pt x="5279207" y="8020826"/>
                    </a:lnTo>
                    <a:lnTo>
                      <a:pt x="5815664" y="8222116"/>
                    </a:lnTo>
                    <a:lnTo>
                      <a:pt x="6480525" y="8506558"/>
                    </a:lnTo>
                    <a:lnTo>
                      <a:pt x="6715775" y="8596360"/>
                    </a:lnTo>
                    <a:lnTo>
                      <a:pt x="7518080" y="8984559"/>
                    </a:lnTo>
                    <a:lnTo>
                      <a:pt x="7909441" y="9178508"/>
                    </a:lnTo>
                    <a:lnTo>
                      <a:pt x="8344810" y="9420180"/>
                    </a:lnTo>
                    <a:lnTo>
                      <a:pt x="8631863" y="9629298"/>
                    </a:lnTo>
                    <a:lnTo>
                      <a:pt x="8952428" y="9975109"/>
                    </a:lnTo>
                    <a:lnTo>
                      <a:pt x="9147154" y="9826596"/>
                    </a:lnTo>
                    <a:lnTo>
                      <a:pt x="9166206" y="9838527"/>
                    </a:lnTo>
                    <a:lnTo>
                      <a:pt x="9096445" y="10039800"/>
                    </a:lnTo>
                    <a:lnTo>
                      <a:pt x="9576353" y="10262240"/>
                    </a:lnTo>
                    <a:lnTo>
                      <a:pt x="9879692" y="10332773"/>
                    </a:lnTo>
                    <a:lnTo>
                      <a:pt x="9953020" y="10247901"/>
                    </a:lnTo>
                    <a:lnTo>
                      <a:pt x="10147769" y="10303785"/>
                    </a:lnTo>
                    <a:lnTo>
                      <a:pt x="10120404" y="10073613"/>
                    </a:lnTo>
                    <a:lnTo>
                      <a:pt x="10165980" y="9968300"/>
                    </a:lnTo>
                    <a:lnTo>
                      <a:pt x="10278834" y="9917270"/>
                    </a:lnTo>
                    <a:lnTo>
                      <a:pt x="10342568" y="9830125"/>
                    </a:lnTo>
                    <a:lnTo>
                      <a:pt x="10454505" y="9722749"/>
                    </a:lnTo>
                    <a:lnTo>
                      <a:pt x="10526403" y="9498241"/>
                    </a:lnTo>
                    <a:lnTo>
                      <a:pt x="10443838" y="9321204"/>
                    </a:lnTo>
                    <a:lnTo>
                      <a:pt x="10669691" y="9367967"/>
                    </a:lnTo>
                    <a:lnTo>
                      <a:pt x="10684384" y="9145674"/>
                    </a:lnTo>
                    <a:lnTo>
                      <a:pt x="10581389" y="8916608"/>
                    </a:lnTo>
                    <a:lnTo>
                      <a:pt x="10742956" y="8911582"/>
                    </a:lnTo>
                    <a:cubicBezTo>
                      <a:pt x="10743430" y="8859444"/>
                      <a:pt x="10743903" y="8807306"/>
                      <a:pt x="10744377" y="8755168"/>
                    </a:cubicBezTo>
                    <a:lnTo>
                      <a:pt x="10776473" y="8614112"/>
                    </a:lnTo>
                    <a:lnTo>
                      <a:pt x="10794038" y="8447575"/>
                    </a:lnTo>
                    <a:lnTo>
                      <a:pt x="10862536" y="8432015"/>
                    </a:lnTo>
                    <a:lnTo>
                      <a:pt x="10866729" y="8582343"/>
                    </a:lnTo>
                    <a:lnTo>
                      <a:pt x="10981048" y="8569170"/>
                    </a:lnTo>
                    <a:lnTo>
                      <a:pt x="11058501" y="8320438"/>
                    </a:lnTo>
                    <a:lnTo>
                      <a:pt x="11209905" y="8314032"/>
                    </a:lnTo>
                    <a:lnTo>
                      <a:pt x="11370218" y="8187536"/>
                    </a:lnTo>
                    <a:lnTo>
                      <a:pt x="11505209" y="8194444"/>
                    </a:lnTo>
                    <a:lnTo>
                      <a:pt x="11683262" y="8042301"/>
                    </a:lnTo>
                    <a:lnTo>
                      <a:pt x="11713082" y="7884816"/>
                    </a:lnTo>
                    <a:lnTo>
                      <a:pt x="11849148" y="7820466"/>
                    </a:lnTo>
                    <a:lnTo>
                      <a:pt x="11891146" y="7613247"/>
                    </a:lnTo>
                    <a:lnTo>
                      <a:pt x="11725790" y="7586909"/>
                    </a:lnTo>
                    <a:lnTo>
                      <a:pt x="11416212" y="7501757"/>
                    </a:lnTo>
                    <a:lnTo>
                      <a:pt x="11262667" y="7360138"/>
                    </a:lnTo>
                    <a:lnTo>
                      <a:pt x="10753266" y="7147501"/>
                    </a:lnTo>
                    <a:lnTo>
                      <a:pt x="10407299" y="7058550"/>
                    </a:lnTo>
                    <a:lnTo>
                      <a:pt x="10486180" y="6835611"/>
                    </a:lnTo>
                    <a:lnTo>
                      <a:pt x="10520092" y="6636342"/>
                    </a:lnTo>
                    <a:lnTo>
                      <a:pt x="10457813" y="6493943"/>
                    </a:lnTo>
                    <a:lnTo>
                      <a:pt x="10450193" y="6287038"/>
                    </a:lnTo>
                    <a:lnTo>
                      <a:pt x="10446932" y="6054180"/>
                    </a:lnTo>
                    <a:lnTo>
                      <a:pt x="10586480" y="5934697"/>
                    </a:lnTo>
                    <a:lnTo>
                      <a:pt x="10534013" y="5807183"/>
                    </a:lnTo>
                    <a:lnTo>
                      <a:pt x="10477798" y="5706781"/>
                    </a:lnTo>
                    <a:lnTo>
                      <a:pt x="10288439" y="5753354"/>
                    </a:lnTo>
                    <a:lnTo>
                      <a:pt x="10152425" y="5982390"/>
                    </a:lnTo>
                    <a:lnTo>
                      <a:pt x="9991635" y="6117914"/>
                    </a:lnTo>
                    <a:lnTo>
                      <a:pt x="9841138" y="6286643"/>
                    </a:lnTo>
                    <a:lnTo>
                      <a:pt x="9652166" y="6202671"/>
                    </a:lnTo>
                    <a:lnTo>
                      <a:pt x="9588905" y="6112189"/>
                    </a:lnTo>
                    <a:lnTo>
                      <a:pt x="9619387" y="5780824"/>
                    </a:lnTo>
                    <a:lnTo>
                      <a:pt x="9679599" y="5577357"/>
                    </a:lnTo>
                    <a:lnTo>
                      <a:pt x="9539532" y="5375915"/>
                    </a:lnTo>
                    <a:lnTo>
                      <a:pt x="9594245" y="5234168"/>
                    </a:lnTo>
                    <a:lnTo>
                      <a:pt x="9726059" y="5154755"/>
                    </a:lnTo>
                    <a:lnTo>
                      <a:pt x="9842865" y="5045214"/>
                    </a:lnTo>
                    <a:lnTo>
                      <a:pt x="10000055" y="5288804"/>
                    </a:lnTo>
                    <a:lnTo>
                      <a:pt x="10139839" y="5158957"/>
                    </a:lnTo>
                    <a:lnTo>
                      <a:pt x="10239662" y="4974193"/>
                    </a:lnTo>
                    <a:lnTo>
                      <a:pt x="10179463" y="4852037"/>
                    </a:lnTo>
                    <a:lnTo>
                      <a:pt x="10189957" y="4719587"/>
                    </a:lnTo>
                    <a:lnTo>
                      <a:pt x="10050736" y="4538324"/>
                    </a:lnTo>
                    <a:lnTo>
                      <a:pt x="9943992" y="4710407"/>
                    </a:lnTo>
                    <a:lnTo>
                      <a:pt x="9871220" y="4537476"/>
                    </a:lnTo>
                    <a:lnTo>
                      <a:pt x="9840965" y="4331744"/>
                    </a:lnTo>
                    <a:lnTo>
                      <a:pt x="9914677" y="4219491"/>
                    </a:lnTo>
                    <a:lnTo>
                      <a:pt x="10076629" y="4048461"/>
                    </a:lnTo>
                    <a:lnTo>
                      <a:pt x="10233578" y="3902596"/>
                    </a:lnTo>
                    <a:lnTo>
                      <a:pt x="10495751" y="3757181"/>
                    </a:lnTo>
                    <a:lnTo>
                      <a:pt x="10630998" y="3611356"/>
                    </a:lnTo>
                    <a:lnTo>
                      <a:pt x="10733093" y="3507137"/>
                    </a:lnTo>
                    <a:lnTo>
                      <a:pt x="10704890" y="3312072"/>
                    </a:lnTo>
                    <a:lnTo>
                      <a:pt x="10629441" y="3195252"/>
                    </a:lnTo>
                    <a:lnTo>
                      <a:pt x="10642015" y="2861587"/>
                    </a:lnTo>
                    <a:lnTo>
                      <a:pt x="10588674" y="2553905"/>
                    </a:lnTo>
                    <a:lnTo>
                      <a:pt x="10465413" y="2131724"/>
                    </a:lnTo>
                    <a:lnTo>
                      <a:pt x="10376454" y="1930126"/>
                    </a:lnTo>
                    <a:lnTo>
                      <a:pt x="10165755" y="1718255"/>
                    </a:lnTo>
                    <a:lnTo>
                      <a:pt x="9977914" y="1541122"/>
                    </a:lnTo>
                    <a:lnTo>
                      <a:pt x="9816364" y="1428504"/>
                    </a:lnTo>
                    <a:lnTo>
                      <a:pt x="9735994" y="1130222"/>
                    </a:lnTo>
                    <a:lnTo>
                      <a:pt x="9498214" y="1052875"/>
                    </a:lnTo>
                    <a:lnTo>
                      <a:pt x="9330797" y="956731"/>
                    </a:lnTo>
                    <a:lnTo>
                      <a:pt x="9220689" y="731122"/>
                    </a:lnTo>
                    <a:lnTo>
                      <a:pt x="9115909" y="358921"/>
                    </a:lnTo>
                    <a:lnTo>
                      <a:pt x="8967702" y="21876"/>
                    </a:lnTo>
                    <a:lnTo>
                      <a:pt x="8696824" y="0"/>
                    </a:lnTo>
                    <a:lnTo>
                      <a:pt x="8540388" y="32771"/>
                    </a:lnTo>
                    <a:lnTo>
                      <a:pt x="8332333" y="25677"/>
                    </a:lnTo>
                    <a:lnTo>
                      <a:pt x="8171523" y="58511"/>
                    </a:lnTo>
                    <a:lnTo>
                      <a:pt x="8049584" y="189058"/>
                    </a:lnTo>
                    <a:lnTo>
                      <a:pt x="8046437" y="449939"/>
                    </a:lnTo>
                    <a:lnTo>
                      <a:pt x="8029386" y="620529"/>
                    </a:lnTo>
                    <a:lnTo>
                      <a:pt x="7966030" y="779328"/>
                    </a:lnTo>
                    <a:lnTo>
                      <a:pt x="7807602" y="907608"/>
                    </a:lnTo>
                    <a:lnTo>
                      <a:pt x="7601334" y="997517"/>
                    </a:lnTo>
                    <a:lnTo>
                      <a:pt x="7269958" y="1059238"/>
                    </a:lnTo>
                    <a:lnTo>
                      <a:pt x="6938001" y="1023386"/>
                    </a:lnTo>
                    <a:lnTo>
                      <a:pt x="6723333" y="871552"/>
                    </a:lnTo>
                    <a:lnTo>
                      <a:pt x="6581226" y="925554"/>
                    </a:lnTo>
                    <a:lnTo>
                      <a:pt x="6472240" y="942256"/>
                    </a:lnTo>
                    <a:lnTo>
                      <a:pt x="6286372" y="929183"/>
                    </a:lnTo>
                    <a:lnTo>
                      <a:pt x="6139281" y="1010883"/>
                    </a:lnTo>
                    <a:lnTo>
                      <a:pt x="6008763" y="1140746"/>
                    </a:lnTo>
                    <a:lnTo>
                      <a:pt x="6090681" y="1363909"/>
                    </a:lnTo>
                    <a:lnTo>
                      <a:pt x="6215051" y="1312491"/>
                    </a:lnTo>
                    <a:lnTo>
                      <a:pt x="6219503" y="1581853"/>
                    </a:lnTo>
                    <a:lnTo>
                      <a:pt x="6089837" y="1660116"/>
                    </a:lnTo>
                    <a:lnTo>
                      <a:pt x="5907021" y="1621938"/>
                    </a:lnTo>
                    <a:lnTo>
                      <a:pt x="5824234" y="1548539"/>
                    </a:lnTo>
                    <a:lnTo>
                      <a:pt x="5756307" y="1463209"/>
                    </a:lnTo>
                    <a:lnTo>
                      <a:pt x="5674124" y="1383466"/>
                    </a:lnTo>
                    <a:lnTo>
                      <a:pt x="5049900" y="1043719"/>
                    </a:lnTo>
                    <a:lnTo>
                      <a:pt x="4867899" y="967767"/>
                    </a:lnTo>
                    <a:lnTo>
                      <a:pt x="4584139" y="1124847"/>
                    </a:lnTo>
                    <a:lnTo>
                      <a:pt x="4367310" y="1050877"/>
                    </a:lnTo>
                    <a:lnTo>
                      <a:pt x="4134727" y="1014031"/>
                    </a:lnTo>
                    <a:lnTo>
                      <a:pt x="3991480" y="1152910"/>
                    </a:lnTo>
                    <a:lnTo>
                      <a:pt x="3804471" y="1276418"/>
                    </a:lnTo>
                    <a:lnTo>
                      <a:pt x="3609746" y="1305723"/>
                    </a:lnTo>
                    <a:lnTo>
                      <a:pt x="3541010" y="1629060"/>
                    </a:lnTo>
                    <a:lnTo>
                      <a:pt x="3347640" y="1487965"/>
                    </a:lnTo>
                    <a:lnTo>
                      <a:pt x="3177800" y="1339130"/>
                    </a:lnTo>
                    <a:lnTo>
                      <a:pt x="2786647" y="1416557"/>
                    </a:lnTo>
                    <a:lnTo>
                      <a:pt x="2781776" y="1262101"/>
                    </a:lnTo>
                    <a:lnTo>
                      <a:pt x="2786539" y="1076552"/>
                    </a:lnTo>
                    <a:lnTo>
                      <a:pt x="2654878" y="1010312"/>
                    </a:lnTo>
                    <a:lnTo>
                      <a:pt x="2423483" y="1077500"/>
                    </a:lnTo>
                    <a:lnTo>
                      <a:pt x="2283243" y="922597"/>
                    </a:lnTo>
                    <a:lnTo>
                      <a:pt x="2072417" y="932713"/>
                    </a:lnTo>
                    <a:lnTo>
                      <a:pt x="1947330" y="869000"/>
                    </a:lnTo>
                    <a:lnTo>
                      <a:pt x="1517865" y="971462"/>
                    </a:lnTo>
                    <a:lnTo>
                      <a:pt x="1342765" y="880789"/>
                    </a:lnTo>
                    <a:lnTo>
                      <a:pt x="1174809" y="802046"/>
                    </a:lnTo>
                    <a:lnTo>
                      <a:pt x="992515" y="850474"/>
                    </a:lnTo>
                    <a:lnTo>
                      <a:pt x="862142" y="989409"/>
                    </a:lnTo>
                    <a:lnTo>
                      <a:pt x="781987" y="1266078"/>
                    </a:lnTo>
                    <a:lnTo>
                      <a:pt x="645313" y="1342087"/>
                    </a:lnTo>
                    <a:lnTo>
                      <a:pt x="633182" y="1472124"/>
                    </a:lnTo>
                    <a:lnTo>
                      <a:pt x="554712" y="1527635"/>
                    </a:lnTo>
                    <a:lnTo>
                      <a:pt x="380851" y="1476383"/>
                    </a:lnTo>
                    <a:lnTo>
                      <a:pt x="228996" y="1620123"/>
                    </a:lnTo>
                    <a:lnTo>
                      <a:pt x="120319" y="1515011"/>
                    </a:lnTo>
                    <a:close/>
                  </a:path>
                </a:pathLst>
              </a:custGeom>
              <a:solidFill>
                <a:srgbClr val="99CCFF"/>
              </a:solidFill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61" name="任意多边形 9">
                <a:extLst>
                  <a:ext uri="{FF2B5EF4-FFF2-40B4-BE49-F238E27FC236}">
                    <a16:creationId xmlns:a16="http://schemas.microsoft.com/office/drawing/2014/main" id="{EBD4A502-B3A1-DF35-666A-44DD77BBA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9050" y="4759326"/>
                <a:ext cx="611188" cy="330200"/>
              </a:xfrm>
              <a:custGeom>
                <a:avLst/>
                <a:gdLst>
                  <a:gd name="T0" fmla="*/ 0 w 3054251"/>
                  <a:gd name="T1" fmla="*/ 0 h 1654606"/>
                  <a:gd name="T2" fmla="*/ 3054251 w 3054251"/>
                  <a:gd name="T3" fmla="*/ 1654606 h 1654606"/>
                </a:gdLst>
                <a:ahLst/>
                <a:cxnLst>
                  <a:cxn ang="0">
                    <a:pos x="1543324" y="134752"/>
                  </a:cxn>
                  <a:cxn ang="0">
                    <a:pos x="1061865" y="77491"/>
                  </a:cxn>
                  <a:cxn ang="0">
                    <a:pos x="1069356" y="219501"/>
                  </a:cxn>
                  <a:cxn ang="0">
                    <a:pos x="992263" y="177002"/>
                  </a:cxn>
                  <a:cxn ang="0">
                    <a:pos x="854721" y="118722"/>
                  </a:cxn>
                  <a:cxn ang="0">
                    <a:pos x="660029" y="150534"/>
                  </a:cxn>
                  <a:cxn ang="0">
                    <a:pos x="534170" y="153715"/>
                  </a:cxn>
                  <a:cxn ang="0">
                    <a:pos x="377702" y="205634"/>
                  </a:cxn>
                  <a:cxn ang="0">
                    <a:pos x="212602" y="340262"/>
                  </a:cxn>
                  <a:cxn ang="0">
                    <a:pos x="345952" y="436716"/>
                  </a:cxn>
                  <a:cxn ang="0">
                    <a:pos x="129951" y="445118"/>
                  </a:cxn>
                  <a:cxn ang="0">
                    <a:pos x="0" y="460003"/>
                  </a:cxn>
                  <a:cxn ang="0">
                    <a:pos x="139701" y="479091"/>
                  </a:cxn>
                  <a:cxn ang="0">
                    <a:pos x="321569" y="542714"/>
                  </a:cxn>
                  <a:cxn ang="0">
                    <a:pos x="591072" y="585088"/>
                  </a:cxn>
                  <a:cxn ang="0">
                    <a:pos x="877963" y="643368"/>
                  </a:cxn>
                  <a:cxn ang="0">
                    <a:pos x="1116981" y="770616"/>
                  </a:cxn>
                  <a:cxn ang="0">
                    <a:pos x="1355503" y="836797"/>
                  </a:cxn>
                  <a:cxn ang="0">
                    <a:pos x="1758083" y="992153"/>
                  </a:cxn>
                  <a:cxn ang="0">
                    <a:pos x="2089944" y="1089625"/>
                  </a:cxn>
                  <a:cxn ang="0">
                    <a:pos x="2403128" y="1186079"/>
                  </a:cxn>
                  <a:cxn ang="0">
                    <a:pos x="2570262" y="1387512"/>
                  </a:cxn>
                  <a:cxn ang="0">
                    <a:pos x="2504604" y="1599507"/>
                  </a:cxn>
                  <a:cxn ang="0">
                    <a:pos x="2763937" y="1623813"/>
                  </a:cxn>
                  <a:cxn ang="0">
                    <a:pos x="2763813" y="1320707"/>
                  </a:cxn>
                  <a:cxn ang="0">
                    <a:pos x="2913038" y="1014296"/>
                  </a:cxn>
                  <a:cxn ang="0">
                    <a:pos x="3054251" y="807644"/>
                  </a:cxn>
                  <a:cxn ang="0">
                    <a:pos x="2895005" y="699485"/>
                  </a:cxn>
                  <a:cxn ang="0">
                    <a:pos x="2958505" y="609393"/>
                  </a:cxn>
                  <a:cxn ang="0">
                    <a:pos x="2971329" y="423866"/>
                  </a:cxn>
                  <a:cxn ang="0">
                    <a:pos x="2659162" y="216195"/>
                  </a:cxn>
                  <a:cxn ang="0">
                    <a:pos x="2469803" y="260732"/>
                  </a:cxn>
                  <a:cxn ang="0">
                    <a:pos x="2368327" y="211995"/>
                  </a:cxn>
                  <a:cxn ang="0">
                    <a:pos x="2444528" y="74186"/>
                  </a:cxn>
                  <a:cxn ang="0">
                    <a:pos x="2034060" y="19087"/>
                  </a:cxn>
                  <a:cxn ang="0">
                    <a:pos x="1800251" y="0"/>
                  </a:cxn>
                </a:cxnLst>
                <a:rect l="T0" t="T1" r="T2" b="T3"/>
                <a:pathLst>
                  <a:path w="3054251" h="1654606">
                    <a:moveTo>
                      <a:pt x="1694216" y="12230"/>
                    </a:moveTo>
                    <a:lnTo>
                      <a:pt x="1543324" y="134752"/>
                    </a:lnTo>
                    <a:lnTo>
                      <a:pt x="1392065" y="71129"/>
                    </a:lnTo>
                    <a:lnTo>
                      <a:pt x="1061865" y="77491"/>
                    </a:lnTo>
                    <a:lnTo>
                      <a:pt x="1001664" y="131447"/>
                    </a:lnTo>
                    <a:lnTo>
                      <a:pt x="1069356" y="219501"/>
                    </a:lnTo>
                    <a:lnTo>
                      <a:pt x="1032397" y="243931"/>
                    </a:lnTo>
                    <a:lnTo>
                      <a:pt x="992263" y="177002"/>
                    </a:lnTo>
                    <a:lnTo>
                      <a:pt x="928763" y="217338"/>
                    </a:lnTo>
                    <a:lnTo>
                      <a:pt x="854721" y="118722"/>
                    </a:lnTo>
                    <a:lnTo>
                      <a:pt x="746771" y="185527"/>
                    </a:lnTo>
                    <a:lnTo>
                      <a:pt x="660029" y="150534"/>
                    </a:lnTo>
                    <a:lnTo>
                      <a:pt x="574304" y="169621"/>
                    </a:lnTo>
                    <a:lnTo>
                      <a:pt x="534170" y="153715"/>
                    </a:lnTo>
                    <a:lnTo>
                      <a:pt x="433711" y="214159"/>
                    </a:lnTo>
                    <a:lnTo>
                      <a:pt x="377702" y="205634"/>
                    </a:lnTo>
                    <a:lnTo>
                      <a:pt x="316360" y="276639"/>
                    </a:lnTo>
                    <a:lnTo>
                      <a:pt x="212602" y="340262"/>
                    </a:lnTo>
                    <a:lnTo>
                      <a:pt x="315219" y="392180"/>
                    </a:lnTo>
                    <a:lnTo>
                      <a:pt x="345952" y="436716"/>
                    </a:lnTo>
                    <a:lnTo>
                      <a:pt x="252860" y="423992"/>
                    </a:lnTo>
                    <a:lnTo>
                      <a:pt x="129951" y="445118"/>
                    </a:lnTo>
                    <a:lnTo>
                      <a:pt x="103759" y="388999"/>
                    </a:lnTo>
                    <a:lnTo>
                      <a:pt x="0" y="460003"/>
                    </a:lnTo>
                    <a:lnTo>
                      <a:pt x="32023" y="496264"/>
                    </a:lnTo>
                    <a:lnTo>
                      <a:pt x="139701" y="479091"/>
                    </a:lnTo>
                    <a:lnTo>
                      <a:pt x="212602" y="504540"/>
                    </a:lnTo>
                    <a:lnTo>
                      <a:pt x="321569" y="542714"/>
                    </a:lnTo>
                    <a:lnTo>
                      <a:pt x="435745" y="604175"/>
                    </a:lnTo>
                    <a:lnTo>
                      <a:pt x="591072" y="585088"/>
                    </a:lnTo>
                    <a:lnTo>
                      <a:pt x="657995" y="655074"/>
                    </a:lnTo>
                    <a:lnTo>
                      <a:pt x="877963" y="643368"/>
                    </a:lnTo>
                    <a:lnTo>
                      <a:pt x="1011189" y="683705"/>
                    </a:lnTo>
                    <a:lnTo>
                      <a:pt x="1116981" y="770616"/>
                    </a:lnTo>
                    <a:lnTo>
                      <a:pt x="1283098" y="789703"/>
                    </a:lnTo>
                    <a:lnTo>
                      <a:pt x="1355503" y="836797"/>
                    </a:lnTo>
                    <a:lnTo>
                      <a:pt x="1584599" y="835257"/>
                    </a:lnTo>
                    <a:lnTo>
                      <a:pt x="1758083" y="992153"/>
                    </a:lnTo>
                    <a:lnTo>
                      <a:pt x="2002434" y="995334"/>
                    </a:lnTo>
                    <a:lnTo>
                      <a:pt x="2089944" y="1089625"/>
                    </a:lnTo>
                    <a:lnTo>
                      <a:pt x="2255168" y="1152105"/>
                    </a:lnTo>
                    <a:lnTo>
                      <a:pt x="2403128" y="1186079"/>
                    </a:lnTo>
                    <a:lnTo>
                      <a:pt x="2471837" y="1300601"/>
                    </a:lnTo>
                    <a:lnTo>
                      <a:pt x="2570262" y="1387512"/>
                    </a:lnTo>
                    <a:lnTo>
                      <a:pt x="2577629" y="1480785"/>
                    </a:lnTo>
                    <a:lnTo>
                      <a:pt x="2504604" y="1599507"/>
                    </a:lnTo>
                    <a:lnTo>
                      <a:pt x="2544862" y="1654606"/>
                    </a:lnTo>
                    <a:lnTo>
                      <a:pt x="2763937" y="1623813"/>
                    </a:lnTo>
                    <a:lnTo>
                      <a:pt x="2772321" y="1476460"/>
                    </a:lnTo>
                    <a:lnTo>
                      <a:pt x="2763813" y="1320707"/>
                    </a:lnTo>
                    <a:lnTo>
                      <a:pt x="2779688" y="1177555"/>
                    </a:lnTo>
                    <a:lnTo>
                      <a:pt x="2913038" y="1014296"/>
                    </a:lnTo>
                    <a:lnTo>
                      <a:pt x="3018830" y="926367"/>
                    </a:lnTo>
                    <a:lnTo>
                      <a:pt x="3054251" y="807644"/>
                    </a:lnTo>
                    <a:lnTo>
                      <a:pt x="2987080" y="689941"/>
                    </a:lnTo>
                    <a:lnTo>
                      <a:pt x="2895005" y="699485"/>
                    </a:lnTo>
                    <a:lnTo>
                      <a:pt x="2888655" y="629499"/>
                    </a:lnTo>
                    <a:lnTo>
                      <a:pt x="2958505" y="609393"/>
                    </a:lnTo>
                    <a:lnTo>
                      <a:pt x="2987080" y="531007"/>
                    </a:lnTo>
                    <a:lnTo>
                      <a:pt x="2971329" y="423866"/>
                    </a:lnTo>
                    <a:lnTo>
                      <a:pt x="2768129" y="302087"/>
                    </a:lnTo>
                    <a:lnTo>
                      <a:pt x="2659162" y="216195"/>
                    </a:lnTo>
                    <a:lnTo>
                      <a:pt x="2566070" y="203471"/>
                    </a:lnTo>
                    <a:lnTo>
                      <a:pt x="2469803" y="260732"/>
                    </a:lnTo>
                    <a:lnTo>
                      <a:pt x="2366815" y="307790"/>
                    </a:lnTo>
                    <a:lnTo>
                      <a:pt x="2368327" y="211995"/>
                    </a:lnTo>
                    <a:lnTo>
                      <a:pt x="2479452" y="153715"/>
                    </a:lnTo>
                    <a:lnTo>
                      <a:pt x="2444528" y="74186"/>
                    </a:lnTo>
                    <a:lnTo>
                      <a:pt x="2329335" y="43517"/>
                    </a:lnTo>
                    <a:lnTo>
                      <a:pt x="2034060" y="19087"/>
                    </a:lnTo>
                    <a:lnTo>
                      <a:pt x="1931443" y="68967"/>
                    </a:lnTo>
                    <a:lnTo>
                      <a:pt x="1800251" y="0"/>
                    </a:lnTo>
                    <a:lnTo>
                      <a:pt x="1694216" y="12230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62" name="任意多边形 11">
                <a:extLst>
                  <a:ext uri="{FF2B5EF4-FFF2-40B4-BE49-F238E27FC236}">
                    <a16:creationId xmlns:a16="http://schemas.microsoft.com/office/drawing/2014/main" id="{D3591926-6FF4-6725-5BF9-942B78D0AA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0938" y="4732338"/>
                <a:ext cx="52388" cy="52388"/>
              </a:xfrm>
              <a:custGeom>
                <a:avLst/>
                <a:gdLst>
                  <a:gd name="T0" fmla="*/ 2 w 525957"/>
                  <a:gd name="T1" fmla="*/ 1 h 535433"/>
                  <a:gd name="T2" fmla="*/ 1 w 525957"/>
                  <a:gd name="T3" fmla="*/ 2 h 535433"/>
                  <a:gd name="T4" fmla="*/ 0 w 525957"/>
                  <a:gd name="T5" fmla="*/ 2 h 535433"/>
                  <a:gd name="T6" fmla="*/ 0 w 525957"/>
                  <a:gd name="T7" fmla="*/ 3 h 535433"/>
                  <a:gd name="T8" fmla="*/ 2 w 525957"/>
                  <a:gd name="T9" fmla="*/ 3 h 535433"/>
                  <a:gd name="T10" fmla="*/ 2 w 525957"/>
                  <a:gd name="T11" fmla="*/ 2 h 535433"/>
                  <a:gd name="T12" fmla="*/ 3 w 525957"/>
                  <a:gd name="T13" fmla="*/ 2 h 535433"/>
                  <a:gd name="T14" fmla="*/ 3 w 525957"/>
                  <a:gd name="T15" fmla="*/ 0 h 535433"/>
                  <a:gd name="T16" fmla="*/ 3 w 525957"/>
                  <a:gd name="T17" fmla="*/ 0 h 535433"/>
                  <a:gd name="T18" fmla="*/ 2 w 525957"/>
                  <a:gd name="T19" fmla="*/ 1 h 53543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525957"/>
                  <a:gd name="T31" fmla="*/ 0 h 535433"/>
                  <a:gd name="T32" fmla="*/ 525957 w 525957"/>
                  <a:gd name="T33" fmla="*/ 535433 h 53543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525957" h="535433">
                    <a:moveTo>
                      <a:pt x="303422" y="128677"/>
                    </a:moveTo>
                    <a:lnTo>
                      <a:pt x="182091" y="344537"/>
                    </a:lnTo>
                    <a:lnTo>
                      <a:pt x="0" y="391394"/>
                    </a:lnTo>
                    <a:lnTo>
                      <a:pt x="79318" y="510528"/>
                    </a:lnTo>
                    <a:lnTo>
                      <a:pt x="352302" y="535433"/>
                    </a:lnTo>
                    <a:lnTo>
                      <a:pt x="307874" y="385249"/>
                    </a:lnTo>
                    <a:lnTo>
                      <a:pt x="404074" y="254679"/>
                    </a:lnTo>
                    <a:lnTo>
                      <a:pt x="525957" y="76819"/>
                    </a:lnTo>
                    <a:lnTo>
                      <a:pt x="419388" y="0"/>
                    </a:lnTo>
                    <a:lnTo>
                      <a:pt x="303422" y="128677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463" name="任意多边形 12">
                <a:extLst>
                  <a:ext uri="{FF2B5EF4-FFF2-40B4-BE49-F238E27FC236}">
                    <a16:creationId xmlns:a16="http://schemas.microsoft.com/office/drawing/2014/main" id="{26312155-2820-EE49-84A4-45AB9F83B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9363" y="4829176"/>
                <a:ext cx="36513" cy="33338"/>
              </a:xfrm>
              <a:custGeom>
                <a:avLst/>
                <a:gdLst>
                  <a:gd name="T0" fmla="*/ 0 w 365600"/>
                  <a:gd name="T1" fmla="*/ 0 h 343382"/>
                  <a:gd name="T2" fmla="*/ 0 w 365600"/>
                  <a:gd name="T3" fmla="*/ 1 h 343382"/>
                  <a:gd name="T4" fmla="*/ 1 w 365600"/>
                  <a:gd name="T5" fmla="*/ 1 h 343382"/>
                  <a:gd name="T6" fmla="*/ 1 w 365600"/>
                  <a:gd name="T7" fmla="*/ 2 h 343382"/>
                  <a:gd name="T8" fmla="*/ 2 w 365600"/>
                  <a:gd name="T9" fmla="*/ 0 h 343382"/>
                  <a:gd name="T10" fmla="*/ 0 w 365600"/>
                  <a:gd name="T11" fmla="*/ 0 h 34338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65600"/>
                  <a:gd name="T19" fmla="*/ 0 h 343382"/>
                  <a:gd name="T20" fmla="*/ 365600 w 365600"/>
                  <a:gd name="T21" fmla="*/ 343382 h 34338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65600" h="343382">
                    <a:moveTo>
                      <a:pt x="0" y="0"/>
                    </a:moveTo>
                    <a:lnTo>
                      <a:pt x="5906" y="169447"/>
                    </a:lnTo>
                    <a:lnTo>
                      <a:pt x="130496" y="199350"/>
                    </a:lnTo>
                    <a:lnTo>
                      <a:pt x="235916" y="343382"/>
                    </a:lnTo>
                    <a:lnTo>
                      <a:pt x="365600" y="75686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635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857" b="1" kern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466" name="组合 55">
            <a:extLst>
              <a:ext uri="{FF2B5EF4-FFF2-40B4-BE49-F238E27FC236}">
                <a16:creationId xmlns:a16="http://schemas.microsoft.com/office/drawing/2014/main" id="{5EBC5169-2F31-9DD2-6E3D-EC53567DD174}"/>
              </a:ext>
            </a:extLst>
          </p:cNvPr>
          <p:cNvGrpSpPr>
            <a:grpSpLocks noChangeAspect="1"/>
          </p:cNvGrpSpPr>
          <p:nvPr/>
        </p:nvGrpSpPr>
        <p:grpSpPr>
          <a:xfrm>
            <a:off x="2449245" y="3781511"/>
            <a:ext cx="1919185" cy="1973552"/>
            <a:chOff x="1558925" y="1230313"/>
            <a:chExt cx="4819650" cy="4956175"/>
          </a:xfrm>
          <a:solidFill>
            <a:schemeClr val="bg1"/>
          </a:solidFill>
          <a:effectLst/>
        </p:grpSpPr>
        <p:sp>
          <p:nvSpPr>
            <p:cNvPr id="467" name="任意多边形 4">
              <a:extLst>
                <a:ext uri="{FF2B5EF4-FFF2-40B4-BE49-F238E27FC236}">
                  <a16:creationId xmlns:a16="http://schemas.microsoft.com/office/drawing/2014/main" id="{B9F54995-7724-5E3A-28B0-9D285329F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974850"/>
              <a:ext cx="1509712" cy="1331913"/>
            </a:xfrm>
            <a:custGeom>
              <a:avLst/>
              <a:gdLst>
                <a:gd name="T0" fmla="*/ 0 w 7553896"/>
                <a:gd name="T1" fmla="*/ 0 h 6666061"/>
                <a:gd name="T2" fmla="*/ 7553896 w 7553896"/>
                <a:gd name="T3" fmla="*/ 6666061 h 6666061"/>
              </a:gdLst>
              <a:ahLst/>
              <a:cxnLst>
                <a:cxn ang="0">
                  <a:pos x="1865238" y="939675"/>
                </a:cxn>
                <a:cxn ang="0">
                  <a:pos x="1289670" y="1138435"/>
                </a:cxn>
                <a:cxn ang="0">
                  <a:pos x="608434" y="2082055"/>
                </a:cxn>
                <a:cxn ang="0">
                  <a:pos x="650478" y="2505471"/>
                </a:cxn>
                <a:cxn ang="0">
                  <a:pos x="1261988" y="2391171"/>
                </a:cxn>
                <a:cxn ang="0">
                  <a:pos x="1486396" y="2911623"/>
                </a:cxn>
                <a:cxn ang="0">
                  <a:pos x="1869306" y="3480841"/>
                </a:cxn>
                <a:cxn ang="0">
                  <a:pos x="2307456" y="3736875"/>
                </a:cxn>
                <a:cxn ang="0">
                  <a:pos x="1767954" y="4322861"/>
                </a:cxn>
                <a:cxn ang="0">
                  <a:pos x="849734" y="5110013"/>
                </a:cxn>
                <a:cxn ang="0">
                  <a:pos x="0" y="5490841"/>
                </a:cxn>
                <a:cxn ang="0">
                  <a:pos x="597892" y="5876999"/>
                </a:cxn>
                <a:cxn ang="0">
                  <a:pos x="1069578" y="6331917"/>
                </a:cxn>
                <a:cxn ang="0">
                  <a:pos x="1478012" y="6666061"/>
                </a:cxn>
                <a:cxn ang="0">
                  <a:pos x="2279650" y="6291535"/>
                </a:cxn>
                <a:cxn ang="0">
                  <a:pos x="2842394" y="6215335"/>
                </a:cxn>
                <a:cxn ang="0">
                  <a:pos x="3466480" y="5671641"/>
                </a:cxn>
                <a:cxn ang="0">
                  <a:pos x="3759870" y="4977829"/>
                </a:cxn>
                <a:cxn ang="0">
                  <a:pos x="4301654" y="4518719"/>
                </a:cxn>
                <a:cxn ang="0">
                  <a:pos x="4809530" y="5151561"/>
                </a:cxn>
                <a:cxn ang="0">
                  <a:pos x="5596682" y="4717603"/>
                </a:cxn>
                <a:cxn ang="0">
                  <a:pos x="6645846" y="4353893"/>
                </a:cxn>
                <a:cxn ang="0">
                  <a:pos x="6857430" y="3084611"/>
                </a:cxn>
                <a:cxn ang="0">
                  <a:pos x="7327206" y="2530251"/>
                </a:cxn>
                <a:cxn ang="0">
                  <a:pos x="7507412" y="2023913"/>
                </a:cxn>
                <a:cxn ang="0">
                  <a:pos x="7056686" y="1721395"/>
                </a:cxn>
                <a:cxn ang="0">
                  <a:pos x="6349926" y="1363637"/>
                </a:cxn>
                <a:cxn ang="0">
                  <a:pos x="5660306" y="1173881"/>
                </a:cxn>
                <a:cxn ang="0">
                  <a:pos x="4982890" y="1117104"/>
                </a:cxn>
                <a:cxn ang="0">
                  <a:pos x="4534446" y="1062236"/>
                </a:cxn>
                <a:cxn ang="0">
                  <a:pos x="4198020" y="406152"/>
                </a:cxn>
                <a:cxn ang="0">
                  <a:pos x="3707656" y="668660"/>
                </a:cxn>
                <a:cxn ang="0">
                  <a:pos x="3096146" y="296416"/>
                </a:cxn>
                <a:cxn ang="0">
                  <a:pos x="2677418" y="0"/>
                </a:cxn>
                <a:cxn ang="0">
                  <a:pos x="2239640" y="220216"/>
                </a:cxn>
              </a:cxnLst>
              <a:rect l="T0" t="T1" r="T2" b="T3"/>
              <a:pathLst>
                <a:path w="7553896" h="6666061">
                  <a:moveTo>
                    <a:pt x="1884038" y="120451"/>
                  </a:moveTo>
                  <a:lnTo>
                    <a:pt x="1865238" y="939675"/>
                  </a:lnTo>
                  <a:lnTo>
                    <a:pt x="1518146" y="1045467"/>
                  </a:lnTo>
                  <a:lnTo>
                    <a:pt x="1289670" y="1138435"/>
                  </a:lnTo>
                  <a:lnTo>
                    <a:pt x="942702" y="1654695"/>
                  </a:lnTo>
                  <a:lnTo>
                    <a:pt x="608434" y="2082055"/>
                  </a:lnTo>
                  <a:lnTo>
                    <a:pt x="346134" y="2327455"/>
                  </a:lnTo>
                  <a:lnTo>
                    <a:pt x="650478" y="2505471"/>
                  </a:lnTo>
                  <a:lnTo>
                    <a:pt x="948804" y="2486421"/>
                  </a:lnTo>
                  <a:lnTo>
                    <a:pt x="1261988" y="2391171"/>
                  </a:lnTo>
                  <a:lnTo>
                    <a:pt x="1467346" y="2522239"/>
                  </a:lnTo>
                  <a:lnTo>
                    <a:pt x="1486396" y="2911623"/>
                  </a:lnTo>
                  <a:lnTo>
                    <a:pt x="1498972" y="3430165"/>
                  </a:lnTo>
                  <a:lnTo>
                    <a:pt x="1869306" y="3480841"/>
                  </a:lnTo>
                  <a:lnTo>
                    <a:pt x="2087240" y="3584475"/>
                  </a:lnTo>
                  <a:lnTo>
                    <a:pt x="2307456" y="3736875"/>
                  </a:lnTo>
                  <a:lnTo>
                    <a:pt x="2104380" y="4016151"/>
                  </a:lnTo>
                  <a:lnTo>
                    <a:pt x="1767954" y="4322861"/>
                  </a:lnTo>
                  <a:lnTo>
                    <a:pt x="1293986" y="4659287"/>
                  </a:lnTo>
                  <a:lnTo>
                    <a:pt x="849734" y="5110013"/>
                  </a:lnTo>
                  <a:lnTo>
                    <a:pt x="295374" y="5361483"/>
                  </a:lnTo>
                  <a:lnTo>
                    <a:pt x="0" y="5490841"/>
                  </a:lnTo>
                  <a:lnTo>
                    <a:pt x="231750" y="5712023"/>
                  </a:lnTo>
                  <a:lnTo>
                    <a:pt x="597892" y="5876999"/>
                  </a:lnTo>
                  <a:lnTo>
                    <a:pt x="839068" y="6094933"/>
                  </a:lnTo>
                  <a:lnTo>
                    <a:pt x="1069578" y="6331917"/>
                  </a:lnTo>
                  <a:lnTo>
                    <a:pt x="1221978" y="6520135"/>
                  </a:lnTo>
                  <a:lnTo>
                    <a:pt x="1478012" y="6666061"/>
                  </a:lnTo>
                  <a:lnTo>
                    <a:pt x="1896740" y="6490419"/>
                  </a:lnTo>
                  <a:lnTo>
                    <a:pt x="2279650" y="6291535"/>
                  </a:lnTo>
                  <a:lnTo>
                    <a:pt x="2595783" y="6441232"/>
                  </a:lnTo>
                  <a:lnTo>
                    <a:pt x="2842394" y="6215335"/>
                  </a:lnTo>
                  <a:lnTo>
                    <a:pt x="3038996" y="5878909"/>
                  </a:lnTo>
                  <a:lnTo>
                    <a:pt x="3466480" y="5671641"/>
                  </a:lnTo>
                  <a:lnTo>
                    <a:pt x="3649762" y="5324921"/>
                  </a:lnTo>
                  <a:lnTo>
                    <a:pt x="3759870" y="4977829"/>
                  </a:lnTo>
                  <a:lnTo>
                    <a:pt x="3980086" y="4721795"/>
                  </a:lnTo>
                  <a:lnTo>
                    <a:pt x="4301654" y="4518719"/>
                  </a:lnTo>
                  <a:lnTo>
                    <a:pt x="4576738" y="4796085"/>
                  </a:lnTo>
                  <a:lnTo>
                    <a:pt x="4809530" y="5151561"/>
                  </a:lnTo>
                  <a:lnTo>
                    <a:pt x="5184056" y="4935537"/>
                  </a:lnTo>
                  <a:lnTo>
                    <a:pt x="5596682" y="4717603"/>
                  </a:lnTo>
                  <a:lnTo>
                    <a:pt x="6112942" y="4480619"/>
                  </a:lnTo>
                  <a:lnTo>
                    <a:pt x="6645846" y="4353893"/>
                  </a:lnTo>
                  <a:lnTo>
                    <a:pt x="6654354" y="3499147"/>
                  </a:lnTo>
                  <a:lnTo>
                    <a:pt x="6857430" y="3084611"/>
                  </a:lnTo>
                  <a:lnTo>
                    <a:pt x="7052122" y="2748185"/>
                  </a:lnTo>
                  <a:lnTo>
                    <a:pt x="7327206" y="2530251"/>
                  </a:lnTo>
                  <a:lnTo>
                    <a:pt x="7553896" y="2305471"/>
                  </a:lnTo>
                  <a:lnTo>
                    <a:pt x="7507412" y="2023913"/>
                  </a:lnTo>
                  <a:lnTo>
                    <a:pt x="7365678" y="1805979"/>
                  </a:lnTo>
                  <a:lnTo>
                    <a:pt x="7056686" y="1721395"/>
                  </a:lnTo>
                  <a:lnTo>
                    <a:pt x="6758360" y="1541561"/>
                  </a:lnTo>
                  <a:lnTo>
                    <a:pt x="6349926" y="1363637"/>
                  </a:lnTo>
                  <a:lnTo>
                    <a:pt x="5931198" y="1027955"/>
                  </a:lnTo>
                  <a:lnTo>
                    <a:pt x="5660306" y="1173881"/>
                  </a:lnTo>
                  <a:lnTo>
                    <a:pt x="5429424" y="1203970"/>
                  </a:lnTo>
                  <a:lnTo>
                    <a:pt x="4982890" y="1117104"/>
                  </a:lnTo>
                  <a:lnTo>
                    <a:pt x="4794672" y="1337320"/>
                  </a:lnTo>
                  <a:lnTo>
                    <a:pt x="4534446" y="1062236"/>
                  </a:lnTo>
                  <a:lnTo>
                    <a:pt x="4305846" y="840110"/>
                  </a:lnTo>
                  <a:lnTo>
                    <a:pt x="4198020" y="406152"/>
                  </a:lnTo>
                  <a:lnTo>
                    <a:pt x="3941986" y="505594"/>
                  </a:lnTo>
                  <a:lnTo>
                    <a:pt x="3707656" y="668660"/>
                  </a:lnTo>
                  <a:lnTo>
                    <a:pt x="3314080" y="541784"/>
                  </a:lnTo>
                  <a:lnTo>
                    <a:pt x="3096146" y="296416"/>
                  </a:lnTo>
                  <a:lnTo>
                    <a:pt x="3056136" y="10666"/>
                  </a:lnTo>
                  <a:lnTo>
                    <a:pt x="2677418" y="0"/>
                  </a:lnTo>
                  <a:lnTo>
                    <a:pt x="2465958" y="118492"/>
                  </a:lnTo>
                  <a:lnTo>
                    <a:pt x="2239640" y="220216"/>
                  </a:lnTo>
                  <a:lnTo>
                    <a:pt x="1884038" y="120451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8" name="任意多边形 5">
              <a:extLst>
                <a:ext uri="{FF2B5EF4-FFF2-40B4-BE49-F238E27FC236}">
                  <a16:creationId xmlns:a16="http://schemas.microsoft.com/office/drawing/2014/main" id="{1F13F96A-766C-29F3-7D3C-A93884AB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625" y="1230313"/>
              <a:ext cx="1455738" cy="1628775"/>
            </a:xfrm>
            <a:custGeom>
              <a:avLst/>
              <a:gdLst>
                <a:gd name="T0" fmla="*/ 0 w 7278947"/>
                <a:gd name="T1" fmla="*/ 0 h 8143737"/>
                <a:gd name="T2" fmla="*/ 7278947 w 7278947"/>
                <a:gd name="T3" fmla="*/ 8143737 h 8143737"/>
              </a:gdLst>
              <a:ahLst/>
              <a:cxnLst>
                <a:cxn ang="0">
                  <a:pos x="0" y="3162558"/>
                </a:cxn>
                <a:cxn ang="0">
                  <a:pos x="334392" y="2760474"/>
                </a:cxn>
                <a:cxn ang="0">
                  <a:pos x="1053852" y="2468622"/>
                </a:cxn>
                <a:cxn ang="0">
                  <a:pos x="1740941" y="2238533"/>
                </a:cxn>
                <a:cxn ang="0">
                  <a:pos x="1671588" y="1719570"/>
                </a:cxn>
                <a:cxn ang="0">
                  <a:pos x="1828180" y="1190610"/>
                </a:cxn>
                <a:cxn ang="0">
                  <a:pos x="2020561" y="450074"/>
                </a:cxn>
                <a:cxn ang="0">
                  <a:pos x="2482201" y="333826"/>
                </a:cxn>
                <a:cxn ang="0">
                  <a:pos x="3199598" y="317059"/>
                </a:cxn>
                <a:cxn ang="0">
                  <a:pos x="3243705" y="813925"/>
                </a:cxn>
                <a:cxn ang="0">
                  <a:pos x="3727184" y="509125"/>
                </a:cxn>
                <a:cxn ang="0">
                  <a:pos x="4340727" y="304234"/>
                </a:cxn>
                <a:cxn ang="0">
                  <a:pos x="4738811" y="276333"/>
                </a:cxn>
                <a:cxn ang="0">
                  <a:pos x="5045301" y="86521"/>
                </a:cxn>
                <a:cxn ang="0">
                  <a:pos x="5148028" y="596212"/>
                </a:cxn>
                <a:cxn ang="0">
                  <a:pos x="5366306" y="437118"/>
                </a:cxn>
                <a:cxn ang="0">
                  <a:pos x="5643767" y="815053"/>
                </a:cxn>
                <a:cxn ang="0">
                  <a:pos x="5757628" y="992605"/>
                </a:cxn>
                <a:cxn ang="0">
                  <a:pos x="6255622" y="1153952"/>
                </a:cxn>
                <a:cxn ang="0">
                  <a:pos x="6345524" y="1402385"/>
                </a:cxn>
                <a:cxn ang="0">
                  <a:pos x="6359475" y="1854582"/>
                </a:cxn>
                <a:cxn ang="0">
                  <a:pos x="6504055" y="2309032"/>
                </a:cxn>
                <a:cxn ang="0">
                  <a:pos x="6739100" y="2894675"/>
                </a:cxn>
                <a:cxn ang="0">
                  <a:pos x="6980216" y="3127756"/>
                </a:cxn>
                <a:cxn ang="0">
                  <a:pos x="6812800" y="3924761"/>
                </a:cxn>
                <a:cxn ang="0">
                  <a:pos x="7205249" y="4495325"/>
                </a:cxn>
                <a:cxn ang="0">
                  <a:pos x="7120417" y="5391267"/>
                </a:cxn>
                <a:cxn ang="0">
                  <a:pos x="7003175" y="6021578"/>
                </a:cxn>
                <a:cxn ang="0">
                  <a:pos x="6711762" y="6517318"/>
                </a:cxn>
                <a:cxn ang="0">
                  <a:pos x="6756433" y="6793090"/>
                </a:cxn>
                <a:cxn ang="0">
                  <a:pos x="6773342" y="6951574"/>
                </a:cxn>
                <a:cxn ang="0">
                  <a:pos x="6027242" y="7527936"/>
                </a:cxn>
                <a:cxn ang="0">
                  <a:pos x="5463256" y="7986724"/>
                </a:cxn>
                <a:cxn ang="0">
                  <a:pos x="4789611" y="8074257"/>
                </a:cxn>
                <a:cxn ang="0">
                  <a:pos x="5195887" y="6468549"/>
                </a:cxn>
                <a:cxn ang="0">
                  <a:pos x="5651177" y="5744277"/>
                </a:cxn>
                <a:cxn ang="0">
                  <a:pos x="4902125" y="5261925"/>
                </a:cxn>
                <a:cxn ang="0">
                  <a:pos x="3804071" y="4894245"/>
                </a:cxn>
                <a:cxn ang="0">
                  <a:pos x="2938437" y="5057684"/>
                </a:cxn>
                <a:cxn ang="0">
                  <a:pos x="2341785" y="4126516"/>
                </a:cxn>
                <a:cxn ang="0">
                  <a:pos x="1457845" y="4262148"/>
                </a:cxn>
                <a:cxn ang="0">
                  <a:pos x="821183" y="3720364"/>
                </a:cxn>
                <a:cxn ang="0">
                  <a:pos x="29762" y="3842526"/>
                </a:cxn>
              </a:cxnLst>
              <a:rect l="T0" t="T1" r="T2" b="T3"/>
              <a:pathLst>
                <a:path w="7278947" h="8143737">
                  <a:moveTo>
                    <a:pt x="29762" y="3842526"/>
                  </a:moveTo>
                  <a:lnTo>
                    <a:pt x="33908" y="3534926"/>
                  </a:lnTo>
                  <a:lnTo>
                    <a:pt x="0" y="3162558"/>
                  </a:lnTo>
                  <a:lnTo>
                    <a:pt x="105792" y="3031490"/>
                  </a:lnTo>
                  <a:lnTo>
                    <a:pt x="241300" y="3001774"/>
                  </a:lnTo>
                  <a:lnTo>
                    <a:pt x="334392" y="2760474"/>
                  </a:lnTo>
                  <a:lnTo>
                    <a:pt x="507876" y="2544698"/>
                  </a:lnTo>
                  <a:lnTo>
                    <a:pt x="740668" y="2485514"/>
                  </a:lnTo>
                  <a:lnTo>
                    <a:pt x="1053852" y="2468622"/>
                  </a:lnTo>
                  <a:lnTo>
                    <a:pt x="1303536" y="2451730"/>
                  </a:lnTo>
                  <a:lnTo>
                    <a:pt x="1544712" y="2400930"/>
                  </a:lnTo>
                  <a:lnTo>
                    <a:pt x="1740941" y="2238533"/>
                  </a:lnTo>
                  <a:lnTo>
                    <a:pt x="1819796" y="2075046"/>
                  </a:lnTo>
                  <a:lnTo>
                    <a:pt x="1713880" y="1871722"/>
                  </a:lnTo>
                  <a:lnTo>
                    <a:pt x="1671588" y="1719570"/>
                  </a:lnTo>
                  <a:lnTo>
                    <a:pt x="1735088" y="1499478"/>
                  </a:lnTo>
                  <a:lnTo>
                    <a:pt x="1849388" y="1376794"/>
                  </a:lnTo>
                  <a:lnTo>
                    <a:pt x="1828180" y="1190610"/>
                  </a:lnTo>
                  <a:lnTo>
                    <a:pt x="1878980" y="995918"/>
                  </a:lnTo>
                  <a:lnTo>
                    <a:pt x="1933972" y="788526"/>
                  </a:lnTo>
                  <a:lnTo>
                    <a:pt x="2020561" y="450074"/>
                  </a:lnTo>
                  <a:lnTo>
                    <a:pt x="2193042" y="377369"/>
                  </a:lnTo>
                  <a:lnTo>
                    <a:pt x="2279000" y="506870"/>
                  </a:lnTo>
                  <a:lnTo>
                    <a:pt x="2482201" y="333826"/>
                  </a:lnTo>
                  <a:lnTo>
                    <a:pt x="2629597" y="173043"/>
                  </a:lnTo>
                  <a:lnTo>
                    <a:pt x="2891981" y="186430"/>
                  </a:lnTo>
                  <a:lnTo>
                    <a:pt x="3199598" y="317059"/>
                  </a:lnTo>
                  <a:lnTo>
                    <a:pt x="3200162" y="477843"/>
                  </a:lnTo>
                  <a:lnTo>
                    <a:pt x="3200162" y="653141"/>
                  </a:lnTo>
                  <a:lnTo>
                    <a:pt x="3243705" y="813925"/>
                  </a:lnTo>
                  <a:lnTo>
                    <a:pt x="3448595" y="684423"/>
                  </a:lnTo>
                  <a:lnTo>
                    <a:pt x="3623893" y="668782"/>
                  </a:lnTo>
                  <a:lnTo>
                    <a:pt x="3727184" y="509125"/>
                  </a:lnTo>
                  <a:lnTo>
                    <a:pt x="3959976" y="435426"/>
                  </a:lnTo>
                  <a:lnTo>
                    <a:pt x="4121323" y="347778"/>
                  </a:lnTo>
                  <a:lnTo>
                    <a:pt x="4340727" y="304234"/>
                  </a:lnTo>
                  <a:lnTo>
                    <a:pt x="4487561" y="434300"/>
                  </a:lnTo>
                  <a:lnTo>
                    <a:pt x="4636648" y="320439"/>
                  </a:lnTo>
                  <a:lnTo>
                    <a:pt x="4738811" y="276333"/>
                  </a:lnTo>
                  <a:lnTo>
                    <a:pt x="4770093" y="117240"/>
                  </a:lnTo>
                  <a:lnTo>
                    <a:pt x="4900158" y="0"/>
                  </a:lnTo>
                  <a:lnTo>
                    <a:pt x="5045301" y="86521"/>
                  </a:lnTo>
                  <a:lnTo>
                    <a:pt x="5059816" y="260693"/>
                  </a:lnTo>
                  <a:lnTo>
                    <a:pt x="5004376" y="376186"/>
                  </a:lnTo>
                  <a:lnTo>
                    <a:pt x="5148028" y="596212"/>
                  </a:lnTo>
                  <a:lnTo>
                    <a:pt x="5248501" y="755868"/>
                  </a:lnTo>
                  <a:lnTo>
                    <a:pt x="5308248" y="539845"/>
                  </a:lnTo>
                  <a:lnTo>
                    <a:pt x="5366306" y="437118"/>
                  </a:lnTo>
                  <a:lnTo>
                    <a:pt x="5584584" y="466147"/>
                  </a:lnTo>
                  <a:lnTo>
                    <a:pt x="5672232" y="669346"/>
                  </a:lnTo>
                  <a:lnTo>
                    <a:pt x="5643767" y="815053"/>
                  </a:lnTo>
                  <a:lnTo>
                    <a:pt x="5426271" y="897279"/>
                  </a:lnTo>
                  <a:lnTo>
                    <a:pt x="5539350" y="1021633"/>
                  </a:lnTo>
                  <a:lnTo>
                    <a:pt x="5757628" y="992605"/>
                  </a:lnTo>
                  <a:lnTo>
                    <a:pt x="5948004" y="905519"/>
                  </a:lnTo>
                  <a:lnTo>
                    <a:pt x="6094837" y="1051225"/>
                  </a:lnTo>
                  <a:lnTo>
                    <a:pt x="6255622" y="1153952"/>
                  </a:lnTo>
                  <a:lnTo>
                    <a:pt x="6372862" y="1111536"/>
                  </a:lnTo>
                  <a:lnTo>
                    <a:pt x="6547597" y="1256679"/>
                  </a:lnTo>
                  <a:lnTo>
                    <a:pt x="6345524" y="1402385"/>
                  </a:lnTo>
                  <a:lnTo>
                    <a:pt x="6330446" y="1550345"/>
                  </a:lnTo>
                  <a:lnTo>
                    <a:pt x="6460512" y="1651382"/>
                  </a:lnTo>
                  <a:lnTo>
                    <a:pt x="6359475" y="1854582"/>
                  </a:lnTo>
                  <a:lnTo>
                    <a:pt x="6373426" y="2060036"/>
                  </a:lnTo>
                  <a:lnTo>
                    <a:pt x="6301418" y="2206869"/>
                  </a:lnTo>
                  <a:lnTo>
                    <a:pt x="6504055" y="2309032"/>
                  </a:lnTo>
                  <a:lnTo>
                    <a:pt x="6708382" y="2367653"/>
                  </a:lnTo>
                  <a:cubicBezTo>
                    <a:pt x="6708945" y="2455114"/>
                    <a:pt x="6709509" y="2542576"/>
                    <a:pt x="6710072" y="2630037"/>
                  </a:cubicBezTo>
                  <a:lnTo>
                    <a:pt x="6739100" y="2894675"/>
                  </a:lnTo>
                  <a:lnTo>
                    <a:pt x="6696057" y="3045529"/>
                  </a:lnTo>
                  <a:lnTo>
                    <a:pt x="6869729" y="2982887"/>
                  </a:lnTo>
                  <a:lnTo>
                    <a:pt x="6980216" y="3127756"/>
                  </a:lnTo>
                  <a:lnTo>
                    <a:pt x="6920531" y="3372732"/>
                  </a:lnTo>
                  <a:lnTo>
                    <a:pt x="6813363" y="3575291"/>
                  </a:lnTo>
                  <a:cubicBezTo>
                    <a:pt x="6813175" y="3691781"/>
                    <a:pt x="6812988" y="3808271"/>
                    <a:pt x="6812800" y="3924761"/>
                  </a:cubicBezTo>
                  <a:lnTo>
                    <a:pt x="6943428" y="4158679"/>
                  </a:lnTo>
                  <a:lnTo>
                    <a:pt x="7002049" y="4376957"/>
                  </a:lnTo>
                  <a:lnTo>
                    <a:pt x="7205249" y="4495325"/>
                  </a:lnTo>
                  <a:lnTo>
                    <a:pt x="7278383" y="4814639"/>
                  </a:lnTo>
                  <a:lnTo>
                    <a:pt x="7163959" y="5086467"/>
                  </a:lnTo>
                  <a:lnTo>
                    <a:pt x="7120417" y="5391267"/>
                  </a:lnTo>
                  <a:lnTo>
                    <a:pt x="7278947" y="5587277"/>
                  </a:lnTo>
                  <a:lnTo>
                    <a:pt x="7148882" y="5744680"/>
                  </a:lnTo>
                  <a:lnTo>
                    <a:pt x="7003175" y="6021578"/>
                  </a:lnTo>
                  <a:lnTo>
                    <a:pt x="6959633" y="6268885"/>
                  </a:lnTo>
                  <a:lnTo>
                    <a:pt x="6842955" y="6400077"/>
                  </a:lnTo>
                  <a:lnTo>
                    <a:pt x="6711762" y="6517318"/>
                  </a:lnTo>
                  <a:lnTo>
                    <a:pt x="6624677" y="6721082"/>
                  </a:lnTo>
                  <a:lnTo>
                    <a:pt x="6581698" y="7010804"/>
                  </a:lnTo>
                  <a:lnTo>
                    <a:pt x="6756433" y="6793090"/>
                  </a:lnTo>
                  <a:lnTo>
                    <a:pt x="6916769" y="6684881"/>
                  </a:lnTo>
                  <a:lnTo>
                    <a:pt x="6934053" y="6836927"/>
                  </a:lnTo>
                  <a:lnTo>
                    <a:pt x="6773342" y="6951574"/>
                  </a:lnTo>
                  <a:lnTo>
                    <a:pt x="6686378" y="7257614"/>
                  </a:lnTo>
                  <a:lnTo>
                    <a:pt x="6429103" y="7385632"/>
                  </a:lnTo>
                  <a:lnTo>
                    <a:pt x="6027242" y="7527936"/>
                  </a:lnTo>
                  <a:lnTo>
                    <a:pt x="5739065" y="7668939"/>
                  </a:lnTo>
                  <a:lnTo>
                    <a:pt x="5680151" y="7997389"/>
                  </a:lnTo>
                  <a:lnTo>
                    <a:pt x="5463256" y="7986724"/>
                  </a:lnTo>
                  <a:lnTo>
                    <a:pt x="5245225" y="8143737"/>
                  </a:lnTo>
                  <a:lnTo>
                    <a:pt x="5032624" y="8042583"/>
                  </a:lnTo>
                  <a:lnTo>
                    <a:pt x="4789611" y="8074257"/>
                  </a:lnTo>
                  <a:lnTo>
                    <a:pt x="4798119" y="7219511"/>
                  </a:lnTo>
                  <a:lnTo>
                    <a:pt x="5001195" y="6804975"/>
                  </a:lnTo>
                  <a:lnTo>
                    <a:pt x="5195887" y="6468549"/>
                  </a:lnTo>
                  <a:lnTo>
                    <a:pt x="5470971" y="6250615"/>
                  </a:lnTo>
                  <a:lnTo>
                    <a:pt x="5697661" y="6025835"/>
                  </a:lnTo>
                  <a:lnTo>
                    <a:pt x="5651177" y="5744277"/>
                  </a:lnTo>
                  <a:lnTo>
                    <a:pt x="5509443" y="5526343"/>
                  </a:lnTo>
                  <a:lnTo>
                    <a:pt x="5200451" y="5441759"/>
                  </a:lnTo>
                  <a:lnTo>
                    <a:pt x="4902125" y="5261925"/>
                  </a:lnTo>
                  <a:lnTo>
                    <a:pt x="4493691" y="5084001"/>
                  </a:lnTo>
                  <a:lnTo>
                    <a:pt x="4074963" y="4748319"/>
                  </a:lnTo>
                  <a:lnTo>
                    <a:pt x="3804071" y="4894245"/>
                  </a:lnTo>
                  <a:lnTo>
                    <a:pt x="3573189" y="4924334"/>
                  </a:lnTo>
                  <a:lnTo>
                    <a:pt x="3126655" y="4837468"/>
                  </a:lnTo>
                  <a:lnTo>
                    <a:pt x="2938437" y="5057684"/>
                  </a:lnTo>
                  <a:lnTo>
                    <a:pt x="2678211" y="4782600"/>
                  </a:lnTo>
                  <a:lnTo>
                    <a:pt x="2449611" y="4560474"/>
                  </a:lnTo>
                  <a:lnTo>
                    <a:pt x="2341785" y="4126516"/>
                  </a:lnTo>
                  <a:lnTo>
                    <a:pt x="2085751" y="4225958"/>
                  </a:lnTo>
                  <a:lnTo>
                    <a:pt x="1851421" y="4389024"/>
                  </a:lnTo>
                  <a:lnTo>
                    <a:pt x="1457845" y="4262148"/>
                  </a:lnTo>
                  <a:lnTo>
                    <a:pt x="1239911" y="4016780"/>
                  </a:lnTo>
                  <a:lnTo>
                    <a:pt x="1199901" y="3731030"/>
                  </a:lnTo>
                  <a:lnTo>
                    <a:pt x="821183" y="3720364"/>
                  </a:lnTo>
                  <a:lnTo>
                    <a:pt x="609723" y="3838856"/>
                  </a:lnTo>
                  <a:lnTo>
                    <a:pt x="383405" y="3940580"/>
                  </a:lnTo>
                  <a:lnTo>
                    <a:pt x="29762" y="3842526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9" name="任意多边形 8">
              <a:extLst>
                <a:ext uri="{FF2B5EF4-FFF2-40B4-BE49-F238E27FC236}">
                  <a16:creationId xmlns:a16="http://schemas.microsoft.com/office/drawing/2014/main" id="{8D161B47-63E9-559A-3E51-C9CADEB70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3435350"/>
              <a:ext cx="1417638" cy="1319213"/>
            </a:xfrm>
            <a:custGeom>
              <a:avLst/>
              <a:gdLst>
                <a:gd name="T0" fmla="*/ 0 w 7094365"/>
                <a:gd name="T1" fmla="*/ 0 h 6597451"/>
                <a:gd name="T2" fmla="*/ 7094365 w 7094365"/>
                <a:gd name="T3" fmla="*/ 6597451 h 6597451"/>
              </a:gdLst>
              <a:ahLst/>
              <a:cxnLst>
                <a:cxn ang="0">
                  <a:pos x="3667224" y="499443"/>
                </a:cxn>
                <a:cxn ang="0">
                  <a:pos x="3349848" y="658739"/>
                </a:cxn>
                <a:cxn ang="0">
                  <a:pos x="2710904" y="1105273"/>
                </a:cxn>
                <a:cxn ang="0">
                  <a:pos x="1843360" y="1124323"/>
                </a:cxn>
                <a:cxn ang="0">
                  <a:pos x="1197942" y="999357"/>
                </a:cxn>
                <a:cxn ang="0">
                  <a:pos x="834082" y="1515617"/>
                </a:cxn>
                <a:cxn ang="0">
                  <a:pos x="525090" y="2089027"/>
                </a:cxn>
                <a:cxn ang="0">
                  <a:pos x="177998" y="2562995"/>
                </a:cxn>
                <a:cxn ang="0">
                  <a:pos x="29418" y="3334545"/>
                </a:cxn>
                <a:cxn ang="0">
                  <a:pos x="151691" y="3572293"/>
                </a:cxn>
                <a:cxn ang="0">
                  <a:pos x="537647" y="3706025"/>
                </a:cxn>
                <a:cxn ang="0">
                  <a:pos x="832927" y="4069121"/>
                </a:cxn>
                <a:cxn ang="0">
                  <a:pos x="1116395" y="4250101"/>
                </a:cxn>
                <a:cxn ang="0">
                  <a:pos x="1518355" y="4529377"/>
                </a:cxn>
                <a:cxn ang="0">
                  <a:pos x="1695143" y="4754549"/>
                </a:cxn>
                <a:cxn ang="0">
                  <a:pos x="1813635" y="5011729"/>
                </a:cxn>
                <a:cxn ang="0">
                  <a:pos x="2000707" y="5160701"/>
                </a:cxn>
                <a:cxn ang="0">
                  <a:pos x="2307799" y="5471221"/>
                </a:cxn>
                <a:cxn ang="0">
                  <a:pos x="2813775" y="5828225"/>
                </a:cxn>
                <a:cxn ang="0">
                  <a:pos x="3066763" y="6081213"/>
                </a:cxn>
                <a:cxn ang="0">
                  <a:pos x="3231739" y="6363917"/>
                </a:cxn>
                <a:cxn ang="0">
                  <a:pos x="3662288" y="6597451"/>
                </a:cxn>
                <a:cxn ang="0">
                  <a:pos x="3982318" y="5515795"/>
                </a:cxn>
                <a:cxn ang="0">
                  <a:pos x="4013944" y="4593383"/>
                </a:cxn>
                <a:cxn ang="0">
                  <a:pos x="4521448" y="3680099"/>
                </a:cxn>
                <a:cxn ang="0">
                  <a:pos x="5293742" y="2969147"/>
                </a:cxn>
                <a:cxn ang="0">
                  <a:pos x="5424810" y="2135511"/>
                </a:cxn>
                <a:cxn ang="0">
                  <a:pos x="6203578" y="1729359"/>
                </a:cxn>
                <a:cxn ang="0">
                  <a:pos x="6834138" y="1797175"/>
                </a:cxn>
                <a:cxn ang="0">
                  <a:pos x="7094365" y="971551"/>
                </a:cxn>
                <a:cxn ang="0">
                  <a:pos x="7033148" y="389237"/>
                </a:cxn>
                <a:cxn ang="0">
                  <a:pos x="6192912" y="444997"/>
                </a:cxn>
                <a:cxn ang="0">
                  <a:pos x="5649218" y="702941"/>
                </a:cxn>
                <a:cxn ang="0">
                  <a:pos x="4771008" y="1301875"/>
                </a:cxn>
                <a:cxn ang="0">
                  <a:pos x="4066158" y="1494657"/>
                </a:cxn>
                <a:cxn ang="0">
                  <a:pos x="4525640" y="497955"/>
                </a:cxn>
                <a:cxn ang="0">
                  <a:pos x="3731642" y="0"/>
                </a:cxn>
              </a:cxnLst>
              <a:rect l="T0" t="T1" r="T2" b="T3"/>
              <a:pathLst>
                <a:path w="7094365" h="6597451">
                  <a:moveTo>
                    <a:pt x="3731642" y="0"/>
                  </a:moveTo>
                  <a:lnTo>
                    <a:pt x="3667224" y="499443"/>
                  </a:lnTo>
                  <a:lnTo>
                    <a:pt x="3510632" y="574155"/>
                  </a:lnTo>
                  <a:lnTo>
                    <a:pt x="3349848" y="658739"/>
                  </a:lnTo>
                  <a:lnTo>
                    <a:pt x="3093814" y="872481"/>
                  </a:lnTo>
                  <a:lnTo>
                    <a:pt x="2710904" y="1105273"/>
                  </a:lnTo>
                  <a:lnTo>
                    <a:pt x="2275036" y="1052315"/>
                  </a:lnTo>
                  <a:lnTo>
                    <a:pt x="1843360" y="1124323"/>
                  </a:lnTo>
                  <a:lnTo>
                    <a:pt x="1572468" y="933823"/>
                  </a:lnTo>
                  <a:lnTo>
                    <a:pt x="1197942" y="999357"/>
                  </a:lnTo>
                  <a:lnTo>
                    <a:pt x="937716" y="1221483"/>
                  </a:lnTo>
                  <a:lnTo>
                    <a:pt x="834082" y="1515617"/>
                  </a:lnTo>
                  <a:lnTo>
                    <a:pt x="647774" y="1748409"/>
                  </a:lnTo>
                  <a:lnTo>
                    <a:pt x="525090" y="2089027"/>
                  </a:lnTo>
                  <a:lnTo>
                    <a:pt x="311348" y="2321819"/>
                  </a:lnTo>
                  <a:lnTo>
                    <a:pt x="177998" y="2562995"/>
                  </a:lnTo>
                  <a:lnTo>
                    <a:pt x="165422" y="2998863"/>
                  </a:lnTo>
                  <a:lnTo>
                    <a:pt x="29418" y="3334545"/>
                  </a:lnTo>
                  <a:lnTo>
                    <a:pt x="0" y="3515666"/>
                  </a:lnTo>
                  <a:lnTo>
                    <a:pt x="151691" y="3572293"/>
                  </a:lnTo>
                  <a:lnTo>
                    <a:pt x="346383" y="3618013"/>
                  </a:lnTo>
                  <a:lnTo>
                    <a:pt x="537647" y="3706025"/>
                  </a:lnTo>
                  <a:lnTo>
                    <a:pt x="706815" y="3900717"/>
                  </a:lnTo>
                  <a:lnTo>
                    <a:pt x="832927" y="4069121"/>
                  </a:lnTo>
                  <a:lnTo>
                    <a:pt x="962620" y="4208153"/>
                  </a:lnTo>
                  <a:lnTo>
                    <a:pt x="1116395" y="4250101"/>
                  </a:lnTo>
                  <a:lnTo>
                    <a:pt x="1304231" y="4399073"/>
                  </a:lnTo>
                  <a:lnTo>
                    <a:pt x="1518355" y="4529377"/>
                  </a:lnTo>
                  <a:lnTo>
                    <a:pt x="1652087" y="4597957"/>
                  </a:lnTo>
                  <a:lnTo>
                    <a:pt x="1695143" y="4754549"/>
                  </a:lnTo>
                  <a:lnTo>
                    <a:pt x="1687523" y="4877233"/>
                  </a:lnTo>
                  <a:lnTo>
                    <a:pt x="1813635" y="5011729"/>
                  </a:lnTo>
                  <a:lnTo>
                    <a:pt x="1886407" y="5054021"/>
                  </a:lnTo>
                  <a:lnTo>
                    <a:pt x="2000707" y="5160701"/>
                  </a:lnTo>
                  <a:lnTo>
                    <a:pt x="2119963" y="5313865"/>
                  </a:lnTo>
                  <a:lnTo>
                    <a:pt x="2307799" y="5471221"/>
                  </a:lnTo>
                  <a:lnTo>
                    <a:pt x="2514303" y="5582857"/>
                  </a:lnTo>
                  <a:lnTo>
                    <a:pt x="2813775" y="5828225"/>
                  </a:lnTo>
                  <a:lnTo>
                    <a:pt x="2864451" y="5950909"/>
                  </a:lnTo>
                  <a:lnTo>
                    <a:pt x="3066763" y="6081213"/>
                  </a:lnTo>
                  <a:lnTo>
                    <a:pt x="3131915" y="6233613"/>
                  </a:lnTo>
                  <a:lnTo>
                    <a:pt x="3231739" y="6363917"/>
                  </a:lnTo>
                  <a:lnTo>
                    <a:pt x="3422239" y="6482409"/>
                  </a:lnTo>
                  <a:lnTo>
                    <a:pt x="3662288" y="6597451"/>
                  </a:lnTo>
                  <a:lnTo>
                    <a:pt x="3856980" y="6016031"/>
                  </a:lnTo>
                  <a:lnTo>
                    <a:pt x="3982318" y="5515795"/>
                  </a:lnTo>
                  <a:lnTo>
                    <a:pt x="4066902" y="5052493"/>
                  </a:lnTo>
                  <a:lnTo>
                    <a:pt x="4013944" y="4593383"/>
                  </a:lnTo>
                  <a:lnTo>
                    <a:pt x="4223494" y="4011589"/>
                  </a:lnTo>
                  <a:lnTo>
                    <a:pt x="4521448" y="3680099"/>
                  </a:lnTo>
                  <a:lnTo>
                    <a:pt x="5010274" y="3343673"/>
                  </a:lnTo>
                  <a:lnTo>
                    <a:pt x="5293742" y="2969147"/>
                  </a:lnTo>
                  <a:lnTo>
                    <a:pt x="5363468" y="2533279"/>
                  </a:lnTo>
                  <a:lnTo>
                    <a:pt x="5424810" y="2135511"/>
                  </a:lnTo>
                  <a:lnTo>
                    <a:pt x="5776094" y="1905001"/>
                  </a:lnTo>
                  <a:lnTo>
                    <a:pt x="6203578" y="1729359"/>
                  </a:lnTo>
                  <a:lnTo>
                    <a:pt x="6520954" y="1725167"/>
                  </a:lnTo>
                  <a:lnTo>
                    <a:pt x="6834138" y="1797175"/>
                  </a:lnTo>
                  <a:lnTo>
                    <a:pt x="7037214" y="1854325"/>
                  </a:lnTo>
                  <a:lnTo>
                    <a:pt x="7094365" y="971551"/>
                  </a:lnTo>
                  <a:lnTo>
                    <a:pt x="6950199" y="646859"/>
                  </a:lnTo>
                  <a:lnTo>
                    <a:pt x="7033148" y="389237"/>
                  </a:lnTo>
                  <a:lnTo>
                    <a:pt x="6467996" y="468239"/>
                  </a:lnTo>
                  <a:lnTo>
                    <a:pt x="6192912" y="444997"/>
                  </a:lnTo>
                  <a:lnTo>
                    <a:pt x="5974978" y="324223"/>
                  </a:lnTo>
                  <a:lnTo>
                    <a:pt x="5649218" y="702941"/>
                  </a:lnTo>
                  <a:lnTo>
                    <a:pt x="5232400" y="1221483"/>
                  </a:lnTo>
                  <a:lnTo>
                    <a:pt x="4771008" y="1301875"/>
                  </a:lnTo>
                  <a:lnTo>
                    <a:pt x="4185394" y="1627635"/>
                  </a:lnTo>
                  <a:lnTo>
                    <a:pt x="4066158" y="1494657"/>
                  </a:lnTo>
                  <a:lnTo>
                    <a:pt x="4309616" y="1020689"/>
                  </a:lnTo>
                  <a:lnTo>
                    <a:pt x="4525640" y="497955"/>
                  </a:lnTo>
                  <a:lnTo>
                    <a:pt x="4206354" y="232743"/>
                  </a:lnTo>
                  <a:lnTo>
                    <a:pt x="3731642" y="0"/>
                  </a:lnTo>
                  <a:close/>
                </a:path>
              </a:pathLst>
            </a:custGeom>
            <a:solidFill>
              <a:srgbClr val="FFFFCC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0" name="任意多边形 9">
              <a:extLst>
                <a:ext uri="{FF2B5EF4-FFF2-40B4-BE49-F238E27FC236}">
                  <a16:creationId xmlns:a16="http://schemas.microsoft.com/office/drawing/2014/main" id="{E700EAFE-23D6-CF19-E3D6-FACF284AB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0475" y="3309938"/>
              <a:ext cx="1111250" cy="828675"/>
            </a:xfrm>
            <a:custGeom>
              <a:avLst/>
              <a:gdLst>
                <a:gd name="T0" fmla="*/ 222219 w 5552406"/>
                <a:gd name="T1" fmla="*/ 25028 h 4142284"/>
                <a:gd name="T2" fmla="*/ 219641 w 5552406"/>
                <a:gd name="T3" fmla="*/ 45008 h 4142284"/>
                <a:gd name="T4" fmla="*/ 213374 w 5552406"/>
                <a:gd name="T5" fmla="*/ 47997 h 4142284"/>
                <a:gd name="T6" fmla="*/ 206939 w 5552406"/>
                <a:gd name="T7" fmla="*/ 51381 h 4142284"/>
                <a:gd name="T8" fmla="*/ 196692 w 5552406"/>
                <a:gd name="T9" fmla="*/ 59932 h 4142284"/>
                <a:gd name="T10" fmla="*/ 181367 w 5552406"/>
                <a:gd name="T11" fmla="*/ 69244 h 4142284"/>
                <a:gd name="T12" fmla="*/ 163923 w 5552406"/>
                <a:gd name="T13" fmla="*/ 67126 h 4142284"/>
                <a:gd name="T14" fmla="*/ 146646 w 5552406"/>
                <a:gd name="T15" fmla="*/ 70007 h 4142284"/>
                <a:gd name="T16" fmla="*/ 135804 w 5552406"/>
                <a:gd name="T17" fmla="*/ 62386 h 4142284"/>
                <a:gd name="T18" fmla="*/ 120815 w 5552406"/>
                <a:gd name="T19" fmla="*/ 65007 h 4142284"/>
                <a:gd name="T20" fmla="*/ 110400 w 5552406"/>
                <a:gd name="T21" fmla="*/ 73893 h 4142284"/>
                <a:gd name="T22" fmla="*/ 106253 w 5552406"/>
                <a:gd name="T23" fmla="*/ 85660 h 4142284"/>
                <a:gd name="T24" fmla="*/ 98796 w 5552406"/>
                <a:gd name="T25" fmla="*/ 94973 h 4142284"/>
                <a:gd name="T26" fmla="*/ 93886 w 5552406"/>
                <a:gd name="T27" fmla="*/ 108600 h 4142284"/>
                <a:gd name="T28" fmla="*/ 85332 w 5552406"/>
                <a:gd name="T29" fmla="*/ 117912 h 4142284"/>
                <a:gd name="T30" fmla="*/ 79995 w 5552406"/>
                <a:gd name="T31" fmla="*/ 127561 h 4142284"/>
                <a:gd name="T32" fmla="*/ 79491 w 5552406"/>
                <a:gd name="T33" fmla="*/ 144998 h 4142284"/>
                <a:gd name="T34" fmla="*/ 74048 w 5552406"/>
                <a:gd name="T35" fmla="*/ 158427 h 4142284"/>
                <a:gd name="T36" fmla="*/ 72751 w 5552406"/>
                <a:gd name="T37" fmla="*/ 165712 h 4142284"/>
                <a:gd name="T38" fmla="*/ 67968 w 5552406"/>
                <a:gd name="T39" fmla="*/ 161945 h 4142284"/>
                <a:gd name="T40" fmla="*/ 65163 w 5552406"/>
                <a:gd name="T41" fmla="*/ 157937 h 4142284"/>
                <a:gd name="T42" fmla="*/ 68954 w 5552406"/>
                <a:gd name="T43" fmla="*/ 159448 h 4142284"/>
                <a:gd name="T44" fmla="*/ 71847 w 5552406"/>
                <a:gd name="T45" fmla="*/ 156593 h 4142284"/>
                <a:gd name="T46" fmla="*/ 68176 w 5552406"/>
                <a:gd name="T47" fmla="*/ 152878 h 4142284"/>
                <a:gd name="T48" fmla="*/ 60216 w 5552406"/>
                <a:gd name="T49" fmla="*/ 146477 h 4142284"/>
                <a:gd name="T50" fmla="*/ 55474 w 5552406"/>
                <a:gd name="T51" fmla="*/ 144648 h 4142284"/>
                <a:gd name="T52" fmla="*/ 50122 w 5552406"/>
                <a:gd name="T53" fmla="*/ 139907 h 4142284"/>
                <a:gd name="T54" fmla="*/ 44327 w 5552406"/>
                <a:gd name="T55" fmla="*/ 139298 h 4142284"/>
                <a:gd name="T56" fmla="*/ 49649 w 5552406"/>
                <a:gd name="T57" fmla="*/ 145532 h 4142284"/>
                <a:gd name="T58" fmla="*/ 55001 w 5552406"/>
                <a:gd name="T59" fmla="*/ 147224 h 4142284"/>
                <a:gd name="T60" fmla="*/ 64425 w 5552406"/>
                <a:gd name="T61" fmla="*/ 153762 h 4142284"/>
                <a:gd name="T62" fmla="*/ 60552 w 5552406"/>
                <a:gd name="T63" fmla="*/ 156399 h 4142284"/>
                <a:gd name="T64" fmla="*/ 55261 w 5552406"/>
                <a:gd name="T65" fmla="*/ 152040 h 4142284"/>
                <a:gd name="T66" fmla="*/ 48612 w 5552406"/>
                <a:gd name="T67" fmla="*/ 147467 h 4142284"/>
                <a:gd name="T68" fmla="*/ 39173 w 5552406"/>
                <a:gd name="T69" fmla="*/ 145775 h 4142284"/>
                <a:gd name="T70" fmla="*/ 27996 w 5552406"/>
                <a:gd name="T71" fmla="*/ 143703 h 4142284"/>
                <a:gd name="T72" fmla="*/ 16987 w 5552406"/>
                <a:gd name="T73" fmla="*/ 140487 h 4142284"/>
                <a:gd name="T74" fmla="*/ 10133 w 5552406"/>
                <a:gd name="T75" fmla="*/ 138413 h 4142284"/>
                <a:gd name="T76" fmla="*/ 8128 w 5552406"/>
                <a:gd name="T77" fmla="*/ 127652 h 4142284"/>
                <a:gd name="T78" fmla="*/ 503 w 5552406"/>
                <a:gd name="T79" fmla="*/ 122409 h 4142284"/>
                <a:gd name="T80" fmla="*/ 0 w 5552406"/>
                <a:gd name="T81" fmla="*/ 113431 h 4142284"/>
                <a:gd name="T82" fmla="*/ 930 w 5552406"/>
                <a:gd name="T83" fmla="*/ 104545 h 4142284"/>
                <a:gd name="T84" fmla="*/ 55398 w 5552406"/>
                <a:gd name="T85" fmla="*/ 101756 h 4142284"/>
                <a:gd name="T86" fmla="*/ 60720 w 5552406"/>
                <a:gd name="T87" fmla="*/ 88800 h 4142284"/>
                <a:gd name="T88" fmla="*/ 70799 w 5552406"/>
                <a:gd name="T89" fmla="*/ 78557 h 4142284"/>
                <a:gd name="T90" fmla="*/ 71135 w 5552406"/>
                <a:gd name="T91" fmla="*/ 61288 h 4142284"/>
                <a:gd name="T92" fmla="*/ 71897 w 5552406"/>
                <a:gd name="T93" fmla="*/ 47235 h 4142284"/>
                <a:gd name="T94" fmla="*/ 76639 w 5552406"/>
                <a:gd name="T95" fmla="*/ 32053 h 4142284"/>
                <a:gd name="T96" fmla="*/ 82906 w 5552406"/>
                <a:gd name="T97" fmla="*/ 10714 h 4142284"/>
                <a:gd name="T98" fmla="*/ 88532 w 5552406"/>
                <a:gd name="T99" fmla="*/ 5562 h 4142284"/>
                <a:gd name="T100" fmla="*/ 96509 w 5552406"/>
                <a:gd name="T101" fmla="*/ 335 h 4142284"/>
                <a:gd name="T102" fmla="*/ 111925 w 5552406"/>
                <a:gd name="T103" fmla="*/ 762 h 4142284"/>
                <a:gd name="T104" fmla="*/ 123697 w 5552406"/>
                <a:gd name="T105" fmla="*/ 0 h 4142284"/>
                <a:gd name="T106" fmla="*/ 129705 w 5552406"/>
                <a:gd name="T107" fmla="*/ 10075 h 4142284"/>
                <a:gd name="T108" fmla="*/ 139784 w 5552406"/>
                <a:gd name="T109" fmla="*/ 16811 h 4142284"/>
                <a:gd name="T110" fmla="*/ 150367 w 5552406"/>
                <a:gd name="T111" fmla="*/ 22145 h 4142284"/>
                <a:gd name="T112" fmla="*/ 165189 w 5552406"/>
                <a:gd name="T113" fmla="*/ 19097 h 4142284"/>
                <a:gd name="T114" fmla="*/ 186872 w 5552406"/>
                <a:gd name="T115" fmla="*/ 13762 h 4142284"/>
                <a:gd name="T116" fmla="*/ 198979 w 5552406"/>
                <a:gd name="T117" fmla="*/ 3855 h 4142284"/>
                <a:gd name="T118" fmla="*/ 210156 w 5552406"/>
                <a:gd name="T119" fmla="*/ 807 h 4142284"/>
                <a:gd name="T120" fmla="*/ 217018 w 5552406"/>
                <a:gd name="T121" fmla="*/ 6903 h 4142284"/>
                <a:gd name="T122" fmla="*/ 221928 w 5552406"/>
                <a:gd name="T123" fmla="*/ 9952 h 4142284"/>
                <a:gd name="T124" fmla="*/ 222219 w 5552406"/>
                <a:gd name="T125" fmla="*/ 25028 h 414228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5552406"/>
                <a:gd name="T190" fmla="*/ 0 h 4142284"/>
                <a:gd name="T191" fmla="*/ 5552406 w 5552406"/>
                <a:gd name="T192" fmla="*/ 4142284 h 414228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5552406" h="4142284">
                  <a:moveTo>
                    <a:pt x="5552406" y="625623"/>
                  </a:moveTo>
                  <a:lnTo>
                    <a:pt x="5487988" y="1125066"/>
                  </a:lnTo>
                  <a:lnTo>
                    <a:pt x="5331396" y="1199778"/>
                  </a:lnTo>
                  <a:lnTo>
                    <a:pt x="5170612" y="1284362"/>
                  </a:lnTo>
                  <a:lnTo>
                    <a:pt x="4914578" y="1498104"/>
                  </a:lnTo>
                  <a:lnTo>
                    <a:pt x="4531668" y="1730896"/>
                  </a:lnTo>
                  <a:lnTo>
                    <a:pt x="4095800" y="1677938"/>
                  </a:lnTo>
                  <a:lnTo>
                    <a:pt x="3664124" y="1749946"/>
                  </a:lnTo>
                  <a:lnTo>
                    <a:pt x="3393232" y="1559446"/>
                  </a:lnTo>
                  <a:lnTo>
                    <a:pt x="3018706" y="1624980"/>
                  </a:lnTo>
                  <a:lnTo>
                    <a:pt x="2758480" y="1847106"/>
                  </a:lnTo>
                  <a:lnTo>
                    <a:pt x="2654846" y="2141240"/>
                  </a:lnTo>
                  <a:lnTo>
                    <a:pt x="2468538" y="2374032"/>
                  </a:lnTo>
                  <a:lnTo>
                    <a:pt x="2345854" y="2714650"/>
                  </a:lnTo>
                  <a:lnTo>
                    <a:pt x="2132112" y="2947442"/>
                  </a:lnTo>
                  <a:lnTo>
                    <a:pt x="1998762" y="3188618"/>
                  </a:lnTo>
                  <a:lnTo>
                    <a:pt x="1986186" y="3624486"/>
                  </a:lnTo>
                  <a:lnTo>
                    <a:pt x="1850182" y="3960168"/>
                  </a:lnTo>
                  <a:lnTo>
                    <a:pt x="1817762" y="4142284"/>
                  </a:lnTo>
                  <a:lnTo>
                    <a:pt x="1698262" y="4048132"/>
                  </a:lnTo>
                  <a:lnTo>
                    <a:pt x="1628159" y="3947924"/>
                  </a:lnTo>
                  <a:lnTo>
                    <a:pt x="1722894" y="3985692"/>
                  </a:lnTo>
                  <a:lnTo>
                    <a:pt x="1795173" y="3914344"/>
                  </a:lnTo>
                  <a:lnTo>
                    <a:pt x="1703462" y="3821480"/>
                  </a:lnTo>
                  <a:lnTo>
                    <a:pt x="1504578" y="3661460"/>
                  </a:lnTo>
                  <a:lnTo>
                    <a:pt x="1386086" y="3615740"/>
                  </a:lnTo>
                  <a:lnTo>
                    <a:pt x="1252354" y="3497248"/>
                  </a:lnTo>
                  <a:lnTo>
                    <a:pt x="1107574" y="3482008"/>
                  </a:lnTo>
                  <a:lnTo>
                    <a:pt x="1240542" y="3637836"/>
                  </a:lnTo>
                  <a:lnTo>
                    <a:pt x="1374274" y="3680128"/>
                  </a:lnTo>
                  <a:lnTo>
                    <a:pt x="1609730" y="3843576"/>
                  </a:lnTo>
                  <a:lnTo>
                    <a:pt x="1512962" y="3909492"/>
                  </a:lnTo>
                  <a:lnTo>
                    <a:pt x="1380753" y="3800525"/>
                  </a:lnTo>
                  <a:lnTo>
                    <a:pt x="1214636" y="3686225"/>
                  </a:lnTo>
                  <a:lnTo>
                    <a:pt x="978793" y="3643933"/>
                  </a:lnTo>
                  <a:lnTo>
                    <a:pt x="699517" y="3592116"/>
                  </a:lnTo>
                  <a:lnTo>
                    <a:pt x="424433" y="3511724"/>
                  </a:lnTo>
                  <a:lnTo>
                    <a:pt x="253181" y="3459882"/>
                  </a:lnTo>
                  <a:lnTo>
                    <a:pt x="203076" y="3190900"/>
                  </a:lnTo>
                  <a:lnTo>
                    <a:pt x="12576" y="3059832"/>
                  </a:lnTo>
                  <a:lnTo>
                    <a:pt x="0" y="2835424"/>
                  </a:lnTo>
                  <a:lnTo>
                    <a:pt x="23242" y="2613298"/>
                  </a:lnTo>
                  <a:lnTo>
                    <a:pt x="1384176" y="2543572"/>
                  </a:lnTo>
                  <a:lnTo>
                    <a:pt x="1517154" y="2219722"/>
                  </a:lnTo>
                  <a:lnTo>
                    <a:pt x="1768996" y="1963688"/>
                  </a:lnTo>
                  <a:lnTo>
                    <a:pt x="1777380" y="1532012"/>
                  </a:lnTo>
                  <a:lnTo>
                    <a:pt x="1796430" y="1180728"/>
                  </a:lnTo>
                  <a:lnTo>
                    <a:pt x="1914922" y="801216"/>
                  </a:lnTo>
                  <a:lnTo>
                    <a:pt x="2071514" y="267816"/>
                  </a:lnTo>
                  <a:lnTo>
                    <a:pt x="2212084" y="139030"/>
                  </a:lnTo>
                  <a:lnTo>
                    <a:pt x="2411388" y="8384"/>
                  </a:lnTo>
                  <a:lnTo>
                    <a:pt x="2796580" y="19050"/>
                  </a:lnTo>
                  <a:lnTo>
                    <a:pt x="3090714" y="0"/>
                  </a:lnTo>
                  <a:lnTo>
                    <a:pt x="3240832" y="251842"/>
                  </a:lnTo>
                  <a:lnTo>
                    <a:pt x="3492674" y="420216"/>
                  </a:lnTo>
                  <a:lnTo>
                    <a:pt x="3757092" y="553566"/>
                  </a:lnTo>
                  <a:lnTo>
                    <a:pt x="4127426" y="477366"/>
                  </a:lnTo>
                  <a:lnTo>
                    <a:pt x="4669210" y="344016"/>
                  </a:lnTo>
                  <a:lnTo>
                    <a:pt x="4971728" y="96366"/>
                  </a:lnTo>
                  <a:lnTo>
                    <a:pt x="5251004" y="20166"/>
                  </a:lnTo>
                  <a:lnTo>
                    <a:pt x="5422454" y="172566"/>
                  </a:lnTo>
                  <a:lnTo>
                    <a:pt x="5545138" y="248766"/>
                  </a:lnTo>
                  <a:lnTo>
                    <a:pt x="5552406" y="625623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1" name="任意多边形 10">
              <a:extLst>
                <a:ext uri="{FF2B5EF4-FFF2-40B4-BE49-F238E27FC236}">
                  <a16:creationId xmlns:a16="http://schemas.microsoft.com/office/drawing/2014/main" id="{71913630-0990-F929-4940-5DB95C642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150" y="3262313"/>
              <a:ext cx="601663" cy="739775"/>
            </a:xfrm>
            <a:custGeom>
              <a:avLst/>
              <a:gdLst>
                <a:gd name="T0" fmla="*/ 78508 w 3011808"/>
                <a:gd name="T1" fmla="*/ 0 h 3696151"/>
                <a:gd name="T2" fmla="*/ 63347 w 3011808"/>
                <a:gd name="T3" fmla="*/ 10171 h 3696151"/>
                <a:gd name="T4" fmla="*/ 60136 w 3011808"/>
                <a:gd name="T5" fmla="*/ 26686 h 3696151"/>
                <a:gd name="T6" fmla="*/ 57685 w 3011808"/>
                <a:gd name="T7" fmla="*/ 40410 h 3696151"/>
                <a:gd name="T8" fmla="*/ 49147 w 3011808"/>
                <a:gd name="T9" fmla="*/ 45365 h 3696151"/>
                <a:gd name="T10" fmla="*/ 49482 w 3011808"/>
                <a:gd name="T11" fmla="*/ 59852 h 3696151"/>
                <a:gd name="T12" fmla="*/ 54047 w 3011808"/>
                <a:gd name="T13" fmla="*/ 72051 h 3696151"/>
                <a:gd name="T14" fmla="*/ 61490 w 3011808"/>
                <a:gd name="T15" fmla="*/ 71992 h 3696151"/>
                <a:gd name="T16" fmla="*/ 55996 w 3011808"/>
                <a:gd name="T17" fmla="*/ 81736 h 3696151"/>
                <a:gd name="T18" fmla="*/ 44078 w 3011808"/>
                <a:gd name="T19" fmla="*/ 85013 h 3696151"/>
                <a:gd name="T20" fmla="*/ 32328 w 3011808"/>
                <a:gd name="T21" fmla="*/ 75863 h 3696151"/>
                <a:gd name="T22" fmla="*/ 22100 w 3011808"/>
                <a:gd name="T23" fmla="*/ 64427 h 3696151"/>
                <a:gd name="T24" fmla="*/ 12389 w 3011808"/>
                <a:gd name="T25" fmla="*/ 65374 h 3696151"/>
                <a:gd name="T26" fmla="*/ 5966 w 3011808"/>
                <a:gd name="T27" fmla="*/ 77649 h 3696151"/>
                <a:gd name="T28" fmla="*/ 7062 w 3011808"/>
                <a:gd name="T29" fmla="*/ 87897 h 3696151"/>
                <a:gd name="T30" fmla="*/ 12724 w 3011808"/>
                <a:gd name="T31" fmla="*/ 96284 h 3696151"/>
                <a:gd name="T32" fmla="*/ 13911 w 3011808"/>
                <a:gd name="T33" fmla="*/ 105174 h 3696151"/>
                <a:gd name="T34" fmla="*/ 5804 w 3011808"/>
                <a:gd name="T35" fmla="*/ 107277 h 3696151"/>
                <a:gd name="T36" fmla="*/ 5966 w 3011808"/>
                <a:gd name="T37" fmla="*/ 113973 h 3696151"/>
                <a:gd name="T38" fmla="*/ 4825 w 3011808"/>
                <a:gd name="T39" fmla="*/ 117313 h 3696151"/>
                <a:gd name="T40" fmla="*/ 381 w 3011808"/>
                <a:gd name="T41" fmla="*/ 120485 h 3696151"/>
                <a:gd name="T42" fmla="*/ 0 w 3011808"/>
                <a:gd name="T43" fmla="*/ 125227 h 3696151"/>
                <a:gd name="T44" fmla="*/ 4947 w 3011808"/>
                <a:gd name="T45" fmla="*/ 129208 h 3696151"/>
                <a:gd name="T46" fmla="*/ 9848 w 3011808"/>
                <a:gd name="T47" fmla="*/ 133188 h 3696151"/>
                <a:gd name="T48" fmla="*/ 15936 w 3011808"/>
                <a:gd name="T49" fmla="*/ 134713 h 3696151"/>
                <a:gd name="T50" fmla="*/ 23668 w 3011808"/>
                <a:gd name="T51" fmla="*/ 137717 h 3696151"/>
                <a:gd name="T52" fmla="*/ 29923 w 3011808"/>
                <a:gd name="T53" fmla="*/ 141148 h 3696151"/>
                <a:gd name="T54" fmla="*/ 40577 w 3011808"/>
                <a:gd name="T55" fmla="*/ 146866 h 3696151"/>
                <a:gd name="T56" fmla="*/ 47669 w 3011808"/>
                <a:gd name="T57" fmla="*/ 147935 h 3696151"/>
                <a:gd name="T58" fmla="*/ 45882 w 3011808"/>
                <a:gd name="T59" fmla="*/ 137286 h 3696151"/>
                <a:gd name="T60" fmla="*/ 38176 w 3011808"/>
                <a:gd name="T61" fmla="*/ 132017 h 3696151"/>
                <a:gd name="T62" fmla="*/ 37724 w 3011808"/>
                <a:gd name="T63" fmla="*/ 123508 h 3696151"/>
                <a:gd name="T64" fmla="*/ 38610 w 3011808"/>
                <a:gd name="T65" fmla="*/ 114027 h 3696151"/>
                <a:gd name="T66" fmla="*/ 93091 w 3011808"/>
                <a:gd name="T67" fmla="*/ 111301 h 3696151"/>
                <a:gd name="T68" fmla="*/ 98126 w 3011808"/>
                <a:gd name="T69" fmla="*/ 98530 h 3696151"/>
                <a:gd name="T70" fmla="*/ 108399 w 3011808"/>
                <a:gd name="T71" fmla="*/ 87969 h 3696151"/>
                <a:gd name="T72" fmla="*/ 108616 w 3011808"/>
                <a:gd name="T73" fmla="*/ 72072 h 3696151"/>
                <a:gd name="T74" fmla="*/ 109522 w 3011808"/>
                <a:gd name="T75" fmla="*/ 56461 h 3696151"/>
                <a:gd name="T76" fmla="*/ 113803 w 3011808"/>
                <a:gd name="T77" fmla="*/ 43159 h 3696151"/>
                <a:gd name="T78" fmla="*/ 120316 w 3011808"/>
                <a:gd name="T79" fmla="*/ 20581 h 3696151"/>
                <a:gd name="T80" fmla="*/ 118369 w 3011808"/>
                <a:gd name="T81" fmla="*/ 10080 h 3696151"/>
                <a:gd name="T82" fmla="*/ 106025 w 3011808"/>
                <a:gd name="T83" fmla="*/ 9317 h 3696151"/>
                <a:gd name="T84" fmla="*/ 97654 w 3011808"/>
                <a:gd name="T85" fmla="*/ 5673 h 3696151"/>
                <a:gd name="T86" fmla="*/ 89876 w 3011808"/>
                <a:gd name="T87" fmla="*/ 9317 h 3696151"/>
                <a:gd name="T88" fmla="*/ 86756 w 3011808"/>
                <a:gd name="T89" fmla="*/ 1952 h 3696151"/>
                <a:gd name="T90" fmla="*/ 78508 w 3011808"/>
                <a:gd name="T91" fmla="*/ 0 h 369615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011808"/>
                <a:gd name="T139" fmla="*/ 0 h 3696151"/>
                <a:gd name="T140" fmla="*/ 3011808 w 3011808"/>
                <a:gd name="T141" fmla="*/ 3696151 h 369615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011808" h="3696151">
                  <a:moveTo>
                    <a:pt x="1965248" y="0"/>
                  </a:moveTo>
                  <a:lnTo>
                    <a:pt x="1585737" y="254124"/>
                  </a:lnTo>
                  <a:lnTo>
                    <a:pt x="1505345" y="666750"/>
                  </a:lnTo>
                  <a:lnTo>
                    <a:pt x="1444003" y="1009650"/>
                  </a:lnTo>
                  <a:lnTo>
                    <a:pt x="1230261" y="1133450"/>
                  </a:lnTo>
                  <a:lnTo>
                    <a:pt x="1238645" y="1495400"/>
                  </a:lnTo>
                  <a:lnTo>
                    <a:pt x="1352945" y="1800200"/>
                  </a:lnTo>
                  <a:lnTo>
                    <a:pt x="1539253" y="1798712"/>
                  </a:lnTo>
                  <a:lnTo>
                    <a:pt x="1401711" y="2042170"/>
                  </a:lnTo>
                  <a:lnTo>
                    <a:pt x="1103385" y="2124050"/>
                  </a:lnTo>
                  <a:lnTo>
                    <a:pt x="809251" y="1895450"/>
                  </a:lnTo>
                  <a:lnTo>
                    <a:pt x="553217" y="1609700"/>
                  </a:lnTo>
                  <a:lnTo>
                    <a:pt x="310131" y="1633364"/>
                  </a:lnTo>
                  <a:lnTo>
                    <a:pt x="149347" y="1940074"/>
                  </a:lnTo>
                  <a:lnTo>
                    <a:pt x="176781" y="2196108"/>
                  </a:lnTo>
                  <a:lnTo>
                    <a:pt x="318515" y="2405658"/>
                  </a:lnTo>
                  <a:lnTo>
                    <a:pt x="348231" y="2627784"/>
                  </a:lnTo>
                  <a:lnTo>
                    <a:pt x="145302" y="2680320"/>
                  </a:lnTo>
                  <a:lnTo>
                    <a:pt x="149347" y="2847628"/>
                  </a:lnTo>
                  <a:lnTo>
                    <a:pt x="120773" y="2931071"/>
                  </a:lnTo>
                  <a:lnTo>
                    <a:pt x="9524" y="3010322"/>
                  </a:lnTo>
                  <a:lnTo>
                    <a:pt x="0" y="3128814"/>
                  </a:lnTo>
                  <a:lnTo>
                    <a:pt x="123825" y="3228256"/>
                  </a:lnTo>
                  <a:lnTo>
                    <a:pt x="246509" y="3327698"/>
                  </a:lnTo>
                  <a:lnTo>
                    <a:pt x="398909" y="3365798"/>
                  </a:lnTo>
                  <a:lnTo>
                    <a:pt x="592460" y="3440857"/>
                  </a:lnTo>
                  <a:lnTo>
                    <a:pt x="749052" y="3526582"/>
                  </a:lnTo>
                  <a:lnTo>
                    <a:pt x="1015752" y="3669457"/>
                  </a:lnTo>
                  <a:lnTo>
                    <a:pt x="1193274" y="3696151"/>
                  </a:lnTo>
                  <a:lnTo>
                    <a:pt x="1148531" y="3430093"/>
                  </a:lnTo>
                  <a:lnTo>
                    <a:pt x="955651" y="3298455"/>
                  </a:lnTo>
                  <a:lnTo>
                    <a:pt x="944314" y="3085853"/>
                  </a:lnTo>
                  <a:lnTo>
                    <a:pt x="966515" y="2848969"/>
                  </a:lnTo>
                  <a:lnTo>
                    <a:pt x="2330301" y="2780855"/>
                  </a:lnTo>
                  <a:lnTo>
                    <a:pt x="2456335" y="2461767"/>
                  </a:lnTo>
                  <a:lnTo>
                    <a:pt x="2713509" y="2197920"/>
                  </a:lnTo>
                  <a:lnTo>
                    <a:pt x="2718942" y="1800722"/>
                  </a:lnTo>
                  <a:lnTo>
                    <a:pt x="2741613" y="1410669"/>
                  </a:lnTo>
                  <a:lnTo>
                    <a:pt x="2848769" y="1078336"/>
                  </a:lnTo>
                  <a:lnTo>
                    <a:pt x="3011808" y="514226"/>
                  </a:lnTo>
                  <a:lnTo>
                    <a:pt x="2963067" y="251842"/>
                  </a:lnTo>
                  <a:lnTo>
                    <a:pt x="2654075" y="232792"/>
                  </a:lnTo>
                  <a:lnTo>
                    <a:pt x="2444525" y="141734"/>
                  </a:lnTo>
                  <a:lnTo>
                    <a:pt x="2249833" y="232792"/>
                  </a:lnTo>
                  <a:lnTo>
                    <a:pt x="2171723" y="48766"/>
                  </a:lnTo>
                  <a:lnTo>
                    <a:pt x="1965248" y="0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2" name="任意多边形 11">
              <a:extLst>
                <a:ext uri="{FF2B5EF4-FFF2-40B4-BE49-F238E27FC236}">
                  <a16:creationId xmlns:a16="http://schemas.microsoft.com/office/drawing/2014/main" id="{EDCB4E48-388A-BAF8-146A-BF680674E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9463" y="3071813"/>
              <a:ext cx="685800" cy="725487"/>
            </a:xfrm>
            <a:custGeom>
              <a:avLst/>
              <a:gdLst>
                <a:gd name="T0" fmla="*/ 137141 w 3431235"/>
                <a:gd name="T1" fmla="*/ 37936 h 3628603"/>
                <a:gd name="T2" fmla="*/ 121973 w 3431235"/>
                <a:gd name="T3" fmla="*/ 48096 h 3628603"/>
                <a:gd name="T4" fmla="*/ 118759 w 3431235"/>
                <a:gd name="T5" fmla="*/ 64593 h 3628603"/>
                <a:gd name="T6" fmla="*/ 116308 w 3431235"/>
                <a:gd name="T7" fmla="*/ 78303 h 3628603"/>
                <a:gd name="T8" fmla="*/ 107765 w 3431235"/>
                <a:gd name="T9" fmla="*/ 83253 h 3628603"/>
                <a:gd name="T10" fmla="*/ 108100 w 3431235"/>
                <a:gd name="T11" fmla="*/ 97724 h 3628603"/>
                <a:gd name="T12" fmla="*/ 112668 w 3431235"/>
                <a:gd name="T13" fmla="*/ 109911 h 3628603"/>
                <a:gd name="T14" fmla="*/ 120115 w 3431235"/>
                <a:gd name="T15" fmla="*/ 109851 h 3628603"/>
                <a:gd name="T16" fmla="*/ 114617 w 3431235"/>
                <a:gd name="T17" fmla="*/ 119585 h 3628603"/>
                <a:gd name="T18" fmla="*/ 102694 w 3431235"/>
                <a:gd name="T19" fmla="*/ 122859 h 3628603"/>
                <a:gd name="T20" fmla="*/ 90938 w 3431235"/>
                <a:gd name="T21" fmla="*/ 113719 h 3628603"/>
                <a:gd name="T22" fmla="*/ 80704 w 3431235"/>
                <a:gd name="T23" fmla="*/ 102294 h 3628603"/>
                <a:gd name="T24" fmla="*/ 70989 w 3431235"/>
                <a:gd name="T25" fmla="*/ 103240 h 3628603"/>
                <a:gd name="T26" fmla="*/ 64562 w 3431235"/>
                <a:gd name="T27" fmla="*/ 115503 h 3628603"/>
                <a:gd name="T28" fmla="*/ 65659 w 3431235"/>
                <a:gd name="T29" fmla="*/ 125740 h 3628603"/>
                <a:gd name="T30" fmla="*/ 71324 w 3431235"/>
                <a:gd name="T31" fmla="*/ 134118 h 3628603"/>
                <a:gd name="T32" fmla="*/ 72511 w 3431235"/>
                <a:gd name="T33" fmla="*/ 142999 h 3628603"/>
                <a:gd name="T34" fmla="*/ 64527 w 3431235"/>
                <a:gd name="T35" fmla="*/ 145077 h 3628603"/>
                <a:gd name="T36" fmla="*/ 61395 w 3431235"/>
                <a:gd name="T37" fmla="*/ 139648 h 3628603"/>
                <a:gd name="T38" fmla="*/ 55898 w 3431235"/>
                <a:gd name="T39" fmla="*/ 133981 h 3628603"/>
                <a:gd name="T40" fmla="*/ 52730 w 3431235"/>
                <a:gd name="T41" fmla="*/ 127933 h 3628603"/>
                <a:gd name="T42" fmla="*/ 41522 w 3431235"/>
                <a:gd name="T43" fmla="*/ 119388 h 3628603"/>
                <a:gd name="T44" fmla="*/ 31502 w 3431235"/>
                <a:gd name="T45" fmla="*/ 115244 h 3628603"/>
                <a:gd name="T46" fmla="*/ 19746 w 3431235"/>
                <a:gd name="T47" fmla="*/ 107628 h 3628603"/>
                <a:gd name="T48" fmla="*/ 8325 w 3431235"/>
                <a:gd name="T49" fmla="*/ 102296 h 3628603"/>
                <a:gd name="T50" fmla="*/ 0 w 3431235"/>
                <a:gd name="T51" fmla="*/ 99062 h 3628603"/>
                <a:gd name="T52" fmla="*/ 1990 w 3431235"/>
                <a:gd name="T53" fmla="*/ 84396 h 3628603"/>
                <a:gd name="T54" fmla="*/ 6558 w 3431235"/>
                <a:gd name="T55" fmla="*/ 72042 h 3628603"/>
                <a:gd name="T56" fmla="*/ 14340 w 3431235"/>
                <a:gd name="T57" fmla="*/ 61638 h 3628603"/>
                <a:gd name="T58" fmla="*/ 26096 w 3431235"/>
                <a:gd name="T59" fmla="*/ 48187 h 3628603"/>
                <a:gd name="T60" fmla="*/ 21863 w 3431235"/>
                <a:gd name="T61" fmla="*/ 37615 h 3628603"/>
                <a:gd name="T62" fmla="*/ 19578 w 3431235"/>
                <a:gd name="T63" fmla="*/ 26785 h 3628603"/>
                <a:gd name="T64" fmla="*/ 23979 w 3431235"/>
                <a:gd name="T65" fmla="*/ 15786 h 3628603"/>
                <a:gd name="T66" fmla="*/ 27025 w 3431235"/>
                <a:gd name="T67" fmla="*/ 6647 h 3628603"/>
                <a:gd name="T68" fmla="*/ 33448 w 3431235"/>
                <a:gd name="T69" fmla="*/ 0 h 3628603"/>
                <a:gd name="T70" fmla="*/ 42737 w 3431235"/>
                <a:gd name="T71" fmla="*/ 8909 h 3628603"/>
                <a:gd name="T72" fmla="*/ 57534 w 3431235"/>
                <a:gd name="T73" fmla="*/ 15501 h 3628603"/>
                <a:gd name="T74" fmla="*/ 68773 w 3431235"/>
                <a:gd name="T75" fmla="*/ 25646 h 3628603"/>
                <a:gd name="T76" fmla="*/ 75938 w 3431235"/>
                <a:gd name="T77" fmla="*/ 33312 h 3628603"/>
                <a:gd name="T78" fmla="*/ 82672 w 3431235"/>
                <a:gd name="T79" fmla="*/ 41287 h 3628603"/>
                <a:gd name="T80" fmla="*/ 92475 w 3431235"/>
                <a:gd name="T81" fmla="*/ 46968 h 3628603"/>
                <a:gd name="T82" fmla="*/ 109284 w 3431235"/>
                <a:gd name="T83" fmla="*/ 40026 h 3628603"/>
                <a:gd name="T84" fmla="*/ 124683 w 3431235"/>
                <a:gd name="T85" fmla="*/ 32029 h 3628603"/>
                <a:gd name="T86" fmla="*/ 137141 w 3431235"/>
                <a:gd name="T87" fmla="*/ 37936 h 362860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431235"/>
                <a:gd name="T133" fmla="*/ 0 h 3628603"/>
                <a:gd name="T134" fmla="*/ 3431235 w 3431235"/>
                <a:gd name="T135" fmla="*/ 3628603 h 3628603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431235" h="3628603">
                  <a:moveTo>
                    <a:pt x="3431235" y="948829"/>
                  </a:moveTo>
                  <a:lnTo>
                    <a:pt x="3051724" y="1202953"/>
                  </a:lnTo>
                  <a:lnTo>
                    <a:pt x="2971332" y="1615579"/>
                  </a:lnTo>
                  <a:lnTo>
                    <a:pt x="2909990" y="1958479"/>
                  </a:lnTo>
                  <a:lnTo>
                    <a:pt x="2696248" y="2082279"/>
                  </a:lnTo>
                  <a:lnTo>
                    <a:pt x="2704632" y="2444229"/>
                  </a:lnTo>
                  <a:lnTo>
                    <a:pt x="2818932" y="2749029"/>
                  </a:lnTo>
                  <a:lnTo>
                    <a:pt x="3005240" y="2747541"/>
                  </a:lnTo>
                  <a:lnTo>
                    <a:pt x="2867698" y="2990999"/>
                  </a:lnTo>
                  <a:lnTo>
                    <a:pt x="2569372" y="3072879"/>
                  </a:lnTo>
                  <a:lnTo>
                    <a:pt x="2275238" y="2844279"/>
                  </a:lnTo>
                  <a:lnTo>
                    <a:pt x="2019204" y="2558529"/>
                  </a:lnTo>
                  <a:lnTo>
                    <a:pt x="1776118" y="2582193"/>
                  </a:lnTo>
                  <a:lnTo>
                    <a:pt x="1615334" y="2888903"/>
                  </a:lnTo>
                  <a:lnTo>
                    <a:pt x="1642768" y="3144937"/>
                  </a:lnTo>
                  <a:lnTo>
                    <a:pt x="1784502" y="3354487"/>
                  </a:lnTo>
                  <a:lnTo>
                    <a:pt x="1814218" y="3576613"/>
                  </a:lnTo>
                  <a:lnTo>
                    <a:pt x="1614438" y="3628603"/>
                  </a:lnTo>
                  <a:lnTo>
                    <a:pt x="1536084" y="3492798"/>
                  </a:lnTo>
                  <a:lnTo>
                    <a:pt x="1398542" y="3351064"/>
                  </a:lnTo>
                  <a:lnTo>
                    <a:pt x="1319291" y="3199805"/>
                  </a:lnTo>
                  <a:lnTo>
                    <a:pt x="1038874" y="2986063"/>
                  </a:lnTo>
                  <a:lnTo>
                    <a:pt x="788173" y="2882429"/>
                  </a:lnTo>
                  <a:lnTo>
                    <a:pt x="494039" y="2691929"/>
                  </a:lnTo>
                  <a:lnTo>
                    <a:pt x="208289" y="2558579"/>
                  </a:lnTo>
                  <a:lnTo>
                    <a:pt x="0" y="2477693"/>
                  </a:lnTo>
                  <a:lnTo>
                    <a:pt x="49787" y="2110879"/>
                  </a:lnTo>
                  <a:lnTo>
                    <a:pt x="164087" y="1801887"/>
                  </a:lnTo>
                  <a:lnTo>
                    <a:pt x="358779" y="1541661"/>
                  </a:lnTo>
                  <a:lnTo>
                    <a:pt x="652913" y="1205235"/>
                  </a:lnTo>
                  <a:lnTo>
                    <a:pt x="546997" y="940817"/>
                  </a:lnTo>
                  <a:lnTo>
                    <a:pt x="489847" y="669925"/>
                  </a:lnTo>
                  <a:lnTo>
                    <a:pt x="599955" y="394841"/>
                  </a:lnTo>
                  <a:lnTo>
                    <a:pt x="676155" y="166241"/>
                  </a:lnTo>
                  <a:lnTo>
                    <a:pt x="836863" y="0"/>
                  </a:lnTo>
                  <a:lnTo>
                    <a:pt x="1069260" y="222822"/>
                  </a:lnTo>
                  <a:lnTo>
                    <a:pt x="1439495" y="387699"/>
                  </a:lnTo>
                  <a:lnTo>
                    <a:pt x="1720680" y="641450"/>
                  </a:lnTo>
                  <a:lnTo>
                    <a:pt x="1899944" y="833191"/>
                  </a:lnTo>
                  <a:lnTo>
                    <a:pt x="2068443" y="1032645"/>
                  </a:lnTo>
                  <a:lnTo>
                    <a:pt x="2313711" y="1174752"/>
                  </a:lnTo>
                  <a:lnTo>
                    <a:pt x="2734250" y="1001119"/>
                  </a:lnTo>
                  <a:lnTo>
                    <a:pt x="3119542" y="801094"/>
                  </a:lnTo>
                  <a:lnTo>
                    <a:pt x="3431235" y="948829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3" name="任意多边形 12">
              <a:extLst>
                <a:ext uri="{FF2B5EF4-FFF2-40B4-BE49-F238E27FC236}">
                  <a16:creationId xmlns:a16="http://schemas.microsoft.com/office/drawing/2014/main" id="{6E9BFDD1-1F60-D1B0-068C-703FDA951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6325" y="5256213"/>
              <a:ext cx="1047750" cy="820737"/>
            </a:xfrm>
            <a:custGeom>
              <a:avLst/>
              <a:gdLst>
                <a:gd name="T0" fmla="*/ 149692 w 5236750"/>
                <a:gd name="T1" fmla="*/ 28327 h 4103227"/>
                <a:gd name="T2" fmla="*/ 136592 w 5236750"/>
                <a:gd name="T3" fmla="*/ 25436 h 4103227"/>
                <a:gd name="T4" fmla="*/ 129332 w 5236750"/>
                <a:gd name="T5" fmla="*/ 15466 h 4103227"/>
                <a:gd name="T6" fmla="*/ 119483 w 5236750"/>
                <a:gd name="T7" fmla="*/ 10218 h 4103227"/>
                <a:gd name="T8" fmla="*/ 117673 w 5236750"/>
                <a:gd name="T9" fmla="*/ 1465 h 4103227"/>
                <a:gd name="T10" fmla="*/ 110120 w 5236750"/>
                <a:gd name="T11" fmla="*/ 0 h 4103227"/>
                <a:gd name="T12" fmla="*/ 104830 w 5236750"/>
                <a:gd name="T13" fmla="*/ 4412 h 4103227"/>
                <a:gd name="T14" fmla="*/ 98419 w 5236750"/>
                <a:gd name="T15" fmla="*/ 13166 h 4103227"/>
                <a:gd name="T16" fmla="*/ 90222 w 5236750"/>
                <a:gd name="T17" fmla="*/ 22477 h 4103227"/>
                <a:gd name="T18" fmla="*/ 85531 w 5236750"/>
                <a:gd name="T19" fmla="*/ 31766 h 4103227"/>
                <a:gd name="T20" fmla="*/ 72129 w 5236750"/>
                <a:gd name="T21" fmla="*/ 27077 h 4103227"/>
                <a:gd name="T22" fmla="*/ 63351 w 5236750"/>
                <a:gd name="T23" fmla="*/ 20736 h 4103227"/>
                <a:gd name="T24" fmla="*/ 52295 w 5236750"/>
                <a:gd name="T25" fmla="*/ 28908 h 4103227"/>
                <a:gd name="T26" fmla="*/ 38938 w 5236750"/>
                <a:gd name="T27" fmla="*/ 39404 h 4103227"/>
                <a:gd name="T28" fmla="*/ 38848 w 5236750"/>
                <a:gd name="T29" fmla="*/ 51618 h 4103227"/>
                <a:gd name="T30" fmla="*/ 28305 w 5236750"/>
                <a:gd name="T31" fmla="*/ 52802 h 4103227"/>
                <a:gd name="T32" fmla="*/ 9700 w 5236750"/>
                <a:gd name="T33" fmla="*/ 59233 h 4103227"/>
                <a:gd name="T34" fmla="*/ 2709 w 5236750"/>
                <a:gd name="T35" fmla="*/ 69728 h 4103227"/>
                <a:gd name="T36" fmla="*/ 0 w 5236750"/>
                <a:gd name="T37" fmla="*/ 78945 h 4103227"/>
                <a:gd name="T38" fmla="*/ 6197 w 5236750"/>
                <a:gd name="T39" fmla="*/ 84786 h 4103227"/>
                <a:gd name="T40" fmla="*/ 13209 w 5236750"/>
                <a:gd name="T41" fmla="*/ 88916 h 4103227"/>
                <a:gd name="T42" fmla="*/ 23163 w 5236750"/>
                <a:gd name="T43" fmla="*/ 91690 h 4103227"/>
                <a:gd name="T44" fmla="*/ 31730 w 5236750"/>
                <a:gd name="T45" fmla="*/ 97953 h 4103227"/>
                <a:gd name="T46" fmla="*/ 35724 w 5236750"/>
                <a:gd name="T47" fmla="*/ 102693 h 4103227"/>
                <a:gd name="T48" fmla="*/ 45816 w 5236750"/>
                <a:gd name="T49" fmla="*/ 107905 h 4103227"/>
                <a:gd name="T50" fmla="*/ 52721 w 5236750"/>
                <a:gd name="T51" fmla="*/ 112203 h 4103227"/>
                <a:gd name="T52" fmla="*/ 61288 w 5236750"/>
                <a:gd name="T53" fmla="*/ 114199 h 4103227"/>
                <a:gd name="T54" fmla="*/ 70221 w 5236750"/>
                <a:gd name="T55" fmla="*/ 116363 h 4103227"/>
                <a:gd name="T56" fmla="*/ 79703 w 5236750"/>
                <a:gd name="T57" fmla="*/ 122154 h 4103227"/>
                <a:gd name="T58" fmla="*/ 84612 w 5236750"/>
                <a:gd name="T59" fmla="*/ 128113 h 4103227"/>
                <a:gd name="T60" fmla="*/ 91182 w 5236750"/>
                <a:gd name="T61" fmla="*/ 133020 h 4103227"/>
                <a:gd name="T62" fmla="*/ 97782 w 5236750"/>
                <a:gd name="T63" fmla="*/ 135184 h 4103227"/>
                <a:gd name="T64" fmla="*/ 105877 w 5236750"/>
                <a:gd name="T65" fmla="*/ 134742 h 4103227"/>
                <a:gd name="T66" fmla="*/ 113758 w 5236750"/>
                <a:gd name="T67" fmla="*/ 136434 h 4103227"/>
                <a:gd name="T68" fmla="*/ 125466 w 5236750"/>
                <a:gd name="T69" fmla="*/ 138903 h 4103227"/>
                <a:gd name="T70" fmla="*/ 136363 w 5236750"/>
                <a:gd name="T71" fmla="*/ 143188 h 4103227"/>
                <a:gd name="T72" fmla="*/ 149033 w 5236750"/>
                <a:gd name="T73" fmla="*/ 145639 h 4103227"/>
                <a:gd name="T74" fmla="*/ 158377 w 5236750"/>
                <a:gd name="T75" fmla="*/ 148991 h 4103227"/>
                <a:gd name="T76" fmla="*/ 170435 w 5236750"/>
                <a:gd name="T77" fmla="*/ 153122 h 4103227"/>
                <a:gd name="T78" fmla="*/ 181776 w 5236750"/>
                <a:gd name="T79" fmla="*/ 158471 h 4103227"/>
                <a:gd name="T80" fmla="*/ 192920 w 5236750"/>
                <a:gd name="T81" fmla="*/ 164125 h 4103227"/>
                <a:gd name="T82" fmla="*/ 199106 w 5236750"/>
                <a:gd name="T83" fmla="*/ 162157 h 4103227"/>
                <a:gd name="T84" fmla="*/ 205992 w 5236750"/>
                <a:gd name="T85" fmla="*/ 153468 h 4103227"/>
                <a:gd name="T86" fmla="*/ 209521 w 5236750"/>
                <a:gd name="T87" fmla="*/ 144715 h 4103227"/>
                <a:gd name="T88" fmla="*/ 208316 w 5236750"/>
                <a:gd name="T89" fmla="*/ 132958 h 4103227"/>
                <a:gd name="T90" fmla="*/ 207508 w 5236750"/>
                <a:gd name="T91" fmla="*/ 123967 h 4103227"/>
                <a:gd name="T92" fmla="*/ 205766 w 5236750"/>
                <a:gd name="T93" fmla="*/ 115794 h 4103227"/>
                <a:gd name="T94" fmla="*/ 202840 w 5236750"/>
                <a:gd name="T95" fmla="*/ 108760 h 4103227"/>
                <a:gd name="T96" fmla="*/ 199333 w 5236750"/>
                <a:gd name="T97" fmla="*/ 100610 h 4103227"/>
                <a:gd name="T98" fmla="*/ 192946 w 5236750"/>
                <a:gd name="T99" fmla="*/ 93598 h 4103227"/>
                <a:gd name="T100" fmla="*/ 187674 w 5236750"/>
                <a:gd name="T101" fmla="*/ 90070 h 4103227"/>
                <a:gd name="T102" fmla="*/ 181354 w 5236750"/>
                <a:gd name="T103" fmla="*/ 83306 h 4103227"/>
                <a:gd name="T104" fmla="*/ 172621 w 5236750"/>
                <a:gd name="T105" fmla="*/ 79823 h 4103227"/>
                <a:gd name="T106" fmla="*/ 163842 w 5236750"/>
                <a:gd name="T107" fmla="*/ 76897 h 4103227"/>
                <a:gd name="T108" fmla="*/ 151647 w 5236750"/>
                <a:gd name="T109" fmla="*/ 72788 h 4103227"/>
                <a:gd name="T110" fmla="*/ 146957 w 5236750"/>
                <a:gd name="T111" fmla="*/ 62896 h 4103227"/>
                <a:gd name="T112" fmla="*/ 139317 w 5236750"/>
                <a:gd name="T113" fmla="*/ 52824 h 4103227"/>
                <a:gd name="T114" fmla="*/ 144030 w 5236750"/>
                <a:gd name="T115" fmla="*/ 40007 h 4103227"/>
                <a:gd name="T116" fmla="*/ 149692 w 5236750"/>
                <a:gd name="T117" fmla="*/ 28327 h 41032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236750"/>
                <a:gd name="T178" fmla="*/ 0 h 4103227"/>
                <a:gd name="T179" fmla="*/ 5236750 w 5236750"/>
                <a:gd name="T180" fmla="*/ 4103227 h 4103227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236750" h="4103227">
                  <a:moveTo>
                    <a:pt x="3741396" y="708203"/>
                  </a:moveTo>
                  <a:lnTo>
                    <a:pt x="3413967" y="635913"/>
                  </a:lnTo>
                  <a:lnTo>
                    <a:pt x="3232518" y="386652"/>
                  </a:lnTo>
                  <a:lnTo>
                    <a:pt x="2986339" y="255460"/>
                  </a:lnTo>
                  <a:lnTo>
                    <a:pt x="2941106" y="36619"/>
                  </a:lnTo>
                  <a:lnTo>
                    <a:pt x="2752331" y="0"/>
                  </a:lnTo>
                  <a:lnTo>
                    <a:pt x="2620101" y="110316"/>
                  </a:lnTo>
                  <a:lnTo>
                    <a:pt x="2459880" y="329157"/>
                  </a:lnTo>
                  <a:lnTo>
                    <a:pt x="2254990" y="561949"/>
                  </a:lnTo>
                  <a:lnTo>
                    <a:pt x="2137749" y="794178"/>
                  </a:lnTo>
                  <a:lnTo>
                    <a:pt x="1802794" y="676936"/>
                  </a:lnTo>
                  <a:lnTo>
                    <a:pt x="1583389" y="518407"/>
                  </a:lnTo>
                  <a:lnTo>
                    <a:pt x="1307054" y="722733"/>
                  </a:lnTo>
                  <a:lnTo>
                    <a:pt x="973225" y="985118"/>
                  </a:lnTo>
                  <a:lnTo>
                    <a:pt x="970972" y="1290481"/>
                  </a:lnTo>
                  <a:lnTo>
                    <a:pt x="707460" y="1320073"/>
                  </a:lnTo>
                  <a:lnTo>
                    <a:pt x="242440" y="1480856"/>
                  </a:lnTo>
                  <a:lnTo>
                    <a:pt x="67706" y="1743241"/>
                  </a:lnTo>
                  <a:lnTo>
                    <a:pt x="0" y="1973680"/>
                  </a:lnTo>
                  <a:lnTo>
                    <a:pt x="154886" y="2119715"/>
                  </a:lnTo>
                  <a:lnTo>
                    <a:pt x="330146" y="2222967"/>
                  </a:lnTo>
                  <a:lnTo>
                    <a:pt x="578942" y="2292311"/>
                  </a:lnTo>
                  <a:lnTo>
                    <a:pt x="793066" y="2448903"/>
                  </a:lnTo>
                  <a:lnTo>
                    <a:pt x="892890" y="2567395"/>
                  </a:lnTo>
                  <a:lnTo>
                    <a:pt x="1145114" y="2697699"/>
                  </a:lnTo>
                  <a:lnTo>
                    <a:pt x="1317710" y="2805143"/>
                  </a:lnTo>
                  <a:lnTo>
                    <a:pt x="1531834" y="2855055"/>
                  </a:lnTo>
                  <a:lnTo>
                    <a:pt x="1755106" y="2909159"/>
                  </a:lnTo>
                  <a:lnTo>
                    <a:pt x="1992090" y="3053939"/>
                  </a:lnTo>
                  <a:lnTo>
                    <a:pt x="2114774" y="3202911"/>
                  </a:lnTo>
                  <a:lnTo>
                    <a:pt x="2278986" y="3325595"/>
                  </a:lnTo>
                  <a:lnTo>
                    <a:pt x="2443962" y="3379699"/>
                  </a:lnTo>
                  <a:lnTo>
                    <a:pt x="2646274" y="3368651"/>
                  </a:lnTo>
                  <a:lnTo>
                    <a:pt x="2843258" y="3410943"/>
                  </a:lnTo>
                  <a:lnTo>
                    <a:pt x="3135874" y="3472667"/>
                  </a:lnTo>
                  <a:lnTo>
                    <a:pt x="3408234" y="3579811"/>
                  </a:lnTo>
                  <a:lnTo>
                    <a:pt x="3724906" y="3641071"/>
                  </a:lnTo>
                  <a:lnTo>
                    <a:pt x="3958462" y="3724891"/>
                  </a:lnTo>
                  <a:lnTo>
                    <a:pt x="4259834" y="3828143"/>
                  </a:lnTo>
                  <a:lnTo>
                    <a:pt x="4543302" y="3961875"/>
                  </a:lnTo>
                  <a:lnTo>
                    <a:pt x="4821814" y="4103227"/>
                  </a:lnTo>
                  <a:lnTo>
                    <a:pt x="4976439" y="4054032"/>
                  </a:lnTo>
                  <a:lnTo>
                    <a:pt x="5148538" y="3836813"/>
                  </a:lnTo>
                  <a:lnTo>
                    <a:pt x="5236750" y="3617973"/>
                  </a:lnTo>
                  <a:lnTo>
                    <a:pt x="5206627" y="3324047"/>
                  </a:lnTo>
                  <a:lnTo>
                    <a:pt x="5186447" y="3099267"/>
                  </a:lnTo>
                  <a:lnTo>
                    <a:pt x="5142903" y="2894941"/>
                  </a:lnTo>
                  <a:lnTo>
                    <a:pt x="5069768" y="2719079"/>
                  </a:lnTo>
                  <a:lnTo>
                    <a:pt x="4982120" y="2515315"/>
                  </a:lnTo>
                  <a:lnTo>
                    <a:pt x="4822463" y="2340016"/>
                  </a:lnTo>
                  <a:lnTo>
                    <a:pt x="4690707" y="2251804"/>
                  </a:lnTo>
                  <a:lnTo>
                    <a:pt x="4532741" y="2082704"/>
                  </a:lnTo>
                  <a:lnTo>
                    <a:pt x="4314463" y="1995617"/>
                  </a:lnTo>
                  <a:lnTo>
                    <a:pt x="4095058" y="1922483"/>
                  </a:lnTo>
                  <a:lnTo>
                    <a:pt x="3790258" y="1819756"/>
                  </a:lnTo>
                  <a:lnTo>
                    <a:pt x="3673018" y="1572450"/>
                  </a:lnTo>
                  <a:lnTo>
                    <a:pt x="3482078" y="1320636"/>
                  </a:lnTo>
                  <a:lnTo>
                    <a:pt x="3599883" y="1000195"/>
                  </a:lnTo>
                  <a:lnTo>
                    <a:pt x="3741396" y="708203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4" name="任意多边形 13">
              <a:extLst>
                <a:ext uri="{FF2B5EF4-FFF2-40B4-BE49-F238E27FC236}">
                  <a16:creationId xmlns:a16="http://schemas.microsoft.com/office/drawing/2014/main" id="{D85A0026-524B-8FF1-73F2-8E4285570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3238" y="5249863"/>
              <a:ext cx="617537" cy="936625"/>
            </a:xfrm>
            <a:custGeom>
              <a:avLst/>
              <a:gdLst>
                <a:gd name="T0" fmla="*/ 0 w 3085721"/>
                <a:gd name="T1" fmla="*/ 0 h 4679313"/>
                <a:gd name="T2" fmla="*/ 3085721 w 3085721"/>
                <a:gd name="T3" fmla="*/ 4679313 h 4679313"/>
              </a:gdLst>
              <a:ahLst/>
              <a:cxnLst>
                <a:cxn ang="0">
                  <a:pos x="481224" y="638629"/>
                </a:cxn>
                <a:cxn ang="0">
                  <a:pos x="865357" y="132319"/>
                </a:cxn>
                <a:cxn ang="0">
                  <a:pos x="1521317" y="58057"/>
                </a:cxn>
                <a:cxn ang="0">
                  <a:pos x="1214263" y="505747"/>
                </a:cxn>
                <a:cxn ang="0">
                  <a:pos x="1550909" y="816181"/>
                </a:cxn>
                <a:cxn ang="0">
                  <a:pos x="1290778" y="1441986"/>
                </a:cxn>
                <a:cxn ang="0">
                  <a:pos x="1639121" y="1704933"/>
                </a:cxn>
                <a:cxn ang="0">
                  <a:pos x="1916020" y="1239913"/>
                </a:cxn>
                <a:cxn ang="0">
                  <a:pos x="2178967" y="1719447"/>
                </a:cxn>
                <a:cxn ang="0">
                  <a:pos x="2690128" y="1856901"/>
                </a:cxn>
                <a:cxn ang="0">
                  <a:pos x="2803177" y="2108481"/>
                </a:cxn>
                <a:cxn ang="0">
                  <a:pos x="2788320" y="2569402"/>
                </a:cxn>
                <a:cxn ang="0">
                  <a:pos x="2817464" y="3182152"/>
                </a:cxn>
                <a:cxn ang="0">
                  <a:pos x="2798415" y="3464479"/>
                </a:cxn>
                <a:cxn ang="0">
                  <a:pos x="2813372" y="4072467"/>
                </a:cxn>
                <a:cxn ang="0">
                  <a:pos x="2803352" y="4386794"/>
                </a:cxn>
                <a:cxn ang="0">
                  <a:pos x="3085721" y="4649014"/>
                </a:cxn>
                <a:cxn ang="0">
                  <a:pos x="2753647" y="4637785"/>
                </a:cxn>
                <a:cxn ang="0">
                  <a:pos x="2350903" y="4650453"/>
                </a:cxn>
                <a:cxn ang="0">
                  <a:pos x="1930295" y="4629401"/>
                </a:cxn>
                <a:cxn ang="0">
                  <a:pos x="1700167" y="4457569"/>
                </a:cxn>
                <a:cxn ang="0">
                  <a:pos x="1447943" y="4319645"/>
                </a:cxn>
                <a:cxn ang="0">
                  <a:pos x="1347181" y="4137445"/>
                </a:cxn>
                <a:cxn ang="0">
                  <a:pos x="1666460" y="3868823"/>
                </a:cxn>
                <a:cxn ang="0">
                  <a:pos x="1724549" y="3356057"/>
                </a:cxn>
                <a:cxn ang="0">
                  <a:pos x="1660825" y="2926951"/>
                </a:cxn>
                <a:cxn ang="0">
                  <a:pos x="1500042" y="2547325"/>
                </a:cxn>
                <a:cxn ang="0">
                  <a:pos x="1208629" y="2283814"/>
                </a:cxn>
                <a:cxn ang="0">
                  <a:pos x="832385" y="2027627"/>
                </a:cxn>
                <a:cxn ang="0">
                  <a:pos x="308180" y="1851766"/>
                </a:cxn>
                <a:cxn ang="0">
                  <a:pos x="0" y="1352646"/>
                </a:cxn>
                <a:cxn ang="0">
                  <a:pos x="259318" y="740213"/>
                </a:cxn>
              </a:cxnLst>
              <a:rect l="T0" t="T1" r="T2" b="T3"/>
              <a:pathLst>
                <a:path w="3085721" h="4679313">
                  <a:moveTo>
                    <a:pt x="259318" y="740213"/>
                  </a:moveTo>
                  <a:lnTo>
                    <a:pt x="481224" y="638629"/>
                  </a:lnTo>
                  <a:lnTo>
                    <a:pt x="676671" y="437683"/>
                  </a:lnTo>
                  <a:lnTo>
                    <a:pt x="865357" y="132319"/>
                  </a:lnTo>
                  <a:lnTo>
                    <a:pt x="1156769" y="0"/>
                  </a:lnTo>
                  <a:lnTo>
                    <a:pt x="1521317" y="58057"/>
                  </a:lnTo>
                  <a:lnTo>
                    <a:pt x="1363913" y="319878"/>
                  </a:lnTo>
                  <a:lnTo>
                    <a:pt x="1214263" y="505747"/>
                  </a:lnTo>
                  <a:lnTo>
                    <a:pt x="1259496" y="755870"/>
                  </a:lnTo>
                  <a:lnTo>
                    <a:pt x="1550909" y="816181"/>
                  </a:lnTo>
                  <a:lnTo>
                    <a:pt x="1406893" y="1150573"/>
                  </a:lnTo>
                  <a:lnTo>
                    <a:pt x="1290778" y="1441986"/>
                  </a:lnTo>
                  <a:lnTo>
                    <a:pt x="1318680" y="1689292"/>
                  </a:lnTo>
                  <a:lnTo>
                    <a:pt x="1639121" y="1704933"/>
                  </a:lnTo>
                  <a:lnTo>
                    <a:pt x="1741848" y="1458754"/>
                  </a:lnTo>
                  <a:lnTo>
                    <a:pt x="1916020" y="1239913"/>
                  </a:lnTo>
                  <a:lnTo>
                    <a:pt x="2076240" y="1558100"/>
                  </a:lnTo>
                  <a:lnTo>
                    <a:pt x="2178967" y="1719447"/>
                  </a:lnTo>
                  <a:lnTo>
                    <a:pt x="2338624" y="1922647"/>
                  </a:lnTo>
                  <a:lnTo>
                    <a:pt x="2690128" y="1856901"/>
                  </a:lnTo>
                  <a:lnTo>
                    <a:pt x="2696591" y="1957222"/>
                  </a:lnTo>
                  <a:lnTo>
                    <a:pt x="2803177" y="2108481"/>
                  </a:lnTo>
                  <a:lnTo>
                    <a:pt x="2844229" y="2244311"/>
                  </a:lnTo>
                  <a:lnTo>
                    <a:pt x="2788320" y="2569402"/>
                  </a:lnTo>
                  <a:cubicBezTo>
                    <a:pt x="2789304" y="2653573"/>
                    <a:pt x="2790287" y="2737743"/>
                    <a:pt x="2791271" y="2821914"/>
                  </a:cubicBezTo>
                  <a:lnTo>
                    <a:pt x="2817464" y="3182152"/>
                  </a:lnTo>
                  <a:lnTo>
                    <a:pt x="2762126" y="3305506"/>
                  </a:lnTo>
                  <a:lnTo>
                    <a:pt x="2798415" y="3464479"/>
                  </a:lnTo>
                  <a:lnTo>
                    <a:pt x="2843659" y="3814622"/>
                  </a:lnTo>
                  <a:lnTo>
                    <a:pt x="2813372" y="4072467"/>
                  </a:lnTo>
                  <a:lnTo>
                    <a:pt x="2874615" y="4263636"/>
                  </a:lnTo>
                  <a:lnTo>
                    <a:pt x="2803352" y="4386794"/>
                  </a:lnTo>
                  <a:lnTo>
                    <a:pt x="2987774" y="4580441"/>
                  </a:lnTo>
                  <a:lnTo>
                    <a:pt x="3085721" y="4649014"/>
                  </a:lnTo>
                  <a:lnTo>
                    <a:pt x="2964308" y="4644647"/>
                  </a:lnTo>
                  <a:lnTo>
                    <a:pt x="2753647" y="4637785"/>
                  </a:lnTo>
                  <a:lnTo>
                    <a:pt x="2566575" y="4679313"/>
                  </a:lnTo>
                  <a:lnTo>
                    <a:pt x="2350903" y="4650453"/>
                  </a:lnTo>
                  <a:lnTo>
                    <a:pt x="2188239" y="4610733"/>
                  </a:lnTo>
                  <a:lnTo>
                    <a:pt x="1930295" y="4629401"/>
                  </a:lnTo>
                  <a:lnTo>
                    <a:pt x="1831235" y="4533769"/>
                  </a:lnTo>
                  <a:lnTo>
                    <a:pt x="1700167" y="4457569"/>
                  </a:lnTo>
                  <a:lnTo>
                    <a:pt x="1547767" y="4426325"/>
                  </a:lnTo>
                  <a:lnTo>
                    <a:pt x="1447943" y="4319645"/>
                  </a:lnTo>
                  <a:lnTo>
                    <a:pt x="1284495" y="4257921"/>
                  </a:lnTo>
                  <a:lnTo>
                    <a:pt x="1347181" y="4137445"/>
                  </a:lnTo>
                  <a:lnTo>
                    <a:pt x="1494361" y="4086042"/>
                  </a:lnTo>
                  <a:lnTo>
                    <a:pt x="1666460" y="3868823"/>
                  </a:lnTo>
                  <a:lnTo>
                    <a:pt x="1754672" y="3649983"/>
                  </a:lnTo>
                  <a:lnTo>
                    <a:pt x="1724549" y="3356057"/>
                  </a:lnTo>
                  <a:lnTo>
                    <a:pt x="1704369" y="3131277"/>
                  </a:lnTo>
                  <a:lnTo>
                    <a:pt x="1660825" y="2926951"/>
                  </a:lnTo>
                  <a:lnTo>
                    <a:pt x="1587690" y="2751089"/>
                  </a:lnTo>
                  <a:lnTo>
                    <a:pt x="1500042" y="2547325"/>
                  </a:lnTo>
                  <a:lnTo>
                    <a:pt x="1340385" y="2372026"/>
                  </a:lnTo>
                  <a:lnTo>
                    <a:pt x="1208629" y="2283814"/>
                  </a:lnTo>
                  <a:lnTo>
                    <a:pt x="1050663" y="2114714"/>
                  </a:lnTo>
                  <a:lnTo>
                    <a:pt x="832385" y="2027627"/>
                  </a:lnTo>
                  <a:lnTo>
                    <a:pt x="612980" y="1954493"/>
                  </a:lnTo>
                  <a:lnTo>
                    <a:pt x="308180" y="1851766"/>
                  </a:lnTo>
                  <a:lnTo>
                    <a:pt x="190940" y="1604460"/>
                  </a:lnTo>
                  <a:lnTo>
                    <a:pt x="0" y="1352646"/>
                  </a:lnTo>
                  <a:lnTo>
                    <a:pt x="117805" y="1032205"/>
                  </a:lnTo>
                  <a:lnTo>
                    <a:pt x="259318" y="740213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5" name="任意多边形 14">
              <a:extLst>
                <a:ext uri="{FF2B5EF4-FFF2-40B4-BE49-F238E27FC236}">
                  <a16:creationId xmlns:a16="http://schemas.microsoft.com/office/drawing/2014/main" id="{1AD9F2C7-E99C-5772-7A30-9FE85EA23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5" y="4421188"/>
              <a:ext cx="1322388" cy="1238250"/>
            </a:xfrm>
            <a:custGeom>
              <a:avLst/>
              <a:gdLst>
                <a:gd name="T0" fmla="*/ 0 w 6615768"/>
                <a:gd name="T1" fmla="*/ 0 h 6192466"/>
                <a:gd name="T2" fmla="*/ 6615768 w 6615768"/>
                <a:gd name="T3" fmla="*/ 6192466 h 6192466"/>
              </a:gdLst>
              <a:ahLst/>
              <a:cxnLst>
                <a:cxn ang="0">
                  <a:pos x="1756430" y="309364"/>
                </a:cxn>
                <a:cxn ang="0">
                  <a:pos x="1595646" y="889248"/>
                </a:cxn>
                <a:cxn ang="0">
                  <a:pos x="1026428" y="954782"/>
                </a:cxn>
                <a:cxn ang="0">
                  <a:pos x="351294" y="1371600"/>
                </a:cxn>
                <a:cxn ang="0">
                  <a:pos x="518552" y="2048644"/>
                </a:cxn>
                <a:cxn ang="0">
                  <a:pos x="453018" y="2687588"/>
                </a:cxn>
                <a:cxn ang="0">
                  <a:pos x="94366" y="3343350"/>
                </a:cxn>
                <a:cxn ang="0">
                  <a:pos x="121156" y="3622586"/>
                </a:cxn>
                <a:cxn ang="0">
                  <a:pos x="363096" y="3852714"/>
                </a:cxn>
                <a:cxn ang="0">
                  <a:pos x="684664" y="4021118"/>
                </a:cxn>
                <a:cxn ang="0">
                  <a:pos x="738004" y="4220002"/>
                </a:cxn>
                <a:cxn ang="0">
                  <a:pos x="1220356" y="4450130"/>
                </a:cxn>
                <a:cxn ang="0">
                  <a:pos x="1480964" y="4683686"/>
                </a:cxn>
                <a:cxn ang="0">
                  <a:pos x="1718712" y="4882570"/>
                </a:cxn>
                <a:cxn ang="0">
                  <a:pos x="2078380" y="5009446"/>
                </a:cxn>
                <a:cxn ang="0">
                  <a:pos x="2472720" y="5212522"/>
                </a:cxn>
                <a:cxn ang="0">
                  <a:pos x="3075856" y="5428174"/>
                </a:cxn>
                <a:cxn ang="0">
                  <a:pos x="3512488" y="5779458"/>
                </a:cxn>
                <a:cxn ang="0">
                  <a:pos x="3791764" y="5952054"/>
                </a:cxn>
                <a:cxn ang="0">
                  <a:pos x="4039796" y="6104454"/>
                </a:cxn>
                <a:cxn ang="0">
                  <a:pos x="4349552" y="6192466"/>
                </a:cxn>
                <a:cxn ang="0">
                  <a:pos x="4514340" y="5923285"/>
                </a:cxn>
                <a:cxn ang="0">
                  <a:pos x="5147281" y="5501705"/>
                </a:cxn>
                <a:cxn ang="0">
                  <a:pos x="5421894" y="5161087"/>
                </a:cxn>
                <a:cxn ang="0">
                  <a:pos x="6029980" y="4696471"/>
                </a:cxn>
                <a:cxn ang="0">
                  <a:pos x="6421076" y="4035202"/>
                </a:cxn>
                <a:cxn ang="0">
                  <a:pos x="6615768" y="3201566"/>
                </a:cxn>
                <a:cxn ang="0">
                  <a:pos x="6406218" y="2448322"/>
                </a:cxn>
                <a:cxn ang="0">
                  <a:pos x="6392922" y="1582490"/>
                </a:cxn>
                <a:cxn ang="0">
                  <a:pos x="5798900" y="1542678"/>
                </a:cxn>
                <a:cxn ang="0">
                  <a:pos x="5650692" y="1111002"/>
                </a:cxn>
                <a:cxn ang="0">
                  <a:pos x="6222192" y="617984"/>
                </a:cxn>
                <a:cxn ang="0">
                  <a:pos x="5572582" y="0"/>
                </a:cxn>
                <a:cxn ang="0">
                  <a:pos x="4893256" y="478160"/>
                </a:cxn>
                <a:cxn ang="0">
                  <a:pos x="4212020" y="1034802"/>
                </a:cxn>
                <a:cxn ang="0">
                  <a:pos x="3289608" y="869826"/>
                </a:cxn>
                <a:cxn ang="0">
                  <a:pos x="2526442" y="707132"/>
                </a:cxn>
                <a:cxn ang="0">
                  <a:pos x="2314610" y="298698"/>
                </a:cxn>
              </a:cxnLst>
              <a:rect l="T0" t="T1" r="T2" b="T3"/>
              <a:pathLst>
                <a:path w="6615768" h="6192466">
                  <a:moveTo>
                    <a:pt x="1945962" y="134514"/>
                  </a:moveTo>
                  <a:lnTo>
                    <a:pt x="1756430" y="309364"/>
                  </a:lnTo>
                  <a:lnTo>
                    <a:pt x="1627272" y="546348"/>
                  </a:lnTo>
                  <a:lnTo>
                    <a:pt x="1595646" y="889248"/>
                  </a:lnTo>
                  <a:lnTo>
                    <a:pt x="1320562" y="893440"/>
                  </a:lnTo>
                  <a:lnTo>
                    <a:pt x="1026428" y="954782"/>
                  </a:lnTo>
                  <a:lnTo>
                    <a:pt x="637044" y="1130424"/>
                  </a:lnTo>
                  <a:lnTo>
                    <a:pt x="351294" y="1371600"/>
                  </a:lnTo>
                  <a:lnTo>
                    <a:pt x="385202" y="1655068"/>
                  </a:lnTo>
                  <a:lnTo>
                    <a:pt x="518552" y="2048644"/>
                  </a:lnTo>
                  <a:lnTo>
                    <a:pt x="556652" y="2385070"/>
                  </a:lnTo>
                  <a:lnTo>
                    <a:pt x="453018" y="2687588"/>
                  </a:lnTo>
                  <a:lnTo>
                    <a:pt x="288042" y="3076972"/>
                  </a:lnTo>
                  <a:lnTo>
                    <a:pt x="94366" y="3343350"/>
                  </a:lnTo>
                  <a:lnTo>
                    <a:pt x="0" y="3504094"/>
                  </a:lnTo>
                  <a:lnTo>
                    <a:pt x="121156" y="3622586"/>
                  </a:lnTo>
                  <a:lnTo>
                    <a:pt x="263272" y="3749462"/>
                  </a:lnTo>
                  <a:lnTo>
                    <a:pt x="363096" y="3852714"/>
                  </a:lnTo>
                  <a:lnTo>
                    <a:pt x="595888" y="3929678"/>
                  </a:lnTo>
                  <a:lnTo>
                    <a:pt x="684664" y="4021118"/>
                  </a:lnTo>
                  <a:lnTo>
                    <a:pt x="558552" y="4066838"/>
                  </a:lnTo>
                  <a:lnTo>
                    <a:pt x="738004" y="4220002"/>
                  </a:lnTo>
                  <a:lnTo>
                    <a:pt x="971560" y="4308778"/>
                  </a:lnTo>
                  <a:lnTo>
                    <a:pt x="1220356" y="4450130"/>
                  </a:lnTo>
                  <a:lnTo>
                    <a:pt x="1411620" y="4576242"/>
                  </a:lnTo>
                  <a:lnTo>
                    <a:pt x="1480964" y="4683686"/>
                  </a:lnTo>
                  <a:lnTo>
                    <a:pt x="1580788" y="4695498"/>
                  </a:lnTo>
                  <a:lnTo>
                    <a:pt x="1718712" y="4882570"/>
                  </a:lnTo>
                  <a:lnTo>
                    <a:pt x="1932836" y="4963726"/>
                  </a:lnTo>
                  <a:lnTo>
                    <a:pt x="2078380" y="5009446"/>
                  </a:lnTo>
                  <a:lnTo>
                    <a:pt x="2201828" y="5132130"/>
                  </a:lnTo>
                  <a:lnTo>
                    <a:pt x="2472720" y="5212522"/>
                  </a:lnTo>
                  <a:lnTo>
                    <a:pt x="2732192" y="5317302"/>
                  </a:lnTo>
                  <a:lnTo>
                    <a:pt x="3075856" y="5428174"/>
                  </a:lnTo>
                  <a:lnTo>
                    <a:pt x="3289980" y="5595814"/>
                  </a:lnTo>
                  <a:lnTo>
                    <a:pt x="3512488" y="5779458"/>
                  </a:lnTo>
                  <a:lnTo>
                    <a:pt x="3615740" y="5886902"/>
                  </a:lnTo>
                  <a:lnTo>
                    <a:pt x="3791764" y="5952054"/>
                  </a:lnTo>
                  <a:lnTo>
                    <a:pt x="3946828" y="6039302"/>
                  </a:lnTo>
                  <a:lnTo>
                    <a:pt x="4039796" y="6104454"/>
                  </a:lnTo>
                  <a:lnTo>
                    <a:pt x="4181148" y="6101026"/>
                  </a:lnTo>
                  <a:lnTo>
                    <a:pt x="4349552" y="6192466"/>
                  </a:lnTo>
                  <a:lnTo>
                    <a:pt x="4445928" y="6148214"/>
                  </a:lnTo>
                  <a:lnTo>
                    <a:pt x="4514340" y="5923285"/>
                  </a:lnTo>
                  <a:lnTo>
                    <a:pt x="4690553" y="5661919"/>
                  </a:lnTo>
                  <a:lnTo>
                    <a:pt x="5147281" y="5501705"/>
                  </a:lnTo>
                  <a:lnTo>
                    <a:pt x="5419984" y="5470650"/>
                  </a:lnTo>
                  <a:cubicBezTo>
                    <a:pt x="5420621" y="5367462"/>
                    <a:pt x="5421257" y="5264275"/>
                    <a:pt x="5421894" y="5161087"/>
                  </a:cubicBezTo>
                  <a:lnTo>
                    <a:pt x="5720613" y="4930281"/>
                  </a:lnTo>
                  <a:lnTo>
                    <a:pt x="6029980" y="4696471"/>
                  </a:lnTo>
                  <a:lnTo>
                    <a:pt x="6241242" y="4458494"/>
                  </a:lnTo>
                  <a:lnTo>
                    <a:pt x="6421076" y="4035202"/>
                  </a:lnTo>
                  <a:lnTo>
                    <a:pt x="6553212" y="3752900"/>
                  </a:lnTo>
                  <a:lnTo>
                    <a:pt x="6615768" y="3201566"/>
                  </a:lnTo>
                  <a:lnTo>
                    <a:pt x="6501468" y="2803798"/>
                  </a:lnTo>
                  <a:lnTo>
                    <a:pt x="6406218" y="2448322"/>
                  </a:lnTo>
                  <a:lnTo>
                    <a:pt x="6368118" y="2035696"/>
                  </a:lnTo>
                  <a:lnTo>
                    <a:pt x="6392922" y="1582490"/>
                  </a:lnTo>
                  <a:lnTo>
                    <a:pt x="6069792" y="1623070"/>
                  </a:lnTo>
                  <a:lnTo>
                    <a:pt x="5798900" y="1542678"/>
                  </a:lnTo>
                  <a:lnTo>
                    <a:pt x="5513150" y="1424186"/>
                  </a:lnTo>
                  <a:lnTo>
                    <a:pt x="5650692" y="1111002"/>
                  </a:lnTo>
                  <a:lnTo>
                    <a:pt x="5997784" y="893068"/>
                  </a:lnTo>
                  <a:lnTo>
                    <a:pt x="6222192" y="617984"/>
                  </a:lnTo>
                  <a:lnTo>
                    <a:pt x="5928058" y="256034"/>
                  </a:lnTo>
                  <a:lnTo>
                    <a:pt x="5572582" y="0"/>
                  </a:lnTo>
                  <a:lnTo>
                    <a:pt x="5255206" y="69726"/>
                  </a:lnTo>
                  <a:lnTo>
                    <a:pt x="4893256" y="478160"/>
                  </a:lnTo>
                  <a:lnTo>
                    <a:pt x="4544254" y="844302"/>
                  </a:lnTo>
                  <a:lnTo>
                    <a:pt x="4212020" y="1034802"/>
                  </a:lnTo>
                  <a:lnTo>
                    <a:pt x="3744526" y="1026418"/>
                  </a:lnTo>
                  <a:lnTo>
                    <a:pt x="3289608" y="869826"/>
                  </a:lnTo>
                  <a:lnTo>
                    <a:pt x="2902878" y="685800"/>
                  </a:lnTo>
                  <a:lnTo>
                    <a:pt x="2526442" y="707132"/>
                  </a:lnTo>
                  <a:lnTo>
                    <a:pt x="2335942" y="508248"/>
                  </a:lnTo>
                  <a:lnTo>
                    <a:pt x="2314610" y="298698"/>
                  </a:lnTo>
                  <a:lnTo>
                    <a:pt x="1945962" y="134514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6" name="任意多边形 15">
              <a:extLst>
                <a:ext uri="{FF2B5EF4-FFF2-40B4-BE49-F238E27FC236}">
                  <a16:creationId xmlns:a16="http://schemas.microsoft.com/office/drawing/2014/main" id="{33BE7330-014C-04D0-B3BF-2D63AC049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025" y="3779838"/>
              <a:ext cx="798513" cy="1343025"/>
            </a:xfrm>
            <a:custGeom>
              <a:avLst/>
              <a:gdLst>
                <a:gd name="T0" fmla="*/ 151522 w 3993470"/>
                <a:gd name="T1" fmla="*/ 133810 h 6715163"/>
                <a:gd name="T2" fmla="*/ 143943 w 3993470"/>
                <a:gd name="T3" fmla="*/ 140803 h 6715163"/>
                <a:gd name="T4" fmla="*/ 138779 w 3993470"/>
                <a:gd name="T5" fmla="*/ 150281 h 6715163"/>
                <a:gd name="T6" fmla="*/ 137514 w 3993470"/>
                <a:gd name="T7" fmla="*/ 163995 h 6715163"/>
                <a:gd name="T8" fmla="*/ 126515 w 3993470"/>
                <a:gd name="T9" fmla="*/ 164163 h 6715163"/>
                <a:gd name="T10" fmla="*/ 114754 w 3993470"/>
                <a:gd name="T11" fmla="*/ 166616 h 6715163"/>
                <a:gd name="T12" fmla="*/ 99184 w 3993470"/>
                <a:gd name="T13" fmla="*/ 173640 h 6715163"/>
                <a:gd name="T14" fmla="*/ 87758 w 3993470"/>
                <a:gd name="T15" fmla="*/ 183286 h 6715163"/>
                <a:gd name="T16" fmla="*/ 89114 w 3993470"/>
                <a:gd name="T17" fmla="*/ 194623 h 6715163"/>
                <a:gd name="T18" fmla="*/ 94446 w 3993470"/>
                <a:gd name="T19" fmla="*/ 210364 h 6715163"/>
                <a:gd name="T20" fmla="*/ 95970 w 3993470"/>
                <a:gd name="T21" fmla="*/ 223819 h 6715163"/>
                <a:gd name="T22" fmla="*/ 91826 w 3993470"/>
                <a:gd name="T23" fmla="*/ 235918 h 6715163"/>
                <a:gd name="T24" fmla="*/ 85229 w 3993470"/>
                <a:gd name="T25" fmla="*/ 251491 h 6715163"/>
                <a:gd name="T26" fmla="*/ 77485 w 3993470"/>
                <a:gd name="T27" fmla="*/ 262145 h 6715163"/>
                <a:gd name="T28" fmla="*/ 73835 w 3993470"/>
                <a:gd name="T29" fmla="*/ 268568 h 6715163"/>
                <a:gd name="T30" fmla="*/ 67084 w 3993470"/>
                <a:gd name="T31" fmla="*/ 265023 h 6715163"/>
                <a:gd name="T32" fmla="*/ 64479 w 3993470"/>
                <a:gd name="T33" fmla="*/ 260589 h 6715163"/>
                <a:gd name="T34" fmla="*/ 56832 w 3993470"/>
                <a:gd name="T35" fmla="*/ 252940 h 6715163"/>
                <a:gd name="T36" fmla="*/ 52261 w 3993470"/>
                <a:gd name="T37" fmla="*/ 245321 h 6715163"/>
                <a:gd name="T38" fmla="*/ 51621 w 3993470"/>
                <a:gd name="T39" fmla="*/ 239500 h 6715163"/>
                <a:gd name="T40" fmla="*/ 42755 w 3993470"/>
                <a:gd name="T41" fmla="*/ 232627 h 6715163"/>
                <a:gd name="T42" fmla="*/ 34970 w 3993470"/>
                <a:gd name="T43" fmla="*/ 228361 h 6715163"/>
                <a:gd name="T44" fmla="*/ 28038 w 3993470"/>
                <a:gd name="T45" fmla="*/ 227827 h 6715163"/>
                <a:gd name="T46" fmla="*/ 27833 w 3993470"/>
                <a:gd name="T47" fmla="*/ 223363 h 6715163"/>
                <a:gd name="T48" fmla="*/ 30887 w 3993470"/>
                <a:gd name="T49" fmla="*/ 222006 h 6715163"/>
                <a:gd name="T50" fmla="*/ 27230 w 3993470"/>
                <a:gd name="T51" fmla="*/ 217740 h 6715163"/>
                <a:gd name="T52" fmla="*/ 22325 w 3993470"/>
                <a:gd name="T53" fmla="*/ 212833 h 6715163"/>
                <a:gd name="T54" fmla="*/ 17587 w 3993470"/>
                <a:gd name="T55" fmla="*/ 210365 h 6715163"/>
                <a:gd name="T56" fmla="*/ 13154 w 3993470"/>
                <a:gd name="T57" fmla="*/ 208368 h 6715163"/>
                <a:gd name="T58" fmla="*/ 8858 w 3993470"/>
                <a:gd name="T59" fmla="*/ 204071 h 6715163"/>
                <a:gd name="T60" fmla="*/ 3815 w 3993470"/>
                <a:gd name="T61" fmla="*/ 198281 h 6715163"/>
                <a:gd name="T62" fmla="*/ 0 w 3993470"/>
                <a:gd name="T63" fmla="*/ 194821 h 6715163"/>
                <a:gd name="T64" fmla="*/ 7551 w 3993470"/>
                <a:gd name="T65" fmla="*/ 171716 h 6715163"/>
                <a:gd name="T66" fmla="*/ 12834 w 3993470"/>
                <a:gd name="T67" fmla="*/ 150807 h 6715163"/>
                <a:gd name="T68" fmla="*/ 16094 w 3993470"/>
                <a:gd name="T69" fmla="*/ 132944 h 6715163"/>
                <a:gd name="T70" fmla="*/ 13954 w 3993470"/>
                <a:gd name="T71" fmla="*/ 115009 h 6715163"/>
                <a:gd name="T72" fmla="*/ 22390 w 3993470"/>
                <a:gd name="T73" fmla="*/ 91360 h 6715163"/>
                <a:gd name="T74" fmla="*/ 34147 w 3993470"/>
                <a:gd name="T75" fmla="*/ 78472 h 6715163"/>
                <a:gd name="T76" fmla="*/ 53765 w 3993470"/>
                <a:gd name="T77" fmla="*/ 64754 h 6715163"/>
                <a:gd name="T78" fmla="*/ 65123 w 3993470"/>
                <a:gd name="T79" fmla="*/ 49748 h 6715163"/>
                <a:gd name="T80" fmla="*/ 70302 w 3993470"/>
                <a:gd name="T81" fmla="*/ 16472 h 6715163"/>
                <a:gd name="T82" fmla="*/ 84509 w 3993470"/>
                <a:gd name="T83" fmla="*/ 7166 h 6715163"/>
                <a:gd name="T84" fmla="*/ 101747 w 3993470"/>
                <a:gd name="T85" fmla="*/ 164 h 6715163"/>
                <a:gd name="T86" fmla="*/ 114182 w 3993470"/>
                <a:gd name="T87" fmla="*/ 0 h 6715163"/>
                <a:gd name="T88" fmla="*/ 126370 w 3993470"/>
                <a:gd name="T89" fmla="*/ 2830 h 6715163"/>
                <a:gd name="T90" fmla="*/ 134815 w 3993470"/>
                <a:gd name="T91" fmla="*/ 5207 h 6715163"/>
                <a:gd name="T92" fmla="*/ 132776 w 3993470"/>
                <a:gd name="T93" fmla="*/ 17604 h 6715163"/>
                <a:gd name="T94" fmla="*/ 142511 w 3993470"/>
                <a:gd name="T95" fmla="*/ 24125 h 6715163"/>
                <a:gd name="T96" fmla="*/ 153678 w 3993470"/>
                <a:gd name="T97" fmla="*/ 29626 h 6715163"/>
                <a:gd name="T98" fmla="*/ 159680 w 3993470"/>
                <a:gd name="T99" fmla="*/ 37154 h 6715163"/>
                <a:gd name="T100" fmla="*/ 154516 w 3993470"/>
                <a:gd name="T101" fmla="*/ 46632 h 6715163"/>
                <a:gd name="T102" fmla="*/ 147493 w 3993470"/>
                <a:gd name="T103" fmla="*/ 59919 h 6715163"/>
                <a:gd name="T104" fmla="*/ 143349 w 3993470"/>
                <a:gd name="T105" fmla="*/ 73542 h 6715163"/>
                <a:gd name="T106" fmla="*/ 151728 w 3993470"/>
                <a:gd name="T107" fmla="*/ 86983 h 6715163"/>
                <a:gd name="T108" fmla="*/ 145040 w 3993470"/>
                <a:gd name="T109" fmla="*/ 102479 h 6715163"/>
                <a:gd name="T110" fmla="*/ 149611 w 3993470"/>
                <a:gd name="T111" fmla="*/ 110266 h 6715163"/>
                <a:gd name="T112" fmla="*/ 146564 w 3993470"/>
                <a:gd name="T113" fmla="*/ 124056 h 6715163"/>
                <a:gd name="T114" fmla="*/ 151522 w 3993470"/>
                <a:gd name="T115" fmla="*/ 133810 h 671516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993470"/>
                <a:gd name="T175" fmla="*/ 0 h 6715163"/>
                <a:gd name="T176" fmla="*/ 3993470 w 3993470"/>
                <a:gd name="T177" fmla="*/ 6715163 h 671516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993470" h="6715163">
                  <a:moveTo>
                    <a:pt x="3789426" y="3345729"/>
                  </a:moveTo>
                  <a:lnTo>
                    <a:pt x="3599894" y="3520579"/>
                  </a:lnTo>
                  <a:lnTo>
                    <a:pt x="3470736" y="3757563"/>
                  </a:lnTo>
                  <a:lnTo>
                    <a:pt x="3439110" y="4100463"/>
                  </a:lnTo>
                  <a:lnTo>
                    <a:pt x="3164026" y="4104655"/>
                  </a:lnTo>
                  <a:lnTo>
                    <a:pt x="2869892" y="4165997"/>
                  </a:lnTo>
                  <a:lnTo>
                    <a:pt x="2480508" y="4341639"/>
                  </a:lnTo>
                  <a:lnTo>
                    <a:pt x="2194758" y="4582815"/>
                  </a:lnTo>
                  <a:lnTo>
                    <a:pt x="2228666" y="4866283"/>
                  </a:lnTo>
                  <a:lnTo>
                    <a:pt x="2362016" y="5259859"/>
                  </a:lnTo>
                  <a:lnTo>
                    <a:pt x="2400116" y="5596285"/>
                  </a:lnTo>
                  <a:lnTo>
                    <a:pt x="2296482" y="5898803"/>
                  </a:lnTo>
                  <a:lnTo>
                    <a:pt x="2131506" y="6288187"/>
                  </a:lnTo>
                  <a:lnTo>
                    <a:pt x="1937830" y="6554565"/>
                  </a:lnTo>
                  <a:lnTo>
                    <a:pt x="1846551" y="6715163"/>
                  </a:lnTo>
                  <a:lnTo>
                    <a:pt x="1677724" y="6626533"/>
                  </a:lnTo>
                  <a:lnTo>
                    <a:pt x="1612572" y="6515661"/>
                  </a:lnTo>
                  <a:lnTo>
                    <a:pt x="1421308" y="6324397"/>
                  </a:lnTo>
                  <a:lnTo>
                    <a:pt x="1307008" y="6133897"/>
                  </a:lnTo>
                  <a:lnTo>
                    <a:pt x="1291004" y="5988353"/>
                  </a:lnTo>
                  <a:lnTo>
                    <a:pt x="1069260" y="5816521"/>
                  </a:lnTo>
                  <a:lnTo>
                    <a:pt x="874568" y="5709841"/>
                  </a:lnTo>
                  <a:lnTo>
                    <a:pt x="701208" y="5696501"/>
                  </a:lnTo>
                  <a:lnTo>
                    <a:pt x="696072" y="5584875"/>
                  </a:lnTo>
                  <a:lnTo>
                    <a:pt x="772452" y="5550957"/>
                  </a:lnTo>
                  <a:lnTo>
                    <a:pt x="681012" y="5444277"/>
                  </a:lnTo>
                  <a:lnTo>
                    <a:pt x="558328" y="5321593"/>
                  </a:lnTo>
                  <a:lnTo>
                    <a:pt x="439836" y="5259869"/>
                  </a:lnTo>
                  <a:lnTo>
                    <a:pt x="328964" y="5209957"/>
                  </a:lnTo>
                  <a:lnTo>
                    <a:pt x="221520" y="5102513"/>
                  </a:lnTo>
                  <a:lnTo>
                    <a:pt x="95408" y="4957733"/>
                  </a:lnTo>
                  <a:lnTo>
                    <a:pt x="0" y="4871219"/>
                  </a:lnTo>
                  <a:lnTo>
                    <a:pt x="188849" y="4293522"/>
                  </a:lnTo>
                  <a:lnTo>
                    <a:pt x="320963" y="3770710"/>
                  </a:lnTo>
                  <a:lnTo>
                    <a:pt x="402495" y="3324077"/>
                  </a:lnTo>
                  <a:lnTo>
                    <a:pt x="348967" y="2875633"/>
                  </a:lnTo>
                  <a:lnTo>
                    <a:pt x="559956" y="2284314"/>
                  </a:lnTo>
                  <a:lnTo>
                    <a:pt x="853990" y="1962076"/>
                  </a:lnTo>
                  <a:lnTo>
                    <a:pt x="1344627" y="1619076"/>
                  </a:lnTo>
                  <a:lnTo>
                    <a:pt x="1628666" y="1243881"/>
                  </a:lnTo>
                  <a:lnTo>
                    <a:pt x="1758191" y="411858"/>
                  </a:lnTo>
                  <a:lnTo>
                    <a:pt x="2113498" y="179164"/>
                  </a:lnTo>
                  <a:lnTo>
                    <a:pt x="2544604" y="4093"/>
                  </a:lnTo>
                  <a:lnTo>
                    <a:pt x="2855605" y="0"/>
                  </a:lnTo>
                  <a:lnTo>
                    <a:pt x="3160405" y="70768"/>
                  </a:lnTo>
                  <a:lnTo>
                    <a:pt x="3371616" y="130200"/>
                  </a:lnTo>
                  <a:lnTo>
                    <a:pt x="3320618" y="440159"/>
                  </a:lnTo>
                  <a:lnTo>
                    <a:pt x="3564076" y="603225"/>
                  </a:lnTo>
                  <a:lnTo>
                    <a:pt x="3843352" y="740767"/>
                  </a:lnTo>
                  <a:lnTo>
                    <a:pt x="3993470" y="928985"/>
                  </a:lnTo>
                  <a:lnTo>
                    <a:pt x="3864312" y="1165969"/>
                  </a:lnTo>
                  <a:lnTo>
                    <a:pt x="3688670" y="1498203"/>
                  </a:lnTo>
                  <a:lnTo>
                    <a:pt x="3585036" y="1838821"/>
                  </a:lnTo>
                  <a:lnTo>
                    <a:pt x="3794586" y="2174875"/>
                  </a:lnTo>
                  <a:lnTo>
                    <a:pt x="3627328" y="2562349"/>
                  </a:lnTo>
                  <a:lnTo>
                    <a:pt x="3741628" y="2757041"/>
                  </a:lnTo>
                  <a:lnTo>
                    <a:pt x="3665428" y="3101851"/>
                  </a:lnTo>
                  <a:lnTo>
                    <a:pt x="3789426" y="3345729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7" name="任意多边形 16">
              <a:extLst>
                <a:ext uri="{FF2B5EF4-FFF2-40B4-BE49-F238E27FC236}">
                  <a16:creationId xmlns:a16="http://schemas.microsoft.com/office/drawing/2014/main" id="{48061EF7-A453-06C3-3E5A-DC16CBA43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875" y="3667125"/>
              <a:ext cx="1903413" cy="1139825"/>
            </a:xfrm>
            <a:custGeom>
              <a:avLst/>
              <a:gdLst>
                <a:gd name="T0" fmla="*/ 0 w 9518332"/>
                <a:gd name="T1" fmla="*/ 0 h 5704520"/>
                <a:gd name="T2" fmla="*/ 9518332 w 9518332"/>
                <a:gd name="T3" fmla="*/ 5704520 h 5704520"/>
              </a:gdLst>
              <a:ahLst/>
              <a:cxnLst>
                <a:cxn ang="0">
                  <a:pos x="2557696" y="0"/>
                </a:cxn>
                <a:cxn ang="0">
                  <a:pos x="2280233" y="889880"/>
                </a:cxn>
                <a:cxn ang="0">
                  <a:pos x="1681767" y="1837815"/>
                </a:cxn>
                <a:cxn ang="0">
                  <a:pos x="1168697" y="2472071"/>
                </a:cxn>
                <a:cxn ang="0">
                  <a:pos x="890672" y="3053769"/>
                </a:cxn>
                <a:cxn ang="0">
                  <a:pos x="657316" y="3611511"/>
                </a:cxn>
                <a:cxn ang="0">
                  <a:pos x="743838" y="4077658"/>
                </a:cxn>
                <a:cxn ang="0">
                  <a:pos x="277128" y="4075404"/>
                </a:cxn>
                <a:cxn ang="0">
                  <a:pos x="22352" y="4286839"/>
                </a:cxn>
                <a:cxn ang="0">
                  <a:pos x="587949" y="4463150"/>
                </a:cxn>
                <a:cxn ang="0">
                  <a:pos x="1429330" y="4804309"/>
                </a:cxn>
                <a:cxn ang="0">
                  <a:pos x="2230466" y="4624505"/>
                </a:cxn>
                <a:cxn ang="0">
                  <a:pos x="2948090" y="3846208"/>
                </a:cxn>
                <a:cxn ang="0">
                  <a:pos x="3615610" y="4033757"/>
                </a:cxn>
                <a:cxn ang="0">
                  <a:pos x="3688288" y="4671559"/>
                </a:cxn>
                <a:cxn ang="0">
                  <a:pos x="3201670" y="5203521"/>
                </a:cxn>
                <a:cxn ang="0">
                  <a:pos x="3753821" y="5401660"/>
                </a:cxn>
                <a:cxn ang="0">
                  <a:pos x="4315749" y="5281351"/>
                </a:cxn>
                <a:cxn ang="0">
                  <a:pos x="4839954" y="5411416"/>
                </a:cxn>
                <a:cxn ang="0">
                  <a:pos x="5321179" y="5150160"/>
                </a:cxn>
                <a:cxn ang="0">
                  <a:pos x="5979957" y="5135081"/>
                </a:cxn>
                <a:cxn ang="0">
                  <a:pos x="6632670" y="5209343"/>
                </a:cxn>
                <a:cxn ang="0">
                  <a:pos x="7112769" y="5354486"/>
                </a:cxn>
                <a:cxn ang="0">
                  <a:pos x="7478443" y="5543735"/>
                </a:cxn>
                <a:cxn ang="0">
                  <a:pos x="8193024" y="5617433"/>
                </a:cxn>
                <a:cxn ang="0">
                  <a:pos x="8849547" y="5676054"/>
                </a:cxn>
                <a:cxn ang="0">
                  <a:pos x="9387028" y="5654330"/>
                </a:cxn>
                <a:cxn ang="0">
                  <a:pos x="9362716" y="5355127"/>
                </a:cxn>
                <a:cxn ang="0">
                  <a:pos x="9345288" y="5090975"/>
                </a:cxn>
                <a:cxn ang="0">
                  <a:pos x="9170553" y="4652729"/>
                </a:cxn>
                <a:cxn ang="0">
                  <a:pos x="9185065" y="4096115"/>
                </a:cxn>
                <a:cxn ang="0">
                  <a:pos x="9126445" y="3747209"/>
                </a:cxn>
                <a:cxn ang="0">
                  <a:pos x="8951710" y="3922507"/>
                </a:cxn>
                <a:cxn ang="0">
                  <a:pos x="8790927" y="3805266"/>
                </a:cxn>
                <a:cxn ang="0">
                  <a:pos x="8469921" y="3775674"/>
                </a:cxn>
                <a:cxn ang="0">
                  <a:pos x="8367758" y="3484825"/>
                </a:cxn>
                <a:cxn ang="0">
                  <a:pos x="8105375" y="3425641"/>
                </a:cxn>
                <a:cxn ang="0">
                  <a:pos x="7799447" y="3178898"/>
                </a:cxn>
                <a:cxn ang="0">
                  <a:pos x="7561021" y="3422823"/>
                </a:cxn>
                <a:cxn ang="0">
                  <a:pos x="7238890" y="3129721"/>
                </a:cxn>
                <a:cxn ang="0">
                  <a:pos x="7108825" y="2765174"/>
                </a:cxn>
                <a:cxn ang="0">
                  <a:pos x="7107698" y="2618340"/>
                </a:cxn>
                <a:cxn ang="0">
                  <a:pos x="6902245" y="2414577"/>
                </a:cxn>
                <a:cxn ang="0">
                  <a:pos x="6727509" y="2281694"/>
                </a:cxn>
                <a:cxn ang="0">
                  <a:pos x="6821919" y="1864161"/>
                </a:cxn>
                <a:cxn ang="0">
                  <a:pos x="6552211" y="1476647"/>
                </a:cxn>
                <a:cxn ang="0">
                  <a:pos x="6142994" y="1200313"/>
                </a:cxn>
                <a:cxn ang="0">
                  <a:pos x="5792961" y="1084199"/>
                </a:cxn>
                <a:cxn ang="0">
                  <a:pos x="5222959" y="1171848"/>
                </a:cxn>
                <a:cxn ang="0">
                  <a:pos x="4722713" y="1097586"/>
                </a:cxn>
                <a:cxn ang="0">
                  <a:pos x="4225846" y="1022761"/>
                </a:cxn>
                <a:cxn ang="0">
                  <a:pos x="4065626" y="892132"/>
                </a:cxn>
                <a:cxn ang="0">
                  <a:pos x="3698261" y="805047"/>
                </a:cxn>
                <a:cxn ang="0">
                  <a:pos x="3423054" y="788842"/>
                </a:cxn>
                <a:cxn ang="0">
                  <a:pos x="3480547" y="437682"/>
                </a:cxn>
                <a:cxn ang="0">
                  <a:pos x="3376693" y="160784"/>
                </a:cxn>
                <a:cxn ang="0">
                  <a:pos x="3127697" y="206017"/>
                </a:cxn>
                <a:cxn ang="0">
                  <a:pos x="2807819" y="146270"/>
                </a:cxn>
              </a:cxnLst>
              <a:rect l="T0" t="T1" r="T2" b="T3"/>
              <a:pathLst>
                <a:path w="9518332" h="5704520">
                  <a:moveTo>
                    <a:pt x="2712905" y="22095"/>
                  </a:moveTo>
                  <a:lnTo>
                    <a:pt x="2557696" y="0"/>
                  </a:lnTo>
                  <a:lnTo>
                    <a:pt x="2426504" y="379626"/>
                  </a:lnTo>
                  <a:lnTo>
                    <a:pt x="2280233" y="889880"/>
                  </a:lnTo>
                  <a:lnTo>
                    <a:pt x="2046315" y="1371668"/>
                  </a:lnTo>
                  <a:lnTo>
                    <a:pt x="1681767" y="1837815"/>
                  </a:lnTo>
                  <a:lnTo>
                    <a:pt x="1358509" y="2134299"/>
                  </a:lnTo>
                  <a:lnTo>
                    <a:pt x="1168697" y="2472071"/>
                  </a:lnTo>
                  <a:lnTo>
                    <a:pt x="1123463" y="2850007"/>
                  </a:lnTo>
                  <a:lnTo>
                    <a:pt x="890672" y="3053769"/>
                  </a:lnTo>
                  <a:lnTo>
                    <a:pt x="657316" y="3231885"/>
                  </a:lnTo>
                  <a:lnTo>
                    <a:pt x="657316" y="3611511"/>
                  </a:lnTo>
                  <a:lnTo>
                    <a:pt x="744965" y="3844302"/>
                  </a:lnTo>
                  <a:cubicBezTo>
                    <a:pt x="744589" y="3922087"/>
                    <a:pt x="744214" y="3999873"/>
                    <a:pt x="743838" y="4077658"/>
                  </a:cubicBezTo>
                  <a:lnTo>
                    <a:pt x="523871" y="4165307"/>
                  </a:lnTo>
                  <a:lnTo>
                    <a:pt x="277128" y="4075404"/>
                  </a:lnTo>
                  <a:lnTo>
                    <a:pt x="0" y="4076567"/>
                  </a:lnTo>
                  <a:lnTo>
                    <a:pt x="22352" y="4286839"/>
                  </a:lnTo>
                  <a:lnTo>
                    <a:pt x="215904" y="4485152"/>
                  </a:lnTo>
                  <a:lnTo>
                    <a:pt x="587949" y="4463150"/>
                  </a:lnTo>
                  <a:lnTo>
                    <a:pt x="978102" y="4647747"/>
                  </a:lnTo>
                  <a:lnTo>
                    <a:pt x="1429330" y="4804309"/>
                  </a:lnTo>
                  <a:lnTo>
                    <a:pt x="1896992" y="4814434"/>
                  </a:lnTo>
                  <a:lnTo>
                    <a:pt x="2230466" y="4624505"/>
                  </a:lnTo>
                  <a:lnTo>
                    <a:pt x="2584231" y="4251120"/>
                  </a:lnTo>
                  <a:lnTo>
                    <a:pt x="2948090" y="3846208"/>
                  </a:lnTo>
                  <a:lnTo>
                    <a:pt x="3259810" y="3778116"/>
                  </a:lnTo>
                  <a:lnTo>
                    <a:pt x="3615610" y="4033757"/>
                  </a:lnTo>
                  <a:lnTo>
                    <a:pt x="3910786" y="4393995"/>
                  </a:lnTo>
                  <a:lnTo>
                    <a:pt x="3688288" y="4671559"/>
                  </a:lnTo>
                  <a:lnTo>
                    <a:pt x="3337574" y="4888353"/>
                  </a:lnTo>
                  <a:lnTo>
                    <a:pt x="3201670" y="5203521"/>
                  </a:lnTo>
                  <a:lnTo>
                    <a:pt x="3491215" y="5323649"/>
                  </a:lnTo>
                  <a:lnTo>
                    <a:pt x="3753821" y="5401660"/>
                  </a:lnTo>
                  <a:lnTo>
                    <a:pt x="4077620" y="5358898"/>
                  </a:lnTo>
                  <a:lnTo>
                    <a:pt x="4315749" y="5281351"/>
                  </a:lnTo>
                  <a:lnTo>
                    <a:pt x="4635627" y="5280788"/>
                  </a:lnTo>
                  <a:lnTo>
                    <a:pt x="4839954" y="5411416"/>
                  </a:lnTo>
                  <a:lnTo>
                    <a:pt x="5058232" y="5223858"/>
                  </a:lnTo>
                  <a:lnTo>
                    <a:pt x="5321179" y="5150160"/>
                  </a:lnTo>
                  <a:lnTo>
                    <a:pt x="5658952" y="5149596"/>
                  </a:lnTo>
                  <a:lnTo>
                    <a:pt x="5979957" y="5135081"/>
                  </a:lnTo>
                  <a:lnTo>
                    <a:pt x="6332243" y="5222167"/>
                  </a:lnTo>
                  <a:lnTo>
                    <a:pt x="6632670" y="5209343"/>
                  </a:lnTo>
                  <a:lnTo>
                    <a:pt x="6937470" y="5223858"/>
                  </a:lnTo>
                  <a:lnTo>
                    <a:pt x="7112769" y="5354486"/>
                  </a:lnTo>
                  <a:lnTo>
                    <a:pt x="7317096" y="5355050"/>
                  </a:lnTo>
                  <a:lnTo>
                    <a:pt x="7478443" y="5543735"/>
                  </a:lnTo>
                  <a:lnTo>
                    <a:pt x="7783807" y="5573891"/>
                  </a:lnTo>
                  <a:lnTo>
                    <a:pt x="8193024" y="5617433"/>
                  </a:lnTo>
                  <a:lnTo>
                    <a:pt x="8514029" y="5704520"/>
                  </a:lnTo>
                  <a:lnTo>
                    <a:pt x="8849547" y="5676054"/>
                  </a:lnTo>
                  <a:lnTo>
                    <a:pt x="9199016" y="5661540"/>
                  </a:lnTo>
                  <a:lnTo>
                    <a:pt x="9387028" y="5654330"/>
                  </a:lnTo>
                  <a:lnTo>
                    <a:pt x="9446888" y="5543734"/>
                  </a:lnTo>
                  <a:lnTo>
                    <a:pt x="9362716" y="5355127"/>
                  </a:lnTo>
                  <a:lnTo>
                    <a:pt x="9518332" y="5363929"/>
                  </a:lnTo>
                  <a:lnTo>
                    <a:pt x="9345288" y="5090975"/>
                  </a:lnTo>
                  <a:lnTo>
                    <a:pt x="9257638" y="4858182"/>
                  </a:lnTo>
                  <a:lnTo>
                    <a:pt x="9170553" y="4652729"/>
                  </a:lnTo>
                  <a:lnTo>
                    <a:pt x="9186374" y="4393620"/>
                  </a:lnTo>
                  <a:cubicBezTo>
                    <a:pt x="9185938" y="4294452"/>
                    <a:pt x="9185501" y="4195283"/>
                    <a:pt x="9185065" y="4096115"/>
                  </a:cubicBezTo>
                  <a:lnTo>
                    <a:pt x="9214095" y="3863323"/>
                  </a:lnTo>
                  <a:lnTo>
                    <a:pt x="9126445" y="3747209"/>
                  </a:lnTo>
                  <a:lnTo>
                    <a:pt x="9010331" y="3719307"/>
                  </a:lnTo>
                  <a:lnTo>
                    <a:pt x="8951710" y="3922507"/>
                  </a:lnTo>
                  <a:lnTo>
                    <a:pt x="8820519" y="4022980"/>
                  </a:lnTo>
                  <a:lnTo>
                    <a:pt x="8790927" y="3805266"/>
                  </a:lnTo>
                  <a:lnTo>
                    <a:pt x="8659171" y="3718180"/>
                  </a:lnTo>
                  <a:lnTo>
                    <a:pt x="8469921" y="3775674"/>
                  </a:lnTo>
                  <a:lnTo>
                    <a:pt x="8354371" y="3644482"/>
                  </a:lnTo>
                  <a:lnTo>
                    <a:pt x="8367758" y="3484825"/>
                  </a:lnTo>
                  <a:lnTo>
                    <a:pt x="8193024" y="3484262"/>
                  </a:lnTo>
                  <a:lnTo>
                    <a:pt x="8105375" y="3425641"/>
                  </a:lnTo>
                  <a:lnTo>
                    <a:pt x="7930077" y="3367020"/>
                  </a:lnTo>
                  <a:lnTo>
                    <a:pt x="7799447" y="3178898"/>
                  </a:lnTo>
                  <a:lnTo>
                    <a:pt x="7726313" y="3324604"/>
                  </a:lnTo>
                  <a:lnTo>
                    <a:pt x="7561021" y="3422823"/>
                  </a:lnTo>
                  <a:lnTo>
                    <a:pt x="7385159" y="3233011"/>
                  </a:lnTo>
                  <a:lnTo>
                    <a:pt x="7238890" y="3129721"/>
                  </a:lnTo>
                  <a:lnTo>
                    <a:pt x="7094310" y="2925957"/>
                  </a:lnTo>
                  <a:lnTo>
                    <a:pt x="7108825" y="2765174"/>
                  </a:lnTo>
                  <a:lnTo>
                    <a:pt x="7223812" y="2706552"/>
                  </a:lnTo>
                  <a:lnTo>
                    <a:pt x="7107698" y="2618340"/>
                  </a:lnTo>
                  <a:lnTo>
                    <a:pt x="7092057" y="2472634"/>
                  </a:lnTo>
                  <a:lnTo>
                    <a:pt x="6902245" y="2414577"/>
                  </a:lnTo>
                  <a:lnTo>
                    <a:pt x="6771616" y="2414013"/>
                  </a:lnTo>
                  <a:lnTo>
                    <a:pt x="6727509" y="2281694"/>
                  </a:lnTo>
                  <a:cubicBezTo>
                    <a:pt x="6728824" y="2219362"/>
                    <a:pt x="6730138" y="2157031"/>
                    <a:pt x="6731453" y="2094699"/>
                  </a:cubicBezTo>
                  <a:lnTo>
                    <a:pt x="6821919" y="1864161"/>
                  </a:lnTo>
                  <a:lnTo>
                    <a:pt x="6857624" y="1650151"/>
                  </a:lnTo>
                  <a:lnTo>
                    <a:pt x="6552211" y="1476647"/>
                  </a:lnTo>
                  <a:lnTo>
                    <a:pt x="6391991" y="1273447"/>
                  </a:lnTo>
                  <a:lnTo>
                    <a:pt x="6142994" y="1200313"/>
                  </a:lnTo>
                  <a:lnTo>
                    <a:pt x="5939793" y="1185799"/>
                  </a:lnTo>
                  <a:lnTo>
                    <a:pt x="5792961" y="1084199"/>
                  </a:lnTo>
                  <a:lnTo>
                    <a:pt x="5559605" y="1084762"/>
                  </a:lnTo>
                  <a:lnTo>
                    <a:pt x="5222959" y="1171848"/>
                  </a:lnTo>
                  <a:lnTo>
                    <a:pt x="4888568" y="1214827"/>
                  </a:lnTo>
                  <a:lnTo>
                    <a:pt x="4722713" y="1097586"/>
                  </a:lnTo>
                  <a:lnTo>
                    <a:pt x="4489357" y="1082508"/>
                  </a:lnTo>
                  <a:lnTo>
                    <a:pt x="4225846" y="1022761"/>
                  </a:lnTo>
                  <a:lnTo>
                    <a:pt x="4153275" y="863103"/>
                  </a:lnTo>
                  <a:lnTo>
                    <a:pt x="4065626" y="892132"/>
                  </a:lnTo>
                  <a:lnTo>
                    <a:pt x="3947821" y="790532"/>
                  </a:lnTo>
                  <a:lnTo>
                    <a:pt x="3698261" y="805047"/>
                  </a:lnTo>
                  <a:lnTo>
                    <a:pt x="3538605" y="834075"/>
                  </a:lnTo>
                  <a:lnTo>
                    <a:pt x="3423054" y="788842"/>
                  </a:lnTo>
                  <a:lnTo>
                    <a:pt x="3524653" y="642009"/>
                  </a:lnTo>
                  <a:lnTo>
                    <a:pt x="3480547" y="437682"/>
                  </a:lnTo>
                  <a:lnTo>
                    <a:pt x="3582710" y="292539"/>
                  </a:lnTo>
                  <a:lnTo>
                    <a:pt x="3376693" y="160784"/>
                  </a:lnTo>
                  <a:lnTo>
                    <a:pt x="3173493" y="31282"/>
                  </a:lnTo>
                  <a:lnTo>
                    <a:pt x="3127697" y="206017"/>
                  </a:lnTo>
                  <a:lnTo>
                    <a:pt x="2952961" y="335518"/>
                  </a:lnTo>
                  <a:lnTo>
                    <a:pt x="2807819" y="146270"/>
                  </a:lnTo>
                  <a:lnTo>
                    <a:pt x="2712905" y="22095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8" name="任意多边形 17">
              <a:extLst>
                <a:ext uri="{FF2B5EF4-FFF2-40B4-BE49-F238E27FC236}">
                  <a16:creationId xmlns:a16="http://schemas.microsoft.com/office/drawing/2014/main" id="{7DF68B07-B204-C30B-4885-30077EB65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5413" y="4692650"/>
              <a:ext cx="1173162" cy="942975"/>
            </a:xfrm>
            <a:custGeom>
              <a:avLst/>
              <a:gdLst>
                <a:gd name="T0" fmla="*/ 0 w 5872825"/>
                <a:gd name="T1" fmla="*/ 0 h 4708431"/>
                <a:gd name="T2" fmla="*/ 5872825 w 5872825"/>
                <a:gd name="T3" fmla="*/ 4708431 h 4708431"/>
              </a:gdLst>
              <a:ahLst/>
              <a:cxnLst>
                <a:cxn ang="0">
                  <a:pos x="206516" y="3095828"/>
                </a:cxn>
                <a:cxn ang="0">
                  <a:pos x="519700" y="2394971"/>
                </a:cxn>
                <a:cxn ang="0">
                  <a:pos x="468480" y="1452568"/>
                </a:cxn>
                <a:cxn ang="0">
                  <a:pos x="330440" y="706070"/>
                </a:cxn>
                <a:cxn ang="0">
                  <a:pos x="592232" y="146270"/>
                </a:cxn>
                <a:cxn ang="0">
                  <a:pos x="1116437" y="276335"/>
                </a:cxn>
                <a:cxn ang="0">
                  <a:pos x="1597662" y="15079"/>
                </a:cxn>
                <a:cxn ang="0">
                  <a:pos x="2256440" y="0"/>
                </a:cxn>
                <a:cxn ang="0">
                  <a:pos x="2909153" y="74262"/>
                </a:cxn>
                <a:cxn ang="0">
                  <a:pos x="3389252" y="219405"/>
                </a:cxn>
                <a:cxn ang="0">
                  <a:pos x="3754926" y="408654"/>
                </a:cxn>
                <a:cxn ang="0">
                  <a:pos x="4469507" y="482352"/>
                </a:cxn>
                <a:cxn ang="0">
                  <a:pos x="5126030" y="540973"/>
                </a:cxn>
                <a:cxn ang="0">
                  <a:pos x="5661020" y="522763"/>
                </a:cxn>
                <a:cxn ang="0">
                  <a:pos x="5556118" y="748362"/>
                </a:cxn>
                <a:cxn ang="0">
                  <a:pos x="5544783" y="966866"/>
                </a:cxn>
                <a:cxn ang="0">
                  <a:pos x="5490585" y="1121747"/>
                </a:cxn>
                <a:cxn ang="0">
                  <a:pos x="5582883" y="1398072"/>
                </a:cxn>
                <a:cxn ang="0">
                  <a:pos x="5772242" y="1385024"/>
                </a:cxn>
                <a:cxn ang="0">
                  <a:pos x="5872825" y="1731546"/>
                </a:cxn>
                <a:cxn ang="0">
                  <a:pos x="5697852" y="1970340"/>
                </a:cxn>
                <a:cxn ang="0">
                  <a:pos x="5562022" y="1867376"/>
                </a:cxn>
                <a:cxn ang="0">
                  <a:pos x="5193203" y="2005986"/>
                </a:cxn>
                <a:cxn ang="0">
                  <a:pos x="5189878" y="2350299"/>
                </a:cxn>
                <a:cxn ang="0">
                  <a:pos x="5166636" y="2780263"/>
                </a:cxn>
                <a:cxn ang="0">
                  <a:pos x="4883168" y="2958956"/>
                </a:cxn>
                <a:cxn ang="0">
                  <a:pos x="4675998" y="3229277"/>
                </a:cxn>
                <a:cxn ang="0">
                  <a:pos x="4725335" y="3583613"/>
                </a:cxn>
                <a:cxn ang="0">
                  <a:pos x="4850401" y="3897467"/>
                </a:cxn>
                <a:cxn ang="0">
                  <a:pos x="4730097" y="4036249"/>
                </a:cxn>
                <a:cxn ang="0">
                  <a:pos x="4562840" y="4352955"/>
                </a:cxn>
                <a:cxn ang="0">
                  <a:pos x="4231648" y="4708431"/>
                </a:cxn>
                <a:cxn ang="0">
                  <a:pos x="3975613" y="4356005"/>
                </a:cxn>
                <a:cxn ang="0">
                  <a:pos x="3642710" y="4237514"/>
                </a:cxn>
                <a:cxn ang="0">
                  <a:pos x="3212274" y="4476780"/>
                </a:cxn>
                <a:cxn ang="0">
                  <a:pos x="3315067" y="3900990"/>
                </a:cxn>
                <a:cxn ang="0">
                  <a:pos x="3155595" y="3541891"/>
                </a:cxn>
                <a:cxn ang="0">
                  <a:pos x="3257989" y="3108404"/>
                </a:cxn>
                <a:cxn ang="0">
                  <a:pos x="3047769" y="2788647"/>
                </a:cxn>
                <a:cxn ang="0">
                  <a:pos x="2577323" y="3217371"/>
                </a:cxn>
                <a:cxn ang="0">
                  <a:pos x="2150784" y="3528449"/>
                </a:cxn>
                <a:cxn ang="0">
                  <a:pos x="1647098" y="3207276"/>
                </a:cxn>
                <a:cxn ang="0">
                  <a:pos x="1352294" y="2857703"/>
                </a:cxn>
                <a:cxn ang="0">
                  <a:pos x="1034348" y="2929141"/>
                </a:cxn>
                <a:cxn ang="0">
                  <a:pos x="672298" y="3378726"/>
                </a:cxn>
                <a:cxn ang="0">
                  <a:pos x="211948" y="3496077"/>
                </a:cxn>
              </a:cxnLst>
              <a:rect l="T0" t="T1" r="T2" b="T3"/>
              <a:pathLst>
                <a:path w="5872825" h="4708431">
                  <a:moveTo>
                    <a:pt x="0" y="3337993"/>
                  </a:moveTo>
                  <a:lnTo>
                    <a:pt x="206516" y="3095828"/>
                  </a:lnTo>
                  <a:lnTo>
                    <a:pt x="378065" y="2699871"/>
                  </a:lnTo>
                  <a:lnTo>
                    <a:pt x="519700" y="2394971"/>
                  </a:lnTo>
                  <a:lnTo>
                    <a:pt x="579331" y="1849467"/>
                  </a:lnTo>
                  <a:lnTo>
                    <a:pt x="468480" y="1452568"/>
                  </a:lnTo>
                  <a:lnTo>
                    <a:pt x="370351" y="1081836"/>
                  </a:lnTo>
                  <a:lnTo>
                    <a:pt x="330440" y="706070"/>
                  </a:lnTo>
                  <a:lnTo>
                    <a:pt x="354103" y="223817"/>
                  </a:lnTo>
                  <a:lnTo>
                    <a:pt x="592232" y="146270"/>
                  </a:lnTo>
                  <a:lnTo>
                    <a:pt x="912110" y="145707"/>
                  </a:lnTo>
                  <a:lnTo>
                    <a:pt x="1116437" y="276335"/>
                  </a:lnTo>
                  <a:lnTo>
                    <a:pt x="1334715" y="88777"/>
                  </a:lnTo>
                  <a:lnTo>
                    <a:pt x="1597662" y="15079"/>
                  </a:lnTo>
                  <a:lnTo>
                    <a:pt x="1935435" y="14515"/>
                  </a:lnTo>
                  <a:lnTo>
                    <a:pt x="2256440" y="0"/>
                  </a:lnTo>
                  <a:lnTo>
                    <a:pt x="2608726" y="87086"/>
                  </a:lnTo>
                  <a:lnTo>
                    <a:pt x="2909153" y="74262"/>
                  </a:lnTo>
                  <a:lnTo>
                    <a:pt x="3213953" y="88777"/>
                  </a:lnTo>
                  <a:lnTo>
                    <a:pt x="3389252" y="219405"/>
                  </a:lnTo>
                  <a:lnTo>
                    <a:pt x="3593579" y="219969"/>
                  </a:lnTo>
                  <a:lnTo>
                    <a:pt x="3754926" y="408654"/>
                  </a:lnTo>
                  <a:lnTo>
                    <a:pt x="4060290" y="438810"/>
                  </a:lnTo>
                  <a:lnTo>
                    <a:pt x="4469507" y="482352"/>
                  </a:lnTo>
                  <a:lnTo>
                    <a:pt x="4790512" y="569439"/>
                  </a:lnTo>
                  <a:lnTo>
                    <a:pt x="5126030" y="540973"/>
                  </a:lnTo>
                  <a:lnTo>
                    <a:pt x="5475499" y="526459"/>
                  </a:lnTo>
                  <a:lnTo>
                    <a:pt x="5661020" y="522763"/>
                  </a:lnTo>
                  <a:lnTo>
                    <a:pt x="5634700" y="659015"/>
                  </a:lnTo>
                  <a:lnTo>
                    <a:pt x="5556118" y="748362"/>
                  </a:lnTo>
                  <a:lnTo>
                    <a:pt x="5568595" y="837708"/>
                  </a:lnTo>
                  <a:lnTo>
                    <a:pt x="5544783" y="966866"/>
                  </a:lnTo>
                  <a:lnTo>
                    <a:pt x="5454965" y="1022305"/>
                  </a:lnTo>
                  <a:lnTo>
                    <a:pt x="5490585" y="1121747"/>
                  </a:lnTo>
                  <a:lnTo>
                    <a:pt x="5518590" y="1258718"/>
                  </a:lnTo>
                  <a:lnTo>
                    <a:pt x="5582883" y="1398072"/>
                  </a:lnTo>
                  <a:lnTo>
                    <a:pt x="5622794" y="1459984"/>
                  </a:lnTo>
                  <a:lnTo>
                    <a:pt x="5772242" y="1385024"/>
                  </a:lnTo>
                  <a:lnTo>
                    <a:pt x="5752051" y="1536854"/>
                  </a:lnTo>
                  <a:lnTo>
                    <a:pt x="5872825" y="1731546"/>
                  </a:lnTo>
                  <a:lnTo>
                    <a:pt x="5718713" y="1806604"/>
                  </a:lnTo>
                  <a:lnTo>
                    <a:pt x="5697852" y="1970340"/>
                  </a:lnTo>
                  <a:lnTo>
                    <a:pt x="5547065" y="2087592"/>
                  </a:lnTo>
                  <a:lnTo>
                    <a:pt x="5562022" y="1867376"/>
                  </a:lnTo>
                  <a:lnTo>
                    <a:pt x="5391713" y="1904906"/>
                  </a:lnTo>
                  <a:lnTo>
                    <a:pt x="5193203" y="2005986"/>
                  </a:lnTo>
                  <a:cubicBezTo>
                    <a:pt x="5193078" y="2018520"/>
                    <a:pt x="5228673" y="2128115"/>
                    <a:pt x="5228548" y="2140649"/>
                  </a:cubicBezTo>
                  <a:lnTo>
                    <a:pt x="5189878" y="2350299"/>
                  </a:lnTo>
                  <a:lnTo>
                    <a:pt x="5259505" y="2600999"/>
                  </a:lnTo>
                  <a:lnTo>
                    <a:pt x="5166636" y="2780263"/>
                  </a:lnTo>
                  <a:lnTo>
                    <a:pt x="5028424" y="3011244"/>
                  </a:lnTo>
                  <a:lnTo>
                    <a:pt x="4883168" y="2958956"/>
                  </a:lnTo>
                  <a:lnTo>
                    <a:pt x="4776582" y="3063160"/>
                  </a:lnTo>
                  <a:lnTo>
                    <a:pt x="4675998" y="3229277"/>
                  </a:lnTo>
                  <a:lnTo>
                    <a:pt x="4725336" y="3355583"/>
                  </a:lnTo>
                  <a:cubicBezTo>
                    <a:pt x="4725336" y="3431593"/>
                    <a:pt x="4725335" y="3507603"/>
                    <a:pt x="4725335" y="3583613"/>
                  </a:cubicBezTo>
                  <a:lnTo>
                    <a:pt x="4701051" y="3759255"/>
                  </a:lnTo>
                  <a:lnTo>
                    <a:pt x="4850401" y="3897467"/>
                  </a:lnTo>
                  <a:lnTo>
                    <a:pt x="4899737" y="4075490"/>
                  </a:lnTo>
                  <a:lnTo>
                    <a:pt x="4730097" y="4036249"/>
                  </a:lnTo>
                  <a:lnTo>
                    <a:pt x="4525880" y="4226178"/>
                  </a:lnTo>
                  <a:lnTo>
                    <a:pt x="4562840" y="4352955"/>
                  </a:lnTo>
                  <a:lnTo>
                    <a:pt x="4580974" y="4648480"/>
                  </a:lnTo>
                  <a:lnTo>
                    <a:pt x="4231648" y="4708431"/>
                  </a:lnTo>
                  <a:lnTo>
                    <a:pt x="4079673" y="4516522"/>
                  </a:lnTo>
                  <a:lnTo>
                    <a:pt x="3975613" y="4356005"/>
                  </a:lnTo>
                  <a:lnTo>
                    <a:pt x="3811778" y="4025682"/>
                  </a:lnTo>
                  <a:lnTo>
                    <a:pt x="3642710" y="4237514"/>
                  </a:lnTo>
                  <a:lnTo>
                    <a:pt x="3531932" y="4489927"/>
                  </a:lnTo>
                  <a:lnTo>
                    <a:pt x="3212274" y="4476780"/>
                  </a:lnTo>
                  <a:lnTo>
                    <a:pt x="3185062" y="4222063"/>
                  </a:lnTo>
                  <a:lnTo>
                    <a:pt x="3315067" y="3900990"/>
                  </a:lnTo>
                  <a:lnTo>
                    <a:pt x="3443727" y="3602092"/>
                  </a:lnTo>
                  <a:lnTo>
                    <a:pt x="3155595" y="3541891"/>
                  </a:lnTo>
                  <a:lnTo>
                    <a:pt x="3109211" y="3293000"/>
                  </a:lnTo>
                  <a:lnTo>
                    <a:pt x="3257989" y="3108404"/>
                  </a:lnTo>
                  <a:lnTo>
                    <a:pt x="3417680" y="2844281"/>
                  </a:lnTo>
                  <a:lnTo>
                    <a:pt x="3047769" y="2788647"/>
                  </a:lnTo>
                  <a:lnTo>
                    <a:pt x="2758968" y="2920285"/>
                  </a:lnTo>
                  <a:lnTo>
                    <a:pt x="2577323" y="3217371"/>
                  </a:lnTo>
                  <a:lnTo>
                    <a:pt x="2381391" y="3421588"/>
                  </a:lnTo>
                  <a:lnTo>
                    <a:pt x="2150784" y="3528449"/>
                  </a:lnTo>
                  <a:lnTo>
                    <a:pt x="1826361" y="3453115"/>
                  </a:lnTo>
                  <a:lnTo>
                    <a:pt x="1647098" y="3207276"/>
                  </a:lnTo>
                  <a:lnTo>
                    <a:pt x="1400019" y="3077448"/>
                  </a:lnTo>
                  <a:lnTo>
                    <a:pt x="1352294" y="2857703"/>
                  </a:lnTo>
                  <a:lnTo>
                    <a:pt x="1169073" y="2817662"/>
                  </a:lnTo>
                  <a:lnTo>
                    <a:pt x="1034348" y="2929141"/>
                  </a:lnTo>
                  <a:lnTo>
                    <a:pt x="876515" y="3146504"/>
                  </a:lnTo>
                  <a:lnTo>
                    <a:pt x="672298" y="3378726"/>
                  </a:lnTo>
                  <a:lnTo>
                    <a:pt x="548945" y="3613800"/>
                  </a:lnTo>
                  <a:lnTo>
                    <a:pt x="211948" y="3496077"/>
                  </a:lnTo>
                  <a:lnTo>
                    <a:pt x="0" y="3337993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9" name="任意多边形 18">
              <a:extLst>
                <a:ext uri="{FF2B5EF4-FFF2-40B4-BE49-F238E27FC236}">
                  <a16:creationId xmlns:a16="http://schemas.microsoft.com/office/drawing/2014/main" id="{279BF935-8CF1-95BE-362E-94701024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850" y="2251075"/>
              <a:ext cx="1039813" cy="2247900"/>
            </a:xfrm>
            <a:custGeom>
              <a:avLst/>
              <a:gdLst>
                <a:gd name="T0" fmla="*/ 0 w 5202336"/>
                <a:gd name="T1" fmla="*/ 0 h 11242130"/>
                <a:gd name="T2" fmla="*/ 5202336 w 5202336"/>
                <a:gd name="T3" fmla="*/ 11242130 h 11242130"/>
              </a:gdLst>
              <a:ahLst/>
              <a:cxnLst>
                <a:cxn ang="0">
                  <a:pos x="406964" y="3139700"/>
                </a:cxn>
                <a:cxn ang="0">
                  <a:pos x="130629" y="3693497"/>
                </a:cxn>
                <a:cxn ang="0">
                  <a:pos x="29592" y="4324935"/>
                </a:cxn>
                <a:cxn ang="0">
                  <a:pos x="333265" y="4985966"/>
                </a:cxn>
                <a:cxn ang="0">
                  <a:pos x="290286" y="5581052"/>
                </a:cxn>
                <a:cxn ang="0">
                  <a:pos x="204949" y="6309269"/>
                </a:cxn>
                <a:cxn ang="0">
                  <a:pos x="265807" y="6890794"/>
                </a:cxn>
                <a:cxn ang="0">
                  <a:pos x="158179" y="8083500"/>
                </a:cxn>
                <a:cxn ang="0">
                  <a:pos x="685005" y="8387829"/>
                </a:cxn>
                <a:cxn ang="0">
                  <a:pos x="529753" y="9134029"/>
                </a:cxn>
                <a:cxn ang="0">
                  <a:pos x="633288" y="9814694"/>
                </a:cxn>
                <a:cxn ang="0">
                  <a:pos x="579857" y="10405569"/>
                </a:cxn>
                <a:cxn ang="0">
                  <a:pos x="626701" y="10984775"/>
                </a:cxn>
                <a:cxn ang="0">
                  <a:pos x="1274713" y="11153453"/>
                </a:cxn>
                <a:cxn ang="0">
                  <a:pos x="1736676" y="11157448"/>
                </a:cxn>
                <a:cxn ang="0">
                  <a:pos x="1653531" y="10690721"/>
                </a:cxn>
                <a:cxn ang="0">
                  <a:pos x="1864891" y="10149979"/>
                </a:cxn>
                <a:cxn ang="0">
                  <a:pos x="2165697" y="9550847"/>
                </a:cxn>
                <a:cxn ang="0">
                  <a:pos x="2668016" y="8925894"/>
                </a:cxn>
                <a:cxn ang="0">
                  <a:pos x="3276228" y="7967389"/>
                </a:cxn>
                <a:cxn ang="0">
                  <a:pos x="3553793" y="7075934"/>
                </a:cxn>
                <a:cxn ang="0">
                  <a:pos x="3259669" y="6995614"/>
                </a:cxn>
                <a:cxn ang="0">
                  <a:pos x="3462065" y="6829325"/>
                </a:cxn>
                <a:cxn ang="0">
                  <a:pos x="3729533" y="6425654"/>
                </a:cxn>
                <a:cxn ang="0">
                  <a:pos x="4014712" y="6307063"/>
                </a:cxn>
                <a:cxn ang="0">
                  <a:pos x="4173116" y="6058842"/>
                </a:cxn>
                <a:cxn ang="0">
                  <a:pos x="4354760" y="5994449"/>
                </a:cxn>
                <a:cxn ang="0">
                  <a:pos x="4522117" y="5679455"/>
                </a:cxn>
                <a:cxn ang="0">
                  <a:pos x="4850730" y="5457329"/>
                </a:cxn>
                <a:cxn ang="0">
                  <a:pos x="4972273" y="5101183"/>
                </a:cxn>
                <a:cxn ang="0">
                  <a:pos x="4857403" y="4733131"/>
                </a:cxn>
                <a:cxn ang="0">
                  <a:pos x="4911601" y="4252590"/>
                </a:cxn>
                <a:cxn ang="0">
                  <a:pos x="5202336" y="4009604"/>
                </a:cxn>
                <a:cxn ang="0">
                  <a:pos x="5035426" y="3618309"/>
                </a:cxn>
                <a:cxn ang="0">
                  <a:pos x="5137821" y="3225303"/>
                </a:cxn>
                <a:cxn ang="0">
                  <a:pos x="4974085" y="2953742"/>
                </a:cxn>
                <a:cxn ang="0">
                  <a:pos x="4733205" y="2694805"/>
                </a:cxn>
                <a:cxn ang="0">
                  <a:pos x="4536406" y="2209353"/>
                </a:cxn>
                <a:cxn ang="0">
                  <a:pos x="4446574" y="1514010"/>
                </a:cxn>
                <a:cxn ang="0">
                  <a:pos x="4294561" y="1023664"/>
                </a:cxn>
                <a:cxn ang="0">
                  <a:pos x="3797920" y="581223"/>
                </a:cxn>
                <a:cxn ang="0">
                  <a:pos x="3553418" y="44698"/>
                </a:cxn>
                <a:cxn ang="0">
                  <a:pos x="2918370" y="6002"/>
                </a:cxn>
                <a:cxn ang="0">
                  <a:pos x="2653953" y="463871"/>
                </a:cxn>
                <a:cxn ang="0">
                  <a:pos x="2675954" y="928984"/>
                </a:cxn>
                <a:cxn ang="0">
                  <a:pos x="2462461" y="1296242"/>
                </a:cxn>
                <a:cxn ang="0">
                  <a:pos x="2187029" y="1680517"/>
                </a:cxn>
                <a:cxn ang="0">
                  <a:pos x="1966143" y="1838920"/>
                </a:cxn>
                <a:cxn ang="0">
                  <a:pos x="1957759" y="2204590"/>
                </a:cxn>
                <a:cxn ang="0">
                  <a:pos x="1905272" y="2492052"/>
                </a:cxn>
                <a:cxn ang="0">
                  <a:pos x="1514747" y="2576735"/>
                </a:cxn>
                <a:cxn ang="0">
                  <a:pos x="1309313" y="2410718"/>
                </a:cxn>
                <a:cxn ang="0">
                  <a:pos x="1082972" y="2630934"/>
                </a:cxn>
                <a:cxn ang="0">
                  <a:pos x="712539" y="2793529"/>
                </a:cxn>
              </a:cxnLst>
              <a:rect l="T0" t="T1" r="T2" b="T3"/>
              <a:pathLst>
                <a:path w="5202336" h="11242130">
                  <a:moveTo>
                    <a:pt x="435122" y="2961283"/>
                  </a:moveTo>
                  <a:lnTo>
                    <a:pt x="406964" y="3139700"/>
                  </a:lnTo>
                  <a:lnTo>
                    <a:pt x="232792" y="3416035"/>
                  </a:lnTo>
                  <a:lnTo>
                    <a:pt x="130629" y="3693497"/>
                  </a:lnTo>
                  <a:lnTo>
                    <a:pt x="0" y="4071994"/>
                  </a:lnTo>
                  <a:lnTo>
                    <a:pt x="29592" y="4324935"/>
                  </a:lnTo>
                  <a:lnTo>
                    <a:pt x="188755" y="4501977"/>
                  </a:lnTo>
                  <a:lnTo>
                    <a:pt x="333265" y="4985966"/>
                  </a:lnTo>
                  <a:lnTo>
                    <a:pt x="348907" y="5260610"/>
                  </a:lnTo>
                  <a:lnTo>
                    <a:pt x="290286" y="5581052"/>
                  </a:lnTo>
                  <a:lnTo>
                    <a:pt x="188686" y="5946163"/>
                  </a:lnTo>
                  <a:cubicBezTo>
                    <a:pt x="188378" y="6049893"/>
                    <a:pt x="205257" y="6205539"/>
                    <a:pt x="204949" y="6309269"/>
                  </a:cubicBezTo>
                  <a:lnTo>
                    <a:pt x="121221" y="6563767"/>
                  </a:lnTo>
                  <a:lnTo>
                    <a:pt x="265807" y="6890794"/>
                  </a:lnTo>
                  <a:lnTo>
                    <a:pt x="206450" y="7779044"/>
                  </a:lnTo>
                  <a:lnTo>
                    <a:pt x="158179" y="8083500"/>
                  </a:lnTo>
                  <a:lnTo>
                    <a:pt x="398115" y="8243714"/>
                  </a:lnTo>
                  <a:lnTo>
                    <a:pt x="685005" y="8387829"/>
                  </a:lnTo>
                  <a:lnTo>
                    <a:pt x="831601" y="8567092"/>
                  </a:lnTo>
                  <a:lnTo>
                    <a:pt x="529753" y="9134029"/>
                  </a:lnTo>
                  <a:lnTo>
                    <a:pt x="424978" y="9477028"/>
                  </a:lnTo>
                  <a:lnTo>
                    <a:pt x="633288" y="9814694"/>
                  </a:lnTo>
                  <a:lnTo>
                    <a:pt x="468412" y="10207130"/>
                  </a:lnTo>
                  <a:lnTo>
                    <a:pt x="579857" y="10405569"/>
                  </a:lnTo>
                  <a:lnTo>
                    <a:pt x="504131" y="10741299"/>
                  </a:lnTo>
                  <a:lnTo>
                    <a:pt x="626701" y="10984775"/>
                  </a:lnTo>
                  <a:lnTo>
                    <a:pt x="997118" y="11153851"/>
                  </a:lnTo>
                  <a:lnTo>
                    <a:pt x="1274713" y="11153453"/>
                  </a:lnTo>
                  <a:lnTo>
                    <a:pt x="1518841" y="11242130"/>
                  </a:lnTo>
                  <a:lnTo>
                    <a:pt x="1736676" y="11157448"/>
                  </a:lnTo>
                  <a:lnTo>
                    <a:pt x="1743447" y="10920562"/>
                  </a:lnTo>
                  <a:lnTo>
                    <a:pt x="1653531" y="10690721"/>
                  </a:lnTo>
                  <a:lnTo>
                    <a:pt x="1652040" y="10306126"/>
                  </a:lnTo>
                  <a:lnTo>
                    <a:pt x="1864891" y="10149979"/>
                  </a:lnTo>
                  <a:lnTo>
                    <a:pt x="2119685" y="9928424"/>
                  </a:lnTo>
                  <a:lnTo>
                    <a:pt x="2165697" y="9550847"/>
                  </a:lnTo>
                  <a:lnTo>
                    <a:pt x="2353246" y="9209658"/>
                  </a:lnTo>
                  <a:lnTo>
                    <a:pt x="2668016" y="8925894"/>
                  </a:lnTo>
                  <a:lnTo>
                    <a:pt x="3049340" y="8440787"/>
                  </a:lnTo>
                  <a:lnTo>
                    <a:pt x="3276228" y="7967389"/>
                  </a:lnTo>
                  <a:lnTo>
                    <a:pt x="3417392" y="7468940"/>
                  </a:lnTo>
                  <a:lnTo>
                    <a:pt x="3553793" y="7075934"/>
                  </a:lnTo>
                  <a:lnTo>
                    <a:pt x="3434060" y="7038405"/>
                  </a:lnTo>
                  <a:lnTo>
                    <a:pt x="3259669" y="6995614"/>
                  </a:lnTo>
                  <a:lnTo>
                    <a:pt x="3288804" y="6814468"/>
                  </a:lnTo>
                  <a:lnTo>
                    <a:pt x="3462065" y="6829325"/>
                  </a:lnTo>
                  <a:lnTo>
                    <a:pt x="3709144" y="6610821"/>
                  </a:lnTo>
                  <a:lnTo>
                    <a:pt x="3729533" y="6425654"/>
                  </a:lnTo>
                  <a:lnTo>
                    <a:pt x="3889648" y="6375548"/>
                  </a:lnTo>
                  <a:lnTo>
                    <a:pt x="4014712" y="6307063"/>
                  </a:lnTo>
                  <a:lnTo>
                    <a:pt x="4129013" y="6209432"/>
                  </a:lnTo>
                  <a:lnTo>
                    <a:pt x="4173116" y="6058842"/>
                  </a:lnTo>
                  <a:lnTo>
                    <a:pt x="4273599" y="6190282"/>
                  </a:lnTo>
                  <a:lnTo>
                    <a:pt x="4354760" y="5994449"/>
                  </a:lnTo>
                  <a:lnTo>
                    <a:pt x="4447088" y="5834237"/>
                  </a:lnTo>
                  <a:lnTo>
                    <a:pt x="4522117" y="5679455"/>
                  </a:lnTo>
                  <a:lnTo>
                    <a:pt x="4712047" y="5614492"/>
                  </a:lnTo>
                  <a:lnTo>
                    <a:pt x="4850730" y="5457329"/>
                  </a:lnTo>
                  <a:lnTo>
                    <a:pt x="4888929" y="5297685"/>
                  </a:lnTo>
                  <a:lnTo>
                    <a:pt x="4972273" y="5101183"/>
                  </a:lnTo>
                  <a:lnTo>
                    <a:pt x="5024561" y="4943351"/>
                  </a:lnTo>
                  <a:lnTo>
                    <a:pt x="4857403" y="4733131"/>
                  </a:lnTo>
                  <a:lnTo>
                    <a:pt x="4956175" y="4629497"/>
                  </a:lnTo>
                  <a:lnTo>
                    <a:pt x="4911601" y="4252590"/>
                  </a:lnTo>
                  <a:lnTo>
                    <a:pt x="5083051" y="4216201"/>
                  </a:lnTo>
                  <a:lnTo>
                    <a:pt x="5202336" y="4009604"/>
                  </a:lnTo>
                  <a:lnTo>
                    <a:pt x="5094386" y="3831481"/>
                  </a:lnTo>
                  <a:lnTo>
                    <a:pt x="5035426" y="3618309"/>
                  </a:lnTo>
                  <a:cubicBezTo>
                    <a:pt x="5037014" y="3537727"/>
                    <a:pt x="5038601" y="3457144"/>
                    <a:pt x="5040189" y="3376562"/>
                  </a:cubicBezTo>
                  <a:lnTo>
                    <a:pt x="5137821" y="3225303"/>
                  </a:lnTo>
                  <a:lnTo>
                    <a:pt x="5144295" y="3000226"/>
                  </a:lnTo>
                  <a:lnTo>
                    <a:pt x="4974085" y="2953742"/>
                  </a:lnTo>
                  <a:lnTo>
                    <a:pt x="4836543" y="2809056"/>
                  </a:lnTo>
                  <a:lnTo>
                    <a:pt x="4733205" y="2694805"/>
                  </a:lnTo>
                  <a:lnTo>
                    <a:pt x="4755481" y="2502346"/>
                  </a:lnTo>
                  <a:lnTo>
                    <a:pt x="4536406" y="2209353"/>
                  </a:lnTo>
                  <a:lnTo>
                    <a:pt x="4460777" y="1938362"/>
                  </a:lnTo>
                  <a:lnTo>
                    <a:pt x="4446574" y="1514010"/>
                  </a:lnTo>
                  <a:lnTo>
                    <a:pt x="4403528" y="1201117"/>
                  </a:lnTo>
                  <a:lnTo>
                    <a:pt x="4294561" y="1023664"/>
                  </a:lnTo>
                  <a:lnTo>
                    <a:pt x="4124645" y="802306"/>
                  </a:lnTo>
                  <a:lnTo>
                    <a:pt x="3797920" y="581223"/>
                  </a:lnTo>
                  <a:lnTo>
                    <a:pt x="3593034" y="513778"/>
                  </a:lnTo>
                  <a:lnTo>
                    <a:pt x="3553418" y="44698"/>
                  </a:lnTo>
                  <a:lnTo>
                    <a:pt x="3267273" y="0"/>
                  </a:lnTo>
                  <a:lnTo>
                    <a:pt x="2918370" y="6002"/>
                  </a:lnTo>
                  <a:lnTo>
                    <a:pt x="2690440" y="269180"/>
                  </a:lnTo>
                  <a:lnTo>
                    <a:pt x="2653953" y="463871"/>
                  </a:lnTo>
                  <a:lnTo>
                    <a:pt x="2652141" y="711621"/>
                  </a:lnTo>
                  <a:lnTo>
                    <a:pt x="2675954" y="928984"/>
                  </a:lnTo>
                  <a:lnTo>
                    <a:pt x="2678807" y="1103957"/>
                  </a:lnTo>
                  <a:lnTo>
                    <a:pt x="2462461" y="1296242"/>
                  </a:lnTo>
                  <a:lnTo>
                    <a:pt x="2332384" y="1429816"/>
                  </a:lnTo>
                  <a:lnTo>
                    <a:pt x="2187029" y="1680517"/>
                  </a:lnTo>
                  <a:lnTo>
                    <a:pt x="2070918" y="1703188"/>
                  </a:lnTo>
                  <a:lnTo>
                    <a:pt x="1966143" y="1838920"/>
                  </a:lnTo>
                  <a:lnTo>
                    <a:pt x="1897087" y="1990278"/>
                  </a:lnTo>
                  <a:lnTo>
                    <a:pt x="1957759" y="2204590"/>
                  </a:lnTo>
                  <a:lnTo>
                    <a:pt x="1967284" y="2341562"/>
                  </a:lnTo>
                  <a:lnTo>
                    <a:pt x="1905272" y="2492052"/>
                  </a:lnTo>
                  <a:lnTo>
                    <a:pt x="1707058" y="2528539"/>
                  </a:lnTo>
                  <a:lnTo>
                    <a:pt x="1514747" y="2576735"/>
                  </a:lnTo>
                  <a:lnTo>
                    <a:pt x="1475978" y="2449959"/>
                  </a:lnTo>
                  <a:lnTo>
                    <a:pt x="1309313" y="2410718"/>
                  </a:lnTo>
                  <a:lnTo>
                    <a:pt x="1230039" y="2533302"/>
                  </a:lnTo>
                  <a:lnTo>
                    <a:pt x="1082972" y="2630934"/>
                  </a:lnTo>
                  <a:lnTo>
                    <a:pt x="833412" y="2642368"/>
                  </a:lnTo>
                  <a:lnTo>
                    <a:pt x="712539" y="2793529"/>
                  </a:lnTo>
                  <a:lnTo>
                    <a:pt x="435122" y="2961283"/>
                  </a:lnTo>
                  <a:close/>
                </a:path>
              </a:pathLst>
            </a:custGeom>
            <a:solidFill>
              <a:srgbClr val="FFFFCC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0" name="任意多边形 19">
              <a:extLst>
                <a:ext uri="{FF2B5EF4-FFF2-40B4-BE49-F238E27FC236}">
                  <a16:creationId xmlns:a16="http://schemas.microsoft.com/office/drawing/2014/main" id="{0FA247BB-B395-C0F1-88C1-34F5E84CA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2439988"/>
              <a:ext cx="1119188" cy="1128712"/>
            </a:xfrm>
            <a:custGeom>
              <a:avLst/>
              <a:gdLst>
                <a:gd name="T0" fmla="*/ 0 w 5600912"/>
                <a:gd name="T1" fmla="*/ 0 h 5645092"/>
                <a:gd name="T2" fmla="*/ 5600912 w 5600912"/>
                <a:gd name="T3" fmla="*/ 5645092 h 5645092"/>
              </a:gdLst>
              <a:ahLst/>
              <a:cxnLst>
                <a:cxn ang="0">
                  <a:pos x="3446782" y="109291"/>
                </a:cxn>
                <a:cxn ang="0">
                  <a:pos x="2965557" y="372238"/>
                </a:cxn>
                <a:cxn ang="0">
                  <a:pos x="2498847" y="722271"/>
                </a:cxn>
                <a:cxn ang="0">
                  <a:pos x="2163328" y="1043276"/>
                </a:cxn>
                <a:cxn ang="0">
                  <a:pos x="1798780" y="1451366"/>
                </a:cxn>
                <a:cxn ang="0">
                  <a:pos x="1399006" y="1746159"/>
                </a:cxn>
                <a:cxn ang="0">
                  <a:pos x="946247" y="2055467"/>
                </a:cxn>
                <a:cxn ang="0">
                  <a:pos x="859161" y="2434528"/>
                </a:cxn>
                <a:cxn ang="0">
                  <a:pos x="611291" y="2728194"/>
                </a:cxn>
                <a:cxn ang="0">
                  <a:pos x="535902" y="3151362"/>
                </a:cxn>
                <a:cxn ang="0">
                  <a:pos x="346090" y="3458416"/>
                </a:cxn>
                <a:cxn ang="0">
                  <a:pos x="0" y="3577347"/>
                </a:cxn>
                <a:cxn ang="0">
                  <a:pos x="300169" y="3923862"/>
                </a:cxn>
                <a:cxn ang="0">
                  <a:pos x="668990" y="4246199"/>
                </a:cxn>
                <a:cxn ang="0">
                  <a:pos x="616032" y="4515156"/>
                </a:cxn>
                <a:cxn ang="0">
                  <a:pos x="953599" y="4505631"/>
                </a:cxn>
                <a:cxn ang="0">
                  <a:pos x="1241631" y="4372306"/>
                </a:cxn>
                <a:cxn ang="0">
                  <a:pos x="1456142" y="4324656"/>
                </a:cxn>
                <a:cxn ang="0">
                  <a:pos x="1645501" y="4658031"/>
                </a:cxn>
                <a:cxn ang="0">
                  <a:pos x="1756750" y="4874849"/>
                </a:cxn>
                <a:cxn ang="0">
                  <a:pos x="1642450" y="5012391"/>
                </a:cxn>
                <a:cxn ang="0">
                  <a:pos x="1504908" y="4945716"/>
                </a:cxn>
                <a:cxn ang="0">
                  <a:pos x="1334599" y="4874849"/>
                </a:cxn>
                <a:cxn ang="0">
                  <a:pos x="1069040" y="4756357"/>
                </a:cxn>
                <a:cxn ang="0">
                  <a:pos x="803481" y="4651582"/>
                </a:cxn>
                <a:cxn ang="0">
                  <a:pos x="645748" y="4808174"/>
                </a:cxn>
                <a:cxn ang="0">
                  <a:pos x="866781" y="4997757"/>
                </a:cxn>
                <a:cxn ang="0">
                  <a:pos x="1342983" y="5132793"/>
                </a:cxn>
                <a:cxn ang="0">
                  <a:pos x="1844385" y="5354919"/>
                </a:cxn>
                <a:cxn ang="0">
                  <a:pos x="2213578" y="5468078"/>
                </a:cxn>
                <a:cxn ang="0">
                  <a:pos x="2456545" y="5645092"/>
                </a:cxn>
                <a:cxn ang="0">
                  <a:pos x="2619730" y="4968957"/>
                </a:cxn>
                <a:cxn ang="0">
                  <a:pos x="3106746" y="4373447"/>
                </a:cxn>
                <a:cxn ang="0">
                  <a:pos x="2944920" y="3835656"/>
                </a:cxn>
                <a:cxn ang="0">
                  <a:pos x="3133039" y="3330732"/>
                </a:cxn>
                <a:cxn ang="0">
                  <a:pos x="4136413" y="2791130"/>
                </a:cxn>
                <a:cxn ang="0">
                  <a:pos x="5067209" y="1995594"/>
                </a:cxn>
                <a:cxn ang="0">
                  <a:pos x="5600912" y="1412776"/>
                </a:cxn>
                <a:cxn ang="0">
                  <a:pos x="5155985" y="1154715"/>
                </a:cxn>
                <a:cxn ang="0">
                  <a:pos x="4782600" y="616354"/>
                </a:cxn>
                <a:cxn ang="0">
                  <a:pos x="4559805" y="67328"/>
                </a:cxn>
                <a:cxn ang="0">
                  <a:pos x="3947154" y="180388"/>
                </a:cxn>
              </a:cxnLst>
              <a:rect l="T0" t="T1" r="T2" b="T3"/>
              <a:pathLst>
                <a:path w="5600912" h="5645092">
                  <a:moveTo>
                    <a:pt x="3638549" y="0"/>
                  </a:moveTo>
                  <a:lnTo>
                    <a:pt x="3446782" y="109291"/>
                  </a:lnTo>
                  <a:lnTo>
                    <a:pt x="3126904" y="153397"/>
                  </a:lnTo>
                  <a:lnTo>
                    <a:pt x="2965557" y="372238"/>
                  </a:lnTo>
                  <a:lnTo>
                    <a:pt x="2746716" y="561487"/>
                  </a:lnTo>
                  <a:lnTo>
                    <a:pt x="2498847" y="722271"/>
                  </a:lnTo>
                  <a:lnTo>
                    <a:pt x="2223075" y="882491"/>
                  </a:lnTo>
                  <a:lnTo>
                    <a:pt x="2163328" y="1043276"/>
                  </a:lnTo>
                  <a:lnTo>
                    <a:pt x="1974078" y="1247603"/>
                  </a:lnTo>
                  <a:lnTo>
                    <a:pt x="1798780" y="1451366"/>
                  </a:lnTo>
                  <a:lnTo>
                    <a:pt x="1677031" y="1629482"/>
                  </a:lnTo>
                  <a:lnTo>
                    <a:pt x="1399006" y="1746159"/>
                  </a:lnTo>
                  <a:lnTo>
                    <a:pt x="1034458" y="1850576"/>
                  </a:lnTo>
                  <a:lnTo>
                    <a:pt x="946247" y="2055467"/>
                  </a:lnTo>
                  <a:lnTo>
                    <a:pt x="771512" y="2260357"/>
                  </a:lnTo>
                  <a:lnTo>
                    <a:pt x="859161" y="2434528"/>
                  </a:lnTo>
                  <a:lnTo>
                    <a:pt x="785462" y="2580798"/>
                  </a:lnTo>
                  <a:lnTo>
                    <a:pt x="611291" y="2728194"/>
                  </a:lnTo>
                  <a:lnTo>
                    <a:pt x="624115" y="3048636"/>
                  </a:lnTo>
                  <a:lnTo>
                    <a:pt x="535902" y="3151362"/>
                  </a:lnTo>
                  <a:lnTo>
                    <a:pt x="347217" y="3269167"/>
                  </a:lnTo>
                  <a:cubicBezTo>
                    <a:pt x="346841" y="3332250"/>
                    <a:pt x="346466" y="3395333"/>
                    <a:pt x="346090" y="3458416"/>
                  </a:cubicBezTo>
                  <a:lnTo>
                    <a:pt x="171918" y="3486881"/>
                  </a:lnTo>
                  <a:lnTo>
                    <a:pt x="0" y="3577347"/>
                  </a:lnTo>
                  <a:lnTo>
                    <a:pt x="138244" y="3729170"/>
                  </a:lnTo>
                  <a:lnTo>
                    <a:pt x="300169" y="3923862"/>
                  </a:lnTo>
                  <a:lnTo>
                    <a:pt x="531820" y="4069788"/>
                  </a:lnTo>
                  <a:lnTo>
                    <a:pt x="668990" y="4246199"/>
                  </a:lnTo>
                  <a:lnTo>
                    <a:pt x="681566" y="4400856"/>
                  </a:lnTo>
                  <a:lnTo>
                    <a:pt x="616032" y="4515156"/>
                  </a:lnTo>
                  <a:lnTo>
                    <a:pt x="802340" y="4562781"/>
                  </a:lnTo>
                  <a:lnTo>
                    <a:pt x="953599" y="4505631"/>
                  </a:lnTo>
                  <a:lnTo>
                    <a:pt x="1114383" y="4458006"/>
                  </a:lnTo>
                  <a:lnTo>
                    <a:pt x="1241631" y="4372306"/>
                  </a:lnTo>
                  <a:lnTo>
                    <a:pt x="1362478" y="4422089"/>
                  </a:lnTo>
                  <a:lnTo>
                    <a:pt x="1456142" y="4324656"/>
                  </a:lnTo>
                  <a:lnTo>
                    <a:pt x="1537675" y="4494990"/>
                  </a:lnTo>
                  <a:lnTo>
                    <a:pt x="1645501" y="4658031"/>
                  </a:lnTo>
                  <a:lnTo>
                    <a:pt x="1732367" y="4779599"/>
                  </a:lnTo>
                  <a:lnTo>
                    <a:pt x="1756750" y="4874849"/>
                  </a:lnTo>
                  <a:lnTo>
                    <a:pt x="1699600" y="4926666"/>
                  </a:lnTo>
                  <a:cubicBezTo>
                    <a:pt x="1680550" y="4949590"/>
                    <a:pt x="1649805" y="4987198"/>
                    <a:pt x="1642450" y="5012391"/>
                  </a:cubicBezTo>
                  <a:lnTo>
                    <a:pt x="1600158" y="4964766"/>
                  </a:lnTo>
                  <a:lnTo>
                    <a:pt x="1504908" y="4945716"/>
                  </a:lnTo>
                  <a:lnTo>
                    <a:pt x="1405466" y="4989149"/>
                  </a:lnTo>
                  <a:lnTo>
                    <a:pt x="1334599" y="4874849"/>
                  </a:lnTo>
                  <a:lnTo>
                    <a:pt x="1206582" y="4789124"/>
                  </a:lnTo>
                  <a:lnTo>
                    <a:pt x="1069040" y="4756357"/>
                  </a:lnTo>
                  <a:lnTo>
                    <a:pt x="950548" y="4689682"/>
                  </a:lnTo>
                  <a:lnTo>
                    <a:pt x="803481" y="4651582"/>
                  </a:lnTo>
                  <a:lnTo>
                    <a:pt x="652222" y="4693874"/>
                  </a:lnTo>
                  <a:lnTo>
                    <a:pt x="645748" y="4808174"/>
                  </a:lnTo>
                  <a:lnTo>
                    <a:pt x="672810" y="4895809"/>
                  </a:lnTo>
                  <a:lnTo>
                    <a:pt x="866781" y="4997757"/>
                  </a:lnTo>
                  <a:lnTo>
                    <a:pt x="1118575" y="5032210"/>
                  </a:lnTo>
                  <a:lnTo>
                    <a:pt x="1342983" y="5132793"/>
                  </a:lnTo>
                  <a:lnTo>
                    <a:pt x="1592543" y="5226902"/>
                  </a:lnTo>
                  <a:lnTo>
                    <a:pt x="1844385" y="5354919"/>
                  </a:lnTo>
                  <a:lnTo>
                    <a:pt x="1999836" y="5463886"/>
                  </a:lnTo>
                  <a:lnTo>
                    <a:pt x="2213578" y="5468078"/>
                  </a:lnTo>
                  <a:lnTo>
                    <a:pt x="2370170" y="5515703"/>
                  </a:lnTo>
                  <a:lnTo>
                    <a:pt x="2456545" y="5645092"/>
                  </a:lnTo>
                  <a:lnTo>
                    <a:pt x="2504190" y="5275097"/>
                  </a:lnTo>
                  <a:lnTo>
                    <a:pt x="2619730" y="4968957"/>
                  </a:lnTo>
                  <a:lnTo>
                    <a:pt x="2812041" y="4713494"/>
                  </a:lnTo>
                  <a:lnTo>
                    <a:pt x="3106746" y="4373447"/>
                  </a:lnTo>
                  <a:lnTo>
                    <a:pt x="3000829" y="4103696"/>
                  </a:lnTo>
                  <a:lnTo>
                    <a:pt x="2944920" y="3835656"/>
                  </a:lnTo>
                  <a:lnTo>
                    <a:pt x="3052647" y="3567716"/>
                  </a:lnTo>
                  <a:lnTo>
                    <a:pt x="3133039" y="3330732"/>
                  </a:lnTo>
                  <a:lnTo>
                    <a:pt x="3292787" y="3163999"/>
                  </a:lnTo>
                  <a:lnTo>
                    <a:pt x="4136413" y="2791130"/>
                  </a:lnTo>
                  <a:lnTo>
                    <a:pt x="4583716" y="2336212"/>
                  </a:lnTo>
                  <a:lnTo>
                    <a:pt x="5067209" y="1995594"/>
                  </a:lnTo>
                  <a:lnTo>
                    <a:pt x="5392398" y="1698980"/>
                  </a:lnTo>
                  <a:lnTo>
                    <a:pt x="5600912" y="1412776"/>
                  </a:lnTo>
                  <a:lnTo>
                    <a:pt x="5368586" y="1251776"/>
                  </a:lnTo>
                  <a:lnTo>
                    <a:pt x="5155985" y="1154715"/>
                  </a:lnTo>
                  <a:lnTo>
                    <a:pt x="4793365" y="1106991"/>
                  </a:lnTo>
                  <a:lnTo>
                    <a:pt x="4782600" y="616354"/>
                  </a:lnTo>
                  <a:lnTo>
                    <a:pt x="4761541" y="200776"/>
                  </a:lnTo>
                  <a:lnTo>
                    <a:pt x="4559805" y="67328"/>
                  </a:lnTo>
                  <a:lnTo>
                    <a:pt x="4244239" y="160767"/>
                  </a:lnTo>
                  <a:lnTo>
                    <a:pt x="3947154" y="180388"/>
                  </a:lnTo>
                  <a:lnTo>
                    <a:pt x="3638549" y="0"/>
                  </a:lnTo>
                  <a:close/>
                </a:path>
              </a:pathLst>
            </a:custGeom>
            <a:grp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1" name="任意多边形 20">
              <a:extLst>
                <a:ext uri="{FF2B5EF4-FFF2-40B4-BE49-F238E27FC236}">
                  <a16:creationId xmlns:a16="http://schemas.microsoft.com/office/drawing/2014/main" id="{D4A37EB8-15BF-BED1-A690-3CA1176B4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70163"/>
              <a:ext cx="1611313" cy="1190626"/>
            </a:xfrm>
            <a:custGeom>
              <a:avLst/>
              <a:gdLst>
                <a:gd name="T0" fmla="*/ 0 w 8058441"/>
                <a:gd name="T1" fmla="*/ 0 h 5950929"/>
                <a:gd name="T2" fmla="*/ 8058441 w 8058441"/>
                <a:gd name="T3" fmla="*/ 5950929 h 5950929"/>
              </a:gdLst>
              <a:ahLst/>
              <a:cxnLst>
                <a:cxn ang="0">
                  <a:pos x="8030902" y="1546619"/>
                </a:cxn>
                <a:cxn ang="0">
                  <a:pos x="7754567" y="2100416"/>
                </a:cxn>
                <a:cxn ang="0">
                  <a:pos x="7653530" y="2731854"/>
                </a:cxn>
                <a:cxn ang="0">
                  <a:pos x="7957203" y="3392885"/>
                </a:cxn>
                <a:cxn ang="0">
                  <a:pos x="7914224" y="3987971"/>
                </a:cxn>
                <a:cxn ang="0">
                  <a:pos x="7827028" y="4712765"/>
                </a:cxn>
                <a:cxn ang="0">
                  <a:pos x="6984773" y="4768182"/>
                </a:cxn>
                <a:cxn ang="0">
                  <a:pos x="6434407" y="5034411"/>
                </a:cxn>
                <a:cxn ang="0">
                  <a:pos x="5564976" y="5626153"/>
                </a:cxn>
                <a:cxn ang="0">
                  <a:pos x="4859334" y="5820422"/>
                </a:cxn>
                <a:cxn ang="0">
                  <a:pos x="5321196" y="4820098"/>
                </a:cxn>
                <a:cxn ang="0">
                  <a:pos x="4529382" y="4325171"/>
                </a:cxn>
                <a:cxn ang="0">
                  <a:pos x="4400695" y="3871964"/>
                </a:cxn>
                <a:cxn ang="0">
                  <a:pos x="3946347" y="3792812"/>
                </a:cxn>
                <a:cxn ang="0">
                  <a:pos x="3124518" y="4169719"/>
                </a:cxn>
                <a:cxn ang="0">
                  <a:pos x="2477191" y="4120283"/>
                </a:cxn>
                <a:cxn ang="0">
                  <a:pos x="2065706" y="3696992"/>
                </a:cxn>
                <a:cxn ang="0">
                  <a:pos x="1386181" y="3705277"/>
                </a:cxn>
                <a:cxn ang="0">
                  <a:pos x="1042888" y="3969913"/>
                </a:cxn>
                <a:cxn ang="0">
                  <a:pos x="688276" y="3695082"/>
                </a:cxn>
                <a:cxn ang="0">
                  <a:pos x="281554" y="3693271"/>
                </a:cxn>
                <a:cxn ang="0">
                  <a:pos x="0" y="3462074"/>
                </a:cxn>
                <a:cxn ang="0">
                  <a:pos x="437575" y="2900116"/>
                </a:cxn>
                <a:cxn ang="0">
                  <a:pos x="1052706" y="2348038"/>
                </a:cxn>
                <a:cxn ang="0">
                  <a:pos x="1384469" y="1740621"/>
                </a:cxn>
                <a:cxn ang="0">
                  <a:pos x="1981692" y="1816251"/>
                </a:cxn>
                <a:cxn ang="0">
                  <a:pos x="2615402" y="1941886"/>
                </a:cxn>
                <a:cxn ang="0">
                  <a:pos x="3518764" y="1501255"/>
                </a:cxn>
                <a:cxn ang="0">
                  <a:pos x="4296652" y="1342292"/>
                </a:cxn>
                <a:cxn ang="0">
                  <a:pos x="4719820" y="1284800"/>
                </a:cxn>
                <a:cxn ang="0">
                  <a:pos x="4997845" y="964922"/>
                </a:cxn>
                <a:cxn ang="0">
                  <a:pos x="5682834" y="686896"/>
                </a:cxn>
                <a:cxn ang="0">
                  <a:pos x="6033994" y="250341"/>
                </a:cxn>
                <a:cxn ang="0">
                  <a:pos x="6291531" y="248221"/>
                </a:cxn>
                <a:cxn ang="0">
                  <a:pos x="6460600" y="103536"/>
                </a:cxn>
                <a:cxn ang="0">
                  <a:pos x="6666057" y="13620"/>
                </a:cxn>
                <a:cxn ang="0">
                  <a:pos x="6869133" y="136874"/>
                </a:cxn>
                <a:cxn ang="0">
                  <a:pos x="7148483" y="197819"/>
                </a:cxn>
                <a:cxn ang="0">
                  <a:pos x="7486349" y="280417"/>
                </a:cxn>
                <a:cxn ang="0">
                  <a:pos x="7464644" y="628180"/>
                </a:cxn>
                <a:cxn ang="0">
                  <a:pos x="7752875" y="862882"/>
                </a:cxn>
                <a:cxn ang="0">
                  <a:pos x="7994051" y="1049860"/>
                </a:cxn>
                <a:cxn ang="0">
                  <a:pos x="7952999" y="1325515"/>
                </a:cxn>
              </a:cxnLst>
              <a:rect l="T0" t="T1" r="T2" b="T3"/>
              <a:pathLst>
                <a:path w="8058441" h="5950929">
                  <a:moveTo>
                    <a:pt x="8058441" y="1366813"/>
                  </a:moveTo>
                  <a:lnTo>
                    <a:pt x="8030902" y="1546619"/>
                  </a:lnTo>
                  <a:lnTo>
                    <a:pt x="7856730" y="1822954"/>
                  </a:lnTo>
                  <a:lnTo>
                    <a:pt x="7754567" y="2100416"/>
                  </a:lnTo>
                  <a:lnTo>
                    <a:pt x="7623938" y="2478913"/>
                  </a:lnTo>
                  <a:lnTo>
                    <a:pt x="7653530" y="2731854"/>
                  </a:lnTo>
                  <a:lnTo>
                    <a:pt x="7812693" y="2908896"/>
                  </a:lnTo>
                  <a:lnTo>
                    <a:pt x="7957203" y="3392885"/>
                  </a:lnTo>
                  <a:lnTo>
                    <a:pt x="7972845" y="3667529"/>
                  </a:lnTo>
                  <a:lnTo>
                    <a:pt x="7914224" y="3987971"/>
                  </a:lnTo>
                  <a:lnTo>
                    <a:pt x="7812624" y="4353082"/>
                  </a:lnTo>
                  <a:lnTo>
                    <a:pt x="7827028" y="4712765"/>
                  </a:lnTo>
                  <a:lnTo>
                    <a:pt x="7265761" y="4791424"/>
                  </a:lnTo>
                  <a:lnTo>
                    <a:pt x="6984773" y="4768182"/>
                  </a:lnTo>
                  <a:lnTo>
                    <a:pt x="6768329" y="4648949"/>
                  </a:lnTo>
                  <a:lnTo>
                    <a:pt x="6434407" y="5034411"/>
                  </a:lnTo>
                  <a:lnTo>
                    <a:pt x="6025227" y="5550496"/>
                  </a:lnTo>
                  <a:lnTo>
                    <a:pt x="5564976" y="5626153"/>
                  </a:lnTo>
                  <a:lnTo>
                    <a:pt x="4980825" y="5950929"/>
                  </a:lnTo>
                  <a:lnTo>
                    <a:pt x="4859334" y="5820422"/>
                  </a:lnTo>
                  <a:lnTo>
                    <a:pt x="5114128" y="5325023"/>
                  </a:lnTo>
                  <a:lnTo>
                    <a:pt x="5321196" y="4820098"/>
                  </a:lnTo>
                  <a:lnTo>
                    <a:pt x="4998587" y="4554440"/>
                  </a:lnTo>
                  <a:lnTo>
                    <a:pt x="4529382" y="4325171"/>
                  </a:lnTo>
                  <a:lnTo>
                    <a:pt x="4522038" y="3944653"/>
                  </a:lnTo>
                  <a:lnTo>
                    <a:pt x="4400695" y="3871964"/>
                  </a:lnTo>
                  <a:lnTo>
                    <a:pt x="4223242" y="3717183"/>
                  </a:lnTo>
                  <a:lnTo>
                    <a:pt x="3946347" y="3792812"/>
                  </a:lnTo>
                  <a:lnTo>
                    <a:pt x="3640208" y="4042273"/>
                  </a:lnTo>
                  <a:lnTo>
                    <a:pt x="3124518" y="4169719"/>
                  </a:lnTo>
                  <a:lnTo>
                    <a:pt x="2730942" y="4251724"/>
                  </a:lnTo>
                  <a:lnTo>
                    <a:pt x="2477191" y="4120283"/>
                  </a:lnTo>
                  <a:lnTo>
                    <a:pt x="2214583" y="3950545"/>
                  </a:lnTo>
                  <a:lnTo>
                    <a:pt x="2065706" y="3696992"/>
                  </a:lnTo>
                  <a:lnTo>
                    <a:pt x="1792332" y="3713561"/>
                  </a:lnTo>
                  <a:lnTo>
                    <a:pt x="1386181" y="3705277"/>
                  </a:lnTo>
                  <a:lnTo>
                    <a:pt x="1182535" y="3840438"/>
                  </a:lnTo>
                  <a:lnTo>
                    <a:pt x="1042888" y="3969913"/>
                  </a:lnTo>
                  <a:lnTo>
                    <a:pt x="996697" y="3714801"/>
                  </a:lnTo>
                  <a:lnTo>
                    <a:pt x="688276" y="3695082"/>
                  </a:lnTo>
                  <a:lnTo>
                    <a:pt x="479197" y="3601642"/>
                  </a:lnTo>
                  <a:lnTo>
                    <a:pt x="281554" y="3693271"/>
                  </a:lnTo>
                  <a:lnTo>
                    <a:pt x="205254" y="3509915"/>
                  </a:lnTo>
                  <a:lnTo>
                    <a:pt x="0" y="3462074"/>
                  </a:lnTo>
                  <a:lnTo>
                    <a:pt x="242784" y="3241305"/>
                  </a:lnTo>
                  <a:lnTo>
                    <a:pt x="437575" y="2900116"/>
                  </a:lnTo>
                  <a:lnTo>
                    <a:pt x="874013" y="2686275"/>
                  </a:lnTo>
                  <a:lnTo>
                    <a:pt x="1052706" y="2348038"/>
                  </a:lnTo>
                  <a:lnTo>
                    <a:pt x="1162343" y="1997895"/>
                  </a:lnTo>
                  <a:lnTo>
                    <a:pt x="1384469" y="1740621"/>
                  </a:lnTo>
                  <a:lnTo>
                    <a:pt x="1705377" y="1539104"/>
                  </a:lnTo>
                  <a:lnTo>
                    <a:pt x="1981692" y="1816251"/>
                  </a:lnTo>
                  <a:lnTo>
                    <a:pt x="2211632" y="2168576"/>
                  </a:lnTo>
                  <a:lnTo>
                    <a:pt x="2615402" y="1941886"/>
                  </a:lnTo>
                  <a:lnTo>
                    <a:pt x="3013170" y="1729286"/>
                  </a:lnTo>
                  <a:lnTo>
                    <a:pt x="3518764" y="1501255"/>
                  </a:lnTo>
                  <a:lnTo>
                    <a:pt x="4051207" y="1374506"/>
                  </a:lnTo>
                  <a:lnTo>
                    <a:pt x="4296652" y="1342292"/>
                  </a:lnTo>
                  <a:lnTo>
                    <a:pt x="4502106" y="1443893"/>
                  </a:lnTo>
                  <a:lnTo>
                    <a:pt x="4719820" y="1284800"/>
                  </a:lnTo>
                  <a:lnTo>
                    <a:pt x="4938661" y="1298187"/>
                  </a:lnTo>
                  <a:lnTo>
                    <a:pt x="4997845" y="964922"/>
                  </a:lnTo>
                  <a:lnTo>
                    <a:pt x="5275307" y="832602"/>
                  </a:lnTo>
                  <a:lnTo>
                    <a:pt x="5682834" y="686896"/>
                  </a:lnTo>
                  <a:lnTo>
                    <a:pt x="5946345" y="555704"/>
                  </a:lnTo>
                  <a:lnTo>
                    <a:pt x="6033994" y="250341"/>
                  </a:lnTo>
                  <a:lnTo>
                    <a:pt x="6193230" y="134491"/>
                  </a:lnTo>
                  <a:lnTo>
                    <a:pt x="6291531" y="248221"/>
                  </a:lnTo>
                  <a:lnTo>
                    <a:pt x="6377827" y="131541"/>
                  </a:lnTo>
                  <a:lnTo>
                    <a:pt x="6460600" y="103536"/>
                  </a:lnTo>
                  <a:lnTo>
                    <a:pt x="6488035" y="0"/>
                  </a:lnTo>
                  <a:lnTo>
                    <a:pt x="6666057" y="13620"/>
                  </a:lnTo>
                  <a:lnTo>
                    <a:pt x="6753593" y="27336"/>
                  </a:lnTo>
                  <a:lnTo>
                    <a:pt x="6869133" y="136874"/>
                  </a:lnTo>
                  <a:lnTo>
                    <a:pt x="7049538" y="246412"/>
                  </a:lnTo>
                  <a:lnTo>
                    <a:pt x="7148483" y="197819"/>
                  </a:lnTo>
                  <a:lnTo>
                    <a:pt x="7251473" y="209551"/>
                  </a:lnTo>
                  <a:lnTo>
                    <a:pt x="7486349" y="280417"/>
                  </a:lnTo>
                  <a:lnTo>
                    <a:pt x="7434928" y="455490"/>
                  </a:lnTo>
                  <a:lnTo>
                    <a:pt x="7464644" y="628180"/>
                  </a:lnTo>
                  <a:lnTo>
                    <a:pt x="7539133" y="815158"/>
                  </a:lnTo>
                  <a:lnTo>
                    <a:pt x="7752875" y="862882"/>
                  </a:lnTo>
                  <a:lnTo>
                    <a:pt x="7868415" y="953940"/>
                  </a:lnTo>
                  <a:lnTo>
                    <a:pt x="7994051" y="1049860"/>
                  </a:lnTo>
                  <a:lnTo>
                    <a:pt x="8027388" y="1197498"/>
                  </a:lnTo>
                  <a:lnTo>
                    <a:pt x="7952999" y="1325515"/>
                  </a:lnTo>
                  <a:lnTo>
                    <a:pt x="8058441" y="1366813"/>
                  </a:lnTo>
                  <a:close/>
                </a:path>
              </a:pathLst>
            </a:custGeom>
            <a:solidFill>
              <a:srgbClr val="FFFFCC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3" name="Rectangle 57">
            <a:extLst>
              <a:ext uri="{FF2B5EF4-FFF2-40B4-BE49-F238E27FC236}">
                <a16:creationId xmlns:a16="http://schemas.microsoft.com/office/drawing/2014/main" id="{7D0B6505-C46D-9EF2-74C3-4AC46F09D5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64341" y="3800711"/>
            <a:ext cx="35586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>
                <a:latin typeface="Arial" charset="0"/>
              </a:rPr>
              <a:t>Eastern</a:t>
            </a:r>
            <a:endParaRPr lang="en-GB" altLang="en-US" sz="800" dirty="0"/>
          </a:p>
        </p:txBody>
      </p:sp>
      <p:sp>
        <p:nvSpPr>
          <p:cNvPr id="484" name="Rectangle 57">
            <a:extLst>
              <a:ext uri="{FF2B5EF4-FFF2-40B4-BE49-F238E27FC236}">
                <a16:creationId xmlns:a16="http://schemas.microsoft.com/office/drawing/2014/main" id="{78C73BB7-6917-031C-1C69-CF6FBDA54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8428" y="4482703"/>
            <a:ext cx="29655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 err="1">
                <a:latin typeface="Arial" charset="0"/>
              </a:rPr>
              <a:t>Nimba</a:t>
            </a:r>
            <a:endParaRPr lang="en-GB" altLang="en-US" sz="800" dirty="0"/>
          </a:p>
        </p:txBody>
      </p:sp>
      <p:sp>
        <p:nvSpPr>
          <p:cNvPr id="485" name="Rectangle 57">
            <a:extLst>
              <a:ext uri="{FF2B5EF4-FFF2-40B4-BE49-F238E27FC236}">
                <a16:creationId xmlns:a16="http://schemas.microsoft.com/office/drawing/2014/main" id="{B86B8737-4630-8E86-1167-0F7AF14453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6076" y="4481350"/>
            <a:ext cx="24205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>
                <a:latin typeface="Arial" charset="0"/>
              </a:rPr>
              <a:t>Bong</a:t>
            </a:r>
            <a:endParaRPr lang="en-GB" altLang="en-US" sz="800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35FCAB48-8491-CF0B-23B9-241DC06E9E89}"/>
              </a:ext>
            </a:extLst>
          </p:cNvPr>
          <p:cNvSpPr txBox="1"/>
          <p:nvPr/>
        </p:nvSpPr>
        <p:spPr>
          <a:xfrm>
            <a:off x="5785565" y="1970579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latin typeface="Segoe Condensed" panose="020B0606040200020203" pitchFamily="34" charset="0"/>
              </a:rPr>
              <a:t>Nigeria</a:t>
            </a:r>
            <a:endParaRPr lang="en-US" sz="1286" dirty="0"/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8A3220F2-8EE4-E773-9324-4DF00D8576B1}"/>
              </a:ext>
            </a:extLst>
          </p:cNvPr>
          <p:cNvSpPr txBox="1"/>
          <p:nvPr/>
        </p:nvSpPr>
        <p:spPr>
          <a:xfrm>
            <a:off x="208394" y="3124875"/>
            <a:ext cx="848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Guinea</a:t>
            </a:r>
            <a:endParaRPr lang="en-US" sz="1286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901E2A99-DA3D-F243-0D01-F9C729137E12}"/>
              </a:ext>
            </a:extLst>
          </p:cNvPr>
          <p:cNvSpPr txBox="1"/>
          <p:nvPr/>
        </p:nvSpPr>
        <p:spPr>
          <a:xfrm>
            <a:off x="687027" y="3913194"/>
            <a:ext cx="752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Sierra</a:t>
            </a:r>
          </a:p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Leone</a:t>
            </a:r>
            <a:endParaRPr lang="en-US" sz="1286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876BB296-3CB7-73F4-6034-B9A80ECAD72A}"/>
              </a:ext>
            </a:extLst>
          </p:cNvPr>
          <p:cNvSpPr txBox="1"/>
          <p:nvPr/>
        </p:nvSpPr>
        <p:spPr>
          <a:xfrm>
            <a:off x="2407870" y="5175726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Liberia</a:t>
            </a:r>
            <a:endParaRPr lang="en-US" sz="1286" dirty="0"/>
          </a:p>
        </p:txBody>
      </p:sp>
      <p:sp>
        <p:nvSpPr>
          <p:cNvPr id="490" name="Rectangle 57">
            <a:extLst>
              <a:ext uri="{FF2B5EF4-FFF2-40B4-BE49-F238E27FC236}">
                <a16:creationId xmlns:a16="http://schemas.microsoft.com/office/drawing/2014/main" id="{81308BDB-7A97-F59F-4B31-AD96E8E3E4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51738" y="4780910"/>
            <a:ext cx="31579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>
                <a:latin typeface="Arial" charset="0"/>
              </a:rPr>
              <a:t>Grand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 err="1">
                <a:latin typeface="Arial" charset="0"/>
              </a:rPr>
              <a:t>Bassa</a:t>
            </a:r>
            <a:endParaRPr lang="en-GB" altLang="en-US" sz="800" dirty="0"/>
          </a:p>
        </p:txBody>
      </p:sp>
      <p:sp>
        <p:nvSpPr>
          <p:cNvPr id="491" name="Rectangle 57">
            <a:extLst>
              <a:ext uri="{FF2B5EF4-FFF2-40B4-BE49-F238E27FC236}">
                <a16:creationId xmlns:a16="http://schemas.microsoft.com/office/drawing/2014/main" id="{C46DB6CF-C24C-A84A-9295-17804F934B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28186" y="4017865"/>
            <a:ext cx="41998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>
                <a:latin typeface="Arial" charset="0"/>
              </a:rPr>
              <a:t>Southern</a:t>
            </a:r>
            <a:endParaRPr lang="en-GB" altLang="en-US" sz="800" dirty="0"/>
          </a:p>
        </p:txBody>
      </p:sp>
      <p:grpSp>
        <p:nvGrpSpPr>
          <p:cNvPr id="492" name="Group 491">
            <a:extLst>
              <a:ext uri="{FF2B5EF4-FFF2-40B4-BE49-F238E27FC236}">
                <a16:creationId xmlns:a16="http://schemas.microsoft.com/office/drawing/2014/main" id="{A94C36D8-CCF6-C7A7-601D-58791AE65AFB}"/>
              </a:ext>
            </a:extLst>
          </p:cNvPr>
          <p:cNvGrpSpPr/>
          <p:nvPr/>
        </p:nvGrpSpPr>
        <p:grpSpPr>
          <a:xfrm>
            <a:off x="808269" y="1929878"/>
            <a:ext cx="3410533" cy="2485016"/>
            <a:chOff x="1959074" y="1355046"/>
            <a:chExt cx="4647411" cy="3428827"/>
          </a:xfrm>
        </p:grpSpPr>
        <p:sp>
          <p:nvSpPr>
            <p:cNvPr id="493" name="任意多边形 6">
              <a:extLst>
                <a:ext uri="{FF2B5EF4-FFF2-40B4-BE49-F238E27FC236}">
                  <a16:creationId xmlns:a16="http://schemas.microsoft.com/office/drawing/2014/main" id="{2345FDF0-DF60-E030-8FB1-0B64385B7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324" y="1466541"/>
              <a:ext cx="1845585" cy="2328297"/>
            </a:xfrm>
            <a:custGeom>
              <a:avLst/>
              <a:gdLst>
                <a:gd name="T0" fmla="*/ 0 w 10649088"/>
                <a:gd name="T1" fmla="*/ 0 h 13440710"/>
                <a:gd name="T2" fmla="*/ 10649088 w 10649088"/>
                <a:gd name="T3" fmla="*/ 13440710 h 13440710"/>
              </a:gdLst>
              <a:ahLst/>
              <a:cxnLst>
                <a:cxn ang="0">
                  <a:pos x="2586776" y="1719147"/>
                </a:cxn>
                <a:cxn ang="0">
                  <a:pos x="2485641" y="2477645"/>
                </a:cxn>
                <a:cxn ang="0">
                  <a:pos x="2320301" y="3151710"/>
                </a:cxn>
                <a:cxn ang="0">
                  <a:pos x="3014238" y="3684069"/>
                </a:cxn>
                <a:cxn ang="0">
                  <a:pos x="3990998" y="4467147"/>
                </a:cxn>
                <a:cxn ang="0">
                  <a:pos x="3385491" y="4790068"/>
                </a:cxn>
                <a:cxn ang="0">
                  <a:pos x="1795702" y="4475143"/>
                </a:cxn>
                <a:cxn ang="0">
                  <a:pos x="952298" y="4789949"/>
                </a:cxn>
                <a:cxn ang="0">
                  <a:pos x="601390" y="5330777"/>
                </a:cxn>
                <a:cxn ang="0">
                  <a:pos x="0" y="5980499"/>
                </a:cxn>
                <a:cxn ang="0">
                  <a:pos x="1093413" y="6617754"/>
                </a:cxn>
                <a:cxn ang="0">
                  <a:pos x="2150844" y="7138355"/>
                </a:cxn>
                <a:cxn ang="0">
                  <a:pos x="2680765" y="7099984"/>
                </a:cxn>
                <a:cxn ang="0">
                  <a:pos x="2635226" y="7848758"/>
                </a:cxn>
                <a:cxn ang="0">
                  <a:pos x="2429432" y="8494481"/>
                </a:cxn>
                <a:cxn ang="0">
                  <a:pos x="2037952" y="9148083"/>
                </a:cxn>
                <a:cxn ang="0">
                  <a:pos x="1945169" y="9830026"/>
                </a:cxn>
                <a:cxn ang="0">
                  <a:pos x="1973155" y="10422829"/>
                </a:cxn>
                <a:cxn ang="0">
                  <a:pos x="2925689" y="9991132"/>
                </a:cxn>
                <a:cxn ang="0">
                  <a:pos x="4128233" y="10685188"/>
                </a:cxn>
                <a:cxn ang="0">
                  <a:pos x="4789949" y="10782088"/>
                </a:cxn>
                <a:cxn ang="0">
                  <a:pos x="4382241" y="11468266"/>
                </a:cxn>
                <a:cxn ang="0">
                  <a:pos x="4878735" y="12190899"/>
                </a:cxn>
                <a:cxn ang="0">
                  <a:pos x="5139131" y="12940100"/>
                </a:cxn>
                <a:cxn ang="0">
                  <a:pos x="6232898" y="13440710"/>
                </a:cxn>
                <a:cxn ang="0">
                  <a:pos x="7168969" y="13008849"/>
                </a:cxn>
                <a:cxn ang="0">
                  <a:pos x="7714220" y="12644196"/>
                </a:cxn>
                <a:cxn ang="0">
                  <a:pos x="8096497" y="11566230"/>
                </a:cxn>
                <a:cxn ang="0">
                  <a:pos x="8376480" y="10932312"/>
                </a:cxn>
                <a:cxn ang="0">
                  <a:pos x="9972204" y="10150014"/>
                </a:cxn>
                <a:cxn ang="0">
                  <a:pos x="10075826" y="9538569"/>
                </a:cxn>
                <a:cxn ang="0">
                  <a:pos x="9887326" y="9225609"/>
                </a:cxn>
                <a:cxn ang="0">
                  <a:pos x="10077009" y="8826889"/>
                </a:cxn>
                <a:cxn ang="0">
                  <a:pos x="10600638" y="8280336"/>
                </a:cxn>
                <a:cxn ang="0">
                  <a:pos x="10112258" y="7760492"/>
                </a:cxn>
                <a:cxn ang="0">
                  <a:pos x="9619880" y="7348029"/>
                </a:cxn>
                <a:cxn ang="0">
                  <a:pos x="9285083" y="6270726"/>
                </a:cxn>
                <a:cxn ang="0">
                  <a:pos x="9252861" y="5241873"/>
                </a:cxn>
                <a:cxn ang="0">
                  <a:pos x="8629304" y="5422472"/>
                </a:cxn>
                <a:cxn ang="0">
                  <a:pos x="8120579" y="5228791"/>
                </a:cxn>
                <a:cxn ang="0">
                  <a:pos x="8623130" y="4622314"/>
                </a:cxn>
                <a:cxn ang="0">
                  <a:pos x="9117045" y="4403650"/>
                </a:cxn>
                <a:cxn ang="0">
                  <a:pos x="9030957" y="3990879"/>
                </a:cxn>
                <a:cxn ang="0">
                  <a:pos x="8219656" y="3708412"/>
                </a:cxn>
                <a:cxn ang="0">
                  <a:pos x="7598393" y="3107258"/>
                </a:cxn>
                <a:cxn ang="0">
                  <a:pos x="7558058" y="1811930"/>
                </a:cxn>
                <a:cxn ang="0">
                  <a:pos x="7235137" y="1380115"/>
                </a:cxn>
                <a:cxn ang="0">
                  <a:pos x="6944673" y="774963"/>
                </a:cxn>
                <a:cxn ang="0">
                  <a:pos x="6415958" y="193800"/>
                </a:cxn>
                <a:cxn ang="0">
                  <a:pos x="5584549" y="24225"/>
                </a:cxn>
                <a:cxn ang="0">
                  <a:pos x="5770589" y="561292"/>
                </a:cxn>
                <a:cxn ang="0">
                  <a:pos x="5132861" y="932545"/>
                </a:cxn>
                <a:cxn ang="0">
                  <a:pos x="4426693" y="1525584"/>
                </a:cxn>
                <a:cxn ang="0">
                  <a:pos x="3575293" y="1493363"/>
                </a:cxn>
              </a:cxnLst>
              <a:rect l="T0" t="T1" r="T2" b="T3"/>
              <a:pathLst>
                <a:path w="10649088" h="13440710">
                  <a:moveTo>
                    <a:pt x="2953180" y="1248073"/>
                  </a:moveTo>
                  <a:lnTo>
                    <a:pt x="2778727" y="1360964"/>
                  </a:lnTo>
                  <a:lnTo>
                    <a:pt x="2612076" y="1417410"/>
                  </a:lnTo>
                  <a:lnTo>
                    <a:pt x="2518099" y="1565801"/>
                  </a:lnTo>
                  <a:lnTo>
                    <a:pt x="2586776" y="1719147"/>
                  </a:lnTo>
                  <a:cubicBezTo>
                    <a:pt x="2600907" y="1773653"/>
                    <a:pt x="2596164" y="1853129"/>
                    <a:pt x="2602886" y="1892838"/>
                  </a:cubicBezTo>
                  <a:lnTo>
                    <a:pt x="2627111" y="1957399"/>
                  </a:lnTo>
                  <a:lnTo>
                    <a:pt x="2651336" y="2195533"/>
                  </a:lnTo>
                  <a:lnTo>
                    <a:pt x="2590265" y="2366392"/>
                  </a:lnTo>
                  <a:lnTo>
                    <a:pt x="2485641" y="2477645"/>
                  </a:lnTo>
                  <a:lnTo>
                    <a:pt x="2441307" y="2626993"/>
                  </a:lnTo>
                  <a:lnTo>
                    <a:pt x="2473647" y="2727891"/>
                  </a:lnTo>
                  <a:lnTo>
                    <a:pt x="2437309" y="2897466"/>
                  </a:lnTo>
                  <a:lnTo>
                    <a:pt x="2368751" y="2953912"/>
                  </a:lnTo>
                  <a:lnTo>
                    <a:pt x="2320301" y="3151710"/>
                  </a:lnTo>
                  <a:lnTo>
                    <a:pt x="2308188" y="3381730"/>
                  </a:lnTo>
                  <a:lnTo>
                    <a:pt x="2522097" y="3555184"/>
                  </a:lnTo>
                  <a:lnTo>
                    <a:pt x="2707546" y="3688185"/>
                  </a:lnTo>
                  <a:lnTo>
                    <a:pt x="2828553" y="3708294"/>
                  </a:lnTo>
                  <a:lnTo>
                    <a:pt x="3014238" y="3684069"/>
                  </a:lnTo>
                  <a:lnTo>
                    <a:pt x="3191809" y="3877869"/>
                  </a:lnTo>
                  <a:lnTo>
                    <a:pt x="3337159" y="4120119"/>
                  </a:lnTo>
                  <a:lnTo>
                    <a:pt x="3494503" y="4277463"/>
                  </a:lnTo>
                  <a:lnTo>
                    <a:pt x="3744750" y="4346022"/>
                  </a:lnTo>
                  <a:lnTo>
                    <a:pt x="3990998" y="4467147"/>
                  </a:lnTo>
                  <a:lnTo>
                    <a:pt x="4210442" y="4628962"/>
                  </a:lnTo>
                  <a:lnTo>
                    <a:pt x="3978885" y="4701164"/>
                  </a:lnTo>
                  <a:lnTo>
                    <a:pt x="3797198" y="4806178"/>
                  </a:lnTo>
                  <a:lnTo>
                    <a:pt x="3603398" y="4769841"/>
                  </a:lnTo>
                  <a:lnTo>
                    <a:pt x="3385491" y="4790068"/>
                  </a:lnTo>
                  <a:lnTo>
                    <a:pt x="3216034" y="4664945"/>
                  </a:lnTo>
                  <a:lnTo>
                    <a:pt x="2973903" y="4507482"/>
                  </a:lnTo>
                  <a:lnTo>
                    <a:pt x="2683321" y="4446920"/>
                  </a:lnTo>
                  <a:lnTo>
                    <a:pt x="2162483" y="4446920"/>
                  </a:lnTo>
                  <a:lnTo>
                    <a:pt x="1795702" y="4475143"/>
                  </a:lnTo>
                  <a:lnTo>
                    <a:pt x="1561566" y="4596268"/>
                  </a:lnTo>
                  <a:lnTo>
                    <a:pt x="1267105" y="4547818"/>
                  </a:lnTo>
                  <a:lnTo>
                    <a:pt x="1125871" y="4636603"/>
                  </a:lnTo>
                  <a:lnTo>
                    <a:pt x="1097648" y="4741499"/>
                  </a:lnTo>
                  <a:lnTo>
                    <a:pt x="952298" y="4789949"/>
                  </a:lnTo>
                  <a:lnTo>
                    <a:pt x="891854" y="4882733"/>
                  </a:lnTo>
                  <a:lnTo>
                    <a:pt x="778843" y="4971519"/>
                  </a:lnTo>
                  <a:lnTo>
                    <a:pt x="823295" y="5052190"/>
                  </a:lnTo>
                  <a:lnTo>
                    <a:pt x="736237" y="5169932"/>
                  </a:lnTo>
                  <a:lnTo>
                    <a:pt x="601390" y="5330777"/>
                  </a:lnTo>
                  <a:lnTo>
                    <a:pt x="452042" y="5516463"/>
                  </a:lnTo>
                  <a:lnTo>
                    <a:pt x="363257" y="5625357"/>
                  </a:lnTo>
                  <a:lnTo>
                    <a:pt x="310927" y="5790816"/>
                  </a:lnTo>
                  <a:lnTo>
                    <a:pt x="129239" y="5851378"/>
                  </a:lnTo>
                  <a:lnTo>
                    <a:pt x="0" y="5980499"/>
                  </a:lnTo>
                  <a:lnTo>
                    <a:pt x="63260" y="6122206"/>
                  </a:lnTo>
                  <a:lnTo>
                    <a:pt x="331036" y="6173944"/>
                  </a:lnTo>
                  <a:lnTo>
                    <a:pt x="548942" y="6222394"/>
                  </a:lnTo>
                  <a:lnTo>
                    <a:pt x="795072" y="6395967"/>
                  </a:lnTo>
                  <a:lnTo>
                    <a:pt x="1093413" y="6617754"/>
                  </a:lnTo>
                  <a:lnTo>
                    <a:pt x="1379997" y="6916450"/>
                  </a:lnTo>
                  <a:lnTo>
                    <a:pt x="1601902" y="7146469"/>
                  </a:lnTo>
                  <a:lnTo>
                    <a:pt x="1771358" y="7142353"/>
                  </a:lnTo>
                  <a:lnTo>
                    <a:pt x="1908594" y="7069678"/>
                  </a:lnTo>
                  <a:lnTo>
                    <a:pt x="2150844" y="7138355"/>
                  </a:lnTo>
                  <a:lnTo>
                    <a:pt x="2283963" y="7085788"/>
                  </a:lnTo>
                  <a:lnTo>
                    <a:pt x="2429313" y="7150467"/>
                  </a:lnTo>
                  <a:lnTo>
                    <a:pt x="2449422" y="7267476"/>
                  </a:lnTo>
                  <a:lnTo>
                    <a:pt x="2582659" y="7328038"/>
                  </a:lnTo>
                  <a:lnTo>
                    <a:pt x="2680765" y="7099984"/>
                  </a:lnTo>
                  <a:lnTo>
                    <a:pt x="2816795" y="7134238"/>
                  </a:lnTo>
                  <a:lnTo>
                    <a:pt x="2853132" y="7287585"/>
                  </a:lnTo>
                  <a:lnTo>
                    <a:pt x="2816795" y="7457160"/>
                  </a:lnTo>
                  <a:lnTo>
                    <a:pt x="2736124" y="7703526"/>
                  </a:lnTo>
                  <a:lnTo>
                    <a:pt x="2635226" y="7848758"/>
                  </a:lnTo>
                  <a:lnTo>
                    <a:pt x="2510103" y="7913318"/>
                  </a:lnTo>
                  <a:lnTo>
                    <a:pt x="2449541" y="8014216"/>
                  </a:lnTo>
                  <a:lnTo>
                    <a:pt x="2461653" y="8244992"/>
                  </a:lnTo>
                  <a:lnTo>
                    <a:pt x="2497991" y="8328905"/>
                  </a:lnTo>
                  <a:lnTo>
                    <a:pt x="2429432" y="8494481"/>
                  </a:lnTo>
                  <a:lnTo>
                    <a:pt x="2288198" y="8587147"/>
                  </a:lnTo>
                  <a:lnTo>
                    <a:pt x="2183302" y="8700157"/>
                  </a:lnTo>
                  <a:lnTo>
                    <a:pt x="2074290" y="8817166"/>
                  </a:lnTo>
                  <a:lnTo>
                    <a:pt x="2013727" y="8994737"/>
                  </a:lnTo>
                  <a:lnTo>
                    <a:pt x="2037952" y="9148083"/>
                  </a:lnTo>
                  <a:lnTo>
                    <a:pt x="2066175" y="9325654"/>
                  </a:lnTo>
                  <a:lnTo>
                    <a:pt x="2082404" y="9507224"/>
                  </a:lnTo>
                  <a:lnTo>
                    <a:pt x="1981506" y="9571784"/>
                  </a:lnTo>
                  <a:lnTo>
                    <a:pt x="1900717" y="9660570"/>
                  </a:lnTo>
                  <a:lnTo>
                    <a:pt x="1945169" y="9830026"/>
                  </a:lnTo>
                  <a:lnTo>
                    <a:pt x="1888722" y="9890589"/>
                  </a:lnTo>
                  <a:lnTo>
                    <a:pt x="1783708" y="10007598"/>
                  </a:lnTo>
                  <a:lnTo>
                    <a:pt x="1795821" y="10221624"/>
                  </a:lnTo>
                  <a:lnTo>
                    <a:pt x="1788227" y="10385994"/>
                  </a:lnTo>
                  <a:lnTo>
                    <a:pt x="1973155" y="10422829"/>
                  </a:lnTo>
                  <a:lnTo>
                    <a:pt x="2207408" y="10471398"/>
                  </a:lnTo>
                  <a:lnTo>
                    <a:pt x="2332413" y="10414833"/>
                  </a:lnTo>
                  <a:lnTo>
                    <a:pt x="2497990" y="10225149"/>
                  </a:lnTo>
                  <a:lnTo>
                    <a:pt x="2703784" y="10007243"/>
                  </a:lnTo>
                  <a:lnTo>
                    <a:pt x="2925689" y="9991132"/>
                  </a:lnTo>
                  <a:lnTo>
                    <a:pt x="3216271" y="10096147"/>
                  </a:lnTo>
                  <a:lnTo>
                    <a:pt x="3498738" y="10301941"/>
                  </a:lnTo>
                  <a:lnTo>
                    <a:pt x="3676191" y="10556185"/>
                  </a:lnTo>
                  <a:lnTo>
                    <a:pt x="3902212" y="10757863"/>
                  </a:lnTo>
                  <a:lnTo>
                    <a:pt x="4128233" y="10685188"/>
                  </a:lnTo>
                  <a:lnTo>
                    <a:pt x="4313800" y="10769975"/>
                  </a:lnTo>
                  <a:lnTo>
                    <a:pt x="4499486" y="10721525"/>
                  </a:lnTo>
                  <a:lnTo>
                    <a:pt x="4620493" y="10713411"/>
                  </a:lnTo>
                  <a:lnTo>
                    <a:pt x="4733503" y="10612513"/>
                  </a:lnTo>
                  <a:lnTo>
                    <a:pt x="4789949" y="10782088"/>
                  </a:lnTo>
                  <a:lnTo>
                    <a:pt x="4959524" y="10773973"/>
                  </a:lnTo>
                  <a:lnTo>
                    <a:pt x="4931183" y="10987882"/>
                  </a:lnTo>
                  <a:lnTo>
                    <a:pt x="4676939" y="11052561"/>
                  </a:lnTo>
                  <a:lnTo>
                    <a:pt x="4410464" y="11145345"/>
                  </a:lnTo>
                  <a:lnTo>
                    <a:pt x="4382241" y="11468266"/>
                  </a:lnTo>
                  <a:lnTo>
                    <a:pt x="4265114" y="11766962"/>
                  </a:lnTo>
                  <a:lnTo>
                    <a:pt x="4527473" y="11993101"/>
                  </a:lnTo>
                  <a:lnTo>
                    <a:pt x="4757610" y="11968876"/>
                  </a:lnTo>
                  <a:lnTo>
                    <a:pt x="4894846" y="12001097"/>
                  </a:lnTo>
                  <a:lnTo>
                    <a:pt x="4878735" y="12190899"/>
                  </a:lnTo>
                  <a:lnTo>
                    <a:pt x="4729387" y="12291679"/>
                  </a:lnTo>
                  <a:lnTo>
                    <a:pt x="4757751" y="12545168"/>
                  </a:lnTo>
                  <a:lnTo>
                    <a:pt x="4935181" y="12634472"/>
                  </a:lnTo>
                  <a:lnTo>
                    <a:pt x="5023967" y="12792171"/>
                  </a:lnTo>
                  <a:lnTo>
                    <a:pt x="5139131" y="12940100"/>
                  </a:lnTo>
                  <a:lnTo>
                    <a:pt x="5354341" y="12961155"/>
                  </a:lnTo>
                  <a:lnTo>
                    <a:pt x="5626966" y="13051455"/>
                  </a:lnTo>
                  <a:lnTo>
                    <a:pt x="5852443" y="13191719"/>
                  </a:lnTo>
                  <a:lnTo>
                    <a:pt x="6019416" y="13306457"/>
                  </a:lnTo>
                  <a:lnTo>
                    <a:pt x="6232898" y="13440710"/>
                  </a:lnTo>
                  <a:lnTo>
                    <a:pt x="6415864" y="13389942"/>
                  </a:lnTo>
                  <a:lnTo>
                    <a:pt x="6627714" y="13351878"/>
                  </a:lnTo>
                  <a:lnTo>
                    <a:pt x="6907058" y="13310904"/>
                  </a:lnTo>
                  <a:lnTo>
                    <a:pt x="7012807" y="13107688"/>
                  </a:lnTo>
                  <a:lnTo>
                    <a:pt x="7168969" y="13008849"/>
                  </a:lnTo>
                  <a:lnTo>
                    <a:pt x="7343843" y="12992406"/>
                  </a:lnTo>
                  <a:lnTo>
                    <a:pt x="7493285" y="13091152"/>
                  </a:lnTo>
                  <a:lnTo>
                    <a:pt x="7593213" y="13066075"/>
                  </a:lnTo>
                  <a:lnTo>
                    <a:pt x="7618384" y="12874121"/>
                  </a:lnTo>
                  <a:lnTo>
                    <a:pt x="7714220" y="12644196"/>
                  </a:lnTo>
                  <a:lnTo>
                    <a:pt x="7801160" y="12465323"/>
                  </a:lnTo>
                  <a:lnTo>
                    <a:pt x="7826781" y="12221040"/>
                  </a:lnTo>
                  <a:lnTo>
                    <a:pt x="7976673" y="11995562"/>
                  </a:lnTo>
                  <a:lnTo>
                    <a:pt x="8043174" y="11776898"/>
                  </a:lnTo>
                  <a:lnTo>
                    <a:pt x="8096497" y="11566230"/>
                  </a:lnTo>
                  <a:lnTo>
                    <a:pt x="8187884" y="11430415"/>
                  </a:lnTo>
                  <a:lnTo>
                    <a:pt x="8128292" y="11206665"/>
                  </a:lnTo>
                  <a:lnTo>
                    <a:pt x="8114666" y="11000539"/>
                  </a:lnTo>
                  <a:lnTo>
                    <a:pt x="8220958" y="10826305"/>
                  </a:lnTo>
                  <a:lnTo>
                    <a:pt x="8376480" y="10932312"/>
                  </a:lnTo>
                  <a:lnTo>
                    <a:pt x="8667275" y="10901604"/>
                  </a:lnTo>
                  <a:lnTo>
                    <a:pt x="9293198" y="10702293"/>
                  </a:lnTo>
                  <a:lnTo>
                    <a:pt x="9941453" y="10484528"/>
                  </a:lnTo>
                  <a:lnTo>
                    <a:pt x="9980366" y="10266884"/>
                  </a:lnTo>
                  <a:lnTo>
                    <a:pt x="9972204" y="10150014"/>
                  </a:lnTo>
                  <a:lnTo>
                    <a:pt x="9991679" y="10010082"/>
                  </a:lnTo>
                  <a:lnTo>
                    <a:pt x="10000880" y="9865701"/>
                  </a:lnTo>
                  <a:lnTo>
                    <a:pt x="10044837" y="9735255"/>
                  </a:lnTo>
                  <a:lnTo>
                    <a:pt x="10073555" y="9615242"/>
                  </a:lnTo>
                  <a:lnTo>
                    <a:pt x="10075826" y="9538569"/>
                  </a:lnTo>
                  <a:lnTo>
                    <a:pt x="10058746" y="9443184"/>
                  </a:lnTo>
                  <a:lnTo>
                    <a:pt x="9940105" y="9500410"/>
                  </a:lnTo>
                  <a:lnTo>
                    <a:pt x="10006511" y="9402209"/>
                  </a:lnTo>
                  <a:lnTo>
                    <a:pt x="9903768" y="9355060"/>
                  </a:lnTo>
                  <a:lnTo>
                    <a:pt x="9887326" y="9225609"/>
                  </a:lnTo>
                  <a:lnTo>
                    <a:pt x="10001424" y="9172735"/>
                  </a:lnTo>
                  <a:lnTo>
                    <a:pt x="10021864" y="9108600"/>
                  </a:lnTo>
                  <a:lnTo>
                    <a:pt x="9921392" y="9118773"/>
                  </a:lnTo>
                  <a:lnTo>
                    <a:pt x="10003151" y="8987593"/>
                  </a:lnTo>
                  <a:lnTo>
                    <a:pt x="10077009" y="8826889"/>
                  </a:lnTo>
                  <a:lnTo>
                    <a:pt x="10217273" y="8816078"/>
                  </a:lnTo>
                  <a:lnTo>
                    <a:pt x="10358625" y="8782556"/>
                  </a:lnTo>
                  <a:lnTo>
                    <a:pt x="10467731" y="8653648"/>
                  </a:lnTo>
                  <a:lnTo>
                    <a:pt x="10511213" y="8470493"/>
                  </a:lnTo>
                  <a:lnTo>
                    <a:pt x="10600638" y="8280336"/>
                  </a:lnTo>
                  <a:lnTo>
                    <a:pt x="10649088" y="8175440"/>
                  </a:lnTo>
                  <a:lnTo>
                    <a:pt x="10584527" y="7917080"/>
                  </a:lnTo>
                  <a:lnTo>
                    <a:pt x="10459404" y="7783842"/>
                  </a:lnTo>
                  <a:lnTo>
                    <a:pt x="10273718" y="7771730"/>
                  </a:lnTo>
                  <a:lnTo>
                    <a:pt x="10112258" y="7760492"/>
                  </a:lnTo>
                  <a:lnTo>
                    <a:pt x="10051695" y="7554579"/>
                  </a:lnTo>
                  <a:lnTo>
                    <a:pt x="9975022" y="7445567"/>
                  </a:lnTo>
                  <a:lnTo>
                    <a:pt x="9845901" y="7530354"/>
                  </a:lnTo>
                  <a:lnTo>
                    <a:pt x="9684441" y="7469792"/>
                  </a:lnTo>
                  <a:lnTo>
                    <a:pt x="9619880" y="7348029"/>
                  </a:lnTo>
                  <a:lnTo>
                    <a:pt x="9474648" y="7190803"/>
                  </a:lnTo>
                  <a:lnTo>
                    <a:pt x="9393977" y="6900339"/>
                  </a:lnTo>
                  <a:cubicBezTo>
                    <a:pt x="9392644" y="6796776"/>
                    <a:pt x="9391312" y="6693212"/>
                    <a:pt x="9389979" y="6589649"/>
                  </a:cubicBezTo>
                  <a:lnTo>
                    <a:pt x="9361756" y="6250499"/>
                  </a:lnTo>
                  <a:lnTo>
                    <a:pt x="9285083" y="6270726"/>
                  </a:lnTo>
                  <a:lnTo>
                    <a:pt x="9240631" y="6186057"/>
                  </a:lnTo>
                  <a:lnTo>
                    <a:pt x="9345527" y="6008367"/>
                  </a:lnTo>
                  <a:lnTo>
                    <a:pt x="9430315" y="5899591"/>
                  </a:lnTo>
                  <a:lnTo>
                    <a:pt x="9388487" y="5350390"/>
                  </a:lnTo>
                  <a:lnTo>
                    <a:pt x="9252861" y="5241873"/>
                  </a:lnTo>
                  <a:lnTo>
                    <a:pt x="9103513" y="5205536"/>
                  </a:lnTo>
                  <a:lnTo>
                    <a:pt x="8972334" y="5232789"/>
                  </a:lnTo>
                  <a:lnTo>
                    <a:pt x="8777564" y="5232789"/>
                  </a:lnTo>
                  <a:lnTo>
                    <a:pt x="8623130" y="5291293"/>
                  </a:lnTo>
                  <a:lnTo>
                    <a:pt x="8629304" y="5422472"/>
                  </a:lnTo>
                  <a:lnTo>
                    <a:pt x="8434534" y="5531485"/>
                  </a:lnTo>
                  <a:lnTo>
                    <a:pt x="8221596" y="5549654"/>
                  </a:lnTo>
                  <a:lnTo>
                    <a:pt x="8044994" y="5585991"/>
                  </a:lnTo>
                  <a:lnTo>
                    <a:pt x="7980316" y="5468983"/>
                  </a:lnTo>
                  <a:lnTo>
                    <a:pt x="8120579" y="5228791"/>
                  </a:lnTo>
                  <a:lnTo>
                    <a:pt x="8285186" y="5079443"/>
                  </a:lnTo>
                  <a:lnTo>
                    <a:pt x="8211423" y="4939179"/>
                  </a:lnTo>
                  <a:lnTo>
                    <a:pt x="8424362" y="4853422"/>
                  </a:lnTo>
                  <a:lnTo>
                    <a:pt x="8491950" y="4667736"/>
                  </a:lnTo>
                  <a:lnTo>
                    <a:pt x="8623130" y="4622314"/>
                  </a:lnTo>
                  <a:lnTo>
                    <a:pt x="8728144" y="4536557"/>
                  </a:lnTo>
                  <a:lnTo>
                    <a:pt x="8659467" y="4478052"/>
                  </a:lnTo>
                  <a:lnTo>
                    <a:pt x="8768480" y="4341787"/>
                  </a:lnTo>
                  <a:lnTo>
                    <a:pt x="8840066" y="4411552"/>
                  </a:lnTo>
                  <a:lnTo>
                    <a:pt x="9117045" y="4403650"/>
                  </a:lnTo>
                  <a:lnTo>
                    <a:pt x="9195445" y="4213872"/>
                  </a:lnTo>
                  <a:lnTo>
                    <a:pt x="8950167" y="4237127"/>
                  </a:lnTo>
                  <a:lnTo>
                    <a:pt x="8954165" y="4146284"/>
                  </a:lnTo>
                  <a:lnTo>
                    <a:pt x="9144535" y="4039304"/>
                  </a:lnTo>
                  <a:lnTo>
                    <a:pt x="9030957" y="3990879"/>
                  </a:lnTo>
                  <a:lnTo>
                    <a:pt x="8829160" y="3914206"/>
                  </a:lnTo>
                  <a:lnTo>
                    <a:pt x="8586911" y="3906210"/>
                  </a:lnTo>
                  <a:lnTo>
                    <a:pt x="8518352" y="3663960"/>
                  </a:lnTo>
                  <a:lnTo>
                    <a:pt x="8393229" y="3704296"/>
                  </a:lnTo>
                  <a:lnTo>
                    <a:pt x="8219656" y="3708412"/>
                  </a:lnTo>
                  <a:lnTo>
                    <a:pt x="8114641" y="3550949"/>
                  </a:lnTo>
                  <a:lnTo>
                    <a:pt x="7985757" y="3248492"/>
                  </a:lnTo>
                  <a:lnTo>
                    <a:pt x="7905086" y="3050694"/>
                  </a:lnTo>
                  <a:lnTo>
                    <a:pt x="7788077" y="3115254"/>
                  </a:lnTo>
                  <a:lnTo>
                    <a:pt x="7598393" y="3107258"/>
                  </a:lnTo>
                  <a:lnTo>
                    <a:pt x="7457041" y="2978255"/>
                  </a:lnTo>
                  <a:lnTo>
                    <a:pt x="7537713" y="2582777"/>
                  </a:lnTo>
                  <a:lnTo>
                    <a:pt x="7618502" y="2122621"/>
                  </a:lnTo>
                  <a:lnTo>
                    <a:pt x="7590279" y="1957162"/>
                  </a:lnTo>
                  <a:lnTo>
                    <a:pt x="7558058" y="1811930"/>
                  </a:lnTo>
                  <a:lnTo>
                    <a:pt x="7441049" y="1702918"/>
                  </a:lnTo>
                  <a:lnTo>
                    <a:pt x="7299815" y="1698920"/>
                  </a:lnTo>
                  <a:lnTo>
                    <a:pt x="7182689" y="1694922"/>
                  </a:lnTo>
                  <a:lnTo>
                    <a:pt x="7158464" y="1525465"/>
                  </a:lnTo>
                  <a:lnTo>
                    <a:pt x="7235137" y="1380115"/>
                  </a:lnTo>
                  <a:lnTo>
                    <a:pt x="7210912" y="1214538"/>
                  </a:lnTo>
                  <a:lnTo>
                    <a:pt x="7126479" y="1081419"/>
                  </a:lnTo>
                  <a:lnTo>
                    <a:pt x="6956786" y="1117993"/>
                  </a:lnTo>
                  <a:lnTo>
                    <a:pt x="6871998" y="932308"/>
                  </a:lnTo>
                  <a:lnTo>
                    <a:pt x="6944673" y="774963"/>
                  </a:lnTo>
                  <a:lnTo>
                    <a:pt x="7034287" y="552705"/>
                  </a:lnTo>
                  <a:lnTo>
                    <a:pt x="6823667" y="355261"/>
                  </a:lnTo>
                  <a:lnTo>
                    <a:pt x="6678317" y="270473"/>
                  </a:lnTo>
                  <a:lnTo>
                    <a:pt x="6553194" y="222023"/>
                  </a:lnTo>
                  <a:lnTo>
                    <a:pt x="6415958" y="193800"/>
                  </a:lnTo>
                  <a:lnTo>
                    <a:pt x="6238387" y="92902"/>
                  </a:lnTo>
                  <a:lnTo>
                    <a:pt x="6040589" y="0"/>
                  </a:lnTo>
                  <a:lnTo>
                    <a:pt x="5895357" y="44452"/>
                  </a:lnTo>
                  <a:lnTo>
                    <a:pt x="5742011" y="28341"/>
                  </a:lnTo>
                  <a:lnTo>
                    <a:pt x="5584549" y="24225"/>
                  </a:lnTo>
                  <a:lnTo>
                    <a:pt x="5423088" y="137235"/>
                  </a:lnTo>
                  <a:lnTo>
                    <a:pt x="5505970" y="286790"/>
                  </a:lnTo>
                  <a:lnTo>
                    <a:pt x="5625239" y="302931"/>
                  </a:lnTo>
                  <a:lnTo>
                    <a:pt x="5701912" y="415942"/>
                  </a:lnTo>
                  <a:lnTo>
                    <a:pt x="5770589" y="561292"/>
                  </a:lnTo>
                  <a:lnTo>
                    <a:pt x="5685802" y="682417"/>
                  </a:lnTo>
                  <a:lnTo>
                    <a:pt x="5697914" y="811538"/>
                  </a:lnTo>
                  <a:lnTo>
                    <a:pt x="5605130" y="867984"/>
                  </a:lnTo>
                  <a:lnTo>
                    <a:pt x="5383107" y="900324"/>
                  </a:lnTo>
                  <a:lnTo>
                    <a:pt x="5132861" y="932545"/>
                  </a:lnTo>
                  <a:lnTo>
                    <a:pt x="4983513" y="1069780"/>
                  </a:lnTo>
                  <a:lnTo>
                    <a:pt x="4769604" y="1154568"/>
                  </a:lnTo>
                  <a:lnTo>
                    <a:pt x="4576041" y="1231004"/>
                  </a:lnTo>
                  <a:lnTo>
                    <a:pt x="4471145" y="1364124"/>
                  </a:lnTo>
                  <a:lnTo>
                    <a:pt x="4426693" y="1525584"/>
                  </a:lnTo>
                  <a:lnTo>
                    <a:pt x="4297690" y="1727380"/>
                  </a:lnTo>
                  <a:lnTo>
                    <a:pt x="4067671" y="1699157"/>
                  </a:lnTo>
                  <a:lnTo>
                    <a:pt x="3926437" y="1590145"/>
                  </a:lnTo>
                  <a:lnTo>
                    <a:pt x="3716526" y="1630598"/>
                  </a:lnTo>
                  <a:lnTo>
                    <a:pt x="3575293" y="1493363"/>
                  </a:lnTo>
                  <a:lnTo>
                    <a:pt x="3430061" y="1416690"/>
                  </a:lnTo>
                  <a:lnTo>
                    <a:pt x="3248492" y="1356127"/>
                  </a:lnTo>
                  <a:lnTo>
                    <a:pt x="3127249" y="1271458"/>
                  </a:lnTo>
                  <a:lnTo>
                    <a:pt x="2953180" y="1248073"/>
                  </a:lnTo>
                  <a:close/>
                </a:path>
              </a:pathLst>
            </a:cu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4" name="任意多边形 7">
              <a:extLst>
                <a:ext uri="{FF2B5EF4-FFF2-40B4-BE49-F238E27FC236}">
                  <a16:creationId xmlns:a16="http://schemas.microsoft.com/office/drawing/2014/main" id="{7B427DD4-30E6-F7C8-63C0-C48825F93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0068" y="3283269"/>
              <a:ext cx="1916417" cy="1500604"/>
            </a:xfrm>
            <a:custGeom>
              <a:avLst/>
              <a:gdLst>
                <a:gd name="T0" fmla="*/ 0 w 11601226"/>
                <a:gd name="T1" fmla="*/ 0 h 9080820"/>
                <a:gd name="T2" fmla="*/ 11601226 w 11601226"/>
                <a:gd name="T3" fmla="*/ 9080820 h 9080820"/>
              </a:gdLst>
              <a:ahLst/>
              <a:cxnLst>
                <a:cxn ang="0">
                  <a:pos x="7915771" y="355800"/>
                </a:cxn>
                <a:cxn ang="0">
                  <a:pos x="7734151" y="1333080"/>
                </a:cxn>
                <a:cxn ang="0">
                  <a:pos x="7285707" y="2500860"/>
                </a:cxn>
                <a:cxn ang="0">
                  <a:pos x="6651079" y="2746228"/>
                </a:cxn>
                <a:cxn ang="0">
                  <a:pos x="5614615" y="2962128"/>
                </a:cxn>
                <a:cxn ang="0">
                  <a:pos x="4537100" y="2732511"/>
                </a:cxn>
                <a:cxn ang="0">
                  <a:pos x="2405187" y="2677172"/>
                </a:cxn>
                <a:cxn ang="0">
                  <a:pos x="1736998" y="2505052"/>
                </a:cxn>
                <a:cxn ang="0">
                  <a:pos x="1331417" y="2128046"/>
                </a:cxn>
                <a:cxn ang="0">
                  <a:pos x="928787" y="1531592"/>
                </a:cxn>
                <a:cxn ang="0">
                  <a:pos x="413008" y="2383132"/>
                </a:cxn>
                <a:cxn ang="0">
                  <a:pos x="822588" y="3345172"/>
                </a:cxn>
                <a:cxn ang="0">
                  <a:pos x="516260" y="3803136"/>
                </a:cxn>
                <a:cxn ang="0">
                  <a:pos x="267464" y="4299964"/>
                </a:cxn>
                <a:cxn ang="0">
                  <a:pos x="0" y="4930524"/>
                </a:cxn>
                <a:cxn ang="0">
                  <a:pos x="577220" y="4871092"/>
                </a:cxn>
                <a:cxn ang="0">
                  <a:pos x="1091812" y="4370456"/>
                </a:cxn>
                <a:cxn ang="0">
                  <a:pos x="1666876" y="4222506"/>
                </a:cxn>
                <a:cxn ang="0">
                  <a:pos x="2154580" y="3984880"/>
                </a:cxn>
                <a:cxn ang="0">
                  <a:pos x="2423572" y="4359024"/>
                </a:cxn>
                <a:cxn ang="0">
                  <a:pos x="3147100" y="4156712"/>
                </a:cxn>
                <a:cxn ang="0">
                  <a:pos x="3652312" y="3903724"/>
                </a:cxn>
                <a:cxn ang="0">
                  <a:pos x="3935780" y="4153284"/>
                </a:cxn>
                <a:cxn ang="0">
                  <a:pos x="4218484" y="4543432"/>
                </a:cxn>
                <a:cxn ang="0">
                  <a:pos x="4655880" y="4742316"/>
                </a:cxn>
                <a:cxn ang="0">
                  <a:pos x="4522912" y="5232288"/>
                </a:cxn>
                <a:cxn ang="0">
                  <a:pos x="4759896" y="5714640"/>
                </a:cxn>
                <a:cxn ang="0">
                  <a:pos x="4890964" y="6014112"/>
                </a:cxn>
                <a:cxn ang="0">
                  <a:pos x="5073844" y="6768120"/>
                </a:cxn>
                <a:cxn ang="0">
                  <a:pos x="5033844" y="7698152"/>
                </a:cxn>
                <a:cxn ang="0">
                  <a:pos x="4717604" y="8295568"/>
                </a:cxn>
                <a:cxn ang="0">
                  <a:pos x="5127184" y="8231944"/>
                </a:cxn>
                <a:cxn ang="0">
                  <a:pos x="5698312" y="8483404"/>
                </a:cxn>
                <a:cxn ang="0">
                  <a:pos x="6058744" y="9080820"/>
                </a:cxn>
                <a:cxn ang="0">
                  <a:pos x="6797512" y="8728772"/>
                </a:cxn>
                <a:cxn ang="0">
                  <a:pos x="7039452" y="8476548"/>
                </a:cxn>
                <a:cxn ang="0">
                  <a:pos x="7417788" y="8055156"/>
                </a:cxn>
                <a:cxn ang="0">
                  <a:pos x="7584292" y="7385732"/>
                </a:cxn>
                <a:cxn ang="0">
                  <a:pos x="8115792" y="7439072"/>
                </a:cxn>
                <a:cxn ang="0">
                  <a:pos x="8834363" y="7565432"/>
                </a:cxn>
                <a:cxn ang="0">
                  <a:pos x="9409807" y="7687868"/>
                </a:cxn>
                <a:cxn ang="0">
                  <a:pos x="9714359" y="7163472"/>
                </a:cxn>
                <a:cxn ang="0">
                  <a:pos x="9803135" y="6600728"/>
                </a:cxn>
                <a:cxn ang="0">
                  <a:pos x="10179819" y="5923808"/>
                </a:cxn>
                <a:cxn ang="0">
                  <a:pos x="10264403" y="5496572"/>
                </a:cxn>
                <a:cxn ang="0">
                  <a:pos x="9722743" y="5318772"/>
                </a:cxn>
                <a:cxn ang="0">
                  <a:pos x="9384283" y="4959228"/>
                </a:cxn>
                <a:cxn ang="0">
                  <a:pos x="9460483" y="4210300"/>
                </a:cxn>
                <a:cxn ang="0">
                  <a:pos x="10158611" y="4138664"/>
                </a:cxn>
                <a:cxn ang="0">
                  <a:pos x="10730359" y="4424292"/>
                </a:cxn>
                <a:cxn ang="0">
                  <a:pos x="11212215" y="4650608"/>
                </a:cxn>
                <a:cxn ang="0">
                  <a:pos x="11546359" y="4099944"/>
                </a:cxn>
                <a:cxn ang="0">
                  <a:pos x="11245875" y="3342384"/>
                </a:cxn>
                <a:cxn ang="0">
                  <a:pos x="10590163" y="3160764"/>
                </a:cxn>
                <a:cxn ang="0">
                  <a:pos x="10577339" y="2272260"/>
                </a:cxn>
                <a:cxn ang="0">
                  <a:pos x="11279783" y="1946376"/>
                </a:cxn>
                <a:cxn ang="0">
                  <a:pos x="10581655" y="1519140"/>
                </a:cxn>
                <a:cxn ang="0">
                  <a:pos x="10873755" y="613620"/>
                </a:cxn>
                <a:cxn ang="0">
                  <a:pos x="10018911" y="618060"/>
                </a:cxn>
              </a:cxnLst>
              <a:rect l="T0" t="T1" r="T2" b="T3"/>
              <a:pathLst>
                <a:path w="11601226" h="9080820">
                  <a:moveTo>
                    <a:pt x="9717187" y="0"/>
                  </a:moveTo>
                  <a:lnTo>
                    <a:pt x="9045823" y="224608"/>
                  </a:lnTo>
                  <a:lnTo>
                    <a:pt x="8389863" y="432000"/>
                  </a:lnTo>
                  <a:lnTo>
                    <a:pt x="8080871" y="465908"/>
                  </a:lnTo>
                  <a:lnTo>
                    <a:pt x="7915771" y="355800"/>
                  </a:lnTo>
                  <a:lnTo>
                    <a:pt x="7805787" y="533476"/>
                  </a:lnTo>
                  <a:lnTo>
                    <a:pt x="7822679" y="757760"/>
                  </a:lnTo>
                  <a:lnTo>
                    <a:pt x="7881987" y="986360"/>
                  </a:lnTo>
                  <a:lnTo>
                    <a:pt x="7784951" y="1130004"/>
                  </a:lnTo>
                  <a:lnTo>
                    <a:pt x="7734151" y="1333080"/>
                  </a:lnTo>
                  <a:lnTo>
                    <a:pt x="7662267" y="1574256"/>
                  </a:lnTo>
                  <a:lnTo>
                    <a:pt x="7501483" y="1819624"/>
                  </a:lnTo>
                  <a:lnTo>
                    <a:pt x="7476083" y="2069308"/>
                  </a:lnTo>
                  <a:lnTo>
                    <a:pt x="7391499" y="2246984"/>
                  </a:lnTo>
                  <a:lnTo>
                    <a:pt x="7285707" y="2500860"/>
                  </a:lnTo>
                  <a:lnTo>
                    <a:pt x="7256115" y="2704060"/>
                  </a:lnTo>
                  <a:lnTo>
                    <a:pt x="7154639" y="2729460"/>
                  </a:lnTo>
                  <a:lnTo>
                    <a:pt x="6998047" y="2623668"/>
                  </a:lnTo>
                  <a:lnTo>
                    <a:pt x="6807671" y="2644752"/>
                  </a:lnTo>
                  <a:lnTo>
                    <a:pt x="6651079" y="2746228"/>
                  </a:lnTo>
                  <a:lnTo>
                    <a:pt x="6536903" y="2962128"/>
                  </a:lnTo>
                  <a:lnTo>
                    <a:pt x="6244927" y="3000228"/>
                  </a:lnTo>
                  <a:lnTo>
                    <a:pt x="6012259" y="3046712"/>
                  </a:lnTo>
                  <a:lnTo>
                    <a:pt x="5830391" y="3093320"/>
                  </a:lnTo>
                  <a:lnTo>
                    <a:pt x="5614615" y="2962128"/>
                  </a:lnTo>
                  <a:lnTo>
                    <a:pt x="5428307" y="2831060"/>
                  </a:lnTo>
                  <a:lnTo>
                    <a:pt x="5195639" y="2687168"/>
                  </a:lnTo>
                  <a:lnTo>
                    <a:pt x="4921119" y="2595891"/>
                  </a:lnTo>
                  <a:lnTo>
                    <a:pt x="4689596" y="2570536"/>
                  </a:lnTo>
                  <a:lnTo>
                    <a:pt x="4537100" y="2732511"/>
                  </a:lnTo>
                  <a:lnTo>
                    <a:pt x="4243438" y="2753942"/>
                  </a:lnTo>
                  <a:lnTo>
                    <a:pt x="3456856" y="2652119"/>
                  </a:lnTo>
                  <a:lnTo>
                    <a:pt x="3099669" y="2590206"/>
                  </a:lnTo>
                  <a:lnTo>
                    <a:pt x="2736181" y="2548014"/>
                  </a:lnTo>
                  <a:lnTo>
                    <a:pt x="2405187" y="2677172"/>
                  </a:lnTo>
                  <a:lnTo>
                    <a:pt x="2216399" y="2774233"/>
                  </a:lnTo>
                  <a:lnTo>
                    <a:pt x="2107208" y="2746476"/>
                  </a:lnTo>
                  <a:lnTo>
                    <a:pt x="1959124" y="2708699"/>
                  </a:lnTo>
                  <a:lnTo>
                    <a:pt x="1829297" y="2530675"/>
                  </a:lnTo>
                  <a:lnTo>
                    <a:pt x="1736998" y="2505052"/>
                  </a:lnTo>
                  <a:lnTo>
                    <a:pt x="1676897" y="2434756"/>
                  </a:lnTo>
                  <a:lnTo>
                    <a:pt x="1651844" y="2254351"/>
                  </a:lnTo>
                  <a:lnTo>
                    <a:pt x="1683371" y="2088234"/>
                  </a:lnTo>
                  <a:lnTo>
                    <a:pt x="1530871" y="1995366"/>
                  </a:lnTo>
                  <a:lnTo>
                    <a:pt x="1331417" y="2128046"/>
                  </a:lnTo>
                  <a:lnTo>
                    <a:pt x="1170062" y="2110806"/>
                  </a:lnTo>
                  <a:lnTo>
                    <a:pt x="1067098" y="2002981"/>
                  </a:lnTo>
                  <a:lnTo>
                    <a:pt x="1012600" y="1820322"/>
                  </a:lnTo>
                  <a:lnTo>
                    <a:pt x="1078905" y="1644553"/>
                  </a:lnTo>
                  <a:lnTo>
                    <a:pt x="928787" y="1531592"/>
                  </a:lnTo>
                  <a:lnTo>
                    <a:pt x="837159" y="1749328"/>
                  </a:lnTo>
                  <a:lnTo>
                    <a:pt x="719237" y="1898205"/>
                  </a:lnTo>
                  <a:lnTo>
                    <a:pt x="533350" y="2027514"/>
                  </a:lnTo>
                  <a:lnTo>
                    <a:pt x="485780" y="2204444"/>
                  </a:lnTo>
                  <a:lnTo>
                    <a:pt x="413008" y="2383132"/>
                  </a:lnTo>
                  <a:lnTo>
                    <a:pt x="469776" y="2555728"/>
                  </a:lnTo>
                  <a:lnTo>
                    <a:pt x="439296" y="2719940"/>
                  </a:lnTo>
                  <a:lnTo>
                    <a:pt x="492636" y="2926444"/>
                  </a:lnTo>
                  <a:lnTo>
                    <a:pt x="712480" y="3200392"/>
                  </a:lnTo>
                  <a:lnTo>
                    <a:pt x="822588" y="3345172"/>
                  </a:lnTo>
                  <a:lnTo>
                    <a:pt x="941844" y="3517768"/>
                  </a:lnTo>
                  <a:lnTo>
                    <a:pt x="837064" y="3604252"/>
                  </a:lnTo>
                  <a:lnTo>
                    <a:pt x="741432" y="3718552"/>
                  </a:lnTo>
                  <a:lnTo>
                    <a:pt x="611892" y="3661784"/>
                  </a:lnTo>
                  <a:lnTo>
                    <a:pt x="516260" y="3803136"/>
                  </a:lnTo>
                  <a:lnTo>
                    <a:pt x="493400" y="3936104"/>
                  </a:lnTo>
                  <a:lnTo>
                    <a:pt x="382528" y="3921628"/>
                  </a:lnTo>
                  <a:lnTo>
                    <a:pt x="306328" y="4047740"/>
                  </a:lnTo>
                  <a:cubicBezTo>
                    <a:pt x="307471" y="4094857"/>
                    <a:pt x="308613" y="4141975"/>
                    <a:pt x="309756" y="4189092"/>
                  </a:cubicBezTo>
                  <a:lnTo>
                    <a:pt x="267464" y="4299964"/>
                  </a:lnTo>
                  <a:lnTo>
                    <a:pt x="218316" y="4395596"/>
                  </a:lnTo>
                  <a:lnTo>
                    <a:pt x="259844" y="4514088"/>
                  </a:lnTo>
                  <a:lnTo>
                    <a:pt x="130304" y="4613148"/>
                  </a:lnTo>
                  <a:lnTo>
                    <a:pt x="15240" y="4732404"/>
                  </a:lnTo>
                  <a:lnTo>
                    <a:pt x="0" y="4930524"/>
                  </a:lnTo>
                  <a:lnTo>
                    <a:pt x="31636" y="5019672"/>
                  </a:lnTo>
                  <a:lnTo>
                    <a:pt x="113536" y="4857380"/>
                  </a:lnTo>
                  <a:lnTo>
                    <a:pt x="194692" y="4738124"/>
                  </a:lnTo>
                  <a:lnTo>
                    <a:pt x="501784" y="4763648"/>
                  </a:lnTo>
                  <a:lnTo>
                    <a:pt x="577220" y="4871092"/>
                  </a:lnTo>
                  <a:lnTo>
                    <a:pt x="742960" y="4775460"/>
                  </a:lnTo>
                  <a:lnTo>
                    <a:pt x="891932" y="4695068"/>
                  </a:lnTo>
                  <a:lnTo>
                    <a:pt x="961276" y="4553716"/>
                  </a:lnTo>
                  <a:lnTo>
                    <a:pt x="1060336" y="4462276"/>
                  </a:lnTo>
                  <a:lnTo>
                    <a:pt x="1091812" y="4370456"/>
                  </a:lnTo>
                  <a:lnTo>
                    <a:pt x="1173872" y="4259200"/>
                  </a:lnTo>
                  <a:lnTo>
                    <a:pt x="1221120" y="4156712"/>
                  </a:lnTo>
                  <a:lnTo>
                    <a:pt x="1316752" y="4175380"/>
                  </a:lnTo>
                  <a:lnTo>
                    <a:pt x="1461532" y="4099180"/>
                  </a:lnTo>
                  <a:lnTo>
                    <a:pt x="1666876" y="4222506"/>
                  </a:lnTo>
                  <a:lnTo>
                    <a:pt x="1817772" y="4156712"/>
                  </a:lnTo>
                  <a:lnTo>
                    <a:pt x="1826156" y="4225292"/>
                  </a:lnTo>
                  <a:lnTo>
                    <a:pt x="1970936" y="4168524"/>
                  </a:lnTo>
                  <a:lnTo>
                    <a:pt x="2017420" y="4088132"/>
                  </a:lnTo>
                  <a:lnTo>
                    <a:pt x="2154580" y="3984880"/>
                  </a:lnTo>
                  <a:lnTo>
                    <a:pt x="2311936" y="4049268"/>
                  </a:lnTo>
                  <a:lnTo>
                    <a:pt x="2400712" y="4056888"/>
                  </a:lnTo>
                  <a:lnTo>
                    <a:pt x="2499772" y="4152520"/>
                  </a:lnTo>
                  <a:lnTo>
                    <a:pt x="2461672" y="4271012"/>
                  </a:lnTo>
                  <a:lnTo>
                    <a:pt x="2423572" y="4359024"/>
                  </a:lnTo>
                  <a:lnTo>
                    <a:pt x="2537872" y="4458848"/>
                  </a:lnTo>
                  <a:lnTo>
                    <a:pt x="2710468" y="4330072"/>
                  </a:lnTo>
                  <a:lnTo>
                    <a:pt x="2836580" y="4226056"/>
                  </a:lnTo>
                  <a:lnTo>
                    <a:pt x="3016032" y="4156712"/>
                  </a:lnTo>
                  <a:lnTo>
                    <a:pt x="3147100" y="4156712"/>
                  </a:lnTo>
                  <a:lnTo>
                    <a:pt x="3312076" y="4160904"/>
                  </a:lnTo>
                  <a:lnTo>
                    <a:pt x="3510196" y="4126232"/>
                  </a:lnTo>
                  <a:lnTo>
                    <a:pt x="3506768" y="4011168"/>
                  </a:lnTo>
                  <a:lnTo>
                    <a:pt x="3541440" y="3869816"/>
                  </a:lnTo>
                  <a:lnTo>
                    <a:pt x="3652312" y="3903724"/>
                  </a:lnTo>
                  <a:lnTo>
                    <a:pt x="3714036" y="4022216"/>
                  </a:lnTo>
                  <a:lnTo>
                    <a:pt x="3630216" y="4102608"/>
                  </a:lnTo>
                  <a:lnTo>
                    <a:pt x="3790236" y="4377692"/>
                  </a:lnTo>
                  <a:lnTo>
                    <a:pt x="3870628" y="4237868"/>
                  </a:lnTo>
                  <a:lnTo>
                    <a:pt x="3935780" y="4153284"/>
                  </a:lnTo>
                  <a:lnTo>
                    <a:pt x="4089708" y="4279396"/>
                  </a:lnTo>
                  <a:lnTo>
                    <a:pt x="4017972" y="4405892"/>
                  </a:lnTo>
                  <a:lnTo>
                    <a:pt x="3910256" y="4504568"/>
                  </a:lnTo>
                  <a:lnTo>
                    <a:pt x="3997504" y="4551052"/>
                  </a:lnTo>
                  <a:lnTo>
                    <a:pt x="4218484" y="4543432"/>
                  </a:lnTo>
                  <a:lnTo>
                    <a:pt x="4295448" y="4470660"/>
                  </a:lnTo>
                  <a:lnTo>
                    <a:pt x="4339268" y="4547624"/>
                  </a:lnTo>
                  <a:lnTo>
                    <a:pt x="4454332" y="4621160"/>
                  </a:lnTo>
                  <a:lnTo>
                    <a:pt x="4564440" y="4666116"/>
                  </a:lnTo>
                  <a:lnTo>
                    <a:pt x="4655880" y="4742316"/>
                  </a:lnTo>
                  <a:lnTo>
                    <a:pt x="4492432" y="4795656"/>
                  </a:lnTo>
                  <a:lnTo>
                    <a:pt x="4553392" y="4914912"/>
                  </a:lnTo>
                  <a:lnTo>
                    <a:pt x="4622736" y="5037596"/>
                  </a:lnTo>
                  <a:lnTo>
                    <a:pt x="4572060" y="5101984"/>
                  </a:lnTo>
                  <a:lnTo>
                    <a:pt x="4522912" y="5232288"/>
                  </a:lnTo>
                  <a:lnTo>
                    <a:pt x="4507672" y="5324492"/>
                  </a:lnTo>
                  <a:lnTo>
                    <a:pt x="4618544" y="5393836"/>
                  </a:lnTo>
                  <a:lnTo>
                    <a:pt x="4687124" y="5386216"/>
                  </a:lnTo>
                  <a:lnTo>
                    <a:pt x="4756468" y="5565668"/>
                  </a:lnTo>
                  <a:cubicBezTo>
                    <a:pt x="4757611" y="5615325"/>
                    <a:pt x="4758753" y="5664983"/>
                    <a:pt x="4759896" y="5714640"/>
                  </a:cubicBezTo>
                  <a:lnTo>
                    <a:pt x="4714176" y="5875424"/>
                  </a:lnTo>
                  <a:lnTo>
                    <a:pt x="4752276" y="5899048"/>
                  </a:lnTo>
                  <a:lnTo>
                    <a:pt x="4851336" y="5792368"/>
                  </a:lnTo>
                  <a:lnTo>
                    <a:pt x="4944304" y="5926100"/>
                  </a:lnTo>
                  <a:lnTo>
                    <a:pt x="4890964" y="6014112"/>
                  </a:lnTo>
                  <a:lnTo>
                    <a:pt x="4906204" y="6124984"/>
                  </a:lnTo>
                  <a:lnTo>
                    <a:pt x="4806380" y="6197756"/>
                  </a:lnTo>
                  <a:lnTo>
                    <a:pt x="4818192" y="6445788"/>
                  </a:lnTo>
                  <a:lnTo>
                    <a:pt x="4924872" y="6686964"/>
                  </a:lnTo>
                  <a:lnTo>
                    <a:pt x="5073844" y="6768120"/>
                  </a:lnTo>
                  <a:lnTo>
                    <a:pt x="5108516" y="6978052"/>
                  </a:lnTo>
                  <a:lnTo>
                    <a:pt x="5097468" y="7165888"/>
                  </a:lnTo>
                  <a:lnTo>
                    <a:pt x="5043364" y="7303812"/>
                  </a:lnTo>
                  <a:lnTo>
                    <a:pt x="5108516" y="7517936"/>
                  </a:lnTo>
                  <a:lnTo>
                    <a:pt x="5033844" y="7698152"/>
                  </a:lnTo>
                  <a:lnTo>
                    <a:pt x="4910396" y="7797976"/>
                  </a:lnTo>
                  <a:lnTo>
                    <a:pt x="4940876" y="7928280"/>
                  </a:lnTo>
                  <a:lnTo>
                    <a:pt x="4862384" y="8032296"/>
                  </a:lnTo>
                  <a:lnTo>
                    <a:pt x="4709984" y="8146596"/>
                  </a:lnTo>
                  <a:lnTo>
                    <a:pt x="4717604" y="8295568"/>
                  </a:lnTo>
                  <a:lnTo>
                    <a:pt x="4610924" y="8387008"/>
                  </a:lnTo>
                  <a:lnTo>
                    <a:pt x="4647124" y="8481112"/>
                  </a:lnTo>
                  <a:lnTo>
                    <a:pt x="4881816" y="8194608"/>
                  </a:lnTo>
                  <a:lnTo>
                    <a:pt x="4958780" y="8353100"/>
                  </a:lnTo>
                  <a:lnTo>
                    <a:pt x="5127184" y="8231944"/>
                  </a:lnTo>
                  <a:lnTo>
                    <a:pt x="5257488" y="8185460"/>
                  </a:lnTo>
                  <a:lnTo>
                    <a:pt x="5380172" y="8310808"/>
                  </a:lnTo>
                  <a:lnTo>
                    <a:pt x="5456372" y="8380152"/>
                  </a:lnTo>
                  <a:lnTo>
                    <a:pt x="5694884" y="8331004"/>
                  </a:lnTo>
                  <a:cubicBezTo>
                    <a:pt x="5696027" y="8381804"/>
                    <a:pt x="5697169" y="8432604"/>
                    <a:pt x="5698312" y="8483404"/>
                  </a:cubicBezTo>
                  <a:lnTo>
                    <a:pt x="5732984" y="8655236"/>
                  </a:lnTo>
                  <a:lnTo>
                    <a:pt x="5927676" y="8766872"/>
                  </a:lnTo>
                  <a:lnTo>
                    <a:pt x="5974160" y="8870124"/>
                  </a:lnTo>
                  <a:lnTo>
                    <a:pt x="6138372" y="8912416"/>
                  </a:lnTo>
                  <a:lnTo>
                    <a:pt x="6058744" y="9080820"/>
                  </a:lnTo>
                  <a:lnTo>
                    <a:pt x="6314396" y="8974140"/>
                  </a:lnTo>
                  <a:lnTo>
                    <a:pt x="6525856" y="8843836"/>
                  </a:lnTo>
                  <a:lnTo>
                    <a:pt x="6663780" y="8812592"/>
                  </a:lnTo>
                  <a:lnTo>
                    <a:pt x="6694260" y="8710104"/>
                  </a:lnTo>
                  <a:lnTo>
                    <a:pt x="6797512" y="8728772"/>
                  </a:lnTo>
                  <a:lnTo>
                    <a:pt x="6835612" y="8858312"/>
                  </a:lnTo>
                  <a:lnTo>
                    <a:pt x="7011636" y="8778684"/>
                  </a:lnTo>
                  <a:lnTo>
                    <a:pt x="7080980" y="8804972"/>
                  </a:lnTo>
                  <a:lnTo>
                    <a:pt x="7115652" y="8591612"/>
                  </a:lnTo>
                  <a:lnTo>
                    <a:pt x="7039452" y="8476548"/>
                  </a:lnTo>
                  <a:lnTo>
                    <a:pt x="7141940" y="8335196"/>
                  </a:lnTo>
                  <a:lnTo>
                    <a:pt x="7207092" y="8265852"/>
                  </a:lnTo>
                  <a:lnTo>
                    <a:pt x="7291676" y="8254040"/>
                  </a:lnTo>
                  <a:lnTo>
                    <a:pt x="7318728" y="8124500"/>
                  </a:lnTo>
                  <a:lnTo>
                    <a:pt x="7417788" y="8055156"/>
                  </a:lnTo>
                  <a:lnTo>
                    <a:pt x="7602196" y="7879132"/>
                  </a:lnTo>
                  <a:lnTo>
                    <a:pt x="7588484" y="7718348"/>
                  </a:lnTo>
                  <a:lnTo>
                    <a:pt x="7538572" y="7645576"/>
                  </a:lnTo>
                  <a:lnTo>
                    <a:pt x="7580864" y="7470316"/>
                  </a:lnTo>
                  <a:lnTo>
                    <a:pt x="7584292" y="7385732"/>
                  </a:lnTo>
                  <a:lnTo>
                    <a:pt x="7695868" y="7267664"/>
                  </a:lnTo>
                  <a:lnTo>
                    <a:pt x="7762980" y="7155604"/>
                  </a:lnTo>
                  <a:lnTo>
                    <a:pt x="8159984" y="7202088"/>
                  </a:lnTo>
                  <a:lnTo>
                    <a:pt x="8187800" y="7331628"/>
                  </a:lnTo>
                  <a:lnTo>
                    <a:pt x="8115792" y="7439072"/>
                  </a:lnTo>
                  <a:lnTo>
                    <a:pt x="8291052" y="7534704"/>
                  </a:lnTo>
                  <a:lnTo>
                    <a:pt x="8464847" y="7657234"/>
                  </a:lnTo>
                  <a:lnTo>
                    <a:pt x="8605887" y="7556924"/>
                  </a:lnTo>
                  <a:lnTo>
                    <a:pt x="8703171" y="7506124"/>
                  </a:lnTo>
                  <a:lnTo>
                    <a:pt x="8834363" y="7565432"/>
                  </a:lnTo>
                  <a:lnTo>
                    <a:pt x="8944347" y="7569624"/>
                  </a:lnTo>
                  <a:lnTo>
                    <a:pt x="9100939" y="7485040"/>
                  </a:lnTo>
                  <a:lnTo>
                    <a:pt x="9198223" y="7603532"/>
                  </a:lnTo>
                  <a:lnTo>
                    <a:pt x="9257407" y="7705132"/>
                  </a:lnTo>
                  <a:lnTo>
                    <a:pt x="9409807" y="7687868"/>
                  </a:lnTo>
                  <a:lnTo>
                    <a:pt x="9460607" y="7789716"/>
                  </a:lnTo>
                  <a:lnTo>
                    <a:pt x="9549383" y="7637316"/>
                  </a:lnTo>
                  <a:lnTo>
                    <a:pt x="9578975" y="7438432"/>
                  </a:lnTo>
                  <a:lnTo>
                    <a:pt x="9659367" y="7303048"/>
                  </a:lnTo>
                  <a:lnTo>
                    <a:pt x="9714359" y="7163472"/>
                  </a:lnTo>
                  <a:lnTo>
                    <a:pt x="9854059" y="7078888"/>
                  </a:lnTo>
                  <a:lnTo>
                    <a:pt x="9841235" y="6905404"/>
                  </a:lnTo>
                  <a:lnTo>
                    <a:pt x="9964043" y="6833520"/>
                  </a:lnTo>
                  <a:lnTo>
                    <a:pt x="9908927" y="6731920"/>
                  </a:lnTo>
                  <a:lnTo>
                    <a:pt x="9803135" y="6600728"/>
                  </a:lnTo>
                  <a:lnTo>
                    <a:pt x="9862443" y="6351044"/>
                  </a:lnTo>
                  <a:lnTo>
                    <a:pt x="9942835" y="6207276"/>
                  </a:lnTo>
                  <a:lnTo>
                    <a:pt x="10069835" y="6063384"/>
                  </a:lnTo>
                  <a:lnTo>
                    <a:pt x="10065519" y="5873008"/>
                  </a:lnTo>
                  <a:lnTo>
                    <a:pt x="10179819" y="5923808"/>
                  </a:lnTo>
                  <a:lnTo>
                    <a:pt x="10311011" y="5856116"/>
                  </a:lnTo>
                  <a:lnTo>
                    <a:pt x="10420995" y="5987308"/>
                  </a:lnTo>
                  <a:lnTo>
                    <a:pt x="10365879" y="5737624"/>
                  </a:lnTo>
                  <a:lnTo>
                    <a:pt x="10209287" y="5614940"/>
                  </a:lnTo>
                  <a:lnTo>
                    <a:pt x="10264403" y="5496572"/>
                  </a:lnTo>
                  <a:lnTo>
                    <a:pt x="10340603" y="5276480"/>
                  </a:lnTo>
                  <a:lnTo>
                    <a:pt x="10120387" y="5373888"/>
                  </a:lnTo>
                  <a:lnTo>
                    <a:pt x="9930011" y="5378080"/>
                  </a:lnTo>
                  <a:lnTo>
                    <a:pt x="9828535" y="5361064"/>
                  </a:lnTo>
                  <a:lnTo>
                    <a:pt x="9722743" y="5318772"/>
                  </a:lnTo>
                  <a:lnTo>
                    <a:pt x="9591551" y="5289180"/>
                  </a:lnTo>
                  <a:lnTo>
                    <a:pt x="9434959" y="5170688"/>
                  </a:lnTo>
                  <a:lnTo>
                    <a:pt x="9358883" y="5128396"/>
                  </a:lnTo>
                  <a:lnTo>
                    <a:pt x="9354691" y="5060704"/>
                  </a:lnTo>
                  <a:lnTo>
                    <a:pt x="9384283" y="4959228"/>
                  </a:lnTo>
                  <a:lnTo>
                    <a:pt x="9371583" y="4857628"/>
                  </a:lnTo>
                  <a:lnTo>
                    <a:pt x="9422383" y="4599436"/>
                  </a:lnTo>
                  <a:lnTo>
                    <a:pt x="9435083" y="4434460"/>
                  </a:lnTo>
                  <a:lnTo>
                    <a:pt x="9346183" y="4324476"/>
                  </a:lnTo>
                  <a:lnTo>
                    <a:pt x="9460483" y="4210300"/>
                  </a:lnTo>
                  <a:lnTo>
                    <a:pt x="9604375" y="4155308"/>
                  </a:lnTo>
                  <a:lnTo>
                    <a:pt x="9811767" y="4210300"/>
                  </a:lnTo>
                  <a:lnTo>
                    <a:pt x="9913243" y="4142608"/>
                  </a:lnTo>
                  <a:lnTo>
                    <a:pt x="10035927" y="4091808"/>
                  </a:lnTo>
                  <a:lnTo>
                    <a:pt x="10158611" y="4138664"/>
                  </a:lnTo>
                  <a:lnTo>
                    <a:pt x="10264403" y="4197724"/>
                  </a:lnTo>
                  <a:lnTo>
                    <a:pt x="10420995" y="4163816"/>
                  </a:lnTo>
                  <a:lnTo>
                    <a:pt x="10518279" y="4138540"/>
                  </a:lnTo>
                  <a:lnTo>
                    <a:pt x="10603483" y="4322568"/>
                  </a:lnTo>
                  <a:lnTo>
                    <a:pt x="10730359" y="4424292"/>
                  </a:lnTo>
                  <a:lnTo>
                    <a:pt x="10873755" y="4388100"/>
                  </a:lnTo>
                  <a:lnTo>
                    <a:pt x="10894839" y="4176392"/>
                  </a:lnTo>
                  <a:lnTo>
                    <a:pt x="11059939" y="4290816"/>
                  </a:lnTo>
                  <a:lnTo>
                    <a:pt x="11136015" y="4455792"/>
                  </a:lnTo>
                  <a:lnTo>
                    <a:pt x="11212215" y="4650608"/>
                  </a:lnTo>
                  <a:lnTo>
                    <a:pt x="11356107" y="4591176"/>
                  </a:lnTo>
                  <a:lnTo>
                    <a:pt x="11601226" y="4610101"/>
                  </a:lnTo>
                  <a:lnTo>
                    <a:pt x="11461651" y="4421636"/>
                  </a:lnTo>
                  <a:lnTo>
                    <a:pt x="11546359" y="4282060"/>
                  </a:lnTo>
                  <a:lnTo>
                    <a:pt x="11546359" y="4099944"/>
                  </a:lnTo>
                  <a:lnTo>
                    <a:pt x="11470159" y="3854452"/>
                  </a:lnTo>
                  <a:lnTo>
                    <a:pt x="11482859" y="3697860"/>
                  </a:lnTo>
                  <a:lnTo>
                    <a:pt x="11427867" y="3579368"/>
                  </a:lnTo>
                  <a:lnTo>
                    <a:pt x="11271275" y="3515992"/>
                  </a:lnTo>
                  <a:lnTo>
                    <a:pt x="11245875" y="3342384"/>
                  </a:lnTo>
                  <a:lnTo>
                    <a:pt x="11152783" y="3270500"/>
                  </a:lnTo>
                  <a:lnTo>
                    <a:pt x="11021591" y="3168900"/>
                  </a:lnTo>
                  <a:lnTo>
                    <a:pt x="10962407" y="3215508"/>
                  </a:lnTo>
                  <a:lnTo>
                    <a:pt x="10746755" y="3088756"/>
                  </a:lnTo>
                  <a:lnTo>
                    <a:pt x="10590163" y="3160764"/>
                  </a:lnTo>
                  <a:lnTo>
                    <a:pt x="10437763" y="3046588"/>
                  </a:lnTo>
                  <a:lnTo>
                    <a:pt x="10437763" y="2847704"/>
                  </a:lnTo>
                  <a:lnTo>
                    <a:pt x="10501263" y="2725020"/>
                  </a:lnTo>
                  <a:cubicBezTo>
                    <a:pt x="10502660" y="2648861"/>
                    <a:pt x="10504058" y="2572703"/>
                    <a:pt x="10505455" y="2496544"/>
                  </a:cubicBezTo>
                  <a:lnTo>
                    <a:pt x="10577339" y="2272260"/>
                  </a:lnTo>
                  <a:lnTo>
                    <a:pt x="10683131" y="2128368"/>
                  </a:lnTo>
                  <a:lnTo>
                    <a:pt x="10831215" y="2111476"/>
                  </a:lnTo>
                  <a:lnTo>
                    <a:pt x="10979299" y="1959076"/>
                  </a:lnTo>
                  <a:lnTo>
                    <a:pt x="11152783" y="2009876"/>
                  </a:lnTo>
                  <a:lnTo>
                    <a:pt x="11279783" y="1946376"/>
                  </a:lnTo>
                  <a:lnTo>
                    <a:pt x="11254507" y="1827884"/>
                  </a:lnTo>
                  <a:lnTo>
                    <a:pt x="11042923" y="1836516"/>
                  </a:lnTo>
                  <a:lnTo>
                    <a:pt x="10894839" y="1591024"/>
                  </a:lnTo>
                  <a:lnTo>
                    <a:pt x="10746755" y="1591024"/>
                  </a:lnTo>
                  <a:lnTo>
                    <a:pt x="10581655" y="1519140"/>
                  </a:lnTo>
                  <a:lnTo>
                    <a:pt x="10560447" y="1341464"/>
                  </a:lnTo>
                  <a:lnTo>
                    <a:pt x="10678939" y="1239988"/>
                  </a:lnTo>
                  <a:lnTo>
                    <a:pt x="10695831" y="922612"/>
                  </a:lnTo>
                  <a:lnTo>
                    <a:pt x="10814323" y="778720"/>
                  </a:lnTo>
                  <a:lnTo>
                    <a:pt x="10873755" y="613620"/>
                  </a:lnTo>
                  <a:lnTo>
                    <a:pt x="10569079" y="651720"/>
                  </a:lnTo>
                  <a:lnTo>
                    <a:pt x="10374387" y="761704"/>
                  </a:lnTo>
                  <a:lnTo>
                    <a:pt x="10245897" y="800748"/>
                  </a:lnTo>
                  <a:lnTo>
                    <a:pt x="10078095" y="753444"/>
                  </a:lnTo>
                  <a:lnTo>
                    <a:pt x="10018911" y="618060"/>
                  </a:lnTo>
                  <a:lnTo>
                    <a:pt x="9824219" y="423368"/>
                  </a:lnTo>
                  <a:lnTo>
                    <a:pt x="9731127" y="241500"/>
                  </a:lnTo>
                  <a:lnTo>
                    <a:pt x="9717187" y="0"/>
                  </a:lnTo>
                  <a:close/>
                </a:path>
              </a:pathLst>
            </a:custGeom>
            <a:solidFill>
              <a:srgbClr val="FFFFCC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5" name="任意多边形 10">
              <a:extLst>
                <a:ext uri="{FF2B5EF4-FFF2-40B4-BE49-F238E27FC236}">
                  <a16:creationId xmlns:a16="http://schemas.microsoft.com/office/drawing/2014/main" id="{2A5F47FF-E6FB-4F2C-D0A8-D2D291747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536" y="1638377"/>
              <a:ext cx="1348445" cy="2102681"/>
            </a:xfrm>
            <a:custGeom>
              <a:avLst/>
              <a:gdLst>
                <a:gd name="T0" fmla="*/ 0 w 7782116"/>
                <a:gd name="T1" fmla="*/ 0 h 12134381"/>
                <a:gd name="T2" fmla="*/ 7782116 w 7782116"/>
                <a:gd name="T3" fmla="*/ 12134381 h 12134381"/>
              </a:gdLst>
              <a:ahLst/>
              <a:cxnLst>
                <a:cxn ang="0">
                  <a:pos x="5232409" y="730984"/>
                </a:cxn>
                <a:cxn ang="0">
                  <a:pos x="5128626" y="1481297"/>
                </a:cxn>
                <a:cxn ang="0">
                  <a:pos x="4963286" y="2155362"/>
                </a:cxn>
                <a:cxn ang="0">
                  <a:pos x="5657223" y="2687721"/>
                </a:cxn>
                <a:cxn ang="0">
                  <a:pos x="6633983" y="3470799"/>
                </a:cxn>
                <a:cxn ang="0">
                  <a:pos x="6028476" y="3793720"/>
                </a:cxn>
                <a:cxn ang="0">
                  <a:pos x="4438687" y="3478795"/>
                </a:cxn>
                <a:cxn ang="0">
                  <a:pos x="3595283" y="3793601"/>
                </a:cxn>
                <a:cxn ang="0">
                  <a:pos x="3244375" y="4334429"/>
                </a:cxn>
                <a:cxn ang="0">
                  <a:pos x="2642985" y="4984151"/>
                </a:cxn>
                <a:cxn ang="0">
                  <a:pos x="3736398" y="5621406"/>
                </a:cxn>
                <a:cxn ang="0">
                  <a:pos x="4793829" y="6142007"/>
                </a:cxn>
                <a:cxn ang="0">
                  <a:pos x="5323750" y="6103636"/>
                </a:cxn>
                <a:cxn ang="0">
                  <a:pos x="5278211" y="6852410"/>
                </a:cxn>
                <a:cxn ang="0">
                  <a:pos x="5072417" y="7498133"/>
                </a:cxn>
                <a:cxn ang="0">
                  <a:pos x="4680937" y="8151735"/>
                </a:cxn>
                <a:cxn ang="0">
                  <a:pos x="4588154" y="8833678"/>
                </a:cxn>
                <a:cxn ang="0">
                  <a:pos x="4616140" y="9426481"/>
                </a:cxn>
                <a:cxn ang="0">
                  <a:pos x="5568674" y="8994784"/>
                </a:cxn>
                <a:cxn ang="0">
                  <a:pos x="6771218" y="9688840"/>
                </a:cxn>
                <a:cxn ang="0">
                  <a:pos x="7432934" y="9785740"/>
                </a:cxn>
                <a:cxn ang="0">
                  <a:pos x="7025226" y="10471918"/>
                </a:cxn>
                <a:cxn ang="0">
                  <a:pos x="7521720" y="11194551"/>
                </a:cxn>
                <a:cxn ang="0">
                  <a:pos x="7782116" y="11943752"/>
                </a:cxn>
                <a:cxn ang="0">
                  <a:pos x="6238150" y="11956809"/>
                </a:cxn>
                <a:cxn ang="0">
                  <a:pos x="5056070" y="11904363"/>
                </a:cxn>
                <a:cxn ang="0">
                  <a:pos x="4773721" y="11391758"/>
                </a:cxn>
                <a:cxn ang="0">
                  <a:pos x="4341905" y="11056961"/>
                </a:cxn>
                <a:cxn ang="0">
                  <a:pos x="3615628" y="11347423"/>
                </a:cxn>
                <a:cxn ang="0">
                  <a:pos x="3284593" y="10955943"/>
                </a:cxn>
                <a:cxn ang="0">
                  <a:pos x="3292707" y="10346438"/>
                </a:cxn>
                <a:cxn ang="0">
                  <a:pos x="2812560" y="10052213"/>
                </a:cxn>
                <a:cxn ang="0">
                  <a:pos x="2558434" y="9358039"/>
                </a:cxn>
                <a:cxn ang="0">
                  <a:pos x="1904714" y="8559088"/>
                </a:cxn>
                <a:cxn ang="0">
                  <a:pos x="1436916" y="8042367"/>
                </a:cxn>
                <a:cxn ang="0">
                  <a:pos x="899968" y="7183562"/>
                </a:cxn>
                <a:cxn ang="0">
                  <a:pos x="137236" y="6436822"/>
                </a:cxn>
                <a:cxn ang="0">
                  <a:pos x="536712" y="5351405"/>
                </a:cxn>
                <a:cxn ang="0">
                  <a:pos x="113011" y="4883370"/>
                </a:cxn>
                <a:cxn ang="0">
                  <a:pos x="585280" y="4229532"/>
                </a:cxn>
                <a:cxn ang="0">
                  <a:pos x="419821" y="3838171"/>
                </a:cxn>
                <a:cxn ang="0">
                  <a:pos x="1202662" y="3087551"/>
                </a:cxn>
                <a:cxn ang="0">
                  <a:pos x="1606018" y="2538845"/>
                </a:cxn>
                <a:cxn ang="0">
                  <a:pos x="1933056" y="1707672"/>
                </a:cxn>
                <a:cxn ang="0">
                  <a:pos x="1618131" y="1187071"/>
                </a:cxn>
                <a:cxn ang="0">
                  <a:pos x="2044978" y="366261"/>
                </a:cxn>
                <a:cxn ang="0">
                  <a:pos x="2383514" y="15141"/>
                </a:cxn>
                <a:cxn ang="0">
                  <a:pos x="3046931" y="509009"/>
                </a:cxn>
                <a:cxn ang="0">
                  <a:pos x="3491594" y="1163700"/>
                </a:cxn>
                <a:cxn ang="0">
                  <a:pos x="3856010" y="719109"/>
                </a:cxn>
                <a:cxn ang="0">
                  <a:pos x="4361896" y="270876"/>
                </a:cxn>
                <a:cxn ang="0">
                  <a:pos x="5199717" y="106836"/>
                </a:cxn>
              </a:cxnLst>
              <a:rect l="T0" t="T1" r="T2" b="T3"/>
              <a:pathLst>
                <a:path w="7782116" h="12134381">
                  <a:moveTo>
                    <a:pt x="5596165" y="251725"/>
                  </a:moveTo>
                  <a:lnTo>
                    <a:pt x="5421712" y="364616"/>
                  </a:lnTo>
                  <a:lnTo>
                    <a:pt x="5255061" y="421062"/>
                  </a:lnTo>
                  <a:lnTo>
                    <a:pt x="5161084" y="569453"/>
                  </a:lnTo>
                  <a:lnTo>
                    <a:pt x="5232409" y="730984"/>
                  </a:lnTo>
                  <a:lnTo>
                    <a:pt x="5245871" y="896490"/>
                  </a:lnTo>
                  <a:lnTo>
                    <a:pt x="5270096" y="961051"/>
                  </a:lnTo>
                  <a:lnTo>
                    <a:pt x="5294321" y="1199185"/>
                  </a:lnTo>
                  <a:lnTo>
                    <a:pt x="5233250" y="1370044"/>
                  </a:lnTo>
                  <a:lnTo>
                    <a:pt x="5128626" y="1481297"/>
                  </a:lnTo>
                  <a:lnTo>
                    <a:pt x="5084292" y="1630645"/>
                  </a:lnTo>
                  <a:lnTo>
                    <a:pt x="5116632" y="1731543"/>
                  </a:lnTo>
                  <a:lnTo>
                    <a:pt x="5080294" y="1901118"/>
                  </a:lnTo>
                  <a:lnTo>
                    <a:pt x="5011736" y="1957564"/>
                  </a:lnTo>
                  <a:lnTo>
                    <a:pt x="4963286" y="2155362"/>
                  </a:lnTo>
                  <a:lnTo>
                    <a:pt x="4951173" y="2385382"/>
                  </a:lnTo>
                  <a:lnTo>
                    <a:pt x="5165082" y="2558836"/>
                  </a:lnTo>
                  <a:lnTo>
                    <a:pt x="5350531" y="2691837"/>
                  </a:lnTo>
                  <a:lnTo>
                    <a:pt x="5471538" y="2711946"/>
                  </a:lnTo>
                  <a:lnTo>
                    <a:pt x="5657223" y="2687721"/>
                  </a:lnTo>
                  <a:lnTo>
                    <a:pt x="5834794" y="2881521"/>
                  </a:lnTo>
                  <a:lnTo>
                    <a:pt x="5980144" y="3123771"/>
                  </a:lnTo>
                  <a:lnTo>
                    <a:pt x="6137488" y="3281115"/>
                  </a:lnTo>
                  <a:lnTo>
                    <a:pt x="6387735" y="3349674"/>
                  </a:lnTo>
                  <a:lnTo>
                    <a:pt x="6633983" y="3470799"/>
                  </a:lnTo>
                  <a:lnTo>
                    <a:pt x="6853427" y="3632614"/>
                  </a:lnTo>
                  <a:lnTo>
                    <a:pt x="6621870" y="3704816"/>
                  </a:lnTo>
                  <a:lnTo>
                    <a:pt x="6440183" y="3809830"/>
                  </a:lnTo>
                  <a:lnTo>
                    <a:pt x="6246383" y="3773493"/>
                  </a:lnTo>
                  <a:lnTo>
                    <a:pt x="6028476" y="3793720"/>
                  </a:lnTo>
                  <a:lnTo>
                    <a:pt x="5859019" y="3668597"/>
                  </a:lnTo>
                  <a:lnTo>
                    <a:pt x="5616888" y="3511134"/>
                  </a:lnTo>
                  <a:lnTo>
                    <a:pt x="5326306" y="3450572"/>
                  </a:lnTo>
                  <a:lnTo>
                    <a:pt x="4805468" y="3450572"/>
                  </a:lnTo>
                  <a:lnTo>
                    <a:pt x="4438687" y="3478795"/>
                  </a:lnTo>
                  <a:lnTo>
                    <a:pt x="4204551" y="3599920"/>
                  </a:lnTo>
                  <a:lnTo>
                    <a:pt x="3910090" y="3551470"/>
                  </a:lnTo>
                  <a:lnTo>
                    <a:pt x="3768856" y="3640255"/>
                  </a:lnTo>
                  <a:lnTo>
                    <a:pt x="3740633" y="3745151"/>
                  </a:lnTo>
                  <a:lnTo>
                    <a:pt x="3595283" y="3793601"/>
                  </a:lnTo>
                  <a:lnTo>
                    <a:pt x="3534839" y="3886385"/>
                  </a:lnTo>
                  <a:lnTo>
                    <a:pt x="3421828" y="3975171"/>
                  </a:lnTo>
                  <a:lnTo>
                    <a:pt x="3466280" y="4055842"/>
                  </a:lnTo>
                  <a:lnTo>
                    <a:pt x="3379222" y="4173584"/>
                  </a:lnTo>
                  <a:lnTo>
                    <a:pt x="3244375" y="4334429"/>
                  </a:lnTo>
                  <a:lnTo>
                    <a:pt x="3095027" y="4520115"/>
                  </a:lnTo>
                  <a:lnTo>
                    <a:pt x="3006242" y="4629009"/>
                  </a:lnTo>
                  <a:lnTo>
                    <a:pt x="2953912" y="4794468"/>
                  </a:lnTo>
                  <a:lnTo>
                    <a:pt x="2772224" y="4855030"/>
                  </a:lnTo>
                  <a:lnTo>
                    <a:pt x="2642985" y="4984151"/>
                  </a:lnTo>
                  <a:lnTo>
                    <a:pt x="2706245" y="5125858"/>
                  </a:lnTo>
                  <a:lnTo>
                    <a:pt x="2974021" y="5177596"/>
                  </a:lnTo>
                  <a:lnTo>
                    <a:pt x="3191927" y="5226046"/>
                  </a:lnTo>
                  <a:lnTo>
                    <a:pt x="3438057" y="5399619"/>
                  </a:lnTo>
                  <a:lnTo>
                    <a:pt x="3736398" y="5621406"/>
                  </a:lnTo>
                  <a:lnTo>
                    <a:pt x="4022982" y="5920102"/>
                  </a:lnTo>
                  <a:lnTo>
                    <a:pt x="4244887" y="6150121"/>
                  </a:lnTo>
                  <a:lnTo>
                    <a:pt x="4414343" y="6146005"/>
                  </a:lnTo>
                  <a:lnTo>
                    <a:pt x="4551579" y="6073330"/>
                  </a:lnTo>
                  <a:lnTo>
                    <a:pt x="4793829" y="6142007"/>
                  </a:lnTo>
                  <a:lnTo>
                    <a:pt x="4926948" y="6089440"/>
                  </a:lnTo>
                  <a:lnTo>
                    <a:pt x="5072298" y="6154119"/>
                  </a:lnTo>
                  <a:lnTo>
                    <a:pt x="5092407" y="6271128"/>
                  </a:lnTo>
                  <a:lnTo>
                    <a:pt x="5225644" y="6331690"/>
                  </a:lnTo>
                  <a:lnTo>
                    <a:pt x="5323750" y="6103636"/>
                  </a:lnTo>
                  <a:lnTo>
                    <a:pt x="5459780" y="6137890"/>
                  </a:lnTo>
                  <a:lnTo>
                    <a:pt x="5496117" y="6291237"/>
                  </a:lnTo>
                  <a:lnTo>
                    <a:pt x="5459780" y="6460812"/>
                  </a:lnTo>
                  <a:lnTo>
                    <a:pt x="5379109" y="6707178"/>
                  </a:lnTo>
                  <a:lnTo>
                    <a:pt x="5278211" y="6852410"/>
                  </a:lnTo>
                  <a:lnTo>
                    <a:pt x="5153088" y="6916970"/>
                  </a:lnTo>
                  <a:lnTo>
                    <a:pt x="5092526" y="7017868"/>
                  </a:lnTo>
                  <a:lnTo>
                    <a:pt x="5104638" y="7248644"/>
                  </a:lnTo>
                  <a:lnTo>
                    <a:pt x="5140976" y="7332557"/>
                  </a:lnTo>
                  <a:lnTo>
                    <a:pt x="5072417" y="7498133"/>
                  </a:lnTo>
                  <a:lnTo>
                    <a:pt x="4931183" y="7590799"/>
                  </a:lnTo>
                  <a:lnTo>
                    <a:pt x="4826287" y="7703809"/>
                  </a:lnTo>
                  <a:lnTo>
                    <a:pt x="4717275" y="7820818"/>
                  </a:lnTo>
                  <a:lnTo>
                    <a:pt x="4656712" y="7998389"/>
                  </a:lnTo>
                  <a:lnTo>
                    <a:pt x="4680937" y="8151735"/>
                  </a:lnTo>
                  <a:lnTo>
                    <a:pt x="4709160" y="8329306"/>
                  </a:lnTo>
                  <a:lnTo>
                    <a:pt x="4725389" y="8510876"/>
                  </a:lnTo>
                  <a:lnTo>
                    <a:pt x="4624491" y="8575436"/>
                  </a:lnTo>
                  <a:lnTo>
                    <a:pt x="4543702" y="8664222"/>
                  </a:lnTo>
                  <a:lnTo>
                    <a:pt x="4588154" y="8833678"/>
                  </a:lnTo>
                  <a:lnTo>
                    <a:pt x="4531707" y="8894241"/>
                  </a:lnTo>
                  <a:lnTo>
                    <a:pt x="4426693" y="9011250"/>
                  </a:lnTo>
                  <a:lnTo>
                    <a:pt x="4438806" y="9225276"/>
                  </a:lnTo>
                  <a:lnTo>
                    <a:pt x="4431212" y="9389646"/>
                  </a:lnTo>
                  <a:lnTo>
                    <a:pt x="4616140" y="9426481"/>
                  </a:lnTo>
                  <a:lnTo>
                    <a:pt x="4850393" y="9475050"/>
                  </a:lnTo>
                  <a:lnTo>
                    <a:pt x="4975398" y="9418485"/>
                  </a:lnTo>
                  <a:lnTo>
                    <a:pt x="5140975" y="9228801"/>
                  </a:lnTo>
                  <a:lnTo>
                    <a:pt x="5346769" y="9010895"/>
                  </a:lnTo>
                  <a:lnTo>
                    <a:pt x="5568674" y="8994784"/>
                  </a:lnTo>
                  <a:lnTo>
                    <a:pt x="5859256" y="9099799"/>
                  </a:lnTo>
                  <a:lnTo>
                    <a:pt x="6141723" y="9305593"/>
                  </a:lnTo>
                  <a:lnTo>
                    <a:pt x="6319176" y="9559837"/>
                  </a:lnTo>
                  <a:lnTo>
                    <a:pt x="6545197" y="9761515"/>
                  </a:lnTo>
                  <a:lnTo>
                    <a:pt x="6771218" y="9688840"/>
                  </a:lnTo>
                  <a:lnTo>
                    <a:pt x="6956785" y="9773627"/>
                  </a:lnTo>
                  <a:lnTo>
                    <a:pt x="7142471" y="9725177"/>
                  </a:lnTo>
                  <a:lnTo>
                    <a:pt x="7263478" y="9717063"/>
                  </a:lnTo>
                  <a:lnTo>
                    <a:pt x="7376488" y="9616165"/>
                  </a:lnTo>
                  <a:lnTo>
                    <a:pt x="7432934" y="9785740"/>
                  </a:lnTo>
                  <a:lnTo>
                    <a:pt x="7602509" y="9777625"/>
                  </a:lnTo>
                  <a:lnTo>
                    <a:pt x="7574168" y="9991534"/>
                  </a:lnTo>
                  <a:lnTo>
                    <a:pt x="7319924" y="10056213"/>
                  </a:lnTo>
                  <a:lnTo>
                    <a:pt x="7053449" y="10148997"/>
                  </a:lnTo>
                  <a:lnTo>
                    <a:pt x="7025226" y="10471918"/>
                  </a:lnTo>
                  <a:lnTo>
                    <a:pt x="6908099" y="10770614"/>
                  </a:lnTo>
                  <a:lnTo>
                    <a:pt x="7170458" y="10996753"/>
                  </a:lnTo>
                  <a:lnTo>
                    <a:pt x="7400595" y="10972528"/>
                  </a:lnTo>
                  <a:lnTo>
                    <a:pt x="7537831" y="11004749"/>
                  </a:lnTo>
                  <a:lnTo>
                    <a:pt x="7521720" y="11194551"/>
                  </a:lnTo>
                  <a:lnTo>
                    <a:pt x="7372372" y="11295331"/>
                  </a:lnTo>
                  <a:lnTo>
                    <a:pt x="7400736" y="11548820"/>
                  </a:lnTo>
                  <a:lnTo>
                    <a:pt x="7578166" y="11638124"/>
                  </a:lnTo>
                  <a:lnTo>
                    <a:pt x="7666952" y="11795823"/>
                  </a:lnTo>
                  <a:lnTo>
                    <a:pt x="7782116" y="11943752"/>
                  </a:lnTo>
                  <a:lnTo>
                    <a:pt x="7638729" y="12094044"/>
                  </a:lnTo>
                  <a:lnTo>
                    <a:pt x="7352145" y="12118269"/>
                  </a:lnTo>
                  <a:lnTo>
                    <a:pt x="7102017" y="12081932"/>
                  </a:lnTo>
                  <a:lnTo>
                    <a:pt x="6593411" y="12017371"/>
                  </a:lnTo>
                  <a:lnTo>
                    <a:pt x="6238150" y="11956809"/>
                  </a:lnTo>
                  <a:lnTo>
                    <a:pt x="5919227" y="11920471"/>
                  </a:lnTo>
                  <a:lnTo>
                    <a:pt x="5616651" y="12037480"/>
                  </a:lnTo>
                  <a:lnTo>
                    <a:pt x="5423443" y="12134381"/>
                  </a:lnTo>
                  <a:lnTo>
                    <a:pt x="5181193" y="12073938"/>
                  </a:lnTo>
                  <a:lnTo>
                    <a:pt x="5056070" y="11904363"/>
                  </a:lnTo>
                  <a:lnTo>
                    <a:pt x="4971282" y="11880138"/>
                  </a:lnTo>
                  <a:lnTo>
                    <a:pt x="4910838" y="11811579"/>
                  </a:lnTo>
                  <a:lnTo>
                    <a:pt x="4886613" y="11642122"/>
                  </a:lnTo>
                  <a:lnTo>
                    <a:pt x="4918952" y="11480662"/>
                  </a:lnTo>
                  <a:lnTo>
                    <a:pt x="4773721" y="11391758"/>
                  </a:lnTo>
                  <a:lnTo>
                    <a:pt x="4579921" y="11520997"/>
                  </a:lnTo>
                  <a:lnTo>
                    <a:pt x="4426693" y="11504887"/>
                  </a:lnTo>
                  <a:lnTo>
                    <a:pt x="4329793" y="11399991"/>
                  </a:lnTo>
                  <a:lnTo>
                    <a:pt x="4277226" y="11222419"/>
                  </a:lnTo>
                  <a:lnTo>
                    <a:pt x="4341905" y="11056961"/>
                  </a:lnTo>
                  <a:lnTo>
                    <a:pt x="4196674" y="10947830"/>
                  </a:lnTo>
                  <a:lnTo>
                    <a:pt x="4107888" y="11161739"/>
                  </a:lnTo>
                  <a:lnTo>
                    <a:pt x="3998757" y="11302972"/>
                  </a:lnTo>
                  <a:lnTo>
                    <a:pt x="3819057" y="11425398"/>
                  </a:lnTo>
                  <a:lnTo>
                    <a:pt x="3615628" y="11347423"/>
                  </a:lnTo>
                  <a:lnTo>
                    <a:pt x="3429943" y="11335310"/>
                  </a:lnTo>
                  <a:lnTo>
                    <a:pt x="3244257" y="11367649"/>
                  </a:lnTo>
                  <a:lnTo>
                    <a:pt x="3199805" y="11230414"/>
                  </a:lnTo>
                  <a:lnTo>
                    <a:pt x="3256370" y="11093178"/>
                  </a:lnTo>
                  <a:lnTo>
                    <a:pt x="3284593" y="10955943"/>
                  </a:lnTo>
                  <a:lnTo>
                    <a:pt x="3433941" y="10883268"/>
                  </a:lnTo>
                  <a:lnTo>
                    <a:pt x="3490505" y="10790484"/>
                  </a:lnTo>
                  <a:lnTo>
                    <a:pt x="3470278" y="10629024"/>
                  </a:lnTo>
                  <a:lnTo>
                    <a:pt x="3438057" y="10491788"/>
                  </a:lnTo>
                  <a:lnTo>
                    <a:pt x="3292707" y="10346438"/>
                  </a:lnTo>
                  <a:lnTo>
                    <a:pt x="3159706" y="10245777"/>
                  </a:lnTo>
                  <a:lnTo>
                    <a:pt x="3022471" y="10233664"/>
                  </a:lnTo>
                  <a:lnTo>
                    <a:pt x="2941681" y="10237781"/>
                  </a:lnTo>
                  <a:lnTo>
                    <a:pt x="2994248" y="10096429"/>
                  </a:lnTo>
                  <a:lnTo>
                    <a:pt x="2812560" y="10052213"/>
                  </a:lnTo>
                  <a:lnTo>
                    <a:pt x="2832787" y="9809963"/>
                  </a:lnTo>
                  <a:lnTo>
                    <a:pt x="2792452" y="9749519"/>
                  </a:lnTo>
                  <a:lnTo>
                    <a:pt x="2748118" y="9584061"/>
                  </a:lnTo>
                  <a:lnTo>
                    <a:pt x="2639105" y="9487161"/>
                  </a:lnTo>
                  <a:lnTo>
                    <a:pt x="2558434" y="9358039"/>
                  </a:lnTo>
                  <a:lnTo>
                    <a:pt x="2433311" y="9261258"/>
                  </a:lnTo>
                  <a:lnTo>
                    <a:pt x="2372749" y="9087685"/>
                  </a:lnTo>
                  <a:lnTo>
                    <a:pt x="2275967" y="8918228"/>
                  </a:lnTo>
                  <a:lnTo>
                    <a:pt x="2106510" y="8772996"/>
                  </a:lnTo>
                  <a:lnTo>
                    <a:pt x="1904714" y="8559088"/>
                  </a:lnTo>
                  <a:lnTo>
                    <a:pt x="1755366" y="8498525"/>
                  </a:lnTo>
                  <a:lnTo>
                    <a:pt x="1702918" y="8361408"/>
                  </a:lnTo>
                  <a:lnTo>
                    <a:pt x="1686808" y="8187835"/>
                  </a:lnTo>
                  <a:lnTo>
                    <a:pt x="1569799" y="8082939"/>
                  </a:lnTo>
                  <a:lnTo>
                    <a:pt x="1436916" y="8042367"/>
                  </a:lnTo>
                  <a:lnTo>
                    <a:pt x="513055" y="8015091"/>
                  </a:lnTo>
                  <a:lnTo>
                    <a:pt x="593158" y="7825761"/>
                  </a:lnTo>
                  <a:lnTo>
                    <a:pt x="702288" y="7643364"/>
                  </a:lnTo>
                  <a:lnTo>
                    <a:pt x="819297" y="7441568"/>
                  </a:lnTo>
                  <a:lnTo>
                    <a:pt x="899968" y="7183562"/>
                  </a:lnTo>
                  <a:lnTo>
                    <a:pt x="851518" y="6929081"/>
                  </a:lnTo>
                  <a:lnTo>
                    <a:pt x="633493" y="6860523"/>
                  </a:lnTo>
                  <a:lnTo>
                    <a:pt x="367137" y="6864639"/>
                  </a:lnTo>
                  <a:lnTo>
                    <a:pt x="173455" y="6682952"/>
                  </a:lnTo>
                  <a:lnTo>
                    <a:pt x="137236" y="6436822"/>
                  </a:lnTo>
                  <a:lnTo>
                    <a:pt x="258361" y="6146359"/>
                  </a:lnTo>
                  <a:lnTo>
                    <a:pt x="419822" y="5924336"/>
                  </a:lnTo>
                  <a:lnTo>
                    <a:pt x="528716" y="5662095"/>
                  </a:lnTo>
                  <a:lnTo>
                    <a:pt x="617501" y="5520862"/>
                  </a:lnTo>
                  <a:lnTo>
                    <a:pt x="536712" y="5351405"/>
                  </a:lnTo>
                  <a:lnTo>
                    <a:pt x="375251" y="5218167"/>
                  </a:lnTo>
                  <a:lnTo>
                    <a:pt x="282468" y="5089046"/>
                  </a:lnTo>
                  <a:lnTo>
                    <a:pt x="117009" y="5181948"/>
                  </a:lnTo>
                  <a:lnTo>
                    <a:pt x="72675" y="5016371"/>
                  </a:lnTo>
                  <a:lnTo>
                    <a:pt x="113011" y="4883370"/>
                  </a:lnTo>
                  <a:lnTo>
                    <a:pt x="28223" y="4725908"/>
                  </a:lnTo>
                  <a:lnTo>
                    <a:pt x="0" y="4548337"/>
                  </a:lnTo>
                  <a:lnTo>
                    <a:pt x="165577" y="4447439"/>
                  </a:lnTo>
                  <a:lnTo>
                    <a:pt x="415823" y="4382878"/>
                  </a:lnTo>
                  <a:lnTo>
                    <a:pt x="585280" y="4229532"/>
                  </a:lnTo>
                  <a:lnTo>
                    <a:pt x="387363" y="4245761"/>
                  </a:lnTo>
                  <a:lnTo>
                    <a:pt x="282467" y="4156975"/>
                  </a:lnTo>
                  <a:lnTo>
                    <a:pt x="227486" y="4073844"/>
                  </a:lnTo>
                  <a:cubicBezTo>
                    <a:pt x="226998" y="4018139"/>
                    <a:pt x="226509" y="3962434"/>
                    <a:pt x="226021" y="3906729"/>
                  </a:cubicBezTo>
                  <a:lnTo>
                    <a:pt x="419821" y="3838171"/>
                  </a:lnTo>
                  <a:lnTo>
                    <a:pt x="516603" y="3709050"/>
                  </a:lnTo>
                  <a:lnTo>
                    <a:pt x="496376" y="3547589"/>
                  </a:lnTo>
                  <a:lnTo>
                    <a:pt x="762851" y="3370018"/>
                  </a:lnTo>
                  <a:lnTo>
                    <a:pt x="992870" y="3422584"/>
                  </a:lnTo>
                  <a:lnTo>
                    <a:pt x="1202662" y="3087551"/>
                  </a:lnTo>
                  <a:lnTo>
                    <a:pt x="1396344" y="2893987"/>
                  </a:lnTo>
                  <a:lnTo>
                    <a:pt x="1573915" y="2821312"/>
                  </a:lnTo>
                  <a:lnTo>
                    <a:pt x="1727261" y="2712300"/>
                  </a:lnTo>
                  <a:lnTo>
                    <a:pt x="1771595" y="2558954"/>
                  </a:lnTo>
                  <a:lnTo>
                    <a:pt x="1606018" y="2538845"/>
                  </a:lnTo>
                  <a:lnTo>
                    <a:pt x="1533461" y="2454058"/>
                  </a:lnTo>
                  <a:lnTo>
                    <a:pt x="1654586" y="2187701"/>
                  </a:lnTo>
                  <a:lnTo>
                    <a:pt x="1702918" y="2026713"/>
                  </a:lnTo>
                  <a:lnTo>
                    <a:pt x="1848268" y="1933812"/>
                  </a:lnTo>
                  <a:lnTo>
                    <a:pt x="1933056" y="1707672"/>
                  </a:lnTo>
                  <a:lnTo>
                    <a:pt x="1815929" y="1627001"/>
                  </a:lnTo>
                  <a:lnTo>
                    <a:pt x="1678693" y="1550328"/>
                  </a:lnTo>
                  <a:lnTo>
                    <a:pt x="1602020" y="1433319"/>
                  </a:lnTo>
                  <a:lnTo>
                    <a:pt x="1686807" y="1320309"/>
                  </a:lnTo>
                  <a:lnTo>
                    <a:pt x="1618131" y="1187071"/>
                  </a:lnTo>
                  <a:lnTo>
                    <a:pt x="1565682" y="997388"/>
                  </a:lnTo>
                  <a:lnTo>
                    <a:pt x="1783707" y="848040"/>
                  </a:lnTo>
                  <a:lnTo>
                    <a:pt x="1949096" y="689466"/>
                  </a:lnTo>
                  <a:lnTo>
                    <a:pt x="1965158" y="428337"/>
                  </a:lnTo>
                  <a:lnTo>
                    <a:pt x="2044978" y="366261"/>
                  </a:lnTo>
                  <a:lnTo>
                    <a:pt x="2074171" y="282987"/>
                  </a:lnTo>
                  <a:lnTo>
                    <a:pt x="2095108" y="220390"/>
                  </a:lnTo>
                  <a:lnTo>
                    <a:pt x="2117699" y="59261"/>
                  </a:lnTo>
                  <a:lnTo>
                    <a:pt x="2264232" y="52448"/>
                  </a:lnTo>
                  <a:lnTo>
                    <a:pt x="2383514" y="15141"/>
                  </a:lnTo>
                  <a:lnTo>
                    <a:pt x="2530259" y="0"/>
                  </a:lnTo>
                  <a:lnTo>
                    <a:pt x="2684658" y="49154"/>
                  </a:lnTo>
                  <a:lnTo>
                    <a:pt x="2754743" y="236501"/>
                  </a:lnTo>
                  <a:lnTo>
                    <a:pt x="2917456" y="388003"/>
                  </a:lnTo>
                  <a:lnTo>
                    <a:pt x="3046931" y="509009"/>
                  </a:lnTo>
                  <a:lnTo>
                    <a:pt x="2986156" y="681376"/>
                  </a:lnTo>
                  <a:lnTo>
                    <a:pt x="3159588" y="880380"/>
                  </a:lnTo>
                  <a:lnTo>
                    <a:pt x="3207187" y="933657"/>
                  </a:lnTo>
                  <a:lnTo>
                    <a:pt x="3293392" y="1122322"/>
                  </a:lnTo>
                  <a:lnTo>
                    <a:pt x="3491594" y="1163700"/>
                  </a:lnTo>
                  <a:lnTo>
                    <a:pt x="3572809" y="1131761"/>
                  </a:lnTo>
                  <a:lnTo>
                    <a:pt x="3592801" y="1001173"/>
                  </a:lnTo>
                  <a:lnTo>
                    <a:pt x="3647520" y="920786"/>
                  </a:lnTo>
                  <a:lnTo>
                    <a:pt x="3830269" y="898951"/>
                  </a:lnTo>
                  <a:lnTo>
                    <a:pt x="3856010" y="719109"/>
                  </a:lnTo>
                  <a:lnTo>
                    <a:pt x="4077157" y="609458"/>
                  </a:lnTo>
                  <a:lnTo>
                    <a:pt x="4015695" y="494294"/>
                  </a:lnTo>
                  <a:lnTo>
                    <a:pt x="4087187" y="396755"/>
                  </a:lnTo>
                  <a:lnTo>
                    <a:pt x="4228846" y="376103"/>
                  </a:lnTo>
                  <a:lnTo>
                    <a:pt x="4361896" y="270876"/>
                  </a:lnTo>
                  <a:lnTo>
                    <a:pt x="4575543" y="159497"/>
                  </a:lnTo>
                  <a:lnTo>
                    <a:pt x="4793711" y="105417"/>
                  </a:lnTo>
                  <a:lnTo>
                    <a:pt x="4976415" y="39248"/>
                  </a:lnTo>
                  <a:lnTo>
                    <a:pt x="5034944" y="87390"/>
                  </a:lnTo>
                  <a:lnTo>
                    <a:pt x="5199717" y="106836"/>
                  </a:lnTo>
                  <a:lnTo>
                    <a:pt x="5410265" y="181995"/>
                  </a:lnTo>
                  <a:lnTo>
                    <a:pt x="5596165" y="251725"/>
                  </a:lnTo>
                  <a:close/>
                </a:path>
              </a:pathLst>
            </a:cu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6" name="任意多边形 14">
              <a:extLst>
                <a:ext uri="{FF2B5EF4-FFF2-40B4-BE49-F238E27FC236}">
                  <a16:creationId xmlns:a16="http://schemas.microsoft.com/office/drawing/2014/main" id="{520D15D3-E628-5069-E432-376F7E14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466" y="2211596"/>
              <a:ext cx="981164" cy="897214"/>
            </a:xfrm>
            <a:custGeom>
              <a:avLst/>
              <a:gdLst>
                <a:gd name="T0" fmla="*/ 0 w 5940625"/>
                <a:gd name="T1" fmla="*/ 0 h 5429869"/>
                <a:gd name="T2" fmla="*/ 5940625 w 5940625"/>
                <a:gd name="T3" fmla="*/ 5429869 h 5429869"/>
              </a:gdLst>
              <a:ahLst/>
              <a:cxnLst>
                <a:cxn ang="0">
                  <a:pos x="2198016" y="566936"/>
                </a:cxn>
                <a:cxn ang="0">
                  <a:pos x="1789582" y="600844"/>
                </a:cxn>
                <a:cxn ang="0">
                  <a:pos x="1738906" y="150118"/>
                </a:cxn>
                <a:cxn ang="0">
                  <a:pos x="1386853" y="0"/>
                </a:cxn>
                <a:cxn ang="0">
                  <a:pos x="1140344" y="145926"/>
                </a:cxn>
                <a:cxn ang="0">
                  <a:pos x="893463" y="315093"/>
                </a:cxn>
                <a:cxn ang="0">
                  <a:pos x="747537" y="641994"/>
                </a:cxn>
                <a:cxn ang="0">
                  <a:pos x="605034" y="990997"/>
                </a:cxn>
                <a:cxn ang="0">
                  <a:pos x="368051" y="1222648"/>
                </a:cxn>
                <a:cxn ang="0">
                  <a:pos x="152400" y="1564407"/>
                </a:cxn>
                <a:cxn ang="0">
                  <a:pos x="43433" y="1899692"/>
                </a:cxn>
                <a:cxn ang="0">
                  <a:pos x="195833" y="2206402"/>
                </a:cxn>
                <a:cxn ang="0">
                  <a:pos x="0" y="2688754"/>
                </a:cxn>
                <a:cxn ang="0">
                  <a:pos x="238126" y="3009181"/>
                </a:cxn>
                <a:cxn ang="0">
                  <a:pos x="459111" y="2923456"/>
                </a:cxn>
                <a:cxn ang="0">
                  <a:pos x="776487" y="3041948"/>
                </a:cxn>
                <a:cxn ang="0">
                  <a:pos x="1037854" y="2903265"/>
                </a:cxn>
                <a:cxn ang="0">
                  <a:pos x="1348756" y="2791247"/>
                </a:cxn>
                <a:cxn ang="0">
                  <a:pos x="1703091" y="2497113"/>
                </a:cxn>
                <a:cxn ang="0">
                  <a:pos x="1772817" y="2876972"/>
                </a:cxn>
                <a:cxn ang="0">
                  <a:pos x="1990751" y="3070523"/>
                </a:cxn>
                <a:cxn ang="0">
                  <a:pos x="2127152" y="3419525"/>
                </a:cxn>
                <a:cxn ang="0">
                  <a:pos x="1969419" y="3763194"/>
                </a:cxn>
                <a:cxn ang="0">
                  <a:pos x="2254028" y="3816921"/>
                </a:cxn>
                <a:cxn ang="0">
                  <a:pos x="2718471" y="3863405"/>
                </a:cxn>
                <a:cxn ang="0">
                  <a:pos x="2926880" y="4253930"/>
                </a:cxn>
                <a:cxn ang="0">
                  <a:pos x="3144814" y="4552256"/>
                </a:cxn>
                <a:cxn ang="0">
                  <a:pos x="3034706" y="5022032"/>
                </a:cxn>
                <a:cxn ang="0">
                  <a:pos x="3096814" y="5429869"/>
                </a:cxn>
                <a:cxn ang="0">
                  <a:pos x="3986832" y="5241107"/>
                </a:cxn>
                <a:cxn ang="0">
                  <a:pos x="4025701" y="4974407"/>
                </a:cxn>
                <a:cxn ang="0">
                  <a:pos x="5536824" y="4937102"/>
                </a:cxn>
                <a:cxn ang="0">
                  <a:pos x="5856810" y="4335364"/>
                </a:cxn>
                <a:cxn ang="0">
                  <a:pos x="5890148" y="3798243"/>
                </a:cxn>
                <a:cxn ang="0">
                  <a:pos x="5380435" y="3728320"/>
                </a:cxn>
                <a:cxn ang="0">
                  <a:pos x="5139856" y="3281884"/>
                </a:cxn>
                <a:cxn ang="0">
                  <a:pos x="5438181" y="2741142"/>
                </a:cxn>
                <a:cxn ang="0">
                  <a:pos x="5645251" y="2321844"/>
                </a:cxn>
                <a:cxn ang="0">
                  <a:pos x="5388746" y="2001516"/>
                </a:cxn>
                <a:cxn ang="0">
                  <a:pos x="5116713" y="1965127"/>
                </a:cxn>
                <a:cxn ang="0">
                  <a:pos x="5115374" y="1651373"/>
                </a:cxn>
                <a:cxn ang="0">
                  <a:pos x="4998792" y="1300659"/>
                </a:cxn>
                <a:cxn ang="0">
                  <a:pos x="5433990" y="1127299"/>
                </a:cxn>
                <a:cxn ang="0">
                  <a:pos x="5404844" y="981373"/>
                </a:cxn>
                <a:cxn ang="0">
                  <a:pos x="5233465" y="796899"/>
                </a:cxn>
                <a:cxn ang="0">
                  <a:pos x="4919537" y="945654"/>
                </a:cxn>
                <a:cxn ang="0">
                  <a:pos x="4655119" y="1136154"/>
                </a:cxn>
                <a:cxn ang="0">
                  <a:pos x="4265735" y="1111771"/>
                </a:cxn>
                <a:cxn ang="0">
                  <a:pos x="3960166" y="1055762"/>
                </a:cxn>
                <a:cxn ang="0">
                  <a:pos x="3965499" y="539502"/>
                </a:cxn>
                <a:cxn ang="0">
                  <a:pos x="3629073" y="198884"/>
                </a:cxn>
                <a:cxn ang="0">
                  <a:pos x="3365796" y="8384"/>
                </a:cxn>
                <a:cxn ang="0">
                  <a:pos x="2982886" y="211460"/>
                </a:cxn>
                <a:cxn ang="0">
                  <a:pos x="2723801" y="400819"/>
                </a:cxn>
              </a:cxnLst>
              <a:rect l="T0" t="T1" r="T2" b="T3"/>
              <a:pathLst>
                <a:path w="5940625" h="5429869">
                  <a:moveTo>
                    <a:pt x="2482253" y="465037"/>
                  </a:moveTo>
                  <a:lnTo>
                    <a:pt x="2198016" y="566936"/>
                  </a:lnTo>
                  <a:lnTo>
                    <a:pt x="2033040" y="643136"/>
                  </a:lnTo>
                  <a:lnTo>
                    <a:pt x="1789582" y="600844"/>
                  </a:lnTo>
                  <a:lnTo>
                    <a:pt x="1732432" y="411485"/>
                  </a:lnTo>
                  <a:lnTo>
                    <a:pt x="1738906" y="150118"/>
                  </a:lnTo>
                  <a:lnTo>
                    <a:pt x="1584596" y="46484"/>
                  </a:lnTo>
                  <a:lnTo>
                    <a:pt x="1386853" y="0"/>
                  </a:lnTo>
                  <a:lnTo>
                    <a:pt x="1211211" y="8384"/>
                  </a:lnTo>
                  <a:lnTo>
                    <a:pt x="1140344" y="145926"/>
                  </a:lnTo>
                  <a:lnTo>
                    <a:pt x="1050427" y="211460"/>
                  </a:lnTo>
                  <a:lnTo>
                    <a:pt x="893463" y="315093"/>
                  </a:lnTo>
                  <a:lnTo>
                    <a:pt x="842787" y="481210"/>
                  </a:lnTo>
                  <a:lnTo>
                    <a:pt x="747537" y="641994"/>
                  </a:lnTo>
                  <a:lnTo>
                    <a:pt x="682895" y="816197"/>
                  </a:lnTo>
                  <a:lnTo>
                    <a:pt x="605034" y="990997"/>
                  </a:lnTo>
                  <a:lnTo>
                    <a:pt x="581793" y="1227981"/>
                  </a:lnTo>
                  <a:lnTo>
                    <a:pt x="368051" y="1222648"/>
                  </a:lnTo>
                  <a:lnTo>
                    <a:pt x="163834" y="1349524"/>
                  </a:lnTo>
                  <a:lnTo>
                    <a:pt x="152400" y="1564407"/>
                  </a:lnTo>
                  <a:lnTo>
                    <a:pt x="24383" y="1644799"/>
                  </a:lnTo>
                  <a:lnTo>
                    <a:pt x="43433" y="1899692"/>
                  </a:lnTo>
                  <a:lnTo>
                    <a:pt x="57150" y="2097435"/>
                  </a:lnTo>
                  <a:lnTo>
                    <a:pt x="195833" y="2206402"/>
                  </a:lnTo>
                  <a:lnTo>
                    <a:pt x="89917" y="2486819"/>
                  </a:lnTo>
                  <a:lnTo>
                    <a:pt x="0" y="2688754"/>
                  </a:lnTo>
                  <a:lnTo>
                    <a:pt x="9526" y="2968030"/>
                  </a:lnTo>
                  <a:lnTo>
                    <a:pt x="238126" y="3009181"/>
                  </a:lnTo>
                  <a:lnTo>
                    <a:pt x="347093" y="2837731"/>
                  </a:lnTo>
                  <a:lnTo>
                    <a:pt x="459111" y="2923456"/>
                  </a:lnTo>
                  <a:lnTo>
                    <a:pt x="611511" y="2928789"/>
                  </a:lnTo>
                  <a:lnTo>
                    <a:pt x="776487" y="3041948"/>
                  </a:lnTo>
                  <a:lnTo>
                    <a:pt x="875929" y="3165773"/>
                  </a:lnTo>
                  <a:lnTo>
                    <a:pt x="1037854" y="2903265"/>
                  </a:lnTo>
                  <a:lnTo>
                    <a:pt x="1174255" y="2785914"/>
                  </a:lnTo>
                  <a:lnTo>
                    <a:pt x="1348756" y="2791247"/>
                  </a:lnTo>
                  <a:lnTo>
                    <a:pt x="1581548" y="2634655"/>
                  </a:lnTo>
                  <a:lnTo>
                    <a:pt x="1703091" y="2497113"/>
                  </a:lnTo>
                  <a:lnTo>
                    <a:pt x="1787675" y="2634655"/>
                  </a:lnTo>
                  <a:lnTo>
                    <a:pt x="1772817" y="2876972"/>
                  </a:lnTo>
                  <a:lnTo>
                    <a:pt x="1963317" y="2899073"/>
                  </a:lnTo>
                  <a:lnTo>
                    <a:pt x="1990751" y="3070523"/>
                  </a:lnTo>
                  <a:lnTo>
                    <a:pt x="2099718" y="3126532"/>
                  </a:lnTo>
                  <a:lnTo>
                    <a:pt x="2127152" y="3419525"/>
                  </a:lnTo>
                  <a:lnTo>
                    <a:pt x="2041427" y="3585294"/>
                  </a:lnTo>
                  <a:lnTo>
                    <a:pt x="1969419" y="3763194"/>
                  </a:lnTo>
                  <a:lnTo>
                    <a:pt x="2037235" y="3963219"/>
                  </a:lnTo>
                  <a:lnTo>
                    <a:pt x="2254028" y="3816921"/>
                  </a:lnTo>
                  <a:lnTo>
                    <a:pt x="2519587" y="3950271"/>
                  </a:lnTo>
                  <a:lnTo>
                    <a:pt x="2718471" y="3863405"/>
                  </a:lnTo>
                  <a:lnTo>
                    <a:pt x="2789338" y="4108004"/>
                  </a:lnTo>
                  <a:lnTo>
                    <a:pt x="2926880" y="4253930"/>
                  </a:lnTo>
                  <a:lnTo>
                    <a:pt x="2997747" y="4424239"/>
                  </a:lnTo>
                  <a:lnTo>
                    <a:pt x="3144814" y="4552256"/>
                  </a:lnTo>
                  <a:lnTo>
                    <a:pt x="3182914" y="4874965"/>
                  </a:lnTo>
                  <a:lnTo>
                    <a:pt x="3034706" y="5022032"/>
                  </a:lnTo>
                  <a:lnTo>
                    <a:pt x="3030514" y="5188149"/>
                  </a:lnTo>
                  <a:lnTo>
                    <a:pt x="3096814" y="5429869"/>
                  </a:lnTo>
                  <a:lnTo>
                    <a:pt x="3468290" y="5351215"/>
                  </a:lnTo>
                  <a:lnTo>
                    <a:pt x="3986832" y="5241107"/>
                  </a:lnTo>
                  <a:lnTo>
                    <a:pt x="3980358" y="5084515"/>
                  </a:lnTo>
                  <a:lnTo>
                    <a:pt x="4025701" y="4974407"/>
                  </a:lnTo>
                  <a:lnTo>
                    <a:pt x="5146997" y="4990406"/>
                  </a:lnTo>
                  <a:lnTo>
                    <a:pt x="5536824" y="4937102"/>
                  </a:lnTo>
                  <a:lnTo>
                    <a:pt x="5619826" y="4735513"/>
                  </a:lnTo>
                  <a:lnTo>
                    <a:pt x="5856810" y="4335364"/>
                  </a:lnTo>
                  <a:lnTo>
                    <a:pt x="5940625" y="4062562"/>
                  </a:lnTo>
                  <a:lnTo>
                    <a:pt x="5890148" y="3798243"/>
                  </a:lnTo>
                  <a:lnTo>
                    <a:pt x="5665641" y="3728169"/>
                  </a:lnTo>
                  <a:lnTo>
                    <a:pt x="5380435" y="3728320"/>
                  </a:lnTo>
                  <a:lnTo>
                    <a:pt x="5176814" y="3537918"/>
                  </a:lnTo>
                  <a:lnTo>
                    <a:pt x="5139856" y="3281884"/>
                  </a:lnTo>
                  <a:lnTo>
                    <a:pt x="5269683" y="2976985"/>
                  </a:lnTo>
                  <a:lnTo>
                    <a:pt x="5438181" y="2741142"/>
                  </a:lnTo>
                  <a:lnTo>
                    <a:pt x="5551911" y="2466628"/>
                  </a:lnTo>
                  <a:lnTo>
                    <a:pt x="5645251" y="2321844"/>
                  </a:lnTo>
                  <a:lnTo>
                    <a:pt x="5559055" y="2140868"/>
                  </a:lnTo>
                  <a:lnTo>
                    <a:pt x="5388746" y="2001516"/>
                  </a:lnTo>
                  <a:lnTo>
                    <a:pt x="5291685" y="1867025"/>
                  </a:lnTo>
                  <a:lnTo>
                    <a:pt x="5116713" y="1965127"/>
                  </a:lnTo>
                  <a:lnTo>
                    <a:pt x="5073255" y="1788221"/>
                  </a:lnTo>
                  <a:lnTo>
                    <a:pt x="5115374" y="1651373"/>
                  </a:lnTo>
                  <a:lnTo>
                    <a:pt x="5022505" y="1476872"/>
                  </a:lnTo>
                  <a:lnTo>
                    <a:pt x="4998792" y="1300659"/>
                  </a:lnTo>
                  <a:lnTo>
                    <a:pt x="5173763" y="1195785"/>
                  </a:lnTo>
                  <a:lnTo>
                    <a:pt x="5433990" y="1127299"/>
                  </a:lnTo>
                  <a:lnTo>
                    <a:pt x="5609532" y="964134"/>
                  </a:lnTo>
                  <a:lnTo>
                    <a:pt x="5404844" y="981373"/>
                  </a:lnTo>
                  <a:lnTo>
                    <a:pt x="5293496" y="889075"/>
                  </a:lnTo>
                  <a:lnTo>
                    <a:pt x="5233465" y="796899"/>
                  </a:lnTo>
                  <a:lnTo>
                    <a:pt x="5071937" y="846212"/>
                  </a:lnTo>
                  <a:lnTo>
                    <a:pt x="4919537" y="945654"/>
                  </a:lnTo>
                  <a:lnTo>
                    <a:pt x="4844478" y="1050429"/>
                  </a:lnTo>
                  <a:lnTo>
                    <a:pt x="4655119" y="1136154"/>
                  </a:lnTo>
                  <a:lnTo>
                    <a:pt x="4508052" y="1064146"/>
                  </a:lnTo>
                  <a:lnTo>
                    <a:pt x="4265735" y="1111771"/>
                  </a:lnTo>
                  <a:lnTo>
                    <a:pt x="4093516" y="1135013"/>
                  </a:lnTo>
                  <a:lnTo>
                    <a:pt x="3960166" y="1055762"/>
                  </a:lnTo>
                  <a:lnTo>
                    <a:pt x="3960166" y="867544"/>
                  </a:lnTo>
                  <a:cubicBezTo>
                    <a:pt x="3961944" y="758197"/>
                    <a:pt x="3963721" y="648849"/>
                    <a:pt x="3965499" y="539502"/>
                  </a:cubicBezTo>
                  <a:lnTo>
                    <a:pt x="3805856" y="393576"/>
                  </a:lnTo>
                  <a:lnTo>
                    <a:pt x="3629073" y="198884"/>
                  </a:lnTo>
                  <a:lnTo>
                    <a:pt x="3587922" y="61342"/>
                  </a:lnTo>
                  <a:lnTo>
                    <a:pt x="3365796" y="8384"/>
                  </a:lnTo>
                  <a:lnTo>
                    <a:pt x="3139478" y="79251"/>
                  </a:lnTo>
                  <a:lnTo>
                    <a:pt x="2982886" y="211460"/>
                  </a:lnTo>
                  <a:lnTo>
                    <a:pt x="2878111" y="349002"/>
                  </a:lnTo>
                  <a:lnTo>
                    <a:pt x="2723801" y="400819"/>
                  </a:lnTo>
                  <a:lnTo>
                    <a:pt x="2482253" y="465037"/>
                  </a:lnTo>
                  <a:close/>
                </a:path>
              </a:pathLst>
            </a:cu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7" name="任意多边形 15">
              <a:extLst>
                <a:ext uri="{FF2B5EF4-FFF2-40B4-BE49-F238E27FC236}">
                  <a16:creationId xmlns:a16="http://schemas.microsoft.com/office/drawing/2014/main" id="{6CA14D28-A32B-9753-A329-CD2552213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7673" y="1507205"/>
              <a:ext cx="1212026" cy="891967"/>
            </a:xfrm>
            <a:custGeom>
              <a:avLst/>
              <a:gdLst>
                <a:gd name="T0" fmla="*/ 0 w 7333670"/>
                <a:gd name="T1" fmla="*/ 0 h 5403029"/>
                <a:gd name="T2" fmla="*/ 7333670 w 7333670"/>
                <a:gd name="T3" fmla="*/ 5403029 h 5403029"/>
              </a:gdLst>
              <a:ahLst/>
              <a:cxnLst>
                <a:cxn ang="0">
                  <a:pos x="2226022" y="4910011"/>
                </a:cxn>
                <a:cxn ang="0">
                  <a:pos x="1931888" y="4416993"/>
                </a:cxn>
                <a:cxn ang="0">
                  <a:pos x="1404193" y="4275259"/>
                </a:cxn>
                <a:cxn ang="0">
                  <a:pos x="1086445" y="4581968"/>
                </a:cxn>
                <a:cxn ang="0">
                  <a:pos x="875877" y="5083072"/>
                </a:cxn>
                <a:cxn ang="0">
                  <a:pos x="430981" y="5008315"/>
                </a:cxn>
                <a:cxn ang="0">
                  <a:pos x="160089" y="4860231"/>
                </a:cxn>
                <a:cxn ang="0">
                  <a:pos x="135731" y="4410993"/>
                </a:cxn>
                <a:cxn ang="0">
                  <a:pos x="328711" y="3948262"/>
                </a:cxn>
                <a:cxn ang="0">
                  <a:pos x="935109" y="3455021"/>
                </a:cxn>
                <a:cxn ang="0">
                  <a:pos x="1199207" y="3038228"/>
                </a:cxn>
                <a:cxn ang="0">
                  <a:pos x="736005" y="2516635"/>
                </a:cxn>
                <a:cxn ang="0">
                  <a:pos x="737145" y="1927697"/>
                </a:cxn>
                <a:cxn ang="0">
                  <a:pos x="672281" y="1465536"/>
                </a:cxn>
                <a:cxn ang="0">
                  <a:pos x="774303" y="619993"/>
                </a:cxn>
                <a:cxn ang="0">
                  <a:pos x="1257621" y="450528"/>
                </a:cxn>
                <a:cxn ang="0">
                  <a:pos x="1687784" y="234873"/>
                </a:cxn>
                <a:cxn ang="0">
                  <a:pos x="2306414" y="256032"/>
                </a:cxn>
                <a:cxn ang="0">
                  <a:pos x="2683991" y="415675"/>
                </a:cxn>
                <a:cxn ang="0">
                  <a:pos x="3275310" y="235841"/>
                </a:cxn>
                <a:cxn ang="0">
                  <a:pos x="3847579" y="219074"/>
                </a:cxn>
                <a:cxn ang="0">
                  <a:pos x="4300215" y="161924"/>
                </a:cxn>
                <a:cxn ang="0">
                  <a:pos x="5040511" y="113158"/>
                </a:cxn>
                <a:cxn ang="0">
                  <a:pos x="5570488" y="9524"/>
                </a:cxn>
                <a:cxn ang="0">
                  <a:pos x="6152714" y="94355"/>
                </a:cxn>
                <a:cxn ang="0">
                  <a:pos x="5911751" y="310305"/>
                </a:cxn>
                <a:cxn ang="0">
                  <a:pos x="5882432" y="715145"/>
                </a:cxn>
                <a:cxn ang="0">
                  <a:pos x="5696694" y="1009378"/>
                </a:cxn>
                <a:cxn ang="0">
                  <a:pos x="6059314" y="1198166"/>
                </a:cxn>
                <a:cxn ang="0">
                  <a:pos x="6238008" y="1434580"/>
                </a:cxn>
                <a:cxn ang="0">
                  <a:pos x="6711405" y="1688232"/>
                </a:cxn>
                <a:cxn ang="0">
                  <a:pos x="7006209" y="1445915"/>
                </a:cxn>
                <a:cxn ang="0">
                  <a:pos x="7249195" y="1250553"/>
                </a:cxn>
                <a:cxn ang="0">
                  <a:pos x="6831807" y="1849686"/>
                </a:cxn>
                <a:cxn ang="0">
                  <a:pos x="6871048" y="2306415"/>
                </a:cxn>
                <a:cxn ang="0">
                  <a:pos x="7215089" y="2589312"/>
                </a:cxn>
                <a:cxn ang="0">
                  <a:pos x="6921625" y="3102620"/>
                </a:cxn>
                <a:cxn ang="0">
                  <a:pos x="7046591" y="3483719"/>
                </a:cxn>
                <a:cxn ang="0">
                  <a:pos x="6647111" y="3836343"/>
                </a:cxn>
                <a:cxn ang="0">
                  <a:pos x="5991498" y="4332412"/>
                </a:cxn>
                <a:cxn ang="0">
                  <a:pos x="5631731" y="4822479"/>
                </a:cxn>
                <a:cxn ang="0">
                  <a:pos x="5264919" y="5113087"/>
                </a:cxn>
                <a:cxn ang="0">
                  <a:pos x="4848101" y="5403029"/>
                </a:cxn>
                <a:cxn ang="0">
                  <a:pos x="4286498" y="5401888"/>
                </a:cxn>
                <a:cxn ang="0">
                  <a:pos x="4158481" y="4806377"/>
                </a:cxn>
                <a:cxn ang="0">
                  <a:pos x="3780904" y="4328217"/>
                </a:cxn>
                <a:cxn ang="0">
                  <a:pos x="3175868" y="4478335"/>
                </a:cxn>
                <a:cxn ang="0">
                  <a:pos x="2675235" y="4731912"/>
                </a:cxn>
              </a:cxnLst>
              <a:rect l="T0" t="T1" r="T2" b="T3"/>
              <a:pathLst>
                <a:path w="7333670" h="5403029">
                  <a:moveTo>
                    <a:pt x="2675235" y="4731912"/>
                  </a:moveTo>
                  <a:lnTo>
                    <a:pt x="2390998" y="4833811"/>
                  </a:lnTo>
                  <a:lnTo>
                    <a:pt x="2226022" y="4910011"/>
                  </a:lnTo>
                  <a:lnTo>
                    <a:pt x="1982564" y="4867719"/>
                  </a:lnTo>
                  <a:lnTo>
                    <a:pt x="1925414" y="4678360"/>
                  </a:lnTo>
                  <a:lnTo>
                    <a:pt x="1931888" y="4416993"/>
                  </a:lnTo>
                  <a:lnTo>
                    <a:pt x="1777578" y="4313359"/>
                  </a:lnTo>
                  <a:lnTo>
                    <a:pt x="1579835" y="4266875"/>
                  </a:lnTo>
                  <a:lnTo>
                    <a:pt x="1404193" y="4275259"/>
                  </a:lnTo>
                  <a:lnTo>
                    <a:pt x="1333326" y="4412801"/>
                  </a:lnTo>
                  <a:lnTo>
                    <a:pt x="1243409" y="4478335"/>
                  </a:lnTo>
                  <a:lnTo>
                    <a:pt x="1086445" y="4581968"/>
                  </a:lnTo>
                  <a:lnTo>
                    <a:pt x="1035769" y="4748085"/>
                  </a:lnTo>
                  <a:lnTo>
                    <a:pt x="940519" y="4908869"/>
                  </a:lnTo>
                  <a:lnTo>
                    <a:pt x="875877" y="5083072"/>
                  </a:lnTo>
                  <a:lnTo>
                    <a:pt x="714573" y="5016823"/>
                  </a:lnTo>
                  <a:lnTo>
                    <a:pt x="562173" y="4932115"/>
                  </a:lnTo>
                  <a:lnTo>
                    <a:pt x="430981" y="5008315"/>
                  </a:lnTo>
                  <a:lnTo>
                    <a:pt x="371797" y="5097215"/>
                  </a:lnTo>
                  <a:lnTo>
                    <a:pt x="181297" y="5038031"/>
                  </a:lnTo>
                  <a:lnTo>
                    <a:pt x="160089" y="4860231"/>
                  </a:lnTo>
                  <a:lnTo>
                    <a:pt x="95645" y="4741590"/>
                  </a:lnTo>
                  <a:lnTo>
                    <a:pt x="0" y="4548536"/>
                  </a:lnTo>
                  <a:lnTo>
                    <a:pt x="135731" y="4410993"/>
                  </a:lnTo>
                  <a:lnTo>
                    <a:pt x="403001" y="4284118"/>
                  </a:lnTo>
                  <a:lnTo>
                    <a:pt x="270321" y="4123333"/>
                  </a:lnTo>
                  <a:lnTo>
                    <a:pt x="328711" y="3948262"/>
                  </a:lnTo>
                  <a:lnTo>
                    <a:pt x="560933" y="3773761"/>
                  </a:lnTo>
                  <a:lnTo>
                    <a:pt x="827062" y="3607644"/>
                  </a:lnTo>
                  <a:lnTo>
                    <a:pt x="935109" y="3455021"/>
                  </a:lnTo>
                  <a:lnTo>
                    <a:pt x="1128241" y="3400376"/>
                  </a:lnTo>
                  <a:lnTo>
                    <a:pt x="1083196" y="3218161"/>
                  </a:lnTo>
                  <a:lnTo>
                    <a:pt x="1199207" y="3038228"/>
                  </a:lnTo>
                  <a:lnTo>
                    <a:pt x="850404" y="3038798"/>
                  </a:lnTo>
                  <a:lnTo>
                    <a:pt x="780678" y="2738190"/>
                  </a:lnTo>
                  <a:lnTo>
                    <a:pt x="736005" y="2516635"/>
                  </a:lnTo>
                  <a:lnTo>
                    <a:pt x="753442" y="2287935"/>
                  </a:lnTo>
                  <a:lnTo>
                    <a:pt x="888405" y="2055143"/>
                  </a:lnTo>
                  <a:lnTo>
                    <a:pt x="737145" y="1927697"/>
                  </a:lnTo>
                  <a:lnTo>
                    <a:pt x="537143" y="1868561"/>
                  </a:lnTo>
                  <a:lnTo>
                    <a:pt x="620465" y="1683469"/>
                  </a:lnTo>
                  <a:lnTo>
                    <a:pt x="672281" y="1465536"/>
                  </a:lnTo>
                  <a:lnTo>
                    <a:pt x="753244" y="1238647"/>
                  </a:lnTo>
                  <a:lnTo>
                    <a:pt x="652661" y="908124"/>
                  </a:lnTo>
                  <a:lnTo>
                    <a:pt x="774303" y="619993"/>
                  </a:lnTo>
                  <a:lnTo>
                    <a:pt x="946224" y="593700"/>
                  </a:lnTo>
                  <a:lnTo>
                    <a:pt x="1137965" y="553790"/>
                  </a:lnTo>
                  <a:lnTo>
                    <a:pt x="1257621" y="450528"/>
                  </a:lnTo>
                  <a:lnTo>
                    <a:pt x="1428576" y="419199"/>
                  </a:lnTo>
                  <a:lnTo>
                    <a:pt x="1576203" y="274251"/>
                  </a:lnTo>
                  <a:lnTo>
                    <a:pt x="1687784" y="234873"/>
                  </a:lnTo>
                  <a:lnTo>
                    <a:pt x="1965796" y="126874"/>
                  </a:lnTo>
                  <a:lnTo>
                    <a:pt x="2077814" y="204215"/>
                  </a:lnTo>
                  <a:lnTo>
                    <a:pt x="2306414" y="256032"/>
                  </a:lnTo>
                  <a:lnTo>
                    <a:pt x="2343373" y="393574"/>
                  </a:lnTo>
                  <a:lnTo>
                    <a:pt x="2486248" y="521591"/>
                  </a:lnTo>
                  <a:lnTo>
                    <a:pt x="2683991" y="415675"/>
                  </a:lnTo>
                  <a:lnTo>
                    <a:pt x="2840583" y="344808"/>
                  </a:lnTo>
                  <a:lnTo>
                    <a:pt x="3133576" y="350141"/>
                  </a:lnTo>
                  <a:lnTo>
                    <a:pt x="3275310" y="235841"/>
                  </a:lnTo>
                  <a:lnTo>
                    <a:pt x="3441427" y="113157"/>
                  </a:lnTo>
                  <a:lnTo>
                    <a:pt x="3599929" y="99440"/>
                  </a:lnTo>
                  <a:lnTo>
                    <a:pt x="3847579" y="219074"/>
                  </a:lnTo>
                  <a:lnTo>
                    <a:pt x="3993505" y="160783"/>
                  </a:lnTo>
                  <a:lnTo>
                    <a:pt x="4163814" y="51816"/>
                  </a:lnTo>
                  <a:lnTo>
                    <a:pt x="4300215" y="161924"/>
                  </a:lnTo>
                  <a:lnTo>
                    <a:pt x="4531866" y="185166"/>
                  </a:lnTo>
                  <a:lnTo>
                    <a:pt x="4740275" y="223266"/>
                  </a:lnTo>
                  <a:lnTo>
                    <a:pt x="5040511" y="113158"/>
                  </a:lnTo>
                  <a:lnTo>
                    <a:pt x="5201295" y="23241"/>
                  </a:lnTo>
                  <a:lnTo>
                    <a:pt x="5371604" y="57149"/>
                  </a:lnTo>
                  <a:lnTo>
                    <a:pt x="5570488" y="9524"/>
                  </a:lnTo>
                  <a:lnTo>
                    <a:pt x="5746130" y="0"/>
                  </a:lnTo>
                  <a:lnTo>
                    <a:pt x="5935489" y="9525"/>
                  </a:lnTo>
                  <a:lnTo>
                    <a:pt x="6152714" y="94355"/>
                  </a:lnTo>
                  <a:lnTo>
                    <a:pt x="6108750" y="213743"/>
                  </a:lnTo>
                  <a:lnTo>
                    <a:pt x="5975970" y="222696"/>
                  </a:lnTo>
                  <a:lnTo>
                    <a:pt x="5911751" y="310305"/>
                  </a:lnTo>
                  <a:lnTo>
                    <a:pt x="5905103" y="421581"/>
                  </a:lnTo>
                  <a:lnTo>
                    <a:pt x="5922343" y="581794"/>
                  </a:lnTo>
                  <a:lnTo>
                    <a:pt x="5882432" y="715145"/>
                  </a:lnTo>
                  <a:lnTo>
                    <a:pt x="5752034" y="783630"/>
                  </a:lnTo>
                  <a:lnTo>
                    <a:pt x="5673625" y="839242"/>
                  </a:lnTo>
                  <a:lnTo>
                    <a:pt x="5696694" y="1009378"/>
                  </a:lnTo>
                  <a:lnTo>
                    <a:pt x="5850335" y="1136824"/>
                  </a:lnTo>
                  <a:lnTo>
                    <a:pt x="5976541" y="1191593"/>
                  </a:lnTo>
                  <a:lnTo>
                    <a:pt x="6059314" y="1198166"/>
                  </a:lnTo>
                  <a:lnTo>
                    <a:pt x="6199237" y="1266652"/>
                  </a:lnTo>
                  <a:lnTo>
                    <a:pt x="6187530" y="1344563"/>
                  </a:lnTo>
                  <a:lnTo>
                    <a:pt x="6238008" y="1434580"/>
                  </a:lnTo>
                  <a:lnTo>
                    <a:pt x="6332687" y="1497732"/>
                  </a:lnTo>
                  <a:lnTo>
                    <a:pt x="6549480" y="1664320"/>
                  </a:lnTo>
                  <a:lnTo>
                    <a:pt x="6711405" y="1688232"/>
                  </a:lnTo>
                  <a:lnTo>
                    <a:pt x="6800752" y="1592412"/>
                  </a:lnTo>
                  <a:lnTo>
                    <a:pt x="6947347" y="1562125"/>
                  </a:lnTo>
                  <a:lnTo>
                    <a:pt x="7006209" y="1445915"/>
                  </a:lnTo>
                  <a:lnTo>
                    <a:pt x="7200330" y="1171402"/>
                  </a:lnTo>
                  <a:lnTo>
                    <a:pt x="7333670" y="1185906"/>
                  </a:lnTo>
                  <a:lnTo>
                    <a:pt x="7249195" y="1250553"/>
                  </a:lnTo>
                  <a:lnTo>
                    <a:pt x="7231856" y="1522115"/>
                  </a:lnTo>
                  <a:lnTo>
                    <a:pt x="7065739" y="1685280"/>
                  </a:lnTo>
                  <a:lnTo>
                    <a:pt x="6831807" y="1849686"/>
                  </a:lnTo>
                  <a:lnTo>
                    <a:pt x="6883524" y="2034853"/>
                  </a:lnTo>
                  <a:lnTo>
                    <a:pt x="6958484" y="2183161"/>
                  </a:lnTo>
                  <a:lnTo>
                    <a:pt x="6871048" y="2306415"/>
                  </a:lnTo>
                  <a:lnTo>
                    <a:pt x="6953821" y="2427859"/>
                  </a:lnTo>
                  <a:lnTo>
                    <a:pt x="7094314" y="2502347"/>
                  </a:lnTo>
                  <a:lnTo>
                    <a:pt x="7215089" y="2589312"/>
                  </a:lnTo>
                  <a:lnTo>
                    <a:pt x="7127081" y="2826297"/>
                  </a:lnTo>
                  <a:lnTo>
                    <a:pt x="6972871" y="2928119"/>
                  </a:lnTo>
                  <a:lnTo>
                    <a:pt x="6921625" y="3102620"/>
                  </a:lnTo>
                  <a:lnTo>
                    <a:pt x="6794277" y="3375324"/>
                  </a:lnTo>
                  <a:lnTo>
                    <a:pt x="6875810" y="3461718"/>
                  </a:lnTo>
                  <a:lnTo>
                    <a:pt x="7046591" y="3483719"/>
                  </a:lnTo>
                  <a:lnTo>
                    <a:pt x="7001644" y="3645048"/>
                  </a:lnTo>
                  <a:lnTo>
                    <a:pt x="6831708" y="3761855"/>
                  </a:lnTo>
                  <a:lnTo>
                    <a:pt x="6647111" y="3836343"/>
                  </a:lnTo>
                  <a:lnTo>
                    <a:pt x="6455941" y="4032846"/>
                  </a:lnTo>
                  <a:lnTo>
                    <a:pt x="6229524" y="4387082"/>
                  </a:lnTo>
                  <a:lnTo>
                    <a:pt x="5991498" y="4332412"/>
                  </a:lnTo>
                  <a:lnTo>
                    <a:pt x="5711527" y="4515768"/>
                  </a:lnTo>
                  <a:lnTo>
                    <a:pt x="5729933" y="4689128"/>
                  </a:lnTo>
                  <a:lnTo>
                    <a:pt x="5631731" y="4822479"/>
                  </a:lnTo>
                  <a:lnTo>
                    <a:pt x="5429895" y="4890394"/>
                  </a:lnTo>
                  <a:cubicBezTo>
                    <a:pt x="5428746" y="4948187"/>
                    <a:pt x="5427596" y="5005981"/>
                    <a:pt x="5426447" y="5063774"/>
                  </a:cubicBezTo>
                  <a:lnTo>
                    <a:pt x="5264919" y="5113087"/>
                  </a:lnTo>
                  <a:lnTo>
                    <a:pt x="5112519" y="5212529"/>
                  </a:lnTo>
                  <a:lnTo>
                    <a:pt x="5037460" y="5317304"/>
                  </a:lnTo>
                  <a:lnTo>
                    <a:pt x="4848101" y="5403029"/>
                  </a:lnTo>
                  <a:lnTo>
                    <a:pt x="4701034" y="5331021"/>
                  </a:lnTo>
                  <a:lnTo>
                    <a:pt x="4458717" y="5378646"/>
                  </a:lnTo>
                  <a:lnTo>
                    <a:pt x="4286498" y="5401888"/>
                  </a:lnTo>
                  <a:lnTo>
                    <a:pt x="4153148" y="5322637"/>
                  </a:lnTo>
                  <a:lnTo>
                    <a:pt x="4153148" y="5134419"/>
                  </a:lnTo>
                  <a:cubicBezTo>
                    <a:pt x="4154926" y="5025072"/>
                    <a:pt x="4156703" y="4915724"/>
                    <a:pt x="4158481" y="4806377"/>
                  </a:cubicBezTo>
                  <a:lnTo>
                    <a:pt x="3998838" y="4660451"/>
                  </a:lnTo>
                  <a:lnTo>
                    <a:pt x="3822055" y="4465759"/>
                  </a:lnTo>
                  <a:lnTo>
                    <a:pt x="3780904" y="4328217"/>
                  </a:lnTo>
                  <a:lnTo>
                    <a:pt x="3558778" y="4275259"/>
                  </a:lnTo>
                  <a:lnTo>
                    <a:pt x="3332460" y="4346126"/>
                  </a:lnTo>
                  <a:lnTo>
                    <a:pt x="3175868" y="4478335"/>
                  </a:lnTo>
                  <a:lnTo>
                    <a:pt x="3071093" y="4615877"/>
                  </a:lnTo>
                  <a:lnTo>
                    <a:pt x="2916783" y="4667694"/>
                  </a:lnTo>
                  <a:lnTo>
                    <a:pt x="2675235" y="4731912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8" name="任意多边形 17">
              <a:extLst>
                <a:ext uri="{FF2B5EF4-FFF2-40B4-BE49-F238E27FC236}">
                  <a16:creationId xmlns:a16="http://schemas.microsoft.com/office/drawing/2014/main" id="{3397BDA4-7337-ED36-C005-07199B42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5101" y="2166998"/>
              <a:ext cx="1171363" cy="1466499"/>
            </a:xfrm>
            <a:custGeom>
              <a:avLst/>
              <a:gdLst>
                <a:gd name="T0" fmla="*/ 0 w 4465"/>
                <a:gd name="T1" fmla="*/ 0 h 5591"/>
                <a:gd name="T2" fmla="*/ 4465 w 4465"/>
                <a:gd name="T3" fmla="*/ 5591 h 5591"/>
              </a:gdLst>
              <a:ahLst/>
              <a:cxnLst>
                <a:cxn ang="0">
                  <a:pos x="1909" y="606"/>
                </a:cxn>
                <a:cxn ang="0">
                  <a:pos x="1649" y="243"/>
                </a:cxn>
                <a:cxn ang="0">
                  <a:pos x="1249" y="213"/>
                </a:cxn>
                <a:cxn ang="0">
                  <a:pos x="934" y="25"/>
                </a:cxn>
                <a:cxn ang="0">
                  <a:pos x="582" y="129"/>
                </a:cxn>
                <a:cxn ang="0">
                  <a:pos x="517" y="432"/>
                </a:cxn>
                <a:cxn ang="0">
                  <a:pos x="451" y="769"/>
                </a:cxn>
                <a:cxn ang="0">
                  <a:pos x="479" y="1066"/>
                </a:cxn>
                <a:cxn ang="0">
                  <a:pos x="59" y="1346"/>
                </a:cxn>
                <a:cxn ang="0">
                  <a:pos x="204" y="1602"/>
                </a:cxn>
                <a:cxn ang="0">
                  <a:pos x="572" y="1546"/>
                </a:cxn>
                <a:cxn ang="0">
                  <a:pos x="924" y="1581"/>
                </a:cxn>
                <a:cxn ang="0">
                  <a:pos x="1327" y="1456"/>
                </a:cxn>
                <a:cxn ang="0">
                  <a:pos x="1475" y="1741"/>
                </a:cxn>
                <a:cxn ang="0">
                  <a:pos x="1236" y="2128"/>
                </a:cxn>
                <a:cxn ang="0">
                  <a:pos x="1060" y="2466"/>
                </a:cxn>
                <a:cxn ang="0">
                  <a:pos x="792" y="2621"/>
                </a:cxn>
                <a:cxn ang="0">
                  <a:pos x="320" y="2871"/>
                </a:cxn>
                <a:cxn ang="0">
                  <a:pos x="391" y="3270"/>
                </a:cxn>
                <a:cxn ang="0">
                  <a:pos x="704" y="3417"/>
                </a:cxn>
                <a:cxn ang="0">
                  <a:pos x="549" y="3786"/>
                </a:cxn>
                <a:cxn ang="0">
                  <a:pos x="819" y="3813"/>
                </a:cxn>
                <a:cxn ang="0">
                  <a:pos x="909" y="3842"/>
                </a:cxn>
                <a:cxn ang="0">
                  <a:pos x="863" y="4137"/>
                </a:cxn>
                <a:cxn ang="0">
                  <a:pos x="678" y="4357"/>
                </a:cxn>
                <a:cxn ang="0">
                  <a:pos x="906" y="4360"/>
                </a:cxn>
                <a:cxn ang="0">
                  <a:pos x="1099" y="4445"/>
                </a:cxn>
                <a:cxn ang="0">
                  <a:pos x="1109" y="4519"/>
                </a:cxn>
                <a:cxn ang="0">
                  <a:pos x="1323" y="4683"/>
                </a:cxn>
                <a:cxn ang="0">
                  <a:pos x="1326" y="4820"/>
                </a:cxn>
                <a:cxn ang="0">
                  <a:pos x="1478" y="4943"/>
                </a:cxn>
                <a:cxn ang="0">
                  <a:pos x="1567" y="4903"/>
                </a:cxn>
                <a:cxn ang="0">
                  <a:pos x="1599" y="5203"/>
                </a:cxn>
                <a:cxn ang="0">
                  <a:pos x="1698" y="5214"/>
                </a:cxn>
                <a:cxn ang="0">
                  <a:pos x="1766" y="5107"/>
                </a:cxn>
                <a:cxn ang="0">
                  <a:pos x="1833" y="5245"/>
                </a:cxn>
                <a:cxn ang="0">
                  <a:pos x="1830" y="5265"/>
                </a:cxn>
                <a:cxn ang="0">
                  <a:pos x="1560" y="5491"/>
                </a:cxn>
                <a:cxn ang="0">
                  <a:pos x="1806" y="5505"/>
                </a:cxn>
                <a:cxn ang="0">
                  <a:pos x="2129" y="5558"/>
                </a:cxn>
                <a:cxn ang="0">
                  <a:pos x="2414" y="5269"/>
                </a:cxn>
                <a:cxn ang="0">
                  <a:pos x="2468" y="4984"/>
                </a:cxn>
                <a:cxn ang="0">
                  <a:pos x="2742" y="4988"/>
                </a:cxn>
                <a:cxn ang="0">
                  <a:pos x="2957" y="4803"/>
                </a:cxn>
                <a:cxn ang="0">
                  <a:pos x="3182" y="4398"/>
                </a:cxn>
                <a:cxn ang="0">
                  <a:pos x="3346" y="4169"/>
                </a:cxn>
                <a:cxn ang="0">
                  <a:pos x="3438" y="3968"/>
                </a:cxn>
                <a:cxn ang="0">
                  <a:pos x="3507" y="3612"/>
                </a:cxn>
                <a:cxn ang="0">
                  <a:pos x="4137" y="3434"/>
                </a:cxn>
                <a:cxn ang="0">
                  <a:pos x="4371" y="3443"/>
                </a:cxn>
                <a:cxn ang="0">
                  <a:pos x="4349" y="2958"/>
                </a:cxn>
                <a:cxn ang="0">
                  <a:pos x="4046" y="2660"/>
                </a:cxn>
                <a:cxn ang="0">
                  <a:pos x="3745" y="2433"/>
                </a:cxn>
                <a:cxn ang="0">
                  <a:pos x="3697" y="2000"/>
                </a:cxn>
                <a:cxn ang="0">
                  <a:pos x="3450" y="1836"/>
                </a:cxn>
                <a:cxn ang="0">
                  <a:pos x="3015" y="2166"/>
                </a:cxn>
                <a:cxn ang="0">
                  <a:pos x="2678" y="1960"/>
                </a:cxn>
                <a:cxn ang="0">
                  <a:pos x="2519" y="1737"/>
                </a:cxn>
                <a:cxn ang="0">
                  <a:pos x="2556" y="1158"/>
                </a:cxn>
                <a:cxn ang="0">
                  <a:pos x="2840" y="804"/>
                </a:cxn>
                <a:cxn ang="0">
                  <a:pos x="2612" y="637"/>
                </a:cxn>
                <a:cxn ang="0">
                  <a:pos x="2397" y="471"/>
                </a:cxn>
              </a:cxnLst>
              <a:rect l="T0" t="T1" r="T2" b="T3"/>
              <a:pathLst>
                <a:path w="4465" h="5591">
                  <a:moveTo>
                    <a:pt x="2397" y="471"/>
                  </a:moveTo>
                  <a:lnTo>
                    <a:pt x="2162" y="484"/>
                  </a:lnTo>
                  <a:lnTo>
                    <a:pt x="2031" y="568"/>
                  </a:lnTo>
                  <a:lnTo>
                    <a:pt x="1909" y="606"/>
                  </a:lnTo>
                  <a:lnTo>
                    <a:pt x="1750" y="616"/>
                  </a:lnTo>
                  <a:lnTo>
                    <a:pt x="1696" y="529"/>
                  </a:lnTo>
                  <a:lnTo>
                    <a:pt x="1700" y="431"/>
                  </a:lnTo>
                  <a:lnTo>
                    <a:pt x="1649" y="243"/>
                  </a:lnTo>
                  <a:lnTo>
                    <a:pt x="1689" y="105"/>
                  </a:lnTo>
                  <a:lnTo>
                    <a:pt x="1542" y="101"/>
                  </a:lnTo>
                  <a:lnTo>
                    <a:pt x="1401" y="191"/>
                  </a:lnTo>
                  <a:lnTo>
                    <a:pt x="1249" y="213"/>
                  </a:lnTo>
                  <a:lnTo>
                    <a:pt x="1353" y="105"/>
                  </a:lnTo>
                  <a:lnTo>
                    <a:pt x="1275" y="0"/>
                  </a:lnTo>
                  <a:lnTo>
                    <a:pt x="1102" y="10"/>
                  </a:lnTo>
                  <a:lnTo>
                    <a:pt x="934" y="25"/>
                  </a:lnTo>
                  <a:lnTo>
                    <a:pt x="865" y="123"/>
                  </a:lnTo>
                  <a:lnTo>
                    <a:pt x="772" y="165"/>
                  </a:lnTo>
                  <a:lnTo>
                    <a:pt x="683" y="127"/>
                  </a:lnTo>
                  <a:lnTo>
                    <a:pt x="582" y="129"/>
                  </a:lnTo>
                  <a:lnTo>
                    <a:pt x="475" y="180"/>
                  </a:lnTo>
                  <a:lnTo>
                    <a:pt x="361" y="229"/>
                  </a:lnTo>
                  <a:lnTo>
                    <a:pt x="441" y="324"/>
                  </a:lnTo>
                  <a:lnTo>
                    <a:pt x="517" y="432"/>
                  </a:lnTo>
                  <a:lnTo>
                    <a:pt x="561" y="528"/>
                  </a:lnTo>
                  <a:lnTo>
                    <a:pt x="552" y="642"/>
                  </a:lnTo>
                  <a:lnTo>
                    <a:pt x="537" y="719"/>
                  </a:lnTo>
                  <a:lnTo>
                    <a:pt x="451" y="769"/>
                  </a:lnTo>
                  <a:lnTo>
                    <a:pt x="349" y="826"/>
                  </a:lnTo>
                  <a:lnTo>
                    <a:pt x="463" y="894"/>
                  </a:lnTo>
                  <a:lnTo>
                    <a:pt x="505" y="978"/>
                  </a:lnTo>
                  <a:lnTo>
                    <a:pt x="479" y="1066"/>
                  </a:lnTo>
                  <a:lnTo>
                    <a:pt x="421" y="1119"/>
                  </a:lnTo>
                  <a:lnTo>
                    <a:pt x="326" y="1191"/>
                  </a:lnTo>
                  <a:lnTo>
                    <a:pt x="155" y="1242"/>
                  </a:lnTo>
                  <a:lnTo>
                    <a:pt x="59" y="1346"/>
                  </a:lnTo>
                  <a:lnTo>
                    <a:pt x="0" y="1469"/>
                  </a:lnTo>
                  <a:lnTo>
                    <a:pt x="3" y="1594"/>
                  </a:lnTo>
                  <a:lnTo>
                    <a:pt x="157" y="1701"/>
                  </a:lnTo>
                  <a:lnTo>
                    <a:pt x="204" y="1602"/>
                  </a:lnTo>
                  <a:lnTo>
                    <a:pt x="287" y="1557"/>
                  </a:lnTo>
                  <a:lnTo>
                    <a:pt x="363" y="1579"/>
                  </a:lnTo>
                  <a:lnTo>
                    <a:pt x="404" y="1501"/>
                  </a:lnTo>
                  <a:lnTo>
                    <a:pt x="572" y="1546"/>
                  </a:lnTo>
                  <a:lnTo>
                    <a:pt x="706" y="1615"/>
                  </a:lnTo>
                  <a:lnTo>
                    <a:pt x="729" y="1671"/>
                  </a:lnTo>
                  <a:lnTo>
                    <a:pt x="840" y="1656"/>
                  </a:lnTo>
                  <a:lnTo>
                    <a:pt x="924" y="1581"/>
                  </a:lnTo>
                  <a:lnTo>
                    <a:pt x="1046" y="1467"/>
                  </a:lnTo>
                  <a:lnTo>
                    <a:pt x="1136" y="1414"/>
                  </a:lnTo>
                  <a:lnTo>
                    <a:pt x="1222" y="1378"/>
                  </a:lnTo>
                  <a:lnTo>
                    <a:pt x="1327" y="1456"/>
                  </a:lnTo>
                  <a:lnTo>
                    <a:pt x="1290" y="1561"/>
                  </a:lnTo>
                  <a:lnTo>
                    <a:pt x="1254" y="1657"/>
                  </a:lnTo>
                  <a:lnTo>
                    <a:pt x="1402" y="1665"/>
                  </a:lnTo>
                  <a:lnTo>
                    <a:pt x="1475" y="1741"/>
                  </a:lnTo>
                  <a:lnTo>
                    <a:pt x="1430" y="1916"/>
                  </a:lnTo>
                  <a:lnTo>
                    <a:pt x="1413" y="2084"/>
                  </a:lnTo>
                  <a:lnTo>
                    <a:pt x="1299" y="2120"/>
                  </a:lnTo>
                  <a:lnTo>
                    <a:pt x="1236" y="2128"/>
                  </a:lnTo>
                  <a:lnTo>
                    <a:pt x="1158" y="2230"/>
                  </a:lnTo>
                  <a:lnTo>
                    <a:pt x="1161" y="2305"/>
                  </a:lnTo>
                  <a:lnTo>
                    <a:pt x="1180" y="2419"/>
                  </a:lnTo>
                  <a:lnTo>
                    <a:pt x="1060" y="2466"/>
                  </a:lnTo>
                  <a:lnTo>
                    <a:pt x="1021" y="2577"/>
                  </a:lnTo>
                  <a:lnTo>
                    <a:pt x="998" y="2675"/>
                  </a:lnTo>
                  <a:lnTo>
                    <a:pt x="893" y="2648"/>
                  </a:lnTo>
                  <a:lnTo>
                    <a:pt x="792" y="2621"/>
                  </a:lnTo>
                  <a:lnTo>
                    <a:pt x="658" y="2627"/>
                  </a:lnTo>
                  <a:lnTo>
                    <a:pt x="527" y="2608"/>
                  </a:lnTo>
                  <a:lnTo>
                    <a:pt x="407" y="2752"/>
                  </a:lnTo>
                  <a:lnTo>
                    <a:pt x="320" y="2871"/>
                  </a:lnTo>
                  <a:lnTo>
                    <a:pt x="168" y="3019"/>
                  </a:lnTo>
                  <a:lnTo>
                    <a:pt x="225" y="3105"/>
                  </a:lnTo>
                  <a:lnTo>
                    <a:pt x="313" y="3183"/>
                  </a:lnTo>
                  <a:lnTo>
                    <a:pt x="391" y="3270"/>
                  </a:lnTo>
                  <a:lnTo>
                    <a:pt x="483" y="3336"/>
                  </a:lnTo>
                  <a:lnTo>
                    <a:pt x="557" y="3338"/>
                  </a:lnTo>
                  <a:lnTo>
                    <a:pt x="668" y="3320"/>
                  </a:lnTo>
                  <a:lnTo>
                    <a:pt x="704" y="3417"/>
                  </a:lnTo>
                  <a:lnTo>
                    <a:pt x="721" y="3539"/>
                  </a:lnTo>
                  <a:lnTo>
                    <a:pt x="639" y="3626"/>
                  </a:lnTo>
                  <a:lnTo>
                    <a:pt x="586" y="3715"/>
                  </a:lnTo>
                  <a:lnTo>
                    <a:pt x="549" y="3786"/>
                  </a:lnTo>
                  <a:lnTo>
                    <a:pt x="580" y="3863"/>
                  </a:lnTo>
                  <a:lnTo>
                    <a:pt x="634" y="3909"/>
                  </a:lnTo>
                  <a:lnTo>
                    <a:pt x="734" y="3916"/>
                  </a:lnTo>
                  <a:lnTo>
                    <a:pt x="819" y="3813"/>
                  </a:lnTo>
                  <a:lnTo>
                    <a:pt x="774" y="3700"/>
                  </a:lnTo>
                  <a:lnTo>
                    <a:pt x="855" y="3726"/>
                  </a:lnTo>
                  <a:lnTo>
                    <a:pt x="861" y="3813"/>
                  </a:lnTo>
                  <a:lnTo>
                    <a:pt x="909" y="3842"/>
                  </a:lnTo>
                  <a:lnTo>
                    <a:pt x="1024" y="3822"/>
                  </a:lnTo>
                  <a:lnTo>
                    <a:pt x="899" y="3918"/>
                  </a:lnTo>
                  <a:lnTo>
                    <a:pt x="856" y="3991"/>
                  </a:lnTo>
                  <a:lnTo>
                    <a:pt x="863" y="4137"/>
                  </a:lnTo>
                  <a:lnTo>
                    <a:pt x="855" y="4302"/>
                  </a:lnTo>
                  <a:lnTo>
                    <a:pt x="762" y="4300"/>
                  </a:lnTo>
                  <a:lnTo>
                    <a:pt x="723" y="4333"/>
                  </a:lnTo>
                  <a:lnTo>
                    <a:pt x="678" y="4357"/>
                  </a:lnTo>
                  <a:lnTo>
                    <a:pt x="681" y="4444"/>
                  </a:lnTo>
                  <a:lnTo>
                    <a:pt x="787" y="4444"/>
                  </a:lnTo>
                  <a:lnTo>
                    <a:pt x="820" y="4372"/>
                  </a:lnTo>
                  <a:lnTo>
                    <a:pt x="906" y="4360"/>
                  </a:lnTo>
                  <a:lnTo>
                    <a:pt x="949" y="4346"/>
                  </a:lnTo>
                  <a:lnTo>
                    <a:pt x="974" y="4427"/>
                  </a:lnTo>
                  <a:lnTo>
                    <a:pt x="1043" y="4500"/>
                  </a:lnTo>
                  <a:lnTo>
                    <a:pt x="1099" y="4445"/>
                  </a:lnTo>
                  <a:lnTo>
                    <a:pt x="1169" y="4322"/>
                  </a:lnTo>
                  <a:lnTo>
                    <a:pt x="1188" y="4367"/>
                  </a:lnTo>
                  <a:lnTo>
                    <a:pt x="1155" y="4456"/>
                  </a:lnTo>
                  <a:lnTo>
                    <a:pt x="1109" y="4519"/>
                  </a:lnTo>
                  <a:lnTo>
                    <a:pt x="1130" y="4596"/>
                  </a:lnTo>
                  <a:lnTo>
                    <a:pt x="1169" y="4676"/>
                  </a:lnTo>
                  <a:lnTo>
                    <a:pt x="1260" y="4690"/>
                  </a:lnTo>
                  <a:lnTo>
                    <a:pt x="1323" y="4683"/>
                  </a:lnTo>
                  <a:lnTo>
                    <a:pt x="1388" y="4626"/>
                  </a:lnTo>
                  <a:lnTo>
                    <a:pt x="1405" y="4719"/>
                  </a:lnTo>
                  <a:lnTo>
                    <a:pt x="1331" y="4724"/>
                  </a:lnTo>
                  <a:lnTo>
                    <a:pt x="1326" y="4820"/>
                  </a:lnTo>
                  <a:lnTo>
                    <a:pt x="1346" y="4906"/>
                  </a:lnTo>
                  <a:lnTo>
                    <a:pt x="1398" y="5026"/>
                  </a:lnTo>
                  <a:lnTo>
                    <a:pt x="1487" y="5007"/>
                  </a:lnTo>
                  <a:lnTo>
                    <a:pt x="1478" y="4943"/>
                  </a:lnTo>
                  <a:lnTo>
                    <a:pt x="1502" y="4859"/>
                  </a:lnTo>
                  <a:lnTo>
                    <a:pt x="1608" y="4856"/>
                  </a:lnTo>
                  <a:lnTo>
                    <a:pt x="1635" y="4906"/>
                  </a:lnTo>
                  <a:lnTo>
                    <a:pt x="1567" y="4903"/>
                  </a:lnTo>
                  <a:lnTo>
                    <a:pt x="1570" y="5036"/>
                  </a:lnTo>
                  <a:lnTo>
                    <a:pt x="1618" y="5089"/>
                  </a:lnTo>
                  <a:lnTo>
                    <a:pt x="1581" y="5140"/>
                  </a:lnTo>
                  <a:lnTo>
                    <a:pt x="1599" y="5203"/>
                  </a:lnTo>
                  <a:lnTo>
                    <a:pt x="1581" y="5233"/>
                  </a:lnTo>
                  <a:lnTo>
                    <a:pt x="1620" y="5272"/>
                  </a:lnTo>
                  <a:lnTo>
                    <a:pt x="1686" y="5283"/>
                  </a:lnTo>
                  <a:lnTo>
                    <a:pt x="1698" y="5214"/>
                  </a:lnTo>
                  <a:lnTo>
                    <a:pt x="1743" y="5152"/>
                  </a:lnTo>
                  <a:lnTo>
                    <a:pt x="1731" y="5095"/>
                  </a:lnTo>
                  <a:lnTo>
                    <a:pt x="1794" y="5050"/>
                  </a:lnTo>
                  <a:lnTo>
                    <a:pt x="1766" y="5107"/>
                  </a:lnTo>
                  <a:lnTo>
                    <a:pt x="1775" y="5146"/>
                  </a:lnTo>
                  <a:lnTo>
                    <a:pt x="1731" y="5221"/>
                  </a:lnTo>
                  <a:lnTo>
                    <a:pt x="1752" y="5254"/>
                  </a:lnTo>
                  <a:lnTo>
                    <a:pt x="1833" y="5245"/>
                  </a:lnTo>
                  <a:lnTo>
                    <a:pt x="1889" y="5245"/>
                  </a:lnTo>
                  <a:lnTo>
                    <a:pt x="1991" y="5245"/>
                  </a:lnTo>
                  <a:lnTo>
                    <a:pt x="1910" y="5277"/>
                  </a:lnTo>
                  <a:lnTo>
                    <a:pt x="1830" y="5265"/>
                  </a:lnTo>
                  <a:lnTo>
                    <a:pt x="1743" y="5295"/>
                  </a:lnTo>
                  <a:lnTo>
                    <a:pt x="1707" y="5339"/>
                  </a:lnTo>
                  <a:lnTo>
                    <a:pt x="1644" y="5434"/>
                  </a:lnTo>
                  <a:lnTo>
                    <a:pt x="1560" y="5491"/>
                  </a:lnTo>
                  <a:lnTo>
                    <a:pt x="1571" y="5549"/>
                  </a:lnTo>
                  <a:lnTo>
                    <a:pt x="1634" y="5591"/>
                  </a:lnTo>
                  <a:lnTo>
                    <a:pt x="1688" y="5522"/>
                  </a:lnTo>
                  <a:lnTo>
                    <a:pt x="1806" y="5505"/>
                  </a:lnTo>
                  <a:lnTo>
                    <a:pt x="1872" y="5483"/>
                  </a:lnTo>
                  <a:lnTo>
                    <a:pt x="1975" y="5478"/>
                  </a:lnTo>
                  <a:lnTo>
                    <a:pt x="2038" y="5557"/>
                  </a:lnTo>
                  <a:lnTo>
                    <a:pt x="2129" y="5558"/>
                  </a:lnTo>
                  <a:lnTo>
                    <a:pt x="2207" y="5471"/>
                  </a:lnTo>
                  <a:lnTo>
                    <a:pt x="2308" y="5454"/>
                  </a:lnTo>
                  <a:lnTo>
                    <a:pt x="2380" y="5363"/>
                  </a:lnTo>
                  <a:lnTo>
                    <a:pt x="2414" y="5269"/>
                  </a:lnTo>
                  <a:lnTo>
                    <a:pt x="2470" y="5218"/>
                  </a:lnTo>
                  <a:lnTo>
                    <a:pt x="2448" y="5160"/>
                  </a:lnTo>
                  <a:lnTo>
                    <a:pt x="2460" y="5066"/>
                  </a:lnTo>
                  <a:lnTo>
                    <a:pt x="2468" y="4984"/>
                  </a:lnTo>
                  <a:lnTo>
                    <a:pt x="2552" y="4984"/>
                  </a:lnTo>
                  <a:lnTo>
                    <a:pt x="2593" y="5029"/>
                  </a:lnTo>
                  <a:lnTo>
                    <a:pt x="2656" y="4967"/>
                  </a:lnTo>
                  <a:lnTo>
                    <a:pt x="2742" y="4988"/>
                  </a:lnTo>
                  <a:lnTo>
                    <a:pt x="2839" y="4969"/>
                  </a:lnTo>
                  <a:lnTo>
                    <a:pt x="2832" y="4918"/>
                  </a:lnTo>
                  <a:lnTo>
                    <a:pt x="2919" y="4839"/>
                  </a:lnTo>
                  <a:lnTo>
                    <a:pt x="2957" y="4803"/>
                  </a:lnTo>
                  <a:lnTo>
                    <a:pt x="2988" y="4707"/>
                  </a:lnTo>
                  <a:lnTo>
                    <a:pt x="3107" y="4687"/>
                  </a:lnTo>
                  <a:lnTo>
                    <a:pt x="3134" y="4564"/>
                  </a:lnTo>
                  <a:lnTo>
                    <a:pt x="3182" y="4398"/>
                  </a:lnTo>
                  <a:lnTo>
                    <a:pt x="3242" y="4306"/>
                  </a:lnTo>
                  <a:lnTo>
                    <a:pt x="3256" y="4222"/>
                  </a:lnTo>
                  <a:lnTo>
                    <a:pt x="3331" y="4241"/>
                  </a:lnTo>
                  <a:lnTo>
                    <a:pt x="3346" y="4169"/>
                  </a:lnTo>
                  <a:lnTo>
                    <a:pt x="3339" y="4087"/>
                  </a:lnTo>
                  <a:lnTo>
                    <a:pt x="3406" y="4053"/>
                  </a:lnTo>
                  <a:lnTo>
                    <a:pt x="3384" y="4012"/>
                  </a:lnTo>
                  <a:lnTo>
                    <a:pt x="3438" y="3968"/>
                  </a:lnTo>
                  <a:lnTo>
                    <a:pt x="3500" y="3978"/>
                  </a:lnTo>
                  <a:lnTo>
                    <a:pt x="3545" y="3824"/>
                  </a:lnTo>
                  <a:cubicBezTo>
                    <a:pt x="3544" y="3787"/>
                    <a:pt x="3543" y="3750"/>
                    <a:pt x="3543" y="3713"/>
                  </a:cubicBezTo>
                  <a:lnTo>
                    <a:pt x="3507" y="3612"/>
                  </a:lnTo>
                  <a:lnTo>
                    <a:pt x="3605" y="3604"/>
                  </a:lnTo>
                  <a:lnTo>
                    <a:pt x="3646" y="3542"/>
                  </a:lnTo>
                  <a:lnTo>
                    <a:pt x="3937" y="3482"/>
                  </a:lnTo>
                  <a:lnTo>
                    <a:pt x="4137" y="3434"/>
                  </a:lnTo>
                  <a:lnTo>
                    <a:pt x="4202" y="3474"/>
                  </a:lnTo>
                  <a:lnTo>
                    <a:pt x="4286" y="3551"/>
                  </a:lnTo>
                  <a:lnTo>
                    <a:pt x="4412" y="3593"/>
                  </a:lnTo>
                  <a:lnTo>
                    <a:pt x="4371" y="3443"/>
                  </a:lnTo>
                  <a:cubicBezTo>
                    <a:pt x="4372" y="3406"/>
                    <a:pt x="4372" y="3370"/>
                    <a:pt x="4372" y="3334"/>
                  </a:cubicBezTo>
                  <a:lnTo>
                    <a:pt x="4465" y="3244"/>
                  </a:lnTo>
                  <a:lnTo>
                    <a:pt x="4441" y="3043"/>
                  </a:lnTo>
                  <a:lnTo>
                    <a:pt x="4349" y="2958"/>
                  </a:lnTo>
                  <a:lnTo>
                    <a:pt x="4305" y="2851"/>
                  </a:lnTo>
                  <a:lnTo>
                    <a:pt x="4218" y="2758"/>
                  </a:lnTo>
                  <a:lnTo>
                    <a:pt x="4173" y="2607"/>
                  </a:lnTo>
                  <a:lnTo>
                    <a:pt x="4046" y="2660"/>
                  </a:lnTo>
                  <a:lnTo>
                    <a:pt x="3880" y="2578"/>
                  </a:lnTo>
                  <a:lnTo>
                    <a:pt x="3745" y="2667"/>
                  </a:lnTo>
                  <a:lnTo>
                    <a:pt x="3700" y="2545"/>
                  </a:lnTo>
                  <a:lnTo>
                    <a:pt x="3745" y="2433"/>
                  </a:lnTo>
                  <a:lnTo>
                    <a:pt x="3799" y="2327"/>
                  </a:lnTo>
                  <a:lnTo>
                    <a:pt x="3784" y="2143"/>
                  </a:lnTo>
                  <a:lnTo>
                    <a:pt x="3714" y="2104"/>
                  </a:lnTo>
                  <a:lnTo>
                    <a:pt x="3697" y="2000"/>
                  </a:lnTo>
                  <a:lnTo>
                    <a:pt x="3574" y="1984"/>
                  </a:lnTo>
                  <a:lnTo>
                    <a:pt x="3588" y="1832"/>
                  </a:lnTo>
                  <a:lnTo>
                    <a:pt x="3533" y="1747"/>
                  </a:lnTo>
                  <a:lnTo>
                    <a:pt x="3450" y="1836"/>
                  </a:lnTo>
                  <a:lnTo>
                    <a:pt x="3312" y="1930"/>
                  </a:lnTo>
                  <a:lnTo>
                    <a:pt x="3202" y="1928"/>
                  </a:lnTo>
                  <a:lnTo>
                    <a:pt x="3117" y="1996"/>
                  </a:lnTo>
                  <a:lnTo>
                    <a:pt x="3015" y="2166"/>
                  </a:lnTo>
                  <a:lnTo>
                    <a:pt x="2951" y="2089"/>
                  </a:lnTo>
                  <a:lnTo>
                    <a:pt x="2846" y="2019"/>
                  </a:lnTo>
                  <a:lnTo>
                    <a:pt x="2746" y="2012"/>
                  </a:lnTo>
                  <a:lnTo>
                    <a:pt x="2678" y="1960"/>
                  </a:lnTo>
                  <a:lnTo>
                    <a:pt x="2610" y="2069"/>
                  </a:lnTo>
                  <a:lnTo>
                    <a:pt x="2466" y="2041"/>
                  </a:lnTo>
                  <a:lnTo>
                    <a:pt x="2460" y="1867"/>
                  </a:lnTo>
                  <a:lnTo>
                    <a:pt x="2519" y="1737"/>
                  </a:lnTo>
                  <a:lnTo>
                    <a:pt x="2585" y="1562"/>
                  </a:lnTo>
                  <a:lnTo>
                    <a:pt x="2496" y="1494"/>
                  </a:lnTo>
                  <a:lnTo>
                    <a:pt x="2477" y="1210"/>
                  </a:lnTo>
                  <a:lnTo>
                    <a:pt x="2556" y="1158"/>
                  </a:lnTo>
                  <a:lnTo>
                    <a:pt x="2564" y="1021"/>
                  </a:lnTo>
                  <a:lnTo>
                    <a:pt x="2695" y="943"/>
                  </a:lnTo>
                  <a:lnTo>
                    <a:pt x="2827" y="944"/>
                  </a:lnTo>
                  <a:lnTo>
                    <a:pt x="2840" y="804"/>
                  </a:lnTo>
                  <a:lnTo>
                    <a:pt x="2890" y="683"/>
                  </a:lnTo>
                  <a:lnTo>
                    <a:pt x="2785" y="643"/>
                  </a:lnTo>
                  <a:lnTo>
                    <a:pt x="2693" y="592"/>
                  </a:lnTo>
                  <a:lnTo>
                    <a:pt x="2612" y="637"/>
                  </a:lnTo>
                  <a:lnTo>
                    <a:pt x="2574" y="695"/>
                  </a:lnTo>
                  <a:lnTo>
                    <a:pt x="2455" y="659"/>
                  </a:lnTo>
                  <a:lnTo>
                    <a:pt x="2440" y="548"/>
                  </a:lnTo>
                  <a:lnTo>
                    <a:pt x="2397" y="471"/>
                  </a:lnTo>
                  <a:close/>
                </a:path>
              </a:pathLst>
            </a:cu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57" b="1" kern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9" name="任意多边形 18">
              <a:extLst>
                <a:ext uri="{FF2B5EF4-FFF2-40B4-BE49-F238E27FC236}">
                  <a16:creationId xmlns:a16="http://schemas.microsoft.com/office/drawing/2014/main" id="{058E6A6F-4FE8-D18C-08DD-7F4A562D4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360" y="1355046"/>
              <a:ext cx="1516344" cy="1774752"/>
            </a:xfrm>
            <a:custGeom>
              <a:avLst/>
              <a:gdLst>
                <a:gd name="T0" fmla="*/ 0 w 9182202"/>
                <a:gd name="T1" fmla="*/ 0 h 10744723"/>
                <a:gd name="T2" fmla="*/ 9182202 w 9182202"/>
                <a:gd name="T3" fmla="*/ 10744723 h 10744723"/>
              </a:gdLst>
              <a:ahLst/>
              <a:cxnLst>
                <a:cxn ang="0">
                  <a:pos x="6585201" y="5756226"/>
                </a:cxn>
                <a:cxn ang="0">
                  <a:pos x="5876531" y="5254824"/>
                </a:cxn>
                <a:cxn ang="0">
                  <a:pos x="5118326" y="5178622"/>
                </a:cxn>
                <a:cxn ang="0">
                  <a:pos x="4713315" y="5602685"/>
                </a:cxn>
                <a:cxn ang="0">
                  <a:pos x="4628731" y="6335738"/>
                </a:cxn>
                <a:cxn ang="0">
                  <a:pos x="3987133" y="7053933"/>
                </a:cxn>
                <a:cxn ang="0">
                  <a:pos x="4468716" y="7423126"/>
                </a:cxn>
                <a:cxn ang="0">
                  <a:pos x="5359502" y="7427318"/>
                </a:cxn>
                <a:cxn ang="0">
                  <a:pos x="5883847" y="7547594"/>
                </a:cxn>
                <a:cxn ang="0">
                  <a:pos x="5855571" y="8296001"/>
                </a:cxn>
                <a:cxn ang="0">
                  <a:pos x="5476853" y="9164686"/>
                </a:cxn>
                <a:cxn ang="0">
                  <a:pos x="4401272" y="9475216"/>
                </a:cxn>
                <a:cxn ang="0">
                  <a:pos x="4777707" y="10217794"/>
                </a:cxn>
                <a:cxn ang="0">
                  <a:pos x="4602821" y="10744723"/>
                </a:cxn>
                <a:cxn ang="0">
                  <a:pos x="3887677" y="10290950"/>
                </a:cxn>
                <a:cxn ang="0">
                  <a:pos x="3737941" y="9794122"/>
                </a:cxn>
                <a:cxn ang="0">
                  <a:pos x="3746325" y="9531614"/>
                </a:cxn>
                <a:cxn ang="0">
                  <a:pos x="3486481" y="9921762"/>
                </a:cxn>
                <a:cxn ang="0">
                  <a:pos x="3364561" y="9589146"/>
                </a:cxn>
                <a:cxn ang="0">
                  <a:pos x="2902777" y="9476747"/>
                </a:cxn>
                <a:cxn ang="0">
                  <a:pos x="2106118" y="9310155"/>
                </a:cxn>
                <a:cxn ang="0">
                  <a:pos x="1743381" y="8606147"/>
                </a:cxn>
                <a:cxn ang="0">
                  <a:pos x="1280461" y="8188947"/>
                </a:cxn>
                <a:cxn ang="0">
                  <a:pos x="1529257" y="7469611"/>
                </a:cxn>
                <a:cxn ang="0">
                  <a:pos x="1935409" y="6979639"/>
                </a:cxn>
                <a:cxn ang="0">
                  <a:pos x="1623361" y="7255487"/>
                </a:cxn>
                <a:cxn ang="0">
                  <a:pos x="1118913" y="7541619"/>
                </a:cxn>
                <a:cxn ang="0">
                  <a:pos x="1141009" y="7190335"/>
                </a:cxn>
                <a:cxn ang="0">
                  <a:pos x="1034329" y="7009355"/>
                </a:cxn>
                <a:cxn ang="0">
                  <a:pos x="745657" y="6621365"/>
                </a:cxn>
                <a:cxn ang="0">
                  <a:pos x="1262041" y="6185497"/>
                </a:cxn>
                <a:cxn ang="0">
                  <a:pos x="817789" y="6348439"/>
                </a:cxn>
                <a:cxn ang="0">
                  <a:pos x="360713" y="6238331"/>
                </a:cxn>
                <a:cxn ang="0">
                  <a:pos x="127797" y="6344371"/>
                </a:cxn>
                <a:cxn ang="0">
                  <a:pos x="648373" y="5349951"/>
                </a:cxn>
                <a:cxn ang="0">
                  <a:pos x="1452293" y="4398071"/>
                </a:cxn>
                <a:cxn ang="0">
                  <a:pos x="3034361" y="3805735"/>
                </a:cxn>
                <a:cxn ang="0">
                  <a:pos x="4092281" y="3767635"/>
                </a:cxn>
                <a:cxn ang="0">
                  <a:pos x="4659341" y="3733851"/>
                </a:cxn>
                <a:cxn ang="0">
                  <a:pos x="4892381" y="2790231"/>
                </a:cxn>
                <a:cxn ang="0">
                  <a:pos x="4236793" y="2053879"/>
                </a:cxn>
                <a:cxn ang="0">
                  <a:pos x="4515449" y="1546499"/>
                </a:cxn>
                <a:cxn ang="0">
                  <a:pos x="5116541" y="1224807"/>
                </a:cxn>
                <a:cxn ang="0">
                  <a:pos x="4900889" y="420763"/>
                </a:cxn>
                <a:cxn ang="0">
                  <a:pos x="6343827" y="125636"/>
                </a:cxn>
                <a:cxn ang="0">
                  <a:pos x="7281097" y="136402"/>
                </a:cxn>
                <a:cxn ang="0">
                  <a:pos x="7642005" y="778297"/>
                </a:cxn>
                <a:cxn ang="0">
                  <a:pos x="8257235" y="807442"/>
                </a:cxn>
                <a:cxn ang="0">
                  <a:pos x="8983716" y="865362"/>
                </a:cxn>
                <a:cxn ang="0">
                  <a:pos x="8746509" y="1474367"/>
                </a:cxn>
                <a:cxn ang="0">
                  <a:pos x="8221865" y="2608239"/>
                </a:cxn>
                <a:cxn ang="0">
                  <a:pos x="8386965" y="3682927"/>
                </a:cxn>
                <a:cxn ang="0">
                  <a:pos x="8539117" y="4376987"/>
                </a:cxn>
                <a:cxn ang="0">
                  <a:pos x="7739265" y="5333431"/>
                </a:cxn>
              </a:cxnLst>
              <a:rect l="T0" t="T1" r="T2" b="T3"/>
              <a:pathLst>
                <a:path w="9182202" h="10744723">
                  <a:moveTo>
                    <a:pt x="7698484" y="5663876"/>
                  </a:moveTo>
                  <a:lnTo>
                    <a:pt x="7325869" y="5684218"/>
                  </a:lnTo>
                  <a:lnTo>
                    <a:pt x="7117460" y="5817568"/>
                  </a:lnTo>
                  <a:lnTo>
                    <a:pt x="6923909" y="5878910"/>
                  </a:lnTo>
                  <a:lnTo>
                    <a:pt x="6670926" y="5893768"/>
                  </a:lnTo>
                  <a:lnTo>
                    <a:pt x="6585201" y="5756226"/>
                  </a:lnTo>
                  <a:lnTo>
                    <a:pt x="6591675" y="5600775"/>
                  </a:lnTo>
                  <a:lnTo>
                    <a:pt x="6510142" y="5301308"/>
                  </a:lnTo>
                  <a:lnTo>
                    <a:pt x="6573766" y="5082233"/>
                  </a:lnTo>
                  <a:lnTo>
                    <a:pt x="6340974" y="5076900"/>
                  </a:lnTo>
                  <a:lnTo>
                    <a:pt x="6117707" y="5219775"/>
                  </a:lnTo>
                  <a:lnTo>
                    <a:pt x="5876531" y="5254824"/>
                  </a:lnTo>
                  <a:lnTo>
                    <a:pt x="6041507" y="5083374"/>
                  </a:lnTo>
                  <a:lnTo>
                    <a:pt x="5917682" y="4916115"/>
                  </a:lnTo>
                  <a:lnTo>
                    <a:pt x="5642970" y="4932114"/>
                  </a:lnTo>
                  <a:lnTo>
                    <a:pt x="5375501" y="4955356"/>
                  </a:lnTo>
                  <a:lnTo>
                    <a:pt x="5266534" y="5111947"/>
                  </a:lnTo>
                  <a:lnTo>
                    <a:pt x="5118326" y="5178622"/>
                  </a:lnTo>
                  <a:lnTo>
                    <a:pt x="4977733" y="5117280"/>
                  </a:lnTo>
                  <a:lnTo>
                    <a:pt x="4816949" y="5121472"/>
                  </a:lnTo>
                  <a:lnTo>
                    <a:pt x="4646640" y="5201864"/>
                  </a:lnTo>
                  <a:lnTo>
                    <a:pt x="4465690" y="5279230"/>
                  </a:lnTo>
                  <a:lnTo>
                    <a:pt x="4593682" y="5431235"/>
                  </a:lnTo>
                  <a:lnTo>
                    <a:pt x="4713315" y="5602685"/>
                  </a:lnTo>
                  <a:lnTo>
                    <a:pt x="4784182" y="5755085"/>
                  </a:lnTo>
                  <a:lnTo>
                    <a:pt x="4769324" y="5934919"/>
                  </a:lnTo>
                  <a:lnTo>
                    <a:pt x="4746082" y="6057603"/>
                  </a:lnTo>
                  <a:lnTo>
                    <a:pt x="4608540" y="6137995"/>
                  </a:lnTo>
                  <a:lnTo>
                    <a:pt x="4447756" y="6227912"/>
                  </a:lnTo>
                  <a:lnTo>
                    <a:pt x="4628731" y="6335738"/>
                  </a:lnTo>
                  <a:lnTo>
                    <a:pt x="4695034" y="6469857"/>
                  </a:lnTo>
                  <a:lnTo>
                    <a:pt x="4652742" y="6608540"/>
                  </a:lnTo>
                  <a:lnTo>
                    <a:pt x="4561684" y="6693124"/>
                  </a:lnTo>
                  <a:lnTo>
                    <a:pt x="4410425" y="6807424"/>
                  </a:lnTo>
                  <a:lnTo>
                    <a:pt x="4139533" y="6887816"/>
                  </a:lnTo>
                  <a:lnTo>
                    <a:pt x="3987133" y="7053933"/>
                  </a:lnTo>
                  <a:lnTo>
                    <a:pt x="3893024" y="7248625"/>
                  </a:lnTo>
                  <a:lnTo>
                    <a:pt x="3898357" y="7447509"/>
                  </a:lnTo>
                  <a:lnTo>
                    <a:pt x="4141815" y="7617818"/>
                  </a:lnTo>
                  <a:lnTo>
                    <a:pt x="4216874" y="7460085"/>
                  </a:lnTo>
                  <a:lnTo>
                    <a:pt x="4349083" y="7389218"/>
                  </a:lnTo>
                  <a:lnTo>
                    <a:pt x="4468716" y="7423126"/>
                  </a:lnTo>
                  <a:lnTo>
                    <a:pt x="4534250" y="7299301"/>
                  </a:lnTo>
                  <a:lnTo>
                    <a:pt x="4800950" y="7371309"/>
                  </a:lnTo>
                  <a:lnTo>
                    <a:pt x="5013551" y="7480276"/>
                  </a:lnTo>
                  <a:lnTo>
                    <a:pt x="5050510" y="7570193"/>
                  </a:lnTo>
                  <a:lnTo>
                    <a:pt x="5226152" y="7545810"/>
                  </a:lnTo>
                  <a:lnTo>
                    <a:pt x="5359502" y="7427318"/>
                  </a:lnTo>
                  <a:lnTo>
                    <a:pt x="5553053" y="7246343"/>
                  </a:lnTo>
                  <a:lnTo>
                    <a:pt x="5695928" y="7161759"/>
                  </a:lnTo>
                  <a:lnTo>
                    <a:pt x="5833470" y="7104609"/>
                  </a:lnTo>
                  <a:lnTo>
                    <a:pt x="5999587" y="7228434"/>
                  </a:lnTo>
                  <a:lnTo>
                    <a:pt x="5941296" y="7394551"/>
                  </a:lnTo>
                  <a:lnTo>
                    <a:pt x="5883847" y="7547594"/>
                  </a:lnTo>
                  <a:lnTo>
                    <a:pt x="6118079" y="7559527"/>
                  </a:lnTo>
                  <a:lnTo>
                    <a:pt x="6234289" y="7680299"/>
                  </a:lnTo>
                  <a:lnTo>
                    <a:pt x="6163422" y="7959575"/>
                  </a:lnTo>
                  <a:lnTo>
                    <a:pt x="6135988" y="8225134"/>
                  </a:lnTo>
                  <a:lnTo>
                    <a:pt x="5955013" y="8282284"/>
                  </a:lnTo>
                  <a:lnTo>
                    <a:pt x="5855571" y="8296001"/>
                  </a:lnTo>
                  <a:lnTo>
                    <a:pt x="5731746" y="8457926"/>
                  </a:lnTo>
                  <a:lnTo>
                    <a:pt x="5735938" y="8576418"/>
                  </a:lnTo>
                  <a:lnTo>
                    <a:pt x="5765654" y="8757393"/>
                  </a:lnTo>
                  <a:lnTo>
                    <a:pt x="5575154" y="8832452"/>
                  </a:lnTo>
                  <a:lnTo>
                    <a:pt x="5513812" y="9008094"/>
                  </a:lnTo>
                  <a:lnTo>
                    <a:pt x="5476853" y="9164686"/>
                  </a:lnTo>
                  <a:lnTo>
                    <a:pt x="5310736" y="9121253"/>
                  </a:lnTo>
                  <a:lnTo>
                    <a:pt x="5149952" y="9078961"/>
                  </a:lnTo>
                  <a:lnTo>
                    <a:pt x="4937351" y="9087345"/>
                  </a:lnTo>
                  <a:lnTo>
                    <a:pt x="4728942" y="9057629"/>
                  </a:lnTo>
                  <a:lnTo>
                    <a:pt x="4538442" y="9286229"/>
                  </a:lnTo>
                  <a:lnTo>
                    <a:pt x="4401272" y="9475216"/>
                  </a:lnTo>
                  <a:lnTo>
                    <a:pt x="4158955" y="9711059"/>
                  </a:lnTo>
                  <a:lnTo>
                    <a:pt x="4250782" y="9846691"/>
                  </a:lnTo>
                  <a:lnTo>
                    <a:pt x="4390606" y="9971285"/>
                  </a:lnTo>
                  <a:lnTo>
                    <a:pt x="4513290" y="10108827"/>
                  </a:lnTo>
                  <a:lnTo>
                    <a:pt x="4660356" y="10213602"/>
                  </a:lnTo>
                  <a:lnTo>
                    <a:pt x="4777707" y="10217794"/>
                  </a:lnTo>
                  <a:lnTo>
                    <a:pt x="4953349" y="10189219"/>
                  </a:lnTo>
                  <a:lnTo>
                    <a:pt x="5011341" y="10342486"/>
                  </a:lnTo>
                  <a:lnTo>
                    <a:pt x="4936965" y="10490598"/>
                  </a:lnTo>
                  <a:lnTo>
                    <a:pt x="4879433" y="10593850"/>
                  </a:lnTo>
                  <a:lnTo>
                    <a:pt x="4745701" y="10700530"/>
                  </a:lnTo>
                  <a:lnTo>
                    <a:pt x="4602821" y="10744723"/>
                  </a:lnTo>
                  <a:lnTo>
                    <a:pt x="4476709" y="10712342"/>
                  </a:lnTo>
                  <a:lnTo>
                    <a:pt x="4333065" y="10577846"/>
                  </a:lnTo>
                  <a:lnTo>
                    <a:pt x="4218001" y="10500882"/>
                  </a:lnTo>
                  <a:lnTo>
                    <a:pt x="4114749" y="10420490"/>
                  </a:lnTo>
                  <a:lnTo>
                    <a:pt x="4003877" y="10286758"/>
                  </a:lnTo>
                  <a:lnTo>
                    <a:pt x="3887677" y="10290950"/>
                  </a:lnTo>
                  <a:lnTo>
                    <a:pt x="3795473" y="10153026"/>
                  </a:lnTo>
                  <a:lnTo>
                    <a:pt x="3696413" y="10171694"/>
                  </a:lnTo>
                  <a:lnTo>
                    <a:pt x="3604973" y="10072634"/>
                  </a:lnTo>
                  <a:lnTo>
                    <a:pt x="3600781" y="9973574"/>
                  </a:lnTo>
                  <a:lnTo>
                    <a:pt x="3661741" y="9889754"/>
                  </a:lnTo>
                  <a:lnTo>
                    <a:pt x="3737941" y="9794122"/>
                  </a:lnTo>
                  <a:lnTo>
                    <a:pt x="3830145" y="9821938"/>
                  </a:lnTo>
                  <a:lnTo>
                    <a:pt x="3719273" y="9738118"/>
                  </a:lnTo>
                  <a:lnTo>
                    <a:pt x="3616021" y="9772026"/>
                  </a:lnTo>
                  <a:lnTo>
                    <a:pt x="3604973" y="9703446"/>
                  </a:lnTo>
                  <a:lnTo>
                    <a:pt x="3662505" y="9653534"/>
                  </a:lnTo>
                  <a:lnTo>
                    <a:pt x="3746325" y="9531614"/>
                  </a:lnTo>
                  <a:lnTo>
                    <a:pt x="3795473" y="9406266"/>
                  </a:lnTo>
                  <a:lnTo>
                    <a:pt x="3643073" y="9570478"/>
                  </a:lnTo>
                  <a:lnTo>
                    <a:pt x="3528773" y="9623818"/>
                  </a:lnTo>
                  <a:lnTo>
                    <a:pt x="3559253" y="9742310"/>
                  </a:lnTo>
                  <a:lnTo>
                    <a:pt x="3532201" y="9826130"/>
                  </a:lnTo>
                  <a:lnTo>
                    <a:pt x="3486481" y="9921762"/>
                  </a:lnTo>
                  <a:lnTo>
                    <a:pt x="3348557" y="9963290"/>
                  </a:lnTo>
                  <a:lnTo>
                    <a:pt x="3222445" y="9905758"/>
                  </a:lnTo>
                  <a:lnTo>
                    <a:pt x="3119957" y="9783838"/>
                  </a:lnTo>
                  <a:lnTo>
                    <a:pt x="3154629" y="9733926"/>
                  </a:lnTo>
                  <a:lnTo>
                    <a:pt x="3223973" y="9646678"/>
                  </a:lnTo>
                  <a:lnTo>
                    <a:pt x="3364561" y="9589146"/>
                  </a:lnTo>
                  <a:lnTo>
                    <a:pt x="3333317" y="9512946"/>
                  </a:lnTo>
                  <a:lnTo>
                    <a:pt x="3168341" y="9615434"/>
                  </a:lnTo>
                  <a:lnTo>
                    <a:pt x="3079565" y="9756023"/>
                  </a:lnTo>
                  <a:lnTo>
                    <a:pt x="2953453" y="9732399"/>
                  </a:lnTo>
                  <a:lnTo>
                    <a:pt x="2865441" y="9617335"/>
                  </a:lnTo>
                  <a:lnTo>
                    <a:pt x="2902777" y="9476747"/>
                  </a:lnTo>
                  <a:lnTo>
                    <a:pt x="2796097" y="9571615"/>
                  </a:lnTo>
                  <a:lnTo>
                    <a:pt x="2639505" y="9456551"/>
                  </a:lnTo>
                  <a:lnTo>
                    <a:pt x="2501581" y="9304151"/>
                  </a:lnTo>
                  <a:lnTo>
                    <a:pt x="2359465" y="9258431"/>
                  </a:lnTo>
                  <a:lnTo>
                    <a:pt x="2194489" y="9293103"/>
                  </a:lnTo>
                  <a:lnTo>
                    <a:pt x="2106118" y="9310155"/>
                  </a:lnTo>
                  <a:lnTo>
                    <a:pt x="2074097" y="9123935"/>
                  </a:lnTo>
                  <a:lnTo>
                    <a:pt x="2095429" y="8986804"/>
                  </a:lnTo>
                  <a:lnTo>
                    <a:pt x="2080189" y="8857264"/>
                  </a:lnTo>
                  <a:lnTo>
                    <a:pt x="1919405" y="8798175"/>
                  </a:lnTo>
                  <a:lnTo>
                    <a:pt x="1915977" y="8706735"/>
                  </a:lnTo>
                  <a:lnTo>
                    <a:pt x="1743381" y="8606147"/>
                  </a:lnTo>
                  <a:lnTo>
                    <a:pt x="1773861" y="8445363"/>
                  </a:lnTo>
                  <a:lnTo>
                    <a:pt x="1742617" y="8266675"/>
                  </a:lnTo>
                  <a:lnTo>
                    <a:pt x="1658033" y="8380975"/>
                  </a:lnTo>
                  <a:lnTo>
                    <a:pt x="1467533" y="8380975"/>
                  </a:lnTo>
                  <a:lnTo>
                    <a:pt x="1371901" y="8308203"/>
                  </a:lnTo>
                  <a:lnTo>
                    <a:pt x="1280461" y="8188947"/>
                  </a:lnTo>
                  <a:lnTo>
                    <a:pt x="1349041" y="8058643"/>
                  </a:lnTo>
                  <a:lnTo>
                    <a:pt x="1442009" y="7945107"/>
                  </a:lnTo>
                  <a:lnTo>
                    <a:pt x="1501441" y="7894431"/>
                  </a:lnTo>
                  <a:lnTo>
                    <a:pt x="1421813" y="7798035"/>
                  </a:lnTo>
                  <a:lnTo>
                    <a:pt x="1471725" y="7637251"/>
                  </a:lnTo>
                  <a:lnTo>
                    <a:pt x="1529257" y="7469611"/>
                  </a:lnTo>
                  <a:lnTo>
                    <a:pt x="1620697" y="7438367"/>
                  </a:lnTo>
                  <a:lnTo>
                    <a:pt x="1734997" y="7377407"/>
                  </a:lnTo>
                  <a:lnTo>
                    <a:pt x="1693469" y="7300443"/>
                  </a:lnTo>
                  <a:lnTo>
                    <a:pt x="1728141" y="7200619"/>
                  </a:lnTo>
                  <a:lnTo>
                    <a:pt x="1812725" y="7066887"/>
                  </a:lnTo>
                  <a:lnTo>
                    <a:pt x="1935409" y="6979639"/>
                  </a:lnTo>
                  <a:lnTo>
                    <a:pt x="1915213" y="6829903"/>
                  </a:lnTo>
                  <a:lnTo>
                    <a:pt x="1872921" y="6792567"/>
                  </a:lnTo>
                  <a:lnTo>
                    <a:pt x="1845869" y="6952587"/>
                  </a:lnTo>
                  <a:lnTo>
                    <a:pt x="1776525" y="7014311"/>
                  </a:lnTo>
                  <a:lnTo>
                    <a:pt x="1616505" y="7148043"/>
                  </a:lnTo>
                  <a:lnTo>
                    <a:pt x="1623361" y="7255487"/>
                  </a:lnTo>
                  <a:lnTo>
                    <a:pt x="1497249" y="7408651"/>
                  </a:lnTo>
                  <a:lnTo>
                    <a:pt x="1428669" y="7561815"/>
                  </a:lnTo>
                  <a:lnTo>
                    <a:pt x="1328845" y="7649827"/>
                  </a:lnTo>
                  <a:lnTo>
                    <a:pt x="1164633" y="7725263"/>
                  </a:lnTo>
                  <a:lnTo>
                    <a:pt x="1156249" y="7568671"/>
                  </a:lnTo>
                  <a:lnTo>
                    <a:pt x="1118913" y="7541619"/>
                  </a:lnTo>
                  <a:lnTo>
                    <a:pt x="1138345" y="7418935"/>
                  </a:lnTo>
                  <a:lnTo>
                    <a:pt x="1188257" y="7247103"/>
                  </a:lnTo>
                  <a:lnTo>
                    <a:pt x="1340657" y="7197191"/>
                  </a:lnTo>
                  <a:lnTo>
                    <a:pt x="1336465" y="7079463"/>
                  </a:lnTo>
                  <a:lnTo>
                    <a:pt x="1267121" y="7163283"/>
                  </a:lnTo>
                  <a:lnTo>
                    <a:pt x="1141009" y="7190335"/>
                  </a:lnTo>
                  <a:lnTo>
                    <a:pt x="1068237" y="7290159"/>
                  </a:lnTo>
                  <a:lnTo>
                    <a:pt x="1041185" y="7439131"/>
                  </a:lnTo>
                  <a:lnTo>
                    <a:pt x="949745" y="7514567"/>
                  </a:lnTo>
                  <a:lnTo>
                    <a:pt x="809157" y="7326731"/>
                  </a:lnTo>
                  <a:lnTo>
                    <a:pt x="965749" y="7165947"/>
                  </a:lnTo>
                  <a:lnTo>
                    <a:pt x="1034329" y="7009355"/>
                  </a:lnTo>
                  <a:lnTo>
                    <a:pt x="987845" y="6853527"/>
                  </a:lnTo>
                  <a:lnTo>
                    <a:pt x="926121" y="7036407"/>
                  </a:lnTo>
                  <a:lnTo>
                    <a:pt x="773721" y="7009355"/>
                  </a:lnTo>
                  <a:cubicBezTo>
                    <a:pt x="772578" y="6969858"/>
                    <a:pt x="771436" y="6930360"/>
                    <a:pt x="770293" y="6890863"/>
                  </a:cubicBezTo>
                  <a:lnTo>
                    <a:pt x="749973" y="6769449"/>
                  </a:lnTo>
                  <a:lnTo>
                    <a:pt x="745657" y="6621365"/>
                  </a:lnTo>
                  <a:lnTo>
                    <a:pt x="946699" y="6547323"/>
                  </a:lnTo>
                  <a:lnTo>
                    <a:pt x="1075733" y="6517731"/>
                  </a:lnTo>
                  <a:lnTo>
                    <a:pt x="1137075" y="6352631"/>
                  </a:lnTo>
                  <a:lnTo>
                    <a:pt x="1192067" y="6299797"/>
                  </a:lnTo>
                  <a:lnTo>
                    <a:pt x="1306367" y="6268047"/>
                  </a:lnTo>
                  <a:lnTo>
                    <a:pt x="1262041" y="6185497"/>
                  </a:lnTo>
                  <a:lnTo>
                    <a:pt x="1111799" y="6246839"/>
                  </a:lnTo>
                  <a:lnTo>
                    <a:pt x="1105449" y="6350473"/>
                  </a:lnTo>
                  <a:lnTo>
                    <a:pt x="999657" y="6407623"/>
                  </a:lnTo>
                  <a:lnTo>
                    <a:pt x="946823" y="6460581"/>
                  </a:lnTo>
                  <a:lnTo>
                    <a:pt x="832523" y="6456389"/>
                  </a:lnTo>
                  <a:lnTo>
                    <a:pt x="817789" y="6348439"/>
                  </a:lnTo>
                  <a:lnTo>
                    <a:pt x="737397" y="6394923"/>
                  </a:lnTo>
                  <a:lnTo>
                    <a:pt x="644305" y="6496523"/>
                  </a:lnTo>
                  <a:lnTo>
                    <a:pt x="523655" y="6466931"/>
                  </a:lnTo>
                  <a:lnTo>
                    <a:pt x="500413" y="6363297"/>
                  </a:lnTo>
                  <a:lnTo>
                    <a:pt x="483521" y="6274397"/>
                  </a:lnTo>
                  <a:lnTo>
                    <a:pt x="360713" y="6238331"/>
                  </a:lnTo>
                  <a:lnTo>
                    <a:pt x="460279" y="6413973"/>
                  </a:lnTo>
                  <a:lnTo>
                    <a:pt x="370360" y="6533730"/>
                  </a:lnTo>
                  <a:lnTo>
                    <a:pt x="238153" y="6426673"/>
                  </a:lnTo>
                  <a:lnTo>
                    <a:pt x="83595" y="6460457"/>
                  </a:lnTo>
                  <a:lnTo>
                    <a:pt x="0" y="6549603"/>
                  </a:lnTo>
                  <a:lnTo>
                    <a:pt x="127797" y="6344371"/>
                  </a:lnTo>
                  <a:lnTo>
                    <a:pt x="259237" y="6204671"/>
                  </a:lnTo>
                  <a:lnTo>
                    <a:pt x="348013" y="6043887"/>
                  </a:lnTo>
                  <a:lnTo>
                    <a:pt x="445297" y="5857703"/>
                  </a:lnTo>
                  <a:lnTo>
                    <a:pt x="479081" y="5718127"/>
                  </a:lnTo>
                  <a:lnTo>
                    <a:pt x="584873" y="5582743"/>
                  </a:lnTo>
                  <a:lnTo>
                    <a:pt x="648373" y="5349951"/>
                  </a:lnTo>
                  <a:lnTo>
                    <a:pt x="741465" y="5096075"/>
                  </a:lnTo>
                  <a:lnTo>
                    <a:pt x="868341" y="4863407"/>
                  </a:lnTo>
                  <a:lnTo>
                    <a:pt x="986833" y="4774631"/>
                  </a:lnTo>
                  <a:lnTo>
                    <a:pt x="1096817" y="4592639"/>
                  </a:lnTo>
                  <a:lnTo>
                    <a:pt x="1232201" y="4406455"/>
                  </a:lnTo>
                  <a:lnTo>
                    <a:pt x="1452293" y="4398071"/>
                  </a:lnTo>
                  <a:lnTo>
                    <a:pt x="1718869" y="4444679"/>
                  </a:lnTo>
                  <a:lnTo>
                    <a:pt x="1938837" y="4372671"/>
                  </a:lnTo>
                  <a:lnTo>
                    <a:pt x="2353125" y="4178103"/>
                  </a:lnTo>
                  <a:lnTo>
                    <a:pt x="2589985" y="3996111"/>
                  </a:lnTo>
                  <a:lnTo>
                    <a:pt x="2797377" y="3797227"/>
                  </a:lnTo>
                  <a:lnTo>
                    <a:pt x="3034361" y="3805735"/>
                  </a:lnTo>
                  <a:lnTo>
                    <a:pt x="3241753" y="3843835"/>
                  </a:lnTo>
                  <a:lnTo>
                    <a:pt x="3427937" y="3932735"/>
                  </a:lnTo>
                  <a:lnTo>
                    <a:pt x="3639521" y="3907335"/>
                  </a:lnTo>
                  <a:lnTo>
                    <a:pt x="3863805" y="3932735"/>
                  </a:lnTo>
                  <a:lnTo>
                    <a:pt x="4011889" y="3881935"/>
                  </a:lnTo>
                  <a:lnTo>
                    <a:pt x="4092281" y="3767635"/>
                  </a:lnTo>
                  <a:lnTo>
                    <a:pt x="4286973" y="3814243"/>
                  </a:lnTo>
                  <a:lnTo>
                    <a:pt x="4418165" y="3674543"/>
                  </a:lnTo>
                  <a:lnTo>
                    <a:pt x="4363049" y="3530651"/>
                  </a:lnTo>
                  <a:lnTo>
                    <a:pt x="4490049" y="3539159"/>
                  </a:lnTo>
                  <a:lnTo>
                    <a:pt x="4515449" y="3678859"/>
                  </a:lnTo>
                  <a:lnTo>
                    <a:pt x="4659341" y="3733851"/>
                  </a:lnTo>
                  <a:lnTo>
                    <a:pt x="4824441" y="3611043"/>
                  </a:lnTo>
                  <a:lnTo>
                    <a:pt x="4955757" y="3678859"/>
                  </a:lnTo>
                  <a:lnTo>
                    <a:pt x="4943057" y="3458767"/>
                  </a:lnTo>
                  <a:lnTo>
                    <a:pt x="4913465" y="3285283"/>
                  </a:lnTo>
                  <a:lnTo>
                    <a:pt x="4892381" y="3116115"/>
                  </a:lnTo>
                  <a:lnTo>
                    <a:pt x="4892381" y="2790231"/>
                  </a:lnTo>
                  <a:lnTo>
                    <a:pt x="4981281" y="2489747"/>
                  </a:lnTo>
                  <a:lnTo>
                    <a:pt x="4829005" y="2464347"/>
                  </a:lnTo>
                  <a:lnTo>
                    <a:pt x="4604721" y="2464471"/>
                  </a:lnTo>
                  <a:lnTo>
                    <a:pt x="4507437" y="2235871"/>
                  </a:lnTo>
                  <a:lnTo>
                    <a:pt x="4372053" y="2193579"/>
                  </a:lnTo>
                  <a:lnTo>
                    <a:pt x="4236793" y="2053879"/>
                  </a:lnTo>
                  <a:lnTo>
                    <a:pt x="3973665" y="1965351"/>
                  </a:lnTo>
                  <a:lnTo>
                    <a:pt x="3922865" y="1813075"/>
                  </a:lnTo>
                  <a:lnTo>
                    <a:pt x="4100665" y="1669183"/>
                  </a:lnTo>
                  <a:lnTo>
                    <a:pt x="4354541" y="1673499"/>
                  </a:lnTo>
                  <a:lnTo>
                    <a:pt x="4354541" y="1512591"/>
                  </a:lnTo>
                  <a:lnTo>
                    <a:pt x="4515449" y="1546499"/>
                  </a:lnTo>
                  <a:lnTo>
                    <a:pt x="4595841" y="1482999"/>
                  </a:lnTo>
                  <a:lnTo>
                    <a:pt x="4574633" y="1635399"/>
                  </a:lnTo>
                  <a:lnTo>
                    <a:pt x="4773641" y="1550691"/>
                  </a:lnTo>
                  <a:lnTo>
                    <a:pt x="4896325" y="1597299"/>
                  </a:lnTo>
                  <a:lnTo>
                    <a:pt x="5053041" y="1372891"/>
                  </a:lnTo>
                  <a:lnTo>
                    <a:pt x="5116541" y="1224807"/>
                  </a:lnTo>
                  <a:lnTo>
                    <a:pt x="5053041" y="1119015"/>
                  </a:lnTo>
                  <a:lnTo>
                    <a:pt x="5082633" y="975123"/>
                  </a:lnTo>
                  <a:lnTo>
                    <a:pt x="5209633" y="882155"/>
                  </a:lnTo>
                  <a:lnTo>
                    <a:pt x="5125049" y="678955"/>
                  </a:lnTo>
                  <a:lnTo>
                    <a:pt x="4998173" y="598563"/>
                  </a:lnTo>
                  <a:lnTo>
                    <a:pt x="4900889" y="420763"/>
                  </a:lnTo>
                  <a:lnTo>
                    <a:pt x="4871297" y="200671"/>
                  </a:lnTo>
                  <a:lnTo>
                    <a:pt x="4934940" y="741"/>
                  </a:lnTo>
                  <a:lnTo>
                    <a:pt x="5443318" y="0"/>
                  </a:lnTo>
                  <a:lnTo>
                    <a:pt x="5825087" y="40482"/>
                  </a:lnTo>
                  <a:lnTo>
                    <a:pt x="6263335" y="66774"/>
                  </a:lnTo>
                  <a:lnTo>
                    <a:pt x="6343827" y="125636"/>
                  </a:lnTo>
                  <a:lnTo>
                    <a:pt x="6512325" y="120874"/>
                  </a:lnTo>
                  <a:lnTo>
                    <a:pt x="6686826" y="78011"/>
                  </a:lnTo>
                  <a:lnTo>
                    <a:pt x="6834563" y="111349"/>
                  </a:lnTo>
                  <a:lnTo>
                    <a:pt x="6991154" y="158974"/>
                  </a:lnTo>
                  <a:lnTo>
                    <a:pt x="7178703" y="168498"/>
                  </a:lnTo>
                  <a:lnTo>
                    <a:pt x="7281097" y="136402"/>
                  </a:lnTo>
                  <a:lnTo>
                    <a:pt x="7436547" y="245939"/>
                  </a:lnTo>
                  <a:lnTo>
                    <a:pt x="7472638" y="376337"/>
                  </a:lnTo>
                  <a:lnTo>
                    <a:pt x="7362159" y="460921"/>
                  </a:lnTo>
                  <a:cubicBezTo>
                    <a:pt x="7362763" y="516103"/>
                    <a:pt x="7363366" y="571286"/>
                    <a:pt x="7363970" y="626468"/>
                  </a:cubicBezTo>
                  <a:lnTo>
                    <a:pt x="7479509" y="812776"/>
                  </a:lnTo>
                  <a:lnTo>
                    <a:pt x="7642005" y="778297"/>
                  </a:lnTo>
                  <a:lnTo>
                    <a:pt x="7752213" y="706859"/>
                  </a:lnTo>
                  <a:lnTo>
                    <a:pt x="7873008" y="561826"/>
                  </a:lnTo>
                  <a:lnTo>
                    <a:pt x="8064649" y="513456"/>
                  </a:lnTo>
                  <a:lnTo>
                    <a:pt x="8106547" y="619894"/>
                  </a:lnTo>
                  <a:lnTo>
                    <a:pt x="8237516" y="659805"/>
                  </a:lnTo>
                  <a:lnTo>
                    <a:pt x="8257235" y="807442"/>
                  </a:lnTo>
                  <a:lnTo>
                    <a:pt x="8412017" y="846212"/>
                  </a:lnTo>
                  <a:lnTo>
                    <a:pt x="8492980" y="796206"/>
                  </a:lnTo>
                  <a:lnTo>
                    <a:pt x="8531749" y="960513"/>
                  </a:lnTo>
                  <a:lnTo>
                    <a:pt x="8751244" y="883517"/>
                  </a:lnTo>
                  <a:lnTo>
                    <a:pt x="8877129" y="902792"/>
                  </a:lnTo>
                  <a:lnTo>
                    <a:pt x="8983716" y="865362"/>
                  </a:lnTo>
                  <a:lnTo>
                    <a:pt x="9068870" y="980802"/>
                  </a:lnTo>
                  <a:lnTo>
                    <a:pt x="9094493" y="1082625"/>
                  </a:lnTo>
                  <a:lnTo>
                    <a:pt x="9182202" y="1197472"/>
                  </a:lnTo>
                  <a:lnTo>
                    <a:pt x="9034293" y="1338735"/>
                  </a:lnTo>
                  <a:lnTo>
                    <a:pt x="8856493" y="1372643"/>
                  </a:lnTo>
                  <a:lnTo>
                    <a:pt x="8746509" y="1474367"/>
                  </a:lnTo>
                  <a:lnTo>
                    <a:pt x="8543309" y="1516659"/>
                  </a:lnTo>
                  <a:lnTo>
                    <a:pt x="8378333" y="1542059"/>
                  </a:lnTo>
                  <a:lnTo>
                    <a:pt x="8255649" y="1834159"/>
                  </a:lnTo>
                  <a:lnTo>
                    <a:pt x="8357373" y="2164111"/>
                  </a:lnTo>
                  <a:lnTo>
                    <a:pt x="8276857" y="2388271"/>
                  </a:lnTo>
                  <a:lnTo>
                    <a:pt x="8221865" y="2608239"/>
                  </a:lnTo>
                  <a:lnTo>
                    <a:pt x="8141473" y="2790231"/>
                  </a:lnTo>
                  <a:lnTo>
                    <a:pt x="8340481" y="2849415"/>
                  </a:lnTo>
                  <a:lnTo>
                    <a:pt x="8492757" y="2976415"/>
                  </a:lnTo>
                  <a:lnTo>
                    <a:pt x="8357249" y="3209083"/>
                  </a:lnTo>
                  <a:lnTo>
                    <a:pt x="8340357" y="3437559"/>
                  </a:lnTo>
                  <a:lnTo>
                    <a:pt x="8386965" y="3682927"/>
                  </a:lnTo>
                  <a:lnTo>
                    <a:pt x="8454657" y="3958011"/>
                  </a:lnTo>
                  <a:lnTo>
                    <a:pt x="8611249" y="3957887"/>
                  </a:lnTo>
                  <a:lnTo>
                    <a:pt x="8805941" y="3962079"/>
                  </a:lnTo>
                  <a:lnTo>
                    <a:pt x="8687201" y="4140003"/>
                  </a:lnTo>
                  <a:lnTo>
                    <a:pt x="8733809" y="4321995"/>
                  </a:lnTo>
                  <a:lnTo>
                    <a:pt x="8539117" y="4376987"/>
                  </a:lnTo>
                  <a:lnTo>
                    <a:pt x="8429133" y="4533579"/>
                  </a:lnTo>
                  <a:lnTo>
                    <a:pt x="8170941" y="4690171"/>
                  </a:lnTo>
                  <a:lnTo>
                    <a:pt x="7933957" y="4867847"/>
                  </a:lnTo>
                  <a:lnTo>
                    <a:pt x="7874649" y="5045647"/>
                  </a:lnTo>
                  <a:lnTo>
                    <a:pt x="8004798" y="5206282"/>
                  </a:lnTo>
                  <a:lnTo>
                    <a:pt x="7739265" y="5333431"/>
                  </a:lnTo>
                  <a:lnTo>
                    <a:pt x="7603881" y="5468691"/>
                  </a:lnTo>
                  <a:lnTo>
                    <a:pt x="7698484" y="5663876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0" name="任意多边形 21">
              <a:extLst>
                <a:ext uri="{FF2B5EF4-FFF2-40B4-BE49-F238E27FC236}">
                  <a16:creationId xmlns:a16="http://schemas.microsoft.com/office/drawing/2014/main" id="{3630CBCE-B4CC-327E-4896-520CC19B0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074" y="2426718"/>
              <a:ext cx="112808" cy="125925"/>
            </a:xfrm>
            <a:custGeom>
              <a:avLst/>
              <a:gdLst>
                <a:gd name="T0" fmla="*/ 359 w 681236"/>
                <a:gd name="T1" fmla="*/ 10397 h 761628"/>
                <a:gd name="T2" fmla="*/ 0 w 681236"/>
                <a:gd name="T3" fmla="*/ 18489 h 761628"/>
                <a:gd name="T4" fmla="*/ 3695 w 681236"/>
                <a:gd name="T5" fmla="*/ 22327 h 761628"/>
                <a:gd name="T6" fmla="*/ 9474 w 681236"/>
                <a:gd name="T7" fmla="*/ 28974 h 761628"/>
                <a:gd name="T8" fmla="*/ 14891 w 681236"/>
                <a:gd name="T9" fmla="*/ 30476 h 761628"/>
                <a:gd name="T10" fmla="*/ 18411 w 681236"/>
                <a:gd name="T11" fmla="*/ 29791 h 761628"/>
                <a:gd name="T12" fmla="*/ 20930 w 681236"/>
                <a:gd name="T13" fmla="*/ 27305 h 761628"/>
                <a:gd name="T14" fmla="*/ 21503 w 681236"/>
                <a:gd name="T15" fmla="*/ 23707 h 761628"/>
                <a:gd name="T16" fmla="*/ 18067 w 681236"/>
                <a:gd name="T17" fmla="*/ 23444 h 761628"/>
                <a:gd name="T18" fmla="*/ 15013 w 681236"/>
                <a:gd name="T19" fmla="*/ 20776 h 761628"/>
                <a:gd name="T20" fmla="*/ 17899 w 681236"/>
                <a:gd name="T21" fmla="*/ 19655 h 761628"/>
                <a:gd name="T22" fmla="*/ 17017 w 681236"/>
                <a:gd name="T23" fmla="*/ 13748 h 761628"/>
                <a:gd name="T24" fmla="*/ 19999 w 681236"/>
                <a:gd name="T25" fmla="*/ 15009 h 761628"/>
                <a:gd name="T26" fmla="*/ 25129 w 681236"/>
                <a:gd name="T27" fmla="*/ 11960 h 761628"/>
                <a:gd name="T28" fmla="*/ 26241 w 681236"/>
                <a:gd name="T29" fmla="*/ 7437 h 761628"/>
                <a:gd name="T30" fmla="*/ 27301 w 681236"/>
                <a:gd name="T31" fmla="*/ 5431 h 761628"/>
                <a:gd name="T32" fmla="*/ 23866 w 681236"/>
                <a:gd name="T33" fmla="*/ 3240 h 761628"/>
                <a:gd name="T34" fmla="*/ 20380 w 681236"/>
                <a:gd name="T35" fmla="*/ 0 h 761628"/>
                <a:gd name="T36" fmla="*/ 15609 w 681236"/>
                <a:gd name="T37" fmla="*/ 0 h 761628"/>
                <a:gd name="T38" fmla="*/ 11719 w 681236"/>
                <a:gd name="T39" fmla="*/ 1978 h 761628"/>
                <a:gd name="T40" fmla="*/ 9738 w 681236"/>
                <a:gd name="T41" fmla="*/ 5408 h 761628"/>
                <a:gd name="T42" fmla="*/ 5085 w 681236"/>
                <a:gd name="T43" fmla="*/ 7386 h 761628"/>
                <a:gd name="T44" fmla="*/ 359 w 681236"/>
                <a:gd name="T45" fmla="*/ 10397 h 7616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81236"/>
                <a:gd name="T70" fmla="*/ 0 h 761628"/>
                <a:gd name="T71" fmla="*/ 681236 w 681236"/>
                <a:gd name="T72" fmla="*/ 761628 h 7616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81236" h="761628">
                  <a:moveTo>
                    <a:pt x="8953" y="259826"/>
                  </a:moveTo>
                  <a:lnTo>
                    <a:pt x="0" y="462061"/>
                  </a:lnTo>
                  <a:lnTo>
                    <a:pt x="92197" y="557978"/>
                  </a:lnTo>
                  <a:lnTo>
                    <a:pt x="236414" y="724098"/>
                  </a:lnTo>
                  <a:lnTo>
                    <a:pt x="371574" y="761628"/>
                  </a:lnTo>
                  <a:lnTo>
                    <a:pt x="459408" y="744509"/>
                  </a:lnTo>
                  <a:lnTo>
                    <a:pt x="522263" y="682376"/>
                  </a:lnTo>
                  <a:lnTo>
                    <a:pt x="536550" y="592459"/>
                  </a:lnTo>
                  <a:lnTo>
                    <a:pt x="450826" y="585886"/>
                  </a:lnTo>
                  <a:lnTo>
                    <a:pt x="374625" y="519211"/>
                  </a:lnTo>
                  <a:lnTo>
                    <a:pt x="446634" y="491206"/>
                  </a:lnTo>
                  <a:lnTo>
                    <a:pt x="424632" y="343569"/>
                  </a:lnTo>
                  <a:lnTo>
                    <a:pt x="499021" y="375096"/>
                  </a:lnTo>
                  <a:lnTo>
                    <a:pt x="627038" y="298897"/>
                  </a:lnTo>
                  <a:lnTo>
                    <a:pt x="654770" y="185858"/>
                  </a:lnTo>
                  <a:lnTo>
                    <a:pt x="681236" y="135731"/>
                  </a:lnTo>
                  <a:lnTo>
                    <a:pt x="595511" y="80962"/>
                  </a:lnTo>
                  <a:lnTo>
                    <a:pt x="508546" y="0"/>
                  </a:lnTo>
                  <a:lnTo>
                    <a:pt x="389484" y="0"/>
                  </a:lnTo>
                  <a:lnTo>
                    <a:pt x="292423" y="49435"/>
                  </a:lnTo>
                  <a:lnTo>
                    <a:pt x="242987" y="135160"/>
                  </a:lnTo>
                  <a:lnTo>
                    <a:pt x="126876" y="184595"/>
                  </a:lnTo>
                  <a:lnTo>
                    <a:pt x="8953" y="259826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1" name="任意多边形 22">
              <a:extLst>
                <a:ext uri="{FF2B5EF4-FFF2-40B4-BE49-F238E27FC236}">
                  <a16:creationId xmlns:a16="http://schemas.microsoft.com/office/drawing/2014/main" id="{743E14B7-CBE4-F3E8-3621-7A4513E13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622" y="2439835"/>
              <a:ext cx="18364" cy="26234"/>
            </a:xfrm>
            <a:custGeom>
              <a:avLst/>
              <a:gdLst>
                <a:gd name="T0" fmla="*/ 0 w 316951"/>
                <a:gd name="T1" fmla="*/ 725 h 445692"/>
                <a:gd name="T2" fmla="*/ 524 w 316951"/>
                <a:gd name="T3" fmla="*/ 1914 h 445692"/>
                <a:gd name="T4" fmla="*/ 1136 w 316951"/>
                <a:gd name="T5" fmla="*/ 2257 h 445692"/>
                <a:gd name="T6" fmla="*/ 1580 w 316951"/>
                <a:gd name="T7" fmla="*/ 1820 h 445692"/>
                <a:gd name="T8" fmla="*/ 1201 w 316951"/>
                <a:gd name="T9" fmla="*/ 436 h 445692"/>
                <a:gd name="T10" fmla="*/ 276 w 316951"/>
                <a:gd name="T11" fmla="*/ 0 h 445692"/>
                <a:gd name="T12" fmla="*/ 0 w 316951"/>
                <a:gd name="T13" fmla="*/ 725 h 4456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6951"/>
                <a:gd name="T22" fmla="*/ 0 h 445692"/>
                <a:gd name="T23" fmla="*/ 316951 w 316951"/>
                <a:gd name="T24" fmla="*/ 445692 h 44569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6951" h="445692">
                  <a:moveTo>
                    <a:pt x="0" y="143211"/>
                  </a:moveTo>
                  <a:lnTo>
                    <a:pt x="105125" y="377972"/>
                  </a:lnTo>
                  <a:lnTo>
                    <a:pt x="227951" y="445692"/>
                  </a:lnTo>
                  <a:lnTo>
                    <a:pt x="316951" y="359455"/>
                  </a:lnTo>
                  <a:lnTo>
                    <a:pt x="240865" y="86094"/>
                  </a:lnTo>
                  <a:lnTo>
                    <a:pt x="55457" y="0"/>
                  </a:lnTo>
                  <a:lnTo>
                    <a:pt x="0" y="143211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2" name="任意多边形 23">
              <a:extLst>
                <a:ext uri="{FF2B5EF4-FFF2-40B4-BE49-F238E27FC236}">
                  <a16:creationId xmlns:a16="http://schemas.microsoft.com/office/drawing/2014/main" id="{503ACA3E-69C2-6E8A-58B1-147EBE19A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3518" y="2456888"/>
              <a:ext cx="40663" cy="65586"/>
            </a:xfrm>
            <a:custGeom>
              <a:avLst/>
              <a:gdLst>
                <a:gd name="T0" fmla="*/ 3191 w 409449"/>
                <a:gd name="T1" fmla="*/ 0 h 654969"/>
                <a:gd name="T2" fmla="*/ 1458 w 409449"/>
                <a:gd name="T3" fmla="*/ 3389 h 654969"/>
                <a:gd name="T4" fmla="*/ 0 w 409449"/>
                <a:gd name="T5" fmla="*/ 5197 h 654969"/>
                <a:gd name="T6" fmla="*/ 414 w 409449"/>
                <a:gd name="T7" fmla="*/ 7040 h 654969"/>
                <a:gd name="T8" fmla="*/ 1316 w 409449"/>
                <a:gd name="T9" fmla="*/ 8310 h 654969"/>
                <a:gd name="T10" fmla="*/ 2289 w 409449"/>
                <a:gd name="T11" fmla="*/ 9508 h 654969"/>
                <a:gd name="T12" fmla="*/ 4508 w 409449"/>
                <a:gd name="T13" fmla="*/ 8642 h 654969"/>
                <a:gd name="T14" fmla="*/ 4362 w 409449"/>
                <a:gd name="T15" fmla="*/ 7043 h 654969"/>
                <a:gd name="T16" fmla="*/ 5110 w 409449"/>
                <a:gd name="T17" fmla="*/ 6733 h 654969"/>
                <a:gd name="T18" fmla="*/ 5087 w 409449"/>
                <a:gd name="T19" fmla="*/ 4312 h 654969"/>
                <a:gd name="T20" fmla="*/ 5895 w 409449"/>
                <a:gd name="T21" fmla="*/ 3029 h 654969"/>
                <a:gd name="T22" fmla="*/ 5780 w 409449"/>
                <a:gd name="T23" fmla="*/ 1355 h 654969"/>
                <a:gd name="T24" fmla="*/ 4178 w 409449"/>
                <a:gd name="T25" fmla="*/ 1066 h 654969"/>
                <a:gd name="T26" fmla="*/ 3191 w 409449"/>
                <a:gd name="T27" fmla="*/ 0 h 65496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09449"/>
                <a:gd name="T43" fmla="*/ 0 h 654969"/>
                <a:gd name="T44" fmla="*/ 409449 w 409449"/>
                <a:gd name="T45" fmla="*/ 654969 h 65496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09449" h="654969">
                  <a:moveTo>
                    <a:pt x="221656" y="0"/>
                  </a:moveTo>
                  <a:lnTo>
                    <a:pt x="101280" y="233425"/>
                  </a:lnTo>
                  <a:lnTo>
                    <a:pt x="0" y="358011"/>
                  </a:lnTo>
                  <a:lnTo>
                    <a:pt x="28772" y="484985"/>
                  </a:lnTo>
                  <a:lnTo>
                    <a:pt x="91425" y="572442"/>
                  </a:lnTo>
                  <a:lnTo>
                    <a:pt x="159004" y="654969"/>
                  </a:lnTo>
                  <a:lnTo>
                    <a:pt x="313087" y="595341"/>
                  </a:lnTo>
                  <a:lnTo>
                    <a:pt x="302987" y="485193"/>
                  </a:lnTo>
                  <a:lnTo>
                    <a:pt x="354908" y="463782"/>
                  </a:lnTo>
                  <a:cubicBezTo>
                    <a:pt x="354384" y="408198"/>
                    <a:pt x="353859" y="352613"/>
                    <a:pt x="353335" y="297029"/>
                  </a:cubicBezTo>
                  <a:lnTo>
                    <a:pt x="409449" y="208621"/>
                  </a:lnTo>
                  <a:lnTo>
                    <a:pt x="401498" y="93337"/>
                  </a:lnTo>
                  <a:lnTo>
                    <a:pt x="290190" y="73461"/>
                  </a:lnTo>
                  <a:lnTo>
                    <a:pt x="221656" y="0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85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3" name="任意多边形 5">
              <a:extLst>
                <a:ext uri="{FF2B5EF4-FFF2-40B4-BE49-F238E27FC236}">
                  <a16:creationId xmlns:a16="http://schemas.microsoft.com/office/drawing/2014/main" id="{EE2FBA22-683B-4F5D-5B45-0FB75F729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183" y="3295074"/>
              <a:ext cx="60339" cy="36728"/>
            </a:xfrm>
            <a:custGeom>
              <a:avLst/>
              <a:gdLst>
                <a:gd name="T0" fmla="*/ 50579040 w 99"/>
                <a:gd name="T1" fmla="*/ 0 h 63"/>
                <a:gd name="T2" fmla="*/ 0 w 99"/>
                <a:gd name="T3" fmla="*/ 157235884 h 63"/>
                <a:gd name="T4" fmla="*/ 130663122 w 99"/>
                <a:gd name="T5" fmla="*/ 209648110 h 63"/>
                <a:gd name="T6" fmla="*/ 168597754 w 99"/>
                <a:gd name="T7" fmla="*/ 108855951 h 63"/>
                <a:gd name="T8" fmla="*/ 50579040 w 99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63"/>
                <a:gd name="T17" fmla="*/ 99 w 99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63">
                  <a:moveTo>
                    <a:pt x="21" y="14"/>
                  </a:moveTo>
                  <a:lnTo>
                    <a:pt x="0" y="27"/>
                  </a:lnTo>
                  <a:lnTo>
                    <a:pt x="3" y="63"/>
                  </a:lnTo>
                  <a:lnTo>
                    <a:pt x="49" y="63"/>
                  </a:lnTo>
                  <a:lnTo>
                    <a:pt x="64" y="32"/>
                  </a:lnTo>
                  <a:lnTo>
                    <a:pt x="99" y="26"/>
                  </a:lnTo>
                  <a:lnTo>
                    <a:pt x="78" y="2"/>
                  </a:lnTo>
                  <a:lnTo>
                    <a:pt x="39" y="0"/>
                  </a:lnTo>
                  <a:lnTo>
                    <a:pt x="21" y="14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57" b="1" kern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504" name="Oval 25">
            <a:extLst>
              <a:ext uri="{FF2B5EF4-FFF2-40B4-BE49-F238E27FC236}">
                <a16:creationId xmlns:a16="http://schemas.microsoft.com/office/drawing/2014/main" id="{59AB24BC-57BE-8766-E2B7-6D8FCF011A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5415" y="4767707"/>
            <a:ext cx="57422" cy="57422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857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505" name="Oval 25">
            <a:extLst>
              <a:ext uri="{FF2B5EF4-FFF2-40B4-BE49-F238E27FC236}">
                <a16:creationId xmlns:a16="http://schemas.microsoft.com/office/drawing/2014/main" id="{42990AE4-FD88-FF22-452C-2D5ABB3F9E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19199" y="4189491"/>
            <a:ext cx="57422" cy="57422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857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506" name="Oval 25">
            <a:extLst>
              <a:ext uri="{FF2B5EF4-FFF2-40B4-BE49-F238E27FC236}">
                <a16:creationId xmlns:a16="http://schemas.microsoft.com/office/drawing/2014/main" id="{028C482F-DAE8-F5DA-A6FD-E7EC2C15689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41013" y="3332999"/>
            <a:ext cx="57422" cy="57422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857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507" name="Oval 25">
            <a:extLst>
              <a:ext uri="{FF2B5EF4-FFF2-40B4-BE49-F238E27FC236}">
                <a16:creationId xmlns:a16="http://schemas.microsoft.com/office/drawing/2014/main" id="{8AF4C6E7-E790-A65C-A638-66F152385A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8504839" y="3541128"/>
            <a:ext cx="57422" cy="57422"/>
          </a:xfrm>
          <a:prstGeom prst="ellipse">
            <a:avLst/>
          </a:prstGeom>
          <a:solidFill>
            <a:srgbClr val="C00000"/>
          </a:solidFill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857" kern="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sp>
        <p:nvSpPr>
          <p:cNvPr id="482" name="Rectangle 57">
            <a:extLst>
              <a:ext uri="{FF2B5EF4-FFF2-40B4-BE49-F238E27FC236}">
                <a16:creationId xmlns:a16="http://schemas.microsoft.com/office/drawing/2014/main" id="{DCAAAE88-5F07-322C-D884-1E8DA87EA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06116" y="3721078"/>
            <a:ext cx="50494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800" dirty="0">
                <a:latin typeface="Arial" charset="0"/>
              </a:rPr>
              <a:t>N'Zérékoré</a:t>
            </a:r>
            <a:endParaRPr lang="en-GB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61AA-4A0F-7461-BD70-10F4B9FAE059}"/>
              </a:ext>
            </a:extLst>
          </p:cNvPr>
          <p:cNvSpPr txBox="1"/>
          <p:nvPr/>
        </p:nvSpPr>
        <p:spPr>
          <a:xfrm>
            <a:off x="7923387" y="1181703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Lassa confirmed Cases per year</a:t>
            </a:r>
            <a:endParaRPr lang="en-US" sz="128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4FFB7-EAB1-D4F9-34C6-E9D4E94596D8}"/>
              </a:ext>
            </a:extLst>
          </p:cNvPr>
          <p:cNvSpPr txBox="1"/>
          <p:nvPr/>
        </p:nvSpPr>
        <p:spPr>
          <a:xfrm>
            <a:off x="760576" y="1176935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Lassa confirmed Cases per year</a:t>
            </a:r>
            <a:endParaRPr lang="en-US" sz="1286" dirty="0"/>
          </a:p>
        </p:txBody>
      </p:sp>
    </p:spTree>
    <p:extLst>
      <p:ext uri="{BB962C8B-B14F-4D97-AF65-F5344CB8AC3E}">
        <p14:creationId xmlns:p14="http://schemas.microsoft.com/office/powerpoint/2010/main" val="10765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FA63C-AB06-E146-CB2D-9C548F6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2" y="-12406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>
                <a:cs typeface="Calibri" pitchFamily="34" charset="0"/>
              </a:rPr>
              <a:t>Lassa fever – Africa laboratory network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06359-CA4E-608D-3034-37C5D09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0677C-1409-737D-F658-4EECFDDF40E4}"/>
              </a:ext>
            </a:extLst>
          </p:cNvPr>
          <p:cNvSpPr txBox="1"/>
          <p:nvPr/>
        </p:nvSpPr>
        <p:spPr>
          <a:xfrm>
            <a:off x="3210172" y="6203851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Segoe Condensed" panose="020B0606040200020203" pitchFamily="34" charset="0"/>
              </a:rPr>
              <a:t>Map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r>
              <a:rPr lang="fr-FR" sz="1400" dirty="0" err="1">
                <a:latin typeface="Segoe Condensed" panose="020B0606040200020203" pitchFamily="34" charset="0"/>
              </a:rPr>
              <a:t>available</a:t>
            </a:r>
            <a:r>
              <a:rPr lang="fr-FR" sz="1400" dirty="0">
                <a:latin typeface="Segoe Condensed" panose="020B0606040200020203" pitchFamily="34" charset="0"/>
              </a:rPr>
              <a:t> at </a:t>
            </a:r>
            <a:r>
              <a:rPr lang="fr-FR" sz="1400" dirty="0">
                <a:latin typeface="Segoe Condensed" panose="020B0606040200020203" pitchFamily="34" charset="0"/>
                <a:hlinkClick r:id="rId3"/>
              </a:rPr>
              <a:t>https://www.who.int/health-topics/lassa-fever#tab=tab_1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endParaRPr lang="en-GB" sz="1400" dirty="0">
              <a:latin typeface="Segoe Condensed" panose="020B0606040200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A03A3C-B869-71F0-5F5F-6A2ECE1A22CF}"/>
              </a:ext>
            </a:extLst>
          </p:cNvPr>
          <p:cNvGrpSpPr>
            <a:grpSpLocks noChangeAspect="1"/>
          </p:cNvGrpSpPr>
          <p:nvPr/>
        </p:nvGrpSpPr>
        <p:grpSpPr>
          <a:xfrm>
            <a:off x="2970867" y="3861048"/>
            <a:ext cx="180000" cy="180000"/>
            <a:chOff x="2339792" y="3861048"/>
            <a:chExt cx="360000" cy="360000"/>
          </a:xfrm>
        </p:grpSpPr>
        <p:sp>
          <p:nvSpPr>
            <p:cNvPr id="20" name="Freeform 1327">
              <a:extLst>
                <a:ext uri="{FF2B5EF4-FFF2-40B4-BE49-F238E27FC236}">
                  <a16:creationId xmlns:a16="http://schemas.microsoft.com/office/drawing/2014/main" id="{E7CAF638-7C1A-953C-A25D-D5F4AB6394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2218" y="3872764"/>
              <a:ext cx="207693" cy="318462"/>
            </a:xfrm>
            <a:custGeom>
              <a:avLst/>
              <a:gdLst>
                <a:gd name="T0" fmla="*/ 0 w 1943"/>
                <a:gd name="T1" fmla="*/ 0 h 2984"/>
                <a:gd name="T2" fmla="*/ 0 w 1943"/>
                <a:gd name="T3" fmla="*/ 0 h 2984"/>
                <a:gd name="T4" fmla="*/ 0 w 1943"/>
                <a:gd name="T5" fmla="*/ 0 h 2984"/>
                <a:gd name="T6" fmla="*/ 0 w 1943"/>
                <a:gd name="T7" fmla="*/ 0 h 2984"/>
                <a:gd name="T8" fmla="*/ 0 w 1943"/>
                <a:gd name="T9" fmla="*/ 0 h 2984"/>
                <a:gd name="T10" fmla="*/ 0 w 1943"/>
                <a:gd name="T11" fmla="*/ 0 h 2984"/>
                <a:gd name="T12" fmla="*/ 0 w 1943"/>
                <a:gd name="T13" fmla="*/ 0 h 2984"/>
                <a:gd name="T14" fmla="*/ 0 w 1943"/>
                <a:gd name="T15" fmla="*/ 0 h 2984"/>
                <a:gd name="T16" fmla="*/ 0 w 1943"/>
                <a:gd name="T17" fmla="*/ 0 h 2984"/>
                <a:gd name="T18" fmla="*/ 0 w 1943"/>
                <a:gd name="T19" fmla="*/ 0 h 2984"/>
                <a:gd name="T20" fmla="*/ 0 w 1943"/>
                <a:gd name="T21" fmla="*/ 0 h 2984"/>
                <a:gd name="T22" fmla="*/ 0 w 1943"/>
                <a:gd name="T23" fmla="*/ 0 h 2984"/>
                <a:gd name="T24" fmla="*/ 0 w 1943"/>
                <a:gd name="T25" fmla="*/ 0 h 2984"/>
                <a:gd name="T26" fmla="*/ 0 w 1943"/>
                <a:gd name="T27" fmla="*/ 0 h 2984"/>
                <a:gd name="T28" fmla="*/ 0 w 1943"/>
                <a:gd name="T29" fmla="*/ 0 h 2984"/>
                <a:gd name="T30" fmla="*/ 0 w 1943"/>
                <a:gd name="T31" fmla="*/ 0 h 2984"/>
                <a:gd name="T32" fmla="*/ 0 w 1943"/>
                <a:gd name="T33" fmla="*/ 0 h 2984"/>
                <a:gd name="T34" fmla="*/ 0 w 1943"/>
                <a:gd name="T35" fmla="*/ 0 h 2984"/>
                <a:gd name="T36" fmla="*/ 0 w 1943"/>
                <a:gd name="T37" fmla="*/ 0 h 2984"/>
                <a:gd name="T38" fmla="*/ 0 w 1943"/>
                <a:gd name="T39" fmla="*/ 0 h 2984"/>
                <a:gd name="T40" fmla="*/ 0 w 1943"/>
                <a:gd name="T41" fmla="*/ 0 h 2984"/>
                <a:gd name="T42" fmla="*/ 0 w 1943"/>
                <a:gd name="T43" fmla="*/ 0 h 2984"/>
                <a:gd name="T44" fmla="*/ 0 w 1943"/>
                <a:gd name="T45" fmla="*/ 0 h 2984"/>
                <a:gd name="T46" fmla="*/ 0 w 1943"/>
                <a:gd name="T47" fmla="*/ 0 h 2984"/>
                <a:gd name="T48" fmla="*/ 0 w 1943"/>
                <a:gd name="T49" fmla="*/ 0 h 2984"/>
                <a:gd name="T50" fmla="*/ 0 w 1943"/>
                <a:gd name="T51" fmla="*/ 0 h 2984"/>
                <a:gd name="T52" fmla="*/ 0 w 1943"/>
                <a:gd name="T53" fmla="*/ 0 h 2984"/>
                <a:gd name="T54" fmla="*/ 0 w 1943"/>
                <a:gd name="T55" fmla="*/ 0 h 2984"/>
                <a:gd name="T56" fmla="*/ 0 w 1943"/>
                <a:gd name="T57" fmla="*/ 0 h 2984"/>
                <a:gd name="T58" fmla="*/ 0 w 1943"/>
                <a:gd name="T59" fmla="*/ 0 h 2984"/>
                <a:gd name="T60" fmla="*/ 0 w 1943"/>
                <a:gd name="T61" fmla="*/ 0 h 2984"/>
                <a:gd name="T62" fmla="*/ 0 w 1943"/>
                <a:gd name="T63" fmla="*/ 0 h 2984"/>
                <a:gd name="T64" fmla="*/ 0 w 1943"/>
                <a:gd name="T65" fmla="*/ 0 h 2984"/>
                <a:gd name="T66" fmla="*/ 0 w 1943"/>
                <a:gd name="T67" fmla="*/ 0 h 2984"/>
                <a:gd name="T68" fmla="*/ 0 w 1943"/>
                <a:gd name="T69" fmla="*/ 0 h 2984"/>
                <a:gd name="T70" fmla="*/ 0 w 1943"/>
                <a:gd name="T71" fmla="*/ 0 h 2984"/>
                <a:gd name="T72" fmla="*/ 0 w 1943"/>
                <a:gd name="T73" fmla="*/ 0 h 2984"/>
                <a:gd name="T74" fmla="*/ 0 w 1943"/>
                <a:gd name="T75" fmla="*/ 0 h 2984"/>
                <a:gd name="T76" fmla="*/ 0 w 1943"/>
                <a:gd name="T77" fmla="*/ 0 h 2984"/>
                <a:gd name="T78" fmla="*/ 0 w 1943"/>
                <a:gd name="T79" fmla="*/ 0 h 2984"/>
                <a:gd name="T80" fmla="*/ 0 w 1943"/>
                <a:gd name="T81" fmla="*/ 0 h 2984"/>
                <a:gd name="T82" fmla="*/ 0 w 1943"/>
                <a:gd name="T83" fmla="*/ 0 h 29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943" h="2984">
                  <a:moveTo>
                    <a:pt x="1671" y="225"/>
                  </a:moveTo>
                  <a:lnTo>
                    <a:pt x="1289" y="0"/>
                  </a:lnTo>
                  <a:lnTo>
                    <a:pt x="498" y="1434"/>
                  </a:lnTo>
                  <a:lnTo>
                    <a:pt x="592" y="1492"/>
                  </a:lnTo>
                  <a:lnTo>
                    <a:pt x="498" y="1654"/>
                  </a:lnTo>
                  <a:lnTo>
                    <a:pt x="692" y="1785"/>
                  </a:lnTo>
                  <a:lnTo>
                    <a:pt x="786" y="1586"/>
                  </a:lnTo>
                  <a:lnTo>
                    <a:pt x="885" y="1654"/>
                  </a:lnTo>
                  <a:lnTo>
                    <a:pt x="990" y="1466"/>
                  </a:lnTo>
                  <a:lnTo>
                    <a:pt x="1189" y="1654"/>
                  </a:lnTo>
                  <a:lnTo>
                    <a:pt x="1289" y="1796"/>
                  </a:lnTo>
                  <a:lnTo>
                    <a:pt x="1330" y="1932"/>
                  </a:lnTo>
                  <a:lnTo>
                    <a:pt x="1283" y="2010"/>
                  </a:lnTo>
                  <a:lnTo>
                    <a:pt x="1173" y="2126"/>
                  </a:lnTo>
                  <a:lnTo>
                    <a:pt x="1063" y="2168"/>
                  </a:lnTo>
                  <a:lnTo>
                    <a:pt x="974" y="2194"/>
                  </a:lnTo>
                  <a:lnTo>
                    <a:pt x="880" y="2215"/>
                  </a:lnTo>
                  <a:lnTo>
                    <a:pt x="896" y="2162"/>
                  </a:lnTo>
                  <a:lnTo>
                    <a:pt x="42" y="1670"/>
                  </a:lnTo>
                  <a:lnTo>
                    <a:pt x="0" y="1780"/>
                  </a:lnTo>
                  <a:lnTo>
                    <a:pt x="781" y="2230"/>
                  </a:lnTo>
                  <a:lnTo>
                    <a:pt x="754" y="2257"/>
                  </a:lnTo>
                  <a:lnTo>
                    <a:pt x="482" y="2293"/>
                  </a:lnTo>
                  <a:lnTo>
                    <a:pt x="493" y="2644"/>
                  </a:lnTo>
                  <a:lnTo>
                    <a:pt x="6" y="2655"/>
                  </a:lnTo>
                  <a:lnTo>
                    <a:pt x="11" y="2958"/>
                  </a:lnTo>
                  <a:lnTo>
                    <a:pt x="1943" y="2984"/>
                  </a:lnTo>
                  <a:lnTo>
                    <a:pt x="1938" y="2686"/>
                  </a:lnTo>
                  <a:lnTo>
                    <a:pt x="1325" y="2675"/>
                  </a:lnTo>
                  <a:lnTo>
                    <a:pt x="1325" y="2644"/>
                  </a:lnTo>
                  <a:lnTo>
                    <a:pt x="1545" y="2545"/>
                  </a:lnTo>
                  <a:lnTo>
                    <a:pt x="1744" y="2356"/>
                  </a:lnTo>
                  <a:lnTo>
                    <a:pt x="1817" y="2204"/>
                  </a:lnTo>
                  <a:lnTo>
                    <a:pt x="1865" y="2031"/>
                  </a:lnTo>
                  <a:lnTo>
                    <a:pt x="1859" y="1885"/>
                  </a:lnTo>
                  <a:lnTo>
                    <a:pt x="1828" y="1707"/>
                  </a:lnTo>
                  <a:lnTo>
                    <a:pt x="1739" y="1497"/>
                  </a:lnTo>
                  <a:lnTo>
                    <a:pt x="1650" y="1340"/>
                  </a:lnTo>
                  <a:lnTo>
                    <a:pt x="1498" y="1183"/>
                  </a:lnTo>
                  <a:lnTo>
                    <a:pt x="1367" y="1047"/>
                  </a:lnTo>
                  <a:lnTo>
                    <a:pt x="1273" y="968"/>
                  </a:lnTo>
                  <a:lnTo>
                    <a:pt x="1671" y="225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1328">
              <a:extLst>
                <a:ext uri="{FF2B5EF4-FFF2-40B4-BE49-F238E27FC236}">
                  <a16:creationId xmlns:a16="http://schemas.microsoft.com/office/drawing/2014/main" id="{B99D36B6-22C3-9C1B-F1AE-A67590EC6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9792" y="3861048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BF6A1D-FCA4-FBBC-D9DF-2AE03D1D1BEC}"/>
              </a:ext>
            </a:extLst>
          </p:cNvPr>
          <p:cNvGrpSpPr>
            <a:grpSpLocks noChangeAspect="1"/>
          </p:cNvGrpSpPr>
          <p:nvPr/>
        </p:nvGrpSpPr>
        <p:grpSpPr>
          <a:xfrm>
            <a:off x="2399029" y="5120674"/>
            <a:ext cx="180000" cy="180000"/>
            <a:chOff x="2339792" y="3861048"/>
            <a:chExt cx="360000" cy="360000"/>
          </a:xfrm>
        </p:grpSpPr>
        <p:sp>
          <p:nvSpPr>
            <p:cNvPr id="33" name="Freeform 1327">
              <a:extLst>
                <a:ext uri="{FF2B5EF4-FFF2-40B4-BE49-F238E27FC236}">
                  <a16:creationId xmlns:a16="http://schemas.microsoft.com/office/drawing/2014/main" id="{F2D1F2E5-33A6-B3E2-6E53-4E6A10524C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12218" y="3872764"/>
              <a:ext cx="207693" cy="318462"/>
            </a:xfrm>
            <a:custGeom>
              <a:avLst/>
              <a:gdLst>
                <a:gd name="T0" fmla="*/ 0 w 1943"/>
                <a:gd name="T1" fmla="*/ 0 h 2984"/>
                <a:gd name="T2" fmla="*/ 0 w 1943"/>
                <a:gd name="T3" fmla="*/ 0 h 2984"/>
                <a:gd name="T4" fmla="*/ 0 w 1943"/>
                <a:gd name="T5" fmla="*/ 0 h 2984"/>
                <a:gd name="T6" fmla="*/ 0 w 1943"/>
                <a:gd name="T7" fmla="*/ 0 h 2984"/>
                <a:gd name="T8" fmla="*/ 0 w 1943"/>
                <a:gd name="T9" fmla="*/ 0 h 2984"/>
                <a:gd name="T10" fmla="*/ 0 w 1943"/>
                <a:gd name="T11" fmla="*/ 0 h 2984"/>
                <a:gd name="T12" fmla="*/ 0 w 1943"/>
                <a:gd name="T13" fmla="*/ 0 h 2984"/>
                <a:gd name="T14" fmla="*/ 0 w 1943"/>
                <a:gd name="T15" fmla="*/ 0 h 2984"/>
                <a:gd name="T16" fmla="*/ 0 w 1943"/>
                <a:gd name="T17" fmla="*/ 0 h 2984"/>
                <a:gd name="T18" fmla="*/ 0 w 1943"/>
                <a:gd name="T19" fmla="*/ 0 h 2984"/>
                <a:gd name="T20" fmla="*/ 0 w 1943"/>
                <a:gd name="T21" fmla="*/ 0 h 2984"/>
                <a:gd name="T22" fmla="*/ 0 w 1943"/>
                <a:gd name="T23" fmla="*/ 0 h 2984"/>
                <a:gd name="T24" fmla="*/ 0 w 1943"/>
                <a:gd name="T25" fmla="*/ 0 h 2984"/>
                <a:gd name="T26" fmla="*/ 0 w 1943"/>
                <a:gd name="T27" fmla="*/ 0 h 2984"/>
                <a:gd name="T28" fmla="*/ 0 w 1943"/>
                <a:gd name="T29" fmla="*/ 0 h 2984"/>
                <a:gd name="T30" fmla="*/ 0 w 1943"/>
                <a:gd name="T31" fmla="*/ 0 h 2984"/>
                <a:gd name="T32" fmla="*/ 0 w 1943"/>
                <a:gd name="T33" fmla="*/ 0 h 2984"/>
                <a:gd name="T34" fmla="*/ 0 w 1943"/>
                <a:gd name="T35" fmla="*/ 0 h 2984"/>
                <a:gd name="T36" fmla="*/ 0 w 1943"/>
                <a:gd name="T37" fmla="*/ 0 h 2984"/>
                <a:gd name="T38" fmla="*/ 0 w 1943"/>
                <a:gd name="T39" fmla="*/ 0 h 2984"/>
                <a:gd name="T40" fmla="*/ 0 w 1943"/>
                <a:gd name="T41" fmla="*/ 0 h 2984"/>
                <a:gd name="T42" fmla="*/ 0 w 1943"/>
                <a:gd name="T43" fmla="*/ 0 h 2984"/>
                <a:gd name="T44" fmla="*/ 0 w 1943"/>
                <a:gd name="T45" fmla="*/ 0 h 2984"/>
                <a:gd name="T46" fmla="*/ 0 w 1943"/>
                <a:gd name="T47" fmla="*/ 0 h 2984"/>
                <a:gd name="T48" fmla="*/ 0 w 1943"/>
                <a:gd name="T49" fmla="*/ 0 h 2984"/>
                <a:gd name="T50" fmla="*/ 0 w 1943"/>
                <a:gd name="T51" fmla="*/ 0 h 2984"/>
                <a:gd name="T52" fmla="*/ 0 w 1943"/>
                <a:gd name="T53" fmla="*/ 0 h 2984"/>
                <a:gd name="T54" fmla="*/ 0 w 1943"/>
                <a:gd name="T55" fmla="*/ 0 h 2984"/>
                <a:gd name="T56" fmla="*/ 0 w 1943"/>
                <a:gd name="T57" fmla="*/ 0 h 2984"/>
                <a:gd name="T58" fmla="*/ 0 w 1943"/>
                <a:gd name="T59" fmla="*/ 0 h 2984"/>
                <a:gd name="T60" fmla="*/ 0 w 1943"/>
                <a:gd name="T61" fmla="*/ 0 h 2984"/>
                <a:gd name="T62" fmla="*/ 0 w 1943"/>
                <a:gd name="T63" fmla="*/ 0 h 2984"/>
                <a:gd name="T64" fmla="*/ 0 w 1943"/>
                <a:gd name="T65" fmla="*/ 0 h 2984"/>
                <a:gd name="T66" fmla="*/ 0 w 1943"/>
                <a:gd name="T67" fmla="*/ 0 h 2984"/>
                <a:gd name="T68" fmla="*/ 0 w 1943"/>
                <a:gd name="T69" fmla="*/ 0 h 2984"/>
                <a:gd name="T70" fmla="*/ 0 w 1943"/>
                <a:gd name="T71" fmla="*/ 0 h 2984"/>
                <a:gd name="T72" fmla="*/ 0 w 1943"/>
                <a:gd name="T73" fmla="*/ 0 h 2984"/>
                <a:gd name="T74" fmla="*/ 0 w 1943"/>
                <a:gd name="T75" fmla="*/ 0 h 2984"/>
                <a:gd name="T76" fmla="*/ 0 w 1943"/>
                <a:gd name="T77" fmla="*/ 0 h 2984"/>
                <a:gd name="T78" fmla="*/ 0 w 1943"/>
                <a:gd name="T79" fmla="*/ 0 h 2984"/>
                <a:gd name="T80" fmla="*/ 0 w 1943"/>
                <a:gd name="T81" fmla="*/ 0 h 2984"/>
                <a:gd name="T82" fmla="*/ 0 w 1943"/>
                <a:gd name="T83" fmla="*/ 0 h 298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943" h="2984">
                  <a:moveTo>
                    <a:pt x="1671" y="225"/>
                  </a:moveTo>
                  <a:lnTo>
                    <a:pt x="1289" y="0"/>
                  </a:lnTo>
                  <a:lnTo>
                    <a:pt x="498" y="1434"/>
                  </a:lnTo>
                  <a:lnTo>
                    <a:pt x="592" y="1492"/>
                  </a:lnTo>
                  <a:lnTo>
                    <a:pt x="498" y="1654"/>
                  </a:lnTo>
                  <a:lnTo>
                    <a:pt x="692" y="1785"/>
                  </a:lnTo>
                  <a:lnTo>
                    <a:pt x="786" y="1586"/>
                  </a:lnTo>
                  <a:lnTo>
                    <a:pt x="885" y="1654"/>
                  </a:lnTo>
                  <a:lnTo>
                    <a:pt x="990" y="1466"/>
                  </a:lnTo>
                  <a:lnTo>
                    <a:pt x="1189" y="1654"/>
                  </a:lnTo>
                  <a:lnTo>
                    <a:pt x="1289" y="1796"/>
                  </a:lnTo>
                  <a:lnTo>
                    <a:pt x="1330" y="1932"/>
                  </a:lnTo>
                  <a:lnTo>
                    <a:pt x="1283" y="2010"/>
                  </a:lnTo>
                  <a:lnTo>
                    <a:pt x="1173" y="2126"/>
                  </a:lnTo>
                  <a:lnTo>
                    <a:pt x="1063" y="2168"/>
                  </a:lnTo>
                  <a:lnTo>
                    <a:pt x="974" y="2194"/>
                  </a:lnTo>
                  <a:lnTo>
                    <a:pt x="880" y="2215"/>
                  </a:lnTo>
                  <a:lnTo>
                    <a:pt x="896" y="2162"/>
                  </a:lnTo>
                  <a:lnTo>
                    <a:pt x="42" y="1670"/>
                  </a:lnTo>
                  <a:lnTo>
                    <a:pt x="0" y="1780"/>
                  </a:lnTo>
                  <a:lnTo>
                    <a:pt x="781" y="2230"/>
                  </a:lnTo>
                  <a:lnTo>
                    <a:pt x="754" y="2257"/>
                  </a:lnTo>
                  <a:lnTo>
                    <a:pt x="482" y="2293"/>
                  </a:lnTo>
                  <a:lnTo>
                    <a:pt x="493" y="2644"/>
                  </a:lnTo>
                  <a:lnTo>
                    <a:pt x="6" y="2655"/>
                  </a:lnTo>
                  <a:lnTo>
                    <a:pt x="11" y="2958"/>
                  </a:lnTo>
                  <a:lnTo>
                    <a:pt x="1943" y="2984"/>
                  </a:lnTo>
                  <a:lnTo>
                    <a:pt x="1938" y="2686"/>
                  </a:lnTo>
                  <a:lnTo>
                    <a:pt x="1325" y="2675"/>
                  </a:lnTo>
                  <a:lnTo>
                    <a:pt x="1325" y="2644"/>
                  </a:lnTo>
                  <a:lnTo>
                    <a:pt x="1545" y="2545"/>
                  </a:lnTo>
                  <a:lnTo>
                    <a:pt x="1744" y="2356"/>
                  </a:lnTo>
                  <a:lnTo>
                    <a:pt x="1817" y="2204"/>
                  </a:lnTo>
                  <a:lnTo>
                    <a:pt x="1865" y="2031"/>
                  </a:lnTo>
                  <a:lnTo>
                    <a:pt x="1859" y="1885"/>
                  </a:lnTo>
                  <a:lnTo>
                    <a:pt x="1828" y="1707"/>
                  </a:lnTo>
                  <a:lnTo>
                    <a:pt x="1739" y="1497"/>
                  </a:lnTo>
                  <a:lnTo>
                    <a:pt x="1650" y="1340"/>
                  </a:lnTo>
                  <a:lnTo>
                    <a:pt x="1498" y="1183"/>
                  </a:lnTo>
                  <a:lnTo>
                    <a:pt x="1367" y="1047"/>
                  </a:lnTo>
                  <a:lnTo>
                    <a:pt x="1273" y="968"/>
                  </a:lnTo>
                  <a:lnTo>
                    <a:pt x="1671" y="225"/>
                  </a:lnTo>
                  <a:close/>
                </a:path>
              </a:pathLst>
            </a:cu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1328">
              <a:extLst>
                <a:ext uri="{FF2B5EF4-FFF2-40B4-BE49-F238E27FC236}">
                  <a16:creationId xmlns:a16="http://schemas.microsoft.com/office/drawing/2014/main" id="{C35D62C9-9FD8-A7A4-78A3-F1F84341F1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9792" y="3861048"/>
              <a:ext cx="360000" cy="360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n w="9525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6342CEA-9839-04AF-9B40-2214A10008B8}"/>
              </a:ext>
            </a:extLst>
          </p:cNvPr>
          <p:cNvCxnSpPr>
            <a:stCxn id="89" idx="2"/>
          </p:cNvCxnSpPr>
          <p:nvPr/>
        </p:nvCxnSpPr>
        <p:spPr>
          <a:xfrm flipH="1">
            <a:off x="5945909" y="4678409"/>
            <a:ext cx="7750" cy="4601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22B7400-85FA-E988-28E9-DECC39430563}"/>
              </a:ext>
            </a:extLst>
          </p:cNvPr>
          <p:cNvGrpSpPr/>
          <p:nvPr/>
        </p:nvGrpSpPr>
        <p:grpSpPr>
          <a:xfrm>
            <a:off x="761417" y="1216241"/>
            <a:ext cx="10539686" cy="4773875"/>
            <a:chOff x="-3704271" y="1216241"/>
            <a:chExt cx="10539686" cy="4773875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BB2B8B4A-D1AA-A521-9A5E-F77F13B97F78}"/>
                </a:ext>
              </a:extLst>
            </p:cNvPr>
            <p:cNvGrpSpPr/>
            <p:nvPr/>
          </p:nvGrpSpPr>
          <p:grpSpPr>
            <a:xfrm>
              <a:off x="-3704271" y="1216241"/>
              <a:ext cx="10539686" cy="4773875"/>
              <a:chOff x="-3704271" y="1216241"/>
              <a:chExt cx="10539686" cy="4773875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78F99E23-6FCD-724B-EB43-134A506D4E8A}"/>
                  </a:ext>
                </a:extLst>
              </p:cNvPr>
              <p:cNvGrpSpPr/>
              <p:nvPr/>
            </p:nvGrpSpPr>
            <p:grpSpPr>
              <a:xfrm>
                <a:off x="-3704271" y="1216241"/>
                <a:ext cx="10539686" cy="4773875"/>
                <a:chOff x="-3704271" y="1216241"/>
                <a:chExt cx="10539686" cy="4773875"/>
              </a:xfrm>
            </p:grpSpPr>
            <p:grpSp>
              <p:nvGrpSpPr>
                <p:cNvPr id="210" name="Group 209">
                  <a:extLst>
                    <a:ext uri="{FF2B5EF4-FFF2-40B4-BE49-F238E27FC236}">
                      <a16:creationId xmlns:a16="http://schemas.microsoft.com/office/drawing/2014/main" id="{8F937C03-1E02-91EE-DAAC-70F24424DF23}"/>
                    </a:ext>
                  </a:extLst>
                </p:cNvPr>
                <p:cNvGrpSpPr/>
                <p:nvPr/>
              </p:nvGrpSpPr>
              <p:grpSpPr>
                <a:xfrm>
                  <a:off x="-3704271" y="1216241"/>
                  <a:ext cx="10539686" cy="4773875"/>
                  <a:chOff x="787984" y="1216241"/>
                  <a:chExt cx="10539686" cy="4773875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C415D366-05DE-387E-52DA-0C45540B7EBD}"/>
                      </a:ext>
                    </a:extLst>
                  </p:cNvPr>
                  <p:cNvGrpSpPr/>
                  <p:nvPr/>
                </p:nvGrpSpPr>
                <p:grpSpPr>
                  <a:xfrm>
                    <a:off x="787984" y="1216241"/>
                    <a:ext cx="10539686" cy="4773875"/>
                    <a:chOff x="808765" y="1216241"/>
                    <a:chExt cx="10539686" cy="4773875"/>
                  </a:xfrm>
                </p:grpSpPr>
                <p:pic>
                  <p:nvPicPr>
                    <p:cNvPr id="4" name="Picture 3" descr="A map of africa with different colored areas&#10;&#10;Description automatically generated">
                      <a:extLst>
                        <a:ext uri="{FF2B5EF4-FFF2-40B4-BE49-F238E27FC236}">
                          <a16:creationId xmlns:a16="http://schemas.microsoft.com/office/drawing/2014/main" id="{81F4638B-DFB8-5B6B-B697-E8996A1064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735" t="13412" r="3856" b="13558"/>
                    <a:stretch/>
                  </p:blipFill>
                  <p:spPr>
                    <a:xfrm>
                      <a:off x="898268" y="1216241"/>
                      <a:ext cx="10450183" cy="469628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3" name="Group 2">
                      <a:extLst>
                        <a:ext uri="{FF2B5EF4-FFF2-40B4-BE49-F238E27FC236}">
                          <a16:creationId xmlns:a16="http://schemas.microsoft.com/office/drawing/2014/main" id="{C1FFFC2A-6D40-CF35-8788-9EFEC30D937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004387" y="3486606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6" name="Freeform 1327">
                        <a:extLst>
                          <a:ext uri="{FF2B5EF4-FFF2-40B4-BE49-F238E27FC236}">
                            <a16:creationId xmlns:a16="http://schemas.microsoft.com/office/drawing/2014/main" id="{95ABCEA5-B91C-2552-C855-DCEFF56858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" name="Oval 1328">
                        <a:extLst>
                          <a:ext uri="{FF2B5EF4-FFF2-40B4-BE49-F238E27FC236}">
                            <a16:creationId xmlns:a16="http://schemas.microsoft.com/office/drawing/2014/main" id="{6E4B924F-E08E-AE67-32DA-05B2A3369A0D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22D7291F-AC86-C531-D710-CA1658A7972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752271" y="4544415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11" name="Freeform 1327">
                        <a:extLst>
                          <a:ext uri="{FF2B5EF4-FFF2-40B4-BE49-F238E27FC236}">
                            <a16:creationId xmlns:a16="http://schemas.microsoft.com/office/drawing/2014/main" id="{D7790230-27BB-69B0-3CD0-7BCFBE5E341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" name="Oval 1328">
                        <a:extLst>
                          <a:ext uri="{FF2B5EF4-FFF2-40B4-BE49-F238E27FC236}">
                            <a16:creationId xmlns:a16="http://schemas.microsoft.com/office/drawing/2014/main" id="{C925BE53-AECA-E344-4CCA-A57090B2F416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294831BC-7D36-09E5-2B20-6AC28515525D}"/>
                        </a:ext>
                      </a:extLst>
                    </p:cNvPr>
                    <p:cNvCxnSpPr>
                      <a:stCxn id="13" idx="3"/>
                      <a:endCxn id="12" idx="2"/>
                    </p:cNvCxnSpPr>
                    <p:nvPr/>
                  </p:nvCxnSpPr>
                  <p:spPr>
                    <a:xfrm flipV="1">
                      <a:off x="1515422" y="4634415"/>
                      <a:ext cx="236849" cy="319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D9D8AA38-AD62-0B95-A1A0-6362C9D7915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566879" y="4661068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16" name="Freeform 1327">
                        <a:extLst>
                          <a:ext uri="{FF2B5EF4-FFF2-40B4-BE49-F238E27FC236}">
                            <a16:creationId xmlns:a16="http://schemas.microsoft.com/office/drawing/2014/main" id="{6345EEA4-2232-3464-ABD7-B56648D0B5A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" name="Oval 1328">
                        <a:extLst>
                          <a:ext uri="{FF2B5EF4-FFF2-40B4-BE49-F238E27FC236}">
                            <a16:creationId xmlns:a16="http://schemas.microsoft.com/office/drawing/2014/main" id="{E3B61255-ED34-73BB-5937-E7B3DC4C274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3" name="Group 22">
                      <a:extLst>
                        <a:ext uri="{FF2B5EF4-FFF2-40B4-BE49-F238E27FC236}">
                          <a16:creationId xmlns:a16="http://schemas.microsoft.com/office/drawing/2014/main" id="{30154103-DF93-A201-AAC8-382A5540313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828016" y="4823266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24" name="Freeform 1327">
                        <a:extLst>
                          <a:ext uri="{FF2B5EF4-FFF2-40B4-BE49-F238E27FC236}">
                            <a16:creationId xmlns:a16="http://schemas.microsoft.com/office/drawing/2014/main" id="{A0A981B4-0918-6F28-DD9F-6E4B9A16A94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" name="Oval 1328">
                        <a:extLst>
                          <a:ext uri="{FF2B5EF4-FFF2-40B4-BE49-F238E27FC236}">
                            <a16:creationId xmlns:a16="http://schemas.microsoft.com/office/drawing/2014/main" id="{F4BF41EA-A61B-C607-0104-58138970D8D0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27" name="Group 26">
                      <a:extLst>
                        <a:ext uri="{FF2B5EF4-FFF2-40B4-BE49-F238E27FC236}">
                          <a16:creationId xmlns:a16="http://schemas.microsoft.com/office/drawing/2014/main" id="{BFAD3DDF-11A9-2ACB-A5EE-522569AE99F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265866" y="4883673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28" name="Freeform 1327">
                        <a:extLst>
                          <a:ext uri="{FF2B5EF4-FFF2-40B4-BE49-F238E27FC236}">
                            <a16:creationId xmlns:a16="http://schemas.microsoft.com/office/drawing/2014/main" id="{FDD1710F-E731-AE01-E985-E1102610FAC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9" name="Oval 1328">
                        <a:extLst>
                          <a:ext uri="{FF2B5EF4-FFF2-40B4-BE49-F238E27FC236}">
                            <a16:creationId xmlns:a16="http://schemas.microsoft.com/office/drawing/2014/main" id="{26A0B4F0-1F74-DAA9-DC9B-7CBF9FD0F8E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B5A40471-6C8F-0A40-82F3-8F9925D016DB}"/>
                        </a:ext>
                      </a:extLst>
                    </p:cNvPr>
                    <p:cNvCxnSpPr>
                      <a:cxnSpLocks/>
                      <a:stCxn id="30" idx="3"/>
                    </p:cNvCxnSpPr>
                    <p:nvPr/>
                  </p:nvCxnSpPr>
                  <p:spPr>
                    <a:xfrm flipV="1">
                      <a:off x="1696056" y="5019254"/>
                      <a:ext cx="528958" cy="55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6B2D8066-2491-E465-09DF-98D98EAFCA21}"/>
                        </a:ext>
                      </a:extLst>
                    </p:cNvPr>
                    <p:cNvCxnSpPr>
                      <a:cxnSpLocks/>
                      <a:stCxn id="35" idx="3"/>
                    </p:cNvCxnSpPr>
                    <p:nvPr/>
                  </p:nvCxnSpPr>
                  <p:spPr>
                    <a:xfrm flipV="1">
                      <a:off x="1749843" y="5251314"/>
                      <a:ext cx="695747" cy="192509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E79B1679-DAC1-DE00-F62D-E2AFFB9B23F5}"/>
                        </a:ext>
                      </a:extLst>
                    </p:cNvPr>
                    <p:cNvCxnSpPr>
                      <a:cxnSpLocks/>
                      <a:stCxn id="37" idx="0"/>
                    </p:cNvCxnSpPr>
                    <p:nvPr/>
                  </p:nvCxnSpPr>
                  <p:spPr>
                    <a:xfrm flipV="1">
                      <a:off x="2281165" y="5274119"/>
                      <a:ext cx="363459" cy="263671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D1183BB8-5161-7B77-832C-89AE7E49918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2651874" y="5119519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40" name="Freeform 1327">
                        <a:extLst>
                          <a:ext uri="{FF2B5EF4-FFF2-40B4-BE49-F238E27FC236}">
                            <a16:creationId xmlns:a16="http://schemas.microsoft.com/office/drawing/2014/main" id="{5879F261-6BD3-586F-CDCA-C828E853CF50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" name="Oval 1328">
                        <a:extLst>
                          <a:ext uri="{FF2B5EF4-FFF2-40B4-BE49-F238E27FC236}">
                            <a16:creationId xmlns:a16="http://schemas.microsoft.com/office/drawing/2014/main" id="{A6E5E26E-A9D4-72D9-491C-3E8BC9276F2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2" name="Group 41">
                      <a:extLst>
                        <a:ext uri="{FF2B5EF4-FFF2-40B4-BE49-F238E27FC236}">
                          <a16:creationId xmlns:a16="http://schemas.microsoft.com/office/drawing/2014/main" id="{070F3CBF-C924-0621-5A84-7DECC02F700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3566944" y="5486059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43" name="Freeform 1327">
                        <a:extLst>
                          <a:ext uri="{FF2B5EF4-FFF2-40B4-BE49-F238E27FC236}">
                            <a16:creationId xmlns:a16="http://schemas.microsoft.com/office/drawing/2014/main" id="{03DCCC9A-63E5-F430-17C0-CCFF696186B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4" name="Oval 1328">
                        <a:extLst>
                          <a:ext uri="{FF2B5EF4-FFF2-40B4-BE49-F238E27FC236}">
                            <a16:creationId xmlns:a16="http://schemas.microsoft.com/office/drawing/2014/main" id="{169876CF-8F3A-F25C-1465-997B5CB27DEC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350B1A45-A30D-65F8-54F9-18979176DABD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621471" y="5372487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47" name="Freeform 1327">
                        <a:extLst>
                          <a:ext uri="{FF2B5EF4-FFF2-40B4-BE49-F238E27FC236}">
                            <a16:creationId xmlns:a16="http://schemas.microsoft.com/office/drawing/2014/main" id="{8D610E76-19BE-6EDD-A054-87FF3325623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8" name="Oval 1328">
                        <a:extLst>
                          <a:ext uri="{FF2B5EF4-FFF2-40B4-BE49-F238E27FC236}">
                            <a16:creationId xmlns:a16="http://schemas.microsoft.com/office/drawing/2014/main" id="{7176DA27-DFB9-0C2C-F9CE-D14D3EB0A210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6491746E-C5B8-585E-3CBD-D111B6835BC8}"/>
                        </a:ext>
                      </a:extLst>
                    </p:cNvPr>
                    <p:cNvCxnSpPr>
                      <a:cxnSpLocks/>
                      <a:stCxn id="49" idx="0"/>
                      <a:endCxn id="48" idx="3"/>
                    </p:cNvCxnSpPr>
                    <p:nvPr/>
                  </p:nvCxnSpPr>
                  <p:spPr>
                    <a:xfrm flipV="1">
                      <a:off x="4473233" y="5526127"/>
                      <a:ext cx="174598" cy="145426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E7FA8AA4-BA6A-9A92-77AB-7641B275D0C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965381" y="5223660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52" name="Freeform 1327">
                        <a:extLst>
                          <a:ext uri="{FF2B5EF4-FFF2-40B4-BE49-F238E27FC236}">
                            <a16:creationId xmlns:a16="http://schemas.microsoft.com/office/drawing/2014/main" id="{AB908EF2-EC30-294A-7BFE-D92A23DE32A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" name="Oval 1328">
                        <a:extLst>
                          <a:ext uri="{FF2B5EF4-FFF2-40B4-BE49-F238E27FC236}">
                            <a16:creationId xmlns:a16="http://schemas.microsoft.com/office/drawing/2014/main" id="{3F137BDC-F715-C77B-F1F3-6A947FC33492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570E63C7-6D07-8CB5-EAA4-C736D2EB4C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966269" y="5409518"/>
                      <a:ext cx="66238" cy="268462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F2848D9-09C1-576F-B824-13F6A4720F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 flipV="1">
                      <a:off x="5243910" y="5403660"/>
                      <a:ext cx="12296" cy="292810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>
                      <a:extLst>
                        <a:ext uri="{FF2B5EF4-FFF2-40B4-BE49-F238E27FC236}">
                          <a16:creationId xmlns:a16="http://schemas.microsoft.com/office/drawing/2014/main" id="{67BFA466-F6BC-66EC-7221-C827A414155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341551" y="5198027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62" name="Freeform 1327">
                        <a:extLst>
                          <a:ext uri="{FF2B5EF4-FFF2-40B4-BE49-F238E27FC236}">
                            <a16:creationId xmlns:a16="http://schemas.microsoft.com/office/drawing/2014/main" id="{120E0AAE-33BC-2429-C99B-45639176413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Oval 1328">
                        <a:extLst>
                          <a:ext uri="{FF2B5EF4-FFF2-40B4-BE49-F238E27FC236}">
                            <a16:creationId xmlns:a16="http://schemas.microsoft.com/office/drawing/2014/main" id="{E20A958F-58B2-C6FA-C206-1E36E9BA9CD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F981BC77-28CF-8000-044F-082269C6B9B2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500040" y="4920386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70" name="Freeform 1327">
                        <a:extLst>
                          <a:ext uri="{FF2B5EF4-FFF2-40B4-BE49-F238E27FC236}">
                            <a16:creationId xmlns:a16="http://schemas.microsoft.com/office/drawing/2014/main" id="{C264FECE-D20F-A7D9-3790-D08890C4A35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1" name="Oval 1328">
                        <a:extLst>
                          <a:ext uri="{FF2B5EF4-FFF2-40B4-BE49-F238E27FC236}">
                            <a16:creationId xmlns:a16="http://schemas.microsoft.com/office/drawing/2014/main" id="{49C13FA5-78A2-93B6-0F35-CC01491ADBC1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D65E0093-5FBB-3462-702F-8AF8856AC458}"/>
                        </a:ext>
                      </a:extLst>
                    </p:cNvPr>
                    <p:cNvCxnSpPr>
                      <a:stCxn id="72" idx="2"/>
                      <a:endCxn id="70" idx="0"/>
                    </p:cNvCxnSpPr>
                    <p:nvPr/>
                  </p:nvCxnSpPr>
                  <p:spPr>
                    <a:xfrm>
                      <a:off x="5514043" y="3905420"/>
                      <a:ext cx="22210" cy="1020824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4" name="Group 73">
                      <a:extLst>
                        <a:ext uri="{FF2B5EF4-FFF2-40B4-BE49-F238E27FC236}">
                          <a16:creationId xmlns:a16="http://schemas.microsoft.com/office/drawing/2014/main" id="{D2F9D24A-1BF6-492C-0D47-FAC1170DFFC4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710637" y="5046601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75" name="Freeform 1327">
                        <a:extLst>
                          <a:ext uri="{FF2B5EF4-FFF2-40B4-BE49-F238E27FC236}">
                            <a16:creationId xmlns:a16="http://schemas.microsoft.com/office/drawing/2014/main" id="{19104F4E-E72A-521A-FF82-E5DDD42769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6" name="Oval 1328">
                        <a:extLst>
                          <a:ext uri="{FF2B5EF4-FFF2-40B4-BE49-F238E27FC236}">
                            <a16:creationId xmlns:a16="http://schemas.microsoft.com/office/drawing/2014/main" id="{C1751EBE-8FAB-BA96-3B19-90087F461DC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B70D3C39-533F-366A-AD88-679E664517BC}"/>
                        </a:ext>
                      </a:extLst>
                    </p:cNvPr>
                    <p:cNvCxnSpPr>
                      <a:cxnSpLocks/>
                      <a:stCxn id="77" idx="2"/>
                      <a:endCxn id="76" idx="0"/>
                    </p:cNvCxnSpPr>
                    <p:nvPr/>
                  </p:nvCxnSpPr>
                  <p:spPr>
                    <a:xfrm>
                      <a:off x="5717566" y="4583796"/>
                      <a:ext cx="83071" cy="462805"/>
                    </a:xfrm>
                    <a:prstGeom prst="line">
                      <a:avLst/>
                    </a:prstGeom>
                    <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5" name="Group 84">
                      <a:extLst>
                        <a:ext uri="{FF2B5EF4-FFF2-40B4-BE49-F238E27FC236}">
                          <a16:creationId xmlns:a16="http://schemas.microsoft.com/office/drawing/2014/main" id="{7D95C885-EA50-C486-E335-E1FC4B83C43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369716" y="5254833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86" name="Freeform 1327">
                        <a:extLst>
                          <a:ext uri="{FF2B5EF4-FFF2-40B4-BE49-F238E27FC236}">
                            <a16:creationId xmlns:a16="http://schemas.microsoft.com/office/drawing/2014/main" id="{E968467D-4C54-F719-F14B-F5E25ED4055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7" name="Oval 1328">
                        <a:extLst>
                          <a:ext uri="{FF2B5EF4-FFF2-40B4-BE49-F238E27FC236}">
                            <a16:creationId xmlns:a16="http://schemas.microsoft.com/office/drawing/2014/main" id="{D46D2408-FA98-1E6A-0FF6-02003BD01EAB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95" name="Group 94">
                      <a:extLst>
                        <a:ext uri="{FF2B5EF4-FFF2-40B4-BE49-F238E27FC236}">
                          <a16:creationId xmlns:a16="http://schemas.microsoft.com/office/drawing/2014/main" id="{1331E1C7-5723-8C7F-4091-F5F692AFA313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044130" y="4742214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96" name="Freeform 1327">
                        <a:extLst>
                          <a:ext uri="{FF2B5EF4-FFF2-40B4-BE49-F238E27FC236}">
                            <a16:creationId xmlns:a16="http://schemas.microsoft.com/office/drawing/2014/main" id="{CB71A033-D89E-2011-F76E-5C07CFB87BA9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7" name="Oval 1328">
                        <a:extLst>
                          <a:ext uri="{FF2B5EF4-FFF2-40B4-BE49-F238E27FC236}">
                            <a16:creationId xmlns:a16="http://schemas.microsoft.com/office/drawing/2014/main" id="{4F651124-FF6A-A24F-93B4-FE255CDFFAB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98" name="Group 97">
                      <a:extLst>
                        <a:ext uri="{FF2B5EF4-FFF2-40B4-BE49-F238E27FC236}">
                          <a16:creationId xmlns:a16="http://schemas.microsoft.com/office/drawing/2014/main" id="{DEA608EE-2D1C-45C1-0A2D-D7760C236437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534949" y="4000999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99" name="Freeform 1327">
                        <a:extLst>
                          <a:ext uri="{FF2B5EF4-FFF2-40B4-BE49-F238E27FC236}">
                            <a16:creationId xmlns:a16="http://schemas.microsoft.com/office/drawing/2014/main" id="{6F55C471-5C97-3BAD-C269-C73940B4D4E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Oval 1328">
                        <a:extLst>
                          <a:ext uri="{FF2B5EF4-FFF2-40B4-BE49-F238E27FC236}">
                            <a16:creationId xmlns:a16="http://schemas.microsoft.com/office/drawing/2014/main" id="{A2426B23-8CC6-61CF-7BA4-47AF01CBA0BF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02" name="Group 101">
                      <a:extLst>
                        <a:ext uri="{FF2B5EF4-FFF2-40B4-BE49-F238E27FC236}">
                          <a16:creationId xmlns:a16="http://schemas.microsoft.com/office/drawing/2014/main" id="{B673FB31-B2D5-E530-846E-A01AAC52F5D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67410" y="4313149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103" name="Freeform 1327">
                        <a:extLst>
                          <a:ext uri="{FF2B5EF4-FFF2-40B4-BE49-F238E27FC236}">
                            <a16:creationId xmlns:a16="http://schemas.microsoft.com/office/drawing/2014/main" id="{2F72B21C-CA2F-2687-656B-F26C7A3608E2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4" name="Oval 1328">
                        <a:extLst>
                          <a:ext uri="{FF2B5EF4-FFF2-40B4-BE49-F238E27FC236}">
                            <a16:creationId xmlns:a16="http://schemas.microsoft.com/office/drawing/2014/main" id="{297444AC-2697-9E71-938A-D4381728A005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04468F08-C3C6-B07E-1E98-3EB867F6B398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20293" y="5573309"/>
                      <a:ext cx="180000" cy="180000"/>
                      <a:chOff x="2339792" y="3861048"/>
                      <a:chExt cx="360000" cy="360000"/>
                    </a:xfrm>
                  </p:grpSpPr>
                  <p:sp>
                    <p:nvSpPr>
                      <p:cNvPr id="107" name="Freeform 1327">
                        <a:extLst>
                          <a:ext uri="{FF2B5EF4-FFF2-40B4-BE49-F238E27FC236}">
                            <a16:creationId xmlns:a16="http://schemas.microsoft.com/office/drawing/2014/main" id="{58D3088C-03FF-FD1F-9D86-648A86E5308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 bwMode="auto">
                      <a:xfrm>
                        <a:off x="2412218" y="3872764"/>
                        <a:ext cx="207693" cy="318462"/>
                      </a:xfrm>
                      <a:custGeom>
                        <a:avLst/>
                        <a:gdLst>
                          <a:gd name="T0" fmla="*/ 0 w 1943"/>
                          <a:gd name="T1" fmla="*/ 0 h 2984"/>
                          <a:gd name="T2" fmla="*/ 0 w 1943"/>
                          <a:gd name="T3" fmla="*/ 0 h 2984"/>
                          <a:gd name="T4" fmla="*/ 0 w 1943"/>
                          <a:gd name="T5" fmla="*/ 0 h 2984"/>
                          <a:gd name="T6" fmla="*/ 0 w 1943"/>
                          <a:gd name="T7" fmla="*/ 0 h 2984"/>
                          <a:gd name="T8" fmla="*/ 0 w 1943"/>
                          <a:gd name="T9" fmla="*/ 0 h 2984"/>
                          <a:gd name="T10" fmla="*/ 0 w 1943"/>
                          <a:gd name="T11" fmla="*/ 0 h 2984"/>
                          <a:gd name="T12" fmla="*/ 0 w 1943"/>
                          <a:gd name="T13" fmla="*/ 0 h 2984"/>
                          <a:gd name="T14" fmla="*/ 0 w 1943"/>
                          <a:gd name="T15" fmla="*/ 0 h 2984"/>
                          <a:gd name="T16" fmla="*/ 0 w 1943"/>
                          <a:gd name="T17" fmla="*/ 0 h 2984"/>
                          <a:gd name="T18" fmla="*/ 0 w 1943"/>
                          <a:gd name="T19" fmla="*/ 0 h 2984"/>
                          <a:gd name="T20" fmla="*/ 0 w 1943"/>
                          <a:gd name="T21" fmla="*/ 0 h 2984"/>
                          <a:gd name="T22" fmla="*/ 0 w 1943"/>
                          <a:gd name="T23" fmla="*/ 0 h 2984"/>
                          <a:gd name="T24" fmla="*/ 0 w 1943"/>
                          <a:gd name="T25" fmla="*/ 0 h 2984"/>
                          <a:gd name="T26" fmla="*/ 0 w 1943"/>
                          <a:gd name="T27" fmla="*/ 0 h 2984"/>
                          <a:gd name="T28" fmla="*/ 0 w 1943"/>
                          <a:gd name="T29" fmla="*/ 0 h 2984"/>
                          <a:gd name="T30" fmla="*/ 0 w 1943"/>
                          <a:gd name="T31" fmla="*/ 0 h 2984"/>
                          <a:gd name="T32" fmla="*/ 0 w 1943"/>
                          <a:gd name="T33" fmla="*/ 0 h 2984"/>
                          <a:gd name="T34" fmla="*/ 0 w 1943"/>
                          <a:gd name="T35" fmla="*/ 0 h 2984"/>
                          <a:gd name="T36" fmla="*/ 0 w 1943"/>
                          <a:gd name="T37" fmla="*/ 0 h 2984"/>
                          <a:gd name="T38" fmla="*/ 0 w 1943"/>
                          <a:gd name="T39" fmla="*/ 0 h 2984"/>
                          <a:gd name="T40" fmla="*/ 0 w 1943"/>
                          <a:gd name="T41" fmla="*/ 0 h 2984"/>
                          <a:gd name="T42" fmla="*/ 0 w 1943"/>
                          <a:gd name="T43" fmla="*/ 0 h 2984"/>
                          <a:gd name="T44" fmla="*/ 0 w 1943"/>
                          <a:gd name="T45" fmla="*/ 0 h 2984"/>
                          <a:gd name="T46" fmla="*/ 0 w 1943"/>
                          <a:gd name="T47" fmla="*/ 0 h 2984"/>
                          <a:gd name="T48" fmla="*/ 0 w 1943"/>
                          <a:gd name="T49" fmla="*/ 0 h 2984"/>
                          <a:gd name="T50" fmla="*/ 0 w 1943"/>
                          <a:gd name="T51" fmla="*/ 0 h 2984"/>
                          <a:gd name="T52" fmla="*/ 0 w 1943"/>
                          <a:gd name="T53" fmla="*/ 0 h 2984"/>
                          <a:gd name="T54" fmla="*/ 0 w 1943"/>
                          <a:gd name="T55" fmla="*/ 0 h 2984"/>
                          <a:gd name="T56" fmla="*/ 0 w 1943"/>
                          <a:gd name="T57" fmla="*/ 0 h 2984"/>
                          <a:gd name="T58" fmla="*/ 0 w 1943"/>
                          <a:gd name="T59" fmla="*/ 0 h 2984"/>
                          <a:gd name="T60" fmla="*/ 0 w 1943"/>
                          <a:gd name="T61" fmla="*/ 0 h 2984"/>
                          <a:gd name="T62" fmla="*/ 0 w 1943"/>
                          <a:gd name="T63" fmla="*/ 0 h 2984"/>
                          <a:gd name="T64" fmla="*/ 0 w 1943"/>
                          <a:gd name="T65" fmla="*/ 0 h 2984"/>
                          <a:gd name="T66" fmla="*/ 0 w 1943"/>
                          <a:gd name="T67" fmla="*/ 0 h 2984"/>
                          <a:gd name="T68" fmla="*/ 0 w 1943"/>
                          <a:gd name="T69" fmla="*/ 0 h 2984"/>
                          <a:gd name="T70" fmla="*/ 0 w 1943"/>
                          <a:gd name="T71" fmla="*/ 0 h 2984"/>
                          <a:gd name="T72" fmla="*/ 0 w 1943"/>
                          <a:gd name="T73" fmla="*/ 0 h 2984"/>
                          <a:gd name="T74" fmla="*/ 0 w 1943"/>
                          <a:gd name="T75" fmla="*/ 0 h 2984"/>
                          <a:gd name="T76" fmla="*/ 0 w 1943"/>
                          <a:gd name="T77" fmla="*/ 0 h 2984"/>
                          <a:gd name="T78" fmla="*/ 0 w 1943"/>
                          <a:gd name="T79" fmla="*/ 0 h 2984"/>
                          <a:gd name="T80" fmla="*/ 0 w 1943"/>
                          <a:gd name="T81" fmla="*/ 0 h 2984"/>
                          <a:gd name="T82" fmla="*/ 0 w 1943"/>
                          <a:gd name="T83" fmla="*/ 0 h 2984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</a:gdLst>
                        <a:ahLst/>
                        <a:cxnLst>
                          <a:cxn ang="T84">
                            <a:pos x="T0" y="T1"/>
                          </a:cxn>
                          <a:cxn ang="T85">
                            <a:pos x="T2" y="T3"/>
                          </a:cxn>
                          <a:cxn ang="T86">
                            <a:pos x="T4" y="T5"/>
                          </a:cxn>
                          <a:cxn ang="T87">
                            <a:pos x="T6" y="T7"/>
                          </a:cxn>
                          <a:cxn ang="T88">
                            <a:pos x="T8" y="T9"/>
                          </a:cxn>
                          <a:cxn ang="T89">
                            <a:pos x="T10" y="T11"/>
                          </a:cxn>
                          <a:cxn ang="T90">
                            <a:pos x="T12" y="T13"/>
                          </a:cxn>
                          <a:cxn ang="T91">
                            <a:pos x="T14" y="T15"/>
                          </a:cxn>
                          <a:cxn ang="T92">
                            <a:pos x="T16" y="T17"/>
                          </a:cxn>
                          <a:cxn ang="T93">
                            <a:pos x="T18" y="T19"/>
                          </a:cxn>
                          <a:cxn ang="T94">
                            <a:pos x="T20" y="T21"/>
                          </a:cxn>
                          <a:cxn ang="T95">
                            <a:pos x="T22" y="T23"/>
                          </a:cxn>
                          <a:cxn ang="T96">
                            <a:pos x="T24" y="T25"/>
                          </a:cxn>
                          <a:cxn ang="T97">
                            <a:pos x="T26" y="T27"/>
                          </a:cxn>
                          <a:cxn ang="T98">
                            <a:pos x="T28" y="T29"/>
                          </a:cxn>
                          <a:cxn ang="T99">
                            <a:pos x="T30" y="T31"/>
                          </a:cxn>
                          <a:cxn ang="T100">
                            <a:pos x="T32" y="T33"/>
                          </a:cxn>
                          <a:cxn ang="T101">
                            <a:pos x="T34" y="T35"/>
                          </a:cxn>
                          <a:cxn ang="T102">
                            <a:pos x="T36" y="T37"/>
                          </a:cxn>
                          <a:cxn ang="T103">
                            <a:pos x="T38" y="T39"/>
                          </a:cxn>
                          <a:cxn ang="T104">
                            <a:pos x="T40" y="T41"/>
                          </a:cxn>
                          <a:cxn ang="T105">
                            <a:pos x="T42" y="T43"/>
                          </a:cxn>
                          <a:cxn ang="T106">
                            <a:pos x="T44" y="T45"/>
                          </a:cxn>
                          <a:cxn ang="T107">
                            <a:pos x="T46" y="T47"/>
                          </a:cxn>
                          <a:cxn ang="T108">
                            <a:pos x="T48" y="T49"/>
                          </a:cxn>
                          <a:cxn ang="T109">
                            <a:pos x="T50" y="T51"/>
                          </a:cxn>
                          <a:cxn ang="T110">
                            <a:pos x="T52" y="T53"/>
                          </a:cxn>
                          <a:cxn ang="T111">
                            <a:pos x="T54" y="T55"/>
                          </a:cxn>
                          <a:cxn ang="T112">
                            <a:pos x="T56" y="T57"/>
                          </a:cxn>
                          <a:cxn ang="T113">
                            <a:pos x="T58" y="T59"/>
                          </a:cxn>
                          <a:cxn ang="T114">
                            <a:pos x="T60" y="T61"/>
                          </a:cxn>
                          <a:cxn ang="T115">
                            <a:pos x="T62" y="T63"/>
                          </a:cxn>
                          <a:cxn ang="T116">
                            <a:pos x="T64" y="T65"/>
                          </a:cxn>
                          <a:cxn ang="T117">
                            <a:pos x="T66" y="T67"/>
                          </a:cxn>
                          <a:cxn ang="T118">
                            <a:pos x="T68" y="T69"/>
                          </a:cxn>
                          <a:cxn ang="T119">
                            <a:pos x="T70" y="T71"/>
                          </a:cxn>
                          <a:cxn ang="T120">
                            <a:pos x="T72" y="T73"/>
                          </a:cxn>
                          <a:cxn ang="T121">
                            <a:pos x="T74" y="T75"/>
                          </a:cxn>
                          <a:cxn ang="T122">
                            <a:pos x="T76" y="T77"/>
                          </a:cxn>
                          <a:cxn ang="T123">
                            <a:pos x="T78" y="T79"/>
                          </a:cxn>
                          <a:cxn ang="T124">
                            <a:pos x="T80" y="T81"/>
                          </a:cxn>
                          <a:cxn ang="T125">
                            <a:pos x="T82" y="T83"/>
                          </a:cxn>
                        </a:cxnLst>
                        <a:rect l="0" t="0" r="r" b="b"/>
                        <a:pathLst>
                          <a:path w="1943" h="2984">
                            <a:moveTo>
                              <a:pt x="1671" y="225"/>
                            </a:moveTo>
                            <a:lnTo>
                              <a:pt x="1289" y="0"/>
                            </a:lnTo>
                            <a:lnTo>
                              <a:pt x="498" y="1434"/>
                            </a:lnTo>
                            <a:lnTo>
                              <a:pt x="592" y="1492"/>
                            </a:lnTo>
                            <a:lnTo>
                              <a:pt x="498" y="1654"/>
                            </a:lnTo>
                            <a:lnTo>
                              <a:pt x="692" y="1785"/>
                            </a:lnTo>
                            <a:lnTo>
                              <a:pt x="786" y="1586"/>
                            </a:lnTo>
                            <a:lnTo>
                              <a:pt x="885" y="1654"/>
                            </a:lnTo>
                            <a:lnTo>
                              <a:pt x="990" y="1466"/>
                            </a:lnTo>
                            <a:lnTo>
                              <a:pt x="1189" y="1654"/>
                            </a:lnTo>
                            <a:lnTo>
                              <a:pt x="1289" y="1796"/>
                            </a:lnTo>
                            <a:lnTo>
                              <a:pt x="1330" y="1932"/>
                            </a:lnTo>
                            <a:lnTo>
                              <a:pt x="1283" y="2010"/>
                            </a:lnTo>
                            <a:lnTo>
                              <a:pt x="1173" y="2126"/>
                            </a:lnTo>
                            <a:lnTo>
                              <a:pt x="1063" y="2168"/>
                            </a:lnTo>
                            <a:lnTo>
                              <a:pt x="974" y="2194"/>
                            </a:lnTo>
                            <a:lnTo>
                              <a:pt x="880" y="2215"/>
                            </a:lnTo>
                            <a:lnTo>
                              <a:pt x="896" y="2162"/>
                            </a:lnTo>
                            <a:lnTo>
                              <a:pt x="42" y="1670"/>
                            </a:lnTo>
                            <a:lnTo>
                              <a:pt x="0" y="1780"/>
                            </a:lnTo>
                            <a:lnTo>
                              <a:pt x="781" y="2230"/>
                            </a:lnTo>
                            <a:lnTo>
                              <a:pt x="754" y="2257"/>
                            </a:lnTo>
                            <a:lnTo>
                              <a:pt x="482" y="2293"/>
                            </a:lnTo>
                            <a:lnTo>
                              <a:pt x="493" y="2644"/>
                            </a:lnTo>
                            <a:lnTo>
                              <a:pt x="6" y="2655"/>
                            </a:lnTo>
                            <a:lnTo>
                              <a:pt x="11" y="2958"/>
                            </a:lnTo>
                            <a:lnTo>
                              <a:pt x="1943" y="2984"/>
                            </a:lnTo>
                            <a:lnTo>
                              <a:pt x="1938" y="2686"/>
                            </a:lnTo>
                            <a:lnTo>
                              <a:pt x="1325" y="2675"/>
                            </a:lnTo>
                            <a:lnTo>
                              <a:pt x="1325" y="2644"/>
                            </a:lnTo>
                            <a:lnTo>
                              <a:pt x="1545" y="2545"/>
                            </a:lnTo>
                            <a:lnTo>
                              <a:pt x="1744" y="2356"/>
                            </a:lnTo>
                            <a:lnTo>
                              <a:pt x="1817" y="2204"/>
                            </a:lnTo>
                            <a:lnTo>
                              <a:pt x="1865" y="2031"/>
                            </a:lnTo>
                            <a:lnTo>
                              <a:pt x="1859" y="1885"/>
                            </a:lnTo>
                            <a:lnTo>
                              <a:pt x="1828" y="1707"/>
                            </a:lnTo>
                            <a:lnTo>
                              <a:pt x="1739" y="1497"/>
                            </a:lnTo>
                            <a:lnTo>
                              <a:pt x="1650" y="1340"/>
                            </a:lnTo>
                            <a:lnTo>
                              <a:pt x="1498" y="1183"/>
                            </a:lnTo>
                            <a:lnTo>
                              <a:pt x="1367" y="1047"/>
                            </a:lnTo>
                            <a:lnTo>
                              <a:pt x="1273" y="968"/>
                            </a:lnTo>
                            <a:lnTo>
                              <a:pt x="1671" y="225"/>
                            </a:lnTo>
                            <a:close/>
                          </a:path>
                        </a:pathLst>
                      </a:custGeom>
                      <a:solidFill>
                        <a:srgbClr val="00B0F0"/>
                      </a:solidFill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8" name="Oval 1328">
                        <a:extLst>
                          <a:ext uri="{FF2B5EF4-FFF2-40B4-BE49-F238E27FC236}">
                            <a16:creationId xmlns:a16="http://schemas.microsoft.com/office/drawing/2014/main" id="{88C35DC0-E3C7-E864-F95D-BBD4DD58FFC9}"/>
                          </a:ext>
                        </a:extLst>
                      </p:cNvPr>
                      <p:cNvSpPr>
                        <a:spLocks noChangeAspect="1" noChangeArrowheads="1"/>
                      </p:cNvSpPr>
                      <p:nvPr/>
                    </p:nvSpPr>
                    <p:spPr bwMode="auto">
                      <a:xfrm>
                        <a:off x="2339792" y="3861048"/>
                        <a:ext cx="360000" cy="360000"/>
                      </a:xfrm>
                      <a:prstGeom prst="ellips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>
                          <a:ln w="9525">
                            <a:solidFill>
                              <a:schemeClr val="tx1"/>
                            </a:solidFill>
                          </a:ln>
                        </a:endParaRPr>
                      </a:p>
                    </p:txBody>
                  </p:sp>
                </p:grp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01D010AF-EB92-C693-D4C2-C651107107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8765" y="3209608"/>
                      <a:ext cx="7015585" cy="2780508"/>
                      <a:chOff x="808765" y="3209608"/>
                      <a:chExt cx="7015585" cy="2780508"/>
                    </a:xfrm>
                  </p:grpSpPr>
                  <p:sp>
                    <p:nvSpPr>
                      <p:cNvPr id="9" name="TextBox 3">
                        <a:extLst>
                          <a:ext uri="{FF2B5EF4-FFF2-40B4-BE49-F238E27FC236}">
                            <a16:creationId xmlns:a16="http://schemas.microsoft.com/office/drawing/2014/main" id="{18C6903E-3D60-CC7E-1275-87C66077FF55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08765" y="3209608"/>
                        <a:ext cx="699679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Dakar</a:t>
                        </a:r>
                      </a:p>
                    </p:txBody>
                  </p:sp>
                  <p:sp>
                    <p:nvSpPr>
                      <p:cNvPr id="13" name="TextBox 3">
                        <a:extLst>
                          <a:ext uri="{FF2B5EF4-FFF2-40B4-BE49-F238E27FC236}">
                            <a16:creationId xmlns:a16="http://schemas.microsoft.com/office/drawing/2014/main" id="{55694215-234B-8FBC-2860-3A0A15F295B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2679" y="4499105"/>
                        <a:ext cx="652743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Conakry</a:t>
                        </a:r>
                      </a:p>
                    </p:txBody>
                  </p:sp>
                  <p:sp>
                    <p:nvSpPr>
                      <p:cNvPr id="18" name="TextBox 3">
                        <a:extLst>
                          <a:ext uri="{FF2B5EF4-FFF2-40B4-BE49-F238E27FC236}">
                            <a16:creationId xmlns:a16="http://schemas.microsoft.com/office/drawing/2014/main" id="{59E012C1-9302-AEAD-5BCE-2B2E991424F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102177" y="4214048"/>
                        <a:ext cx="817853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Guéckédou</a:t>
                        </a:r>
                      </a:p>
                    </p:txBody>
                  </p:sp>
                  <p:sp>
                    <p:nvSpPr>
                      <p:cNvPr id="22" name="TextBox 3">
                        <a:extLst>
                          <a:ext uri="{FF2B5EF4-FFF2-40B4-BE49-F238E27FC236}">
                            <a16:creationId xmlns:a16="http://schemas.microsoft.com/office/drawing/2014/main" id="{621FA6D0-757A-5B72-4263-6FA035520A3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652304" y="3589908"/>
                        <a:ext cx="64633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Bamako</a:t>
                        </a:r>
                      </a:p>
                    </p:txBody>
                  </p:sp>
                  <p:sp>
                    <p:nvSpPr>
                      <p:cNvPr id="26" name="TextBox 3">
                        <a:extLst>
                          <a:ext uri="{FF2B5EF4-FFF2-40B4-BE49-F238E27FC236}">
                            <a16:creationId xmlns:a16="http://schemas.microsoft.com/office/drawing/2014/main" id="{A9C1A196-A8EC-136C-66EA-E378BA8D220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842745" y="4616234"/>
                        <a:ext cx="82266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N'Zérékoré</a:t>
                        </a:r>
                      </a:p>
                    </p:txBody>
                  </p:sp>
                  <p:sp>
                    <p:nvSpPr>
                      <p:cNvPr id="30" name="TextBox 3">
                        <a:extLst>
                          <a:ext uri="{FF2B5EF4-FFF2-40B4-BE49-F238E27FC236}">
                            <a16:creationId xmlns:a16="http://schemas.microsoft.com/office/drawing/2014/main" id="{CE019F76-63B4-33C7-BFFE-56174890F55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48122" y="4881306"/>
                        <a:ext cx="647934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Kenema</a:t>
                        </a:r>
                      </a:p>
                    </p:txBody>
                  </p:sp>
                  <p:sp>
                    <p:nvSpPr>
                      <p:cNvPr id="35" name="TextBox 3">
                        <a:extLst>
                          <a:ext uri="{FF2B5EF4-FFF2-40B4-BE49-F238E27FC236}">
                            <a16:creationId xmlns:a16="http://schemas.microsoft.com/office/drawing/2014/main" id="{691E174B-5A54-E589-D02C-454B3C43261E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1016950" y="5305323"/>
                        <a:ext cx="732893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Monrovia</a:t>
                        </a:r>
                      </a:p>
                    </p:txBody>
                  </p:sp>
                  <p:sp>
                    <p:nvSpPr>
                      <p:cNvPr id="37" name="TextBox 3">
                        <a:extLst>
                          <a:ext uri="{FF2B5EF4-FFF2-40B4-BE49-F238E27FC236}">
                            <a16:creationId xmlns:a16="http://schemas.microsoft.com/office/drawing/2014/main" id="{D959EAB7-A0A1-0871-2E16-282295494E41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039753" y="5537790"/>
                        <a:ext cx="482824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Bong</a:t>
                        </a:r>
                      </a:p>
                    </p:txBody>
                  </p:sp>
                  <p:sp>
                    <p:nvSpPr>
                      <p:cNvPr id="45" name="TextBox 3">
                        <a:extLst>
                          <a:ext uri="{FF2B5EF4-FFF2-40B4-BE49-F238E27FC236}">
                            <a16:creationId xmlns:a16="http://schemas.microsoft.com/office/drawing/2014/main" id="{49E6910B-E6CE-D452-9469-041A8F059E3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278913" y="5713117"/>
                        <a:ext cx="62869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Abidjan</a:t>
                        </a:r>
                      </a:p>
                    </p:txBody>
                  </p:sp>
                  <p:sp>
                    <p:nvSpPr>
                      <p:cNvPr id="49" name="TextBox 3">
                        <a:extLst>
                          <a:ext uri="{FF2B5EF4-FFF2-40B4-BE49-F238E27FC236}">
                            <a16:creationId xmlns:a16="http://schemas.microsoft.com/office/drawing/2014/main" id="{5C27345F-9030-DBB5-7CD1-635EB391AA54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225408" y="5671553"/>
                        <a:ext cx="495649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Accra</a:t>
                        </a:r>
                      </a:p>
                    </p:txBody>
                  </p:sp>
                  <p:sp>
                    <p:nvSpPr>
                      <p:cNvPr id="54" name="TextBox 3">
                        <a:extLst>
                          <a:ext uri="{FF2B5EF4-FFF2-40B4-BE49-F238E27FC236}">
                            <a16:creationId xmlns:a16="http://schemas.microsoft.com/office/drawing/2014/main" id="{98D2CA40-86A5-1AF8-C6D0-2472626D5AA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678237" y="5691693"/>
                        <a:ext cx="495649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Lomé</a:t>
                        </a:r>
                      </a:p>
                    </p:txBody>
                  </p:sp>
                  <p:sp>
                    <p:nvSpPr>
                      <p:cNvPr id="59" name="TextBox 3">
                        <a:extLst>
                          <a:ext uri="{FF2B5EF4-FFF2-40B4-BE49-F238E27FC236}">
                            <a16:creationId xmlns:a16="http://schemas.microsoft.com/office/drawing/2014/main" id="{0BA56FFD-2FE3-2EEB-D66C-BD88E9D7D3A3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085350" y="5702726"/>
                        <a:ext cx="66717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Cotonou</a:t>
                        </a:r>
                      </a:p>
                    </p:txBody>
                  </p:sp>
                  <p:sp>
                    <p:nvSpPr>
                      <p:cNvPr id="64" name="TextBox 3">
                        <a:extLst>
                          <a:ext uri="{FF2B5EF4-FFF2-40B4-BE49-F238E27FC236}">
                            <a16:creationId xmlns:a16="http://schemas.microsoft.com/office/drawing/2014/main" id="{13916B89-4CA9-7B1A-28BF-9C06FB96730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339327" y="5353077"/>
                        <a:ext cx="514885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Lagos</a:t>
                        </a:r>
                      </a:p>
                    </p:txBody>
                  </p:sp>
                  <p:sp>
                    <p:nvSpPr>
                      <p:cNvPr id="72" name="TextBox 3">
                        <a:extLst>
                          <a:ext uri="{FF2B5EF4-FFF2-40B4-BE49-F238E27FC236}">
                            <a16:creationId xmlns:a16="http://schemas.microsoft.com/office/drawing/2014/main" id="{D4AB1C4B-601B-A7F6-EE96-311DB84AEA5A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131566" y="3628421"/>
                        <a:ext cx="764953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Redeemer</a:t>
                        </a:r>
                      </a:p>
                    </p:txBody>
                  </p:sp>
                  <p:sp>
                    <p:nvSpPr>
                      <p:cNvPr id="77" name="TextBox 3">
                        <a:extLst>
                          <a:ext uri="{FF2B5EF4-FFF2-40B4-BE49-F238E27FC236}">
                            <a16:creationId xmlns:a16="http://schemas.microsoft.com/office/drawing/2014/main" id="{AF2F2361-3BBD-3DCB-6933-430577E6C7F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495390" y="4306797"/>
                        <a:ext cx="444352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Owo</a:t>
                        </a:r>
                      </a:p>
                    </p:txBody>
                  </p:sp>
                  <p:sp>
                    <p:nvSpPr>
                      <p:cNvPr id="88" name="TextBox 3">
                        <a:extLst>
                          <a:ext uri="{FF2B5EF4-FFF2-40B4-BE49-F238E27FC236}">
                            <a16:creationId xmlns:a16="http://schemas.microsoft.com/office/drawing/2014/main" id="{FBCAE68E-0A5F-D7CA-02A8-876CEB6C950F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993257" y="5494764"/>
                        <a:ext cx="718466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Abakaliki</a:t>
                        </a:r>
                      </a:p>
                    </p:txBody>
                  </p:sp>
                  <p:sp>
                    <p:nvSpPr>
                      <p:cNvPr id="89" name="TextBox 3">
                        <a:extLst>
                          <a:ext uri="{FF2B5EF4-FFF2-40B4-BE49-F238E27FC236}">
                            <a16:creationId xmlns:a16="http://schemas.microsoft.com/office/drawing/2014/main" id="{342269AE-011F-1998-8249-9B15BA123A9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5769213" y="4401410"/>
                        <a:ext cx="46358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Irrua</a:t>
                        </a:r>
                      </a:p>
                    </p:txBody>
                  </p:sp>
                  <p:sp>
                    <p:nvSpPr>
                      <p:cNvPr id="94" name="TextBox 3">
                        <a:extLst>
                          <a:ext uri="{FF2B5EF4-FFF2-40B4-BE49-F238E27FC236}">
                            <a16:creationId xmlns:a16="http://schemas.microsoft.com/office/drawing/2014/main" id="{0955990E-6D6A-BFEB-48C0-F6727DC448CD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74067" y="4666293"/>
                        <a:ext cx="519694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Abuja</a:t>
                        </a:r>
                      </a:p>
                    </p:txBody>
                  </p:sp>
                  <p:sp>
                    <p:nvSpPr>
                      <p:cNvPr id="101" name="TextBox 3">
                        <a:extLst>
                          <a:ext uri="{FF2B5EF4-FFF2-40B4-BE49-F238E27FC236}">
                            <a16:creationId xmlns:a16="http://schemas.microsoft.com/office/drawing/2014/main" id="{194453BF-87C5-9112-8DB2-3F2E336257D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188477" y="3793251"/>
                        <a:ext cx="476412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Kano</a:t>
                        </a:r>
                      </a:p>
                    </p:txBody>
                  </p:sp>
                  <p:sp>
                    <p:nvSpPr>
                      <p:cNvPr id="105" name="TextBox 3">
                        <a:extLst>
                          <a:ext uri="{FF2B5EF4-FFF2-40B4-BE49-F238E27FC236}">
                            <a16:creationId xmlns:a16="http://schemas.microsoft.com/office/drawing/2014/main" id="{2A57A2A0-618E-CF97-DFB0-463317C84558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932018" y="4242888"/>
                        <a:ext cx="567784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Bauchi</a:t>
                        </a:r>
                      </a:p>
                    </p:txBody>
                  </p:sp>
                  <p:sp>
                    <p:nvSpPr>
                      <p:cNvPr id="109" name="TextBox 3">
                        <a:extLst>
                          <a:ext uri="{FF2B5EF4-FFF2-40B4-BE49-F238E27FC236}">
                            <a16:creationId xmlns:a16="http://schemas.microsoft.com/office/drawing/2014/main" id="{9DC0F1D1-0436-7050-9B99-AFE316E63C7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6980655" y="5296311"/>
                        <a:ext cx="843695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squar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 Black" pitchFamily="34" charset="0"/>
                            <a:cs typeface="Arial" charset="0"/>
                          </a:defRPr>
                        </a:lvl9pPr>
                      </a:lstStyle>
                      <a:p>
                        <a:r>
                          <a:rPr lang="en-GB" altLang="en-US" sz="1200" b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Segoe Condensed" panose="020B0606040200020203" pitchFamily="34" charset="0"/>
                          </a:rPr>
                          <a:t>Yaoundé</a:t>
                        </a:r>
                      </a:p>
                    </p:txBody>
                  </p:sp>
                </p:grpSp>
              </p:grp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4387976D-4646-1155-7275-73621C272A5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5135918" y="5171705"/>
                    <a:ext cx="180000" cy="180000"/>
                    <a:chOff x="2339792" y="3861048"/>
                    <a:chExt cx="360000" cy="360000"/>
                  </a:xfrm>
                </p:grpSpPr>
                <p:sp>
                  <p:nvSpPr>
                    <p:cNvPr id="208" name="Freeform 1327">
                      <a:extLst>
                        <a:ext uri="{FF2B5EF4-FFF2-40B4-BE49-F238E27FC236}">
                          <a16:creationId xmlns:a16="http://schemas.microsoft.com/office/drawing/2014/main" id="{31E636B5-9C20-9DBD-0F92-94A39EE684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412218" y="3872764"/>
                      <a:ext cx="207693" cy="318462"/>
                    </a:xfrm>
                    <a:custGeom>
                      <a:avLst/>
                      <a:gdLst>
                        <a:gd name="T0" fmla="*/ 0 w 1943"/>
                        <a:gd name="T1" fmla="*/ 0 h 2984"/>
                        <a:gd name="T2" fmla="*/ 0 w 1943"/>
                        <a:gd name="T3" fmla="*/ 0 h 2984"/>
                        <a:gd name="T4" fmla="*/ 0 w 1943"/>
                        <a:gd name="T5" fmla="*/ 0 h 2984"/>
                        <a:gd name="T6" fmla="*/ 0 w 1943"/>
                        <a:gd name="T7" fmla="*/ 0 h 2984"/>
                        <a:gd name="T8" fmla="*/ 0 w 1943"/>
                        <a:gd name="T9" fmla="*/ 0 h 2984"/>
                        <a:gd name="T10" fmla="*/ 0 w 1943"/>
                        <a:gd name="T11" fmla="*/ 0 h 2984"/>
                        <a:gd name="T12" fmla="*/ 0 w 1943"/>
                        <a:gd name="T13" fmla="*/ 0 h 2984"/>
                        <a:gd name="T14" fmla="*/ 0 w 1943"/>
                        <a:gd name="T15" fmla="*/ 0 h 2984"/>
                        <a:gd name="T16" fmla="*/ 0 w 1943"/>
                        <a:gd name="T17" fmla="*/ 0 h 2984"/>
                        <a:gd name="T18" fmla="*/ 0 w 1943"/>
                        <a:gd name="T19" fmla="*/ 0 h 2984"/>
                        <a:gd name="T20" fmla="*/ 0 w 1943"/>
                        <a:gd name="T21" fmla="*/ 0 h 2984"/>
                        <a:gd name="T22" fmla="*/ 0 w 1943"/>
                        <a:gd name="T23" fmla="*/ 0 h 2984"/>
                        <a:gd name="T24" fmla="*/ 0 w 1943"/>
                        <a:gd name="T25" fmla="*/ 0 h 2984"/>
                        <a:gd name="T26" fmla="*/ 0 w 1943"/>
                        <a:gd name="T27" fmla="*/ 0 h 2984"/>
                        <a:gd name="T28" fmla="*/ 0 w 1943"/>
                        <a:gd name="T29" fmla="*/ 0 h 2984"/>
                        <a:gd name="T30" fmla="*/ 0 w 1943"/>
                        <a:gd name="T31" fmla="*/ 0 h 2984"/>
                        <a:gd name="T32" fmla="*/ 0 w 1943"/>
                        <a:gd name="T33" fmla="*/ 0 h 2984"/>
                        <a:gd name="T34" fmla="*/ 0 w 1943"/>
                        <a:gd name="T35" fmla="*/ 0 h 2984"/>
                        <a:gd name="T36" fmla="*/ 0 w 1943"/>
                        <a:gd name="T37" fmla="*/ 0 h 2984"/>
                        <a:gd name="T38" fmla="*/ 0 w 1943"/>
                        <a:gd name="T39" fmla="*/ 0 h 2984"/>
                        <a:gd name="T40" fmla="*/ 0 w 1943"/>
                        <a:gd name="T41" fmla="*/ 0 h 2984"/>
                        <a:gd name="T42" fmla="*/ 0 w 1943"/>
                        <a:gd name="T43" fmla="*/ 0 h 2984"/>
                        <a:gd name="T44" fmla="*/ 0 w 1943"/>
                        <a:gd name="T45" fmla="*/ 0 h 2984"/>
                        <a:gd name="T46" fmla="*/ 0 w 1943"/>
                        <a:gd name="T47" fmla="*/ 0 h 2984"/>
                        <a:gd name="T48" fmla="*/ 0 w 1943"/>
                        <a:gd name="T49" fmla="*/ 0 h 2984"/>
                        <a:gd name="T50" fmla="*/ 0 w 1943"/>
                        <a:gd name="T51" fmla="*/ 0 h 2984"/>
                        <a:gd name="T52" fmla="*/ 0 w 1943"/>
                        <a:gd name="T53" fmla="*/ 0 h 2984"/>
                        <a:gd name="T54" fmla="*/ 0 w 1943"/>
                        <a:gd name="T55" fmla="*/ 0 h 2984"/>
                        <a:gd name="T56" fmla="*/ 0 w 1943"/>
                        <a:gd name="T57" fmla="*/ 0 h 2984"/>
                        <a:gd name="T58" fmla="*/ 0 w 1943"/>
                        <a:gd name="T59" fmla="*/ 0 h 2984"/>
                        <a:gd name="T60" fmla="*/ 0 w 1943"/>
                        <a:gd name="T61" fmla="*/ 0 h 2984"/>
                        <a:gd name="T62" fmla="*/ 0 w 1943"/>
                        <a:gd name="T63" fmla="*/ 0 h 2984"/>
                        <a:gd name="T64" fmla="*/ 0 w 1943"/>
                        <a:gd name="T65" fmla="*/ 0 h 2984"/>
                        <a:gd name="T66" fmla="*/ 0 w 1943"/>
                        <a:gd name="T67" fmla="*/ 0 h 2984"/>
                        <a:gd name="T68" fmla="*/ 0 w 1943"/>
                        <a:gd name="T69" fmla="*/ 0 h 2984"/>
                        <a:gd name="T70" fmla="*/ 0 w 1943"/>
                        <a:gd name="T71" fmla="*/ 0 h 2984"/>
                        <a:gd name="T72" fmla="*/ 0 w 1943"/>
                        <a:gd name="T73" fmla="*/ 0 h 2984"/>
                        <a:gd name="T74" fmla="*/ 0 w 1943"/>
                        <a:gd name="T75" fmla="*/ 0 h 2984"/>
                        <a:gd name="T76" fmla="*/ 0 w 1943"/>
                        <a:gd name="T77" fmla="*/ 0 h 2984"/>
                        <a:gd name="T78" fmla="*/ 0 w 1943"/>
                        <a:gd name="T79" fmla="*/ 0 h 2984"/>
                        <a:gd name="T80" fmla="*/ 0 w 1943"/>
                        <a:gd name="T81" fmla="*/ 0 h 2984"/>
                        <a:gd name="T82" fmla="*/ 0 w 1943"/>
                        <a:gd name="T83" fmla="*/ 0 h 2984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</a:gdLst>
                      <a:ahLst/>
                      <a:cxnLst>
                        <a:cxn ang="T84">
                          <a:pos x="T0" y="T1"/>
                        </a:cxn>
                        <a:cxn ang="T85">
                          <a:pos x="T2" y="T3"/>
                        </a:cxn>
                        <a:cxn ang="T86">
                          <a:pos x="T4" y="T5"/>
                        </a:cxn>
                        <a:cxn ang="T87">
                          <a:pos x="T6" y="T7"/>
                        </a:cxn>
                        <a:cxn ang="T88">
                          <a:pos x="T8" y="T9"/>
                        </a:cxn>
                        <a:cxn ang="T89">
                          <a:pos x="T10" y="T11"/>
                        </a:cxn>
                        <a:cxn ang="T90">
                          <a:pos x="T12" y="T13"/>
                        </a:cxn>
                        <a:cxn ang="T91">
                          <a:pos x="T14" y="T15"/>
                        </a:cxn>
                        <a:cxn ang="T92">
                          <a:pos x="T16" y="T17"/>
                        </a:cxn>
                        <a:cxn ang="T93">
                          <a:pos x="T18" y="T19"/>
                        </a:cxn>
                        <a:cxn ang="T94">
                          <a:pos x="T20" y="T21"/>
                        </a:cxn>
                        <a:cxn ang="T95">
                          <a:pos x="T22" y="T23"/>
                        </a:cxn>
                        <a:cxn ang="T96">
                          <a:pos x="T24" y="T25"/>
                        </a:cxn>
                        <a:cxn ang="T97">
                          <a:pos x="T26" y="T27"/>
                        </a:cxn>
                        <a:cxn ang="T98">
                          <a:pos x="T28" y="T29"/>
                        </a:cxn>
                        <a:cxn ang="T99">
                          <a:pos x="T30" y="T31"/>
                        </a:cxn>
                        <a:cxn ang="T100">
                          <a:pos x="T32" y="T33"/>
                        </a:cxn>
                        <a:cxn ang="T101">
                          <a:pos x="T34" y="T35"/>
                        </a:cxn>
                        <a:cxn ang="T102">
                          <a:pos x="T36" y="T37"/>
                        </a:cxn>
                        <a:cxn ang="T103">
                          <a:pos x="T38" y="T39"/>
                        </a:cxn>
                        <a:cxn ang="T104">
                          <a:pos x="T40" y="T41"/>
                        </a:cxn>
                        <a:cxn ang="T105">
                          <a:pos x="T42" y="T43"/>
                        </a:cxn>
                        <a:cxn ang="T106">
                          <a:pos x="T44" y="T45"/>
                        </a:cxn>
                        <a:cxn ang="T107">
                          <a:pos x="T46" y="T47"/>
                        </a:cxn>
                        <a:cxn ang="T108">
                          <a:pos x="T48" y="T49"/>
                        </a:cxn>
                        <a:cxn ang="T109">
                          <a:pos x="T50" y="T51"/>
                        </a:cxn>
                        <a:cxn ang="T110">
                          <a:pos x="T52" y="T53"/>
                        </a:cxn>
                        <a:cxn ang="T111">
                          <a:pos x="T54" y="T55"/>
                        </a:cxn>
                        <a:cxn ang="T112">
                          <a:pos x="T56" y="T57"/>
                        </a:cxn>
                        <a:cxn ang="T113">
                          <a:pos x="T58" y="T59"/>
                        </a:cxn>
                        <a:cxn ang="T114">
                          <a:pos x="T60" y="T61"/>
                        </a:cxn>
                        <a:cxn ang="T115">
                          <a:pos x="T62" y="T63"/>
                        </a:cxn>
                        <a:cxn ang="T116">
                          <a:pos x="T64" y="T65"/>
                        </a:cxn>
                        <a:cxn ang="T117">
                          <a:pos x="T66" y="T67"/>
                        </a:cxn>
                        <a:cxn ang="T118">
                          <a:pos x="T68" y="T69"/>
                        </a:cxn>
                        <a:cxn ang="T119">
                          <a:pos x="T70" y="T71"/>
                        </a:cxn>
                        <a:cxn ang="T120">
                          <a:pos x="T72" y="T73"/>
                        </a:cxn>
                        <a:cxn ang="T121">
                          <a:pos x="T74" y="T75"/>
                        </a:cxn>
                        <a:cxn ang="T122">
                          <a:pos x="T76" y="T77"/>
                        </a:cxn>
                        <a:cxn ang="T123">
                          <a:pos x="T78" y="T79"/>
                        </a:cxn>
                        <a:cxn ang="T124">
                          <a:pos x="T80" y="T81"/>
                        </a:cxn>
                        <a:cxn ang="T125">
                          <a:pos x="T82" y="T83"/>
                        </a:cxn>
                      </a:cxnLst>
                      <a:rect l="0" t="0" r="r" b="b"/>
                      <a:pathLst>
                        <a:path w="1943" h="2984">
                          <a:moveTo>
                            <a:pt x="1671" y="225"/>
                          </a:moveTo>
                          <a:lnTo>
                            <a:pt x="1289" y="0"/>
                          </a:lnTo>
                          <a:lnTo>
                            <a:pt x="498" y="1434"/>
                          </a:lnTo>
                          <a:lnTo>
                            <a:pt x="592" y="1492"/>
                          </a:lnTo>
                          <a:lnTo>
                            <a:pt x="498" y="1654"/>
                          </a:lnTo>
                          <a:lnTo>
                            <a:pt x="692" y="1785"/>
                          </a:lnTo>
                          <a:lnTo>
                            <a:pt x="786" y="1586"/>
                          </a:lnTo>
                          <a:lnTo>
                            <a:pt x="885" y="1654"/>
                          </a:lnTo>
                          <a:lnTo>
                            <a:pt x="990" y="1466"/>
                          </a:lnTo>
                          <a:lnTo>
                            <a:pt x="1189" y="1654"/>
                          </a:lnTo>
                          <a:lnTo>
                            <a:pt x="1289" y="1796"/>
                          </a:lnTo>
                          <a:lnTo>
                            <a:pt x="1330" y="1932"/>
                          </a:lnTo>
                          <a:lnTo>
                            <a:pt x="1283" y="2010"/>
                          </a:lnTo>
                          <a:lnTo>
                            <a:pt x="1173" y="2126"/>
                          </a:lnTo>
                          <a:lnTo>
                            <a:pt x="1063" y="2168"/>
                          </a:lnTo>
                          <a:lnTo>
                            <a:pt x="974" y="2194"/>
                          </a:lnTo>
                          <a:lnTo>
                            <a:pt x="880" y="2215"/>
                          </a:lnTo>
                          <a:lnTo>
                            <a:pt x="896" y="2162"/>
                          </a:lnTo>
                          <a:lnTo>
                            <a:pt x="42" y="1670"/>
                          </a:lnTo>
                          <a:lnTo>
                            <a:pt x="0" y="1780"/>
                          </a:lnTo>
                          <a:lnTo>
                            <a:pt x="781" y="2230"/>
                          </a:lnTo>
                          <a:lnTo>
                            <a:pt x="754" y="2257"/>
                          </a:lnTo>
                          <a:lnTo>
                            <a:pt x="482" y="2293"/>
                          </a:lnTo>
                          <a:lnTo>
                            <a:pt x="493" y="2644"/>
                          </a:lnTo>
                          <a:lnTo>
                            <a:pt x="6" y="2655"/>
                          </a:lnTo>
                          <a:lnTo>
                            <a:pt x="11" y="2958"/>
                          </a:lnTo>
                          <a:lnTo>
                            <a:pt x="1943" y="2984"/>
                          </a:lnTo>
                          <a:lnTo>
                            <a:pt x="1938" y="2686"/>
                          </a:lnTo>
                          <a:lnTo>
                            <a:pt x="1325" y="2675"/>
                          </a:lnTo>
                          <a:lnTo>
                            <a:pt x="1325" y="2644"/>
                          </a:lnTo>
                          <a:lnTo>
                            <a:pt x="1545" y="2545"/>
                          </a:lnTo>
                          <a:lnTo>
                            <a:pt x="1744" y="2356"/>
                          </a:lnTo>
                          <a:lnTo>
                            <a:pt x="1817" y="2204"/>
                          </a:lnTo>
                          <a:lnTo>
                            <a:pt x="1865" y="2031"/>
                          </a:lnTo>
                          <a:lnTo>
                            <a:pt x="1859" y="1885"/>
                          </a:lnTo>
                          <a:lnTo>
                            <a:pt x="1828" y="1707"/>
                          </a:lnTo>
                          <a:lnTo>
                            <a:pt x="1739" y="1497"/>
                          </a:lnTo>
                          <a:lnTo>
                            <a:pt x="1650" y="1340"/>
                          </a:lnTo>
                          <a:lnTo>
                            <a:pt x="1498" y="1183"/>
                          </a:lnTo>
                          <a:lnTo>
                            <a:pt x="1367" y="1047"/>
                          </a:lnTo>
                          <a:lnTo>
                            <a:pt x="1273" y="968"/>
                          </a:lnTo>
                          <a:lnTo>
                            <a:pt x="1671" y="225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9" name="Oval 1328">
                      <a:extLst>
                        <a:ext uri="{FF2B5EF4-FFF2-40B4-BE49-F238E27FC236}">
                          <a16:creationId xmlns:a16="http://schemas.microsoft.com/office/drawing/2014/main" id="{CBE14DDC-AEFD-49C3-ECEA-0C11C99D41BF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339792" y="3861048"/>
                      <a:ext cx="360000" cy="36000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>
                        <a:ln w="9525">
                          <a:solidFill>
                            <a:schemeClr val="tx1"/>
                          </a:solidFill>
                        </a:ln>
                      </a:endParaRPr>
                    </a:p>
                  </p:txBody>
                </p:sp>
              </p:grp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0C9B465B-3775-B5C6-A36D-BBDD0BFB316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439397" y="5073099"/>
                  <a:ext cx="180000" cy="180000"/>
                  <a:chOff x="2339792" y="3861048"/>
                  <a:chExt cx="360000" cy="360000"/>
                </a:xfrm>
              </p:grpSpPr>
              <p:sp>
                <p:nvSpPr>
                  <p:cNvPr id="92" name="Freeform 1327">
                    <a:extLst>
                      <a:ext uri="{FF2B5EF4-FFF2-40B4-BE49-F238E27FC236}">
                        <a16:creationId xmlns:a16="http://schemas.microsoft.com/office/drawing/2014/main" id="{6E38C74D-272D-188F-9FD4-EFEBA670D3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412218" y="3872764"/>
                    <a:ext cx="207693" cy="318462"/>
                  </a:xfrm>
                  <a:custGeom>
                    <a:avLst/>
                    <a:gdLst>
                      <a:gd name="T0" fmla="*/ 0 w 1943"/>
                      <a:gd name="T1" fmla="*/ 0 h 2984"/>
                      <a:gd name="T2" fmla="*/ 0 w 1943"/>
                      <a:gd name="T3" fmla="*/ 0 h 2984"/>
                      <a:gd name="T4" fmla="*/ 0 w 1943"/>
                      <a:gd name="T5" fmla="*/ 0 h 2984"/>
                      <a:gd name="T6" fmla="*/ 0 w 1943"/>
                      <a:gd name="T7" fmla="*/ 0 h 2984"/>
                      <a:gd name="T8" fmla="*/ 0 w 1943"/>
                      <a:gd name="T9" fmla="*/ 0 h 2984"/>
                      <a:gd name="T10" fmla="*/ 0 w 1943"/>
                      <a:gd name="T11" fmla="*/ 0 h 2984"/>
                      <a:gd name="T12" fmla="*/ 0 w 1943"/>
                      <a:gd name="T13" fmla="*/ 0 h 2984"/>
                      <a:gd name="T14" fmla="*/ 0 w 1943"/>
                      <a:gd name="T15" fmla="*/ 0 h 2984"/>
                      <a:gd name="T16" fmla="*/ 0 w 1943"/>
                      <a:gd name="T17" fmla="*/ 0 h 2984"/>
                      <a:gd name="T18" fmla="*/ 0 w 1943"/>
                      <a:gd name="T19" fmla="*/ 0 h 2984"/>
                      <a:gd name="T20" fmla="*/ 0 w 1943"/>
                      <a:gd name="T21" fmla="*/ 0 h 2984"/>
                      <a:gd name="T22" fmla="*/ 0 w 1943"/>
                      <a:gd name="T23" fmla="*/ 0 h 2984"/>
                      <a:gd name="T24" fmla="*/ 0 w 1943"/>
                      <a:gd name="T25" fmla="*/ 0 h 2984"/>
                      <a:gd name="T26" fmla="*/ 0 w 1943"/>
                      <a:gd name="T27" fmla="*/ 0 h 2984"/>
                      <a:gd name="T28" fmla="*/ 0 w 1943"/>
                      <a:gd name="T29" fmla="*/ 0 h 2984"/>
                      <a:gd name="T30" fmla="*/ 0 w 1943"/>
                      <a:gd name="T31" fmla="*/ 0 h 2984"/>
                      <a:gd name="T32" fmla="*/ 0 w 1943"/>
                      <a:gd name="T33" fmla="*/ 0 h 2984"/>
                      <a:gd name="T34" fmla="*/ 0 w 1943"/>
                      <a:gd name="T35" fmla="*/ 0 h 2984"/>
                      <a:gd name="T36" fmla="*/ 0 w 1943"/>
                      <a:gd name="T37" fmla="*/ 0 h 2984"/>
                      <a:gd name="T38" fmla="*/ 0 w 1943"/>
                      <a:gd name="T39" fmla="*/ 0 h 2984"/>
                      <a:gd name="T40" fmla="*/ 0 w 1943"/>
                      <a:gd name="T41" fmla="*/ 0 h 2984"/>
                      <a:gd name="T42" fmla="*/ 0 w 1943"/>
                      <a:gd name="T43" fmla="*/ 0 h 2984"/>
                      <a:gd name="T44" fmla="*/ 0 w 1943"/>
                      <a:gd name="T45" fmla="*/ 0 h 2984"/>
                      <a:gd name="T46" fmla="*/ 0 w 1943"/>
                      <a:gd name="T47" fmla="*/ 0 h 2984"/>
                      <a:gd name="T48" fmla="*/ 0 w 1943"/>
                      <a:gd name="T49" fmla="*/ 0 h 2984"/>
                      <a:gd name="T50" fmla="*/ 0 w 1943"/>
                      <a:gd name="T51" fmla="*/ 0 h 2984"/>
                      <a:gd name="T52" fmla="*/ 0 w 1943"/>
                      <a:gd name="T53" fmla="*/ 0 h 2984"/>
                      <a:gd name="T54" fmla="*/ 0 w 1943"/>
                      <a:gd name="T55" fmla="*/ 0 h 2984"/>
                      <a:gd name="T56" fmla="*/ 0 w 1943"/>
                      <a:gd name="T57" fmla="*/ 0 h 2984"/>
                      <a:gd name="T58" fmla="*/ 0 w 1943"/>
                      <a:gd name="T59" fmla="*/ 0 h 2984"/>
                      <a:gd name="T60" fmla="*/ 0 w 1943"/>
                      <a:gd name="T61" fmla="*/ 0 h 2984"/>
                      <a:gd name="T62" fmla="*/ 0 w 1943"/>
                      <a:gd name="T63" fmla="*/ 0 h 2984"/>
                      <a:gd name="T64" fmla="*/ 0 w 1943"/>
                      <a:gd name="T65" fmla="*/ 0 h 2984"/>
                      <a:gd name="T66" fmla="*/ 0 w 1943"/>
                      <a:gd name="T67" fmla="*/ 0 h 2984"/>
                      <a:gd name="T68" fmla="*/ 0 w 1943"/>
                      <a:gd name="T69" fmla="*/ 0 h 2984"/>
                      <a:gd name="T70" fmla="*/ 0 w 1943"/>
                      <a:gd name="T71" fmla="*/ 0 h 2984"/>
                      <a:gd name="T72" fmla="*/ 0 w 1943"/>
                      <a:gd name="T73" fmla="*/ 0 h 2984"/>
                      <a:gd name="T74" fmla="*/ 0 w 1943"/>
                      <a:gd name="T75" fmla="*/ 0 h 2984"/>
                      <a:gd name="T76" fmla="*/ 0 w 1943"/>
                      <a:gd name="T77" fmla="*/ 0 h 2984"/>
                      <a:gd name="T78" fmla="*/ 0 w 1943"/>
                      <a:gd name="T79" fmla="*/ 0 h 2984"/>
                      <a:gd name="T80" fmla="*/ 0 w 1943"/>
                      <a:gd name="T81" fmla="*/ 0 h 2984"/>
                      <a:gd name="T82" fmla="*/ 0 w 1943"/>
                      <a:gd name="T83" fmla="*/ 0 h 2984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1943" h="2984">
                        <a:moveTo>
                          <a:pt x="1671" y="225"/>
                        </a:moveTo>
                        <a:lnTo>
                          <a:pt x="1289" y="0"/>
                        </a:lnTo>
                        <a:lnTo>
                          <a:pt x="498" y="1434"/>
                        </a:lnTo>
                        <a:lnTo>
                          <a:pt x="592" y="1492"/>
                        </a:lnTo>
                        <a:lnTo>
                          <a:pt x="498" y="1654"/>
                        </a:lnTo>
                        <a:lnTo>
                          <a:pt x="692" y="1785"/>
                        </a:lnTo>
                        <a:lnTo>
                          <a:pt x="786" y="1586"/>
                        </a:lnTo>
                        <a:lnTo>
                          <a:pt x="885" y="1654"/>
                        </a:lnTo>
                        <a:lnTo>
                          <a:pt x="990" y="1466"/>
                        </a:lnTo>
                        <a:lnTo>
                          <a:pt x="1189" y="1654"/>
                        </a:lnTo>
                        <a:lnTo>
                          <a:pt x="1289" y="1796"/>
                        </a:lnTo>
                        <a:lnTo>
                          <a:pt x="1330" y="1932"/>
                        </a:lnTo>
                        <a:lnTo>
                          <a:pt x="1283" y="2010"/>
                        </a:lnTo>
                        <a:lnTo>
                          <a:pt x="1173" y="2126"/>
                        </a:lnTo>
                        <a:lnTo>
                          <a:pt x="1063" y="2168"/>
                        </a:lnTo>
                        <a:lnTo>
                          <a:pt x="974" y="2194"/>
                        </a:lnTo>
                        <a:lnTo>
                          <a:pt x="880" y="2215"/>
                        </a:lnTo>
                        <a:lnTo>
                          <a:pt x="896" y="2162"/>
                        </a:lnTo>
                        <a:lnTo>
                          <a:pt x="42" y="1670"/>
                        </a:lnTo>
                        <a:lnTo>
                          <a:pt x="0" y="1780"/>
                        </a:lnTo>
                        <a:lnTo>
                          <a:pt x="781" y="2230"/>
                        </a:lnTo>
                        <a:lnTo>
                          <a:pt x="754" y="2257"/>
                        </a:lnTo>
                        <a:lnTo>
                          <a:pt x="482" y="2293"/>
                        </a:lnTo>
                        <a:lnTo>
                          <a:pt x="493" y="2644"/>
                        </a:lnTo>
                        <a:lnTo>
                          <a:pt x="6" y="2655"/>
                        </a:lnTo>
                        <a:lnTo>
                          <a:pt x="11" y="2958"/>
                        </a:lnTo>
                        <a:lnTo>
                          <a:pt x="1943" y="2984"/>
                        </a:lnTo>
                        <a:lnTo>
                          <a:pt x="1938" y="2686"/>
                        </a:lnTo>
                        <a:lnTo>
                          <a:pt x="1325" y="2675"/>
                        </a:lnTo>
                        <a:lnTo>
                          <a:pt x="1325" y="2644"/>
                        </a:lnTo>
                        <a:lnTo>
                          <a:pt x="1545" y="2545"/>
                        </a:lnTo>
                        <a:lnTo>
                          <a:pt x="1744" y="2356"/>
                        </a:lnTo>
                        <a:lnTo>
                          <a:pt x="1817" y="2204"/>
                        </a:lnTo>
                        <a:lnTo>
                          <a:pt x="1865" y="2031"/>
                        </a:lnTo>
                        <a:lnTo>
                          <a:pt x="1859" y="1885"/>
                        </a:lnTo>
                        <a:lnTo>
                          <a:pt x="1828" y="1707"/>
                        </a:lnTo>
                        <a:lnTo>
                          <a:pt x="1739" y="1497"/>
                        </a:lnTo>
                        <a:lnTo>
                          <a:pt x="1650" y="1340"/>
                        </a:lnTo>
                        <a:lnTo>
                          <a:pt x="1498" y="1183"/>
                        </a:lnTo>
                        <a:lnTo>
                          <a:pt x="1367" y="1047"/>
                        </a:lnTo>
                        <a:lnTo>
                          <a:pt x="1273" y="968"/>
                        </a:lnTo>
                        <a:lnTo>
                          <a:pt x="1671" y="225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Oval 1328">
                    <a:extLst>
                      <a:ext uri="{FF2B5EF4-FFF2-40B4-BE49-F238E27FC236}">
                        <a16:creationId xmlns:a16="http://schemas.microsoft.com/office/drawing/2014/main" id="{A620F944-9CC0-F2A1-7260-6053875F415A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2339792" y="3861048"/>
                    <a:ext cx="360000" cy="36000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ln w="9525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</p:grp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8D355B26-C00B-2D27-7834-CBCA5DF67E53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>
                <a:off x="1487971" y="4678409"/>
                <a:ext cx="0" cy="385264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6C5EB4D-5995-EB43-1AEC-980EECD76A06}"/>
                </a:ext>
              </a:extLst>
            </p:cNvPr>
            <p:cNvGrpSpPr/>
            <p:nvPr/>
          </p:nvGrpSpPr>
          <p:grpSpPr>
            <a:xfrm>
              <a:off x="2897421" y="2970469"/>
              <a:ext cx="3747928" cy="468016"/>
              <a:chOff x="7788401" y="3044898"/>
              <a:chExt cx="3492000" cy="46801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057D8F6-5646-9ACC-11C7-2A36CC62D9C5}"/>
                  </a:ext>
                </a:extLst>
              </p:cNvPr>
              <p:cNvSpPr/>
              <p:nvPr/>
            </p:nvSpPr>
            <p:spPr>
              <a:xfrm>
                <a:off x="7788401" y="3044898"/>
                <a:ext cx="3492000" cy="468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Condensed" panose="020B0606040200020203" pitchFamily="34" charset="0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45AAECFD-BA62-9E34-9571-E0D7F00B37DB}"/>
                  </a:ext>
                </a:extLst>
              </p:cNvPr>
              <p:cNvGrpSpPr/>
              <p:nvPr/>
            </p:nvGrpSpPr>
            <p:grpSpPr>
              <a:xfrm>
                <a:off x="7860449" y="3098906"/>
                <a:ext cx="360000" cy="360000"/>
                <a:chOff x="2339792" y="3861048"/>
                <a:chExt cx="360000" cy="360000"/>
              </a:xfrm>
            </p:grpSpPr>
            <p:sp>
              <p:nvSpPr>
                <p:cNvPr id="112" name="Freeform 1327">
                  <a:extLst>
                    <a:ext uri="{FF2B5EF4-FFF2-40B4-BE49-F238E27FC236}">
                      <a16:creationId xmlns:a16="http://schemas.microsoft.com/office/drawing/2014/main" id="{023AA174-F5D6-9D6A-5C2A-68077A64659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412218" y="3872764"/>
                  <a:ext cx="207693" cy="318462"/>
                </a:xfrm>
                <a:custGeom>
                  <a:avLst/>
                  <a:gdLst>
                    <a:gd name="T0" fmla="*/ 0 w 1943"/>
                    <a:gd name="T1" fmla="*/ 0 h 2984"/>
                    <a:gd name="T2" fmla="*/ 0 w 1943"/>
                    <a:gd name="T3" fmla="*/ 0 h 2984"/>
                    <a:gd name="T4" fmla="*/ 0 w 1943"/>
                    <a:gd name="T5" fmla="*/ 0 h 2984"/>
                    <a:gd name="T6" fmla="*/ 0 w 1943"/>
                    <a:gd name="T7" fmla="*/ 0 h 2984"/>
                    <a:gd name="T8" fmla="*/ 0 w 1943"/>
                    <a:gd name="T9" fmla="*/ 0 h 2984"/>
                    <a:gd name="T10" fmla="*/ 0 w 1943"/>
                    <a:gd name="T11" fmla="*/ 0 h 2984"/>
                    <a:gd name="T12" fmla="*/ 0 w 1943"/>
                    <a:gd name="T13" fmla="*/ 0 h 2984"/>
                    <a:gd name="T14" fmla="*/ 0 w 1943"/>
                    <a:gd name="T15" fmla="*/ 0 h 2984"/>
                    <a:gd name="T16" fmla="*/ 0 w 1943"/>
                    <a:gd name="T17" fmla="*/ 0 h 2984"/>
                    <a:gd name="T18" fmla="*/ 0 w 1943"/>
                    <a:gd name="T19" fmla="*/ 0 h 2984"/>
                    <a:gd name="T20" fmla="*/ 0 w 1943"/>
                    <a:gd name="T21" fmla="*/ 0 h 2984"/>
                    <a:gd name="T22" fmla="*/ 0 w 1943"/>
                    <a:gd name="T23" fmla="*/ 0 h 2984"/>
                    <a:gd name="T24" fmla="*/ 0 w 1943"/>
                    <a:gd name="T25" fmla="*/ 0 h 2984"/>
                    <a:gd name="T26" fmla="*/ 0 w 1943"/>
                    <a:gd name="T27" fmla="*/ 0 h 2984"/>
                    <a:gd name="T28" fmla="*/ 0 w 1943"/>
                    <a:gd name="T29" fmla="*/ 0 h 2984"/>
                    <a:gd name="T30" fmla="*/ 0 w 1943"/>
                    <a:gd name="T31" fmla="*/ 0 h 2984"/>
                    <a:gd name="T32" fmla="*/ 0 w 1943"/>
                    <a:gd name="T33" fmla="*/ 0 h 2984"/>
                    <a:gd name="T34" fmla="*/ 0 w 1943"/>
                    <a:gd name="T35" fmla="*/ 0 h 2984"/>
                    <a:gd name="T36" fmla="*/ 0 w 1943"/>
                    <a:gd name="T37" fmla="*/ 0 h 2984"/>
                    <a:gd name="T38" fmla="*/ 0 w 1943"/>
                    <a:gd name="T39" fmla="*/ 0 h 2984"/>
                    <a:gd name="T40" fmla="*/ 0 w 1943"/>
                    <a:gd name="T41" fmla="*/ 0 h 2984"/>
                    <a:gd name="T42" fmla="*/ 0 w 1943"/>
                    <a:gd name="T43" fmla="*/ 0 h 2984"/>
                    <a:gd name="T44" fmla="*/ 0 w 1943"/>
                    <a:gd name="T45" fmla="*/ 0 h 2984"/>
                    <a:gd name="T46" fmla="*/ 0 w 1943"/>
                    <a:gd name="T47" fmla="*/ 0 h 2984"/>
                    <a:gd name="T48" fmla="*/ 0 w 1943"/>
                    <a:gd name="T49" fmla="*/ 0 h 2984"/>
                    <a:gd name="T50" fmla="*/ 0 w 1943"/>
                    <a:gd name="T51" fmla="*/ 0 h 2984"/>
                    <a:gd name="T52" fmla="*/ 0 w 1943"/>
                    <a:gd name="T53" fmla="*/ 0 h 2984"/>
                    <a:gd name="T54" fmla="*/ 0 w 1943"/>
                    <a:gd name="T55" fmla="*/ 0 h 2984"/>
                    <a:gd name="T56" fmla="*/ 0 w 1943"/>
                    <a:gd name="T57" fmla="*/ 0 h 2984"/>
                    <a:gd name="T58" fmla="*/ 0 w 1943"/>
                    <a:gd name="T59" fmla="*/ 0 h 2984"/>
                    <a:gd name="T60" fmla="*/ 0 w 1943"/>
                    <a:gd name="T61" fmla="*/ 0 h 2984"/>
                    <a:gd name="T62" fmla="*/ 0 w 1943"/>
                    <a:gd name="T63" fmla="*/ 0 h 2984"/>
                    <a:gd name="T64" fmla="*/ 0 w 1943"/>
                    <a:gd name="T65" fmla="*/ 0 h 2984"/>
                    <a:gd name="T66" fmla="*/ 0 w 1943"/>
                    <a:gd name="T67" fmla="*/ 0 h 2984"/>
                    <a:gd name="T68" fmla="*/ 0 w 1943"/>
                    <a:gd name="T69" fmla="*/ 0 h 2984"/>
                    <a:gd name="T70" fmla="*/ 0 w 1943"/>
                    <a:gd name="T71" fmla="*/ 0 h 2984"/>
                    <a:gd name="T72" fmla="*/ 0 w 1943"/>
                    <a:gd name="T73" fmla="*/ 0 h 2984"/>
                    <a:gd name="T74" fmla="*/ 0 w 1943"/>
                    <a:gd name="T75" fmla="*/ 0 h 2984"/>
                    <a:gd name="T76" fmla="*/ 0 w 1943"/>
                    <a:gd name="T77" fmla="*/ 0 h 2984"/>
                    <a:gd name="T78" fmla="*/ 0 w 1943"/>
                    <a:gd name="T79" fmla="*/ 0 h 2984"/>
                    <a:gd name="T80" fmla="*/ 0 w 1943"/>
                    <a:gd name="T81" fmla="*/ 0 h 2984"/>
                    <a:gd name="T82" fmla="*/ 0 w 1943"/>
                    <a:gd name="T83" fmla="*/ 0 h 298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1943" h="2984">
                      <a:moveTo>
                        <a:pt x="1671" y="225"/>
                      </a:moveTo>
                      <a:lnTo>
                        <a:pt x="1289" y="0"/>
                      </a:lnTo>
                      <a:lnTo>
                        <a:pt x="498" y="1434"/>
                      </a:lnTo>
                      <a:lnTo>
                        <a:pt x="592" y="1492"/>
                      </a:lnTo>
                      <a:lnTo>
                        <a:pt x="498" y="1654"/>
                      </a:lnTo>
                      <a:lnTo>
                        <a:pt x="692" y="1785"/>
                      </a:lnTo>
                      <a:lnTo>
                        <a:pt x="786" y="1586"/>
                      </a:lnTo>
                      <a:lnTo>
                        <a:pt x="885" y="1654"/>
                      </a:lnTo>
                      <a:lnTo>
                        <a:pt x="990" y="1466"/>
                      </a:lnTo>
                      <a:lnTo>
                        <a:pt x="1189" y="1654"/>
                      </a:lnTo>
                      <a:lnTo>
                        <a:pt x="1289" y="1796"/>
                      </a:lnTo>
                      <a:lnTo>
                        <a:pt x="1330" y="1932"/>
                      </a:lnTo>
                      <a:lnTo>
                        <a:pt x="1283" y="2010"/>
                      </a:lnTo>
                      <a:lnTo>
                        <a:pt x="1173" y="2126"/>
                      </a:lnTo>
                      <a:lnTo>
                        <a:pt x="1063" y="2168"/>
                      </a:lnTo>
                      <a:lnTo>
                        <a:pt x="974" y="2194"/>
                      </a:lnTo>
                      <a:lnTo>
                        <a:pt x="880" y="2215"/>
                      </a:lnTo>
                      <a:lnTo>
                        <a:pt x="896" y="2162"/>
                      </a:lnTo>
                      <a:lnTo>
                        <a:pt x="42" y="1670"/>
                      </a:lnTo>
                      <a:lnTo>
                        <a:pt x="0" y="1780"/>
                      </a:lnTo>
                      <a:lnTo>
                        <a:pt x="781" y="2230"/>
                      </a:lnTo>
                      <a:lnTo>
                        <a:pt x="754" y="2257"/>
                      </a:lnTo>
                      <a:lnTo>
                        <a:pt x="482" y="2293"/>
                      </a:lnTo>
                      <a:lnTo>
                        <a:pt x="493" y="2644"/>
                      </a:lnTo>
                      <a:lnTo>
                        <a:pt x="6" y="2655"/>
                      </a:lnTo>
                      <a:lnTo>
                        <a:pt x="11" y="2958"/>
                      </a:lnTo>
                      <a:lnTo>
                        <a:pt x="1943" y="2984"/>
                      </a:lnTo>
                      <a:lnTo>
                        <a:pt x="1938" y="2686"/>
                      </a:lnTo>
                      <a:lnTo>
                        <a:pt x="1325" y="2675"/>
                      </a:lnTo>
                      <a:lnTo>
                        <a:pt x="1325" y="2644"/>
                      </a:lnTo>
                      <a:lnTo>
                        <a:pt x="1545" y="2545"/>
                      </a:lnTo>
                      <a:lnTo>
                        <a:pt x="1744" y="2356"/>
                      </a:lnTo>
                      <a:lnTo>
                        <a:pt x="1817" y="2204"/>
                      </a:lnTo>
                      <a:lnTo>
                        <a:pt x="1865" y="2031"/>
                      </a:lnTo>
                      <a:lnTo>
                        <a:pt x="1859" y="1885"/>
                      </a:lnTo>
                      <a:lnTo>
                        <a:pt x="1828" y="1707"/>
                      </a:lnTo>
                      <a:lnTo>
                        <a:pt x="1739" y="1497"/>
                      </a:lnTo>
                      <a:lnTo>
                        <a:pt x="1650" y="1340"/>
                      </a:lnTo>
                      <a:lnTo>
                        <a:pt x="1498" y="1183"/>
                      </a:lnTo>
                      <a:lnTo>
                        <a:pt x="1367" y="1047"/>
                      </a:lnTo>
                      <a:lnTo>
                        <a:pt x="1273" y="968"/>
                      </a:lnTo>
                      <a:lnTo>
                        <a:pt x="1671" y="22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>
                    <a:latin typeface="Segoe Condensed" panose="020B0606040200020203" pitchFamily="34" charset="0"/>
                  </a:endParaRPr>
                </a:p>
              </p:txBody>
            </p:sp>
            <p:sp>
              <p:nvSpPr>
                <p:cNvPr id="113" name="Oval 1328">
                  <a:extLst>
                    <a:ext uri="{FF2B5EF4-FFF2-40B4-BE49-F238E27FC236}">
                      <a16:creationId xmlns:a16="http://schemas.microsoft.com/office/drawing/2014/main" id="{8452187F-7662-14F3-AA31-CDB24911303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339792" y="3861048"/>
                  <a:ext cx="360000" cy="360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n w="9525">
                      <a:solidFill>
                        <a:schemeClr val="tx1"/>
                      </a:solidFill>
                    </a:ln>
                    <a:latin typeface="Segoe Condensed" panose="020B0606040200020203" pitchFamily="34" charset="0"/>
                  </a:endParaRPr>
                </a:p>
              </p:txBody>
            </p:sp>
          </p:grp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EF4B40F9-AB75-0CCE-E3B9-02DD5A9D1294}"/>
                  </a:ext>
                </a:extLst>
              </p:cNvPr>
              <p:cNvSpPr txBox="1"/>
              <p:nvPr/>
            </p:nvSpPr>
            <p:spPr>
              <a:xfrm>
                <a:off x="8189969" y="3146262"/>
                <a:ext cx="29922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goe Condensed" panose="020B0606040200020203" pitchFamily="34" charset="0"/>
                  </a:rPr>
                  <a:t>Laboratory performing Lassa fever diagnostic</a:t>
                </a:r>
                <a:endParaRPr lang="en-US" sz="1200" dirty="0">
                  <a:latin typeface="Segoe Condensed" panose="020B0606040200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224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FA63C-AB06-E146-CB2D-9C548F6F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2" y="-12406"/>
            <a:ext cx="10972800" cy="1143000"/>
          </a:xfrm>
        </p:spPr>
        <p:txBody>
          <a:bodyPr>
            <a:normAutofit/>
          </a:bodyPr>
          <a:lstStyle/>
          <a:p>
            <a:r>
              <a:rPr lang="en-GB" dirty="0">
                <a:cs typeface="Calibri" pitchFamily="34" charset="0"/>
              </a:rPr>
              <a:t>Lassa fever - Africa clinician network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206359-CA4E-608D-3034-37C5D097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0677C-1409-737D-F658-4EECFDDF40E4}"/>
              </a:ext>
            </a:extLst>
          </p:cNvPr>
          <p:cNvSpPr txBox="1"/>
          <p:nvPr/>
        </p:nvSpPr>
        <p:spPr>
          <a:xfrm>
            <a:off x="3210172" y="6203851"/>
            <a:ext cx="4907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latin typeface="Segoe Condensed" panose="020B0606040200020203" pitchFamily="34" charset="0"/>
              </a:rPr>
              <a:t>Map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r>
              <a:rPr lang="fr-FR" sz="1400" dirty="0" err="1">
                <a:latin typeface="Segoe Condensed" panose="020B0606040200020203" pitchFamily="34" charset="0"/>
              </a:rPr>
              <a:t>available</a:t>
            </a:r>
            <a:r>
              <a:rPr lang="fr-FR" sz="1400" dirty="0">
                <a:latin typeface="Segoe Condensed" panose="020B0606040200020203" pitchFamily="34" charset="0"/>
              </a:rPr>
              <a:t> at </a:t>
            </a:r>
            <a:r>
              <a:rPr lang="fr-FR" sz="1400" dirty="0">
                <a:latin typeface="Segoe Condensed" panose="020B0606040200020203" pitchFamily="34" charset="0"/>
                <a:hlinkClick r:id="rId3"/>
              </a:rPr>
              <a:t>https://www.who.int/health-topics/lassa-fever#tab=tab_1</a:t>
            </a:r>
            <a:r>
              <a:rPr lang="fr-FR" sz="1400" dirty="0">
                <a:latin typeface="Segoe Condensed" panose="020B0606040200020203" pitchFamily="34" charset="0"/>
              </a:rPr>
              <a:t> </a:t>
            </a:r>
            <a:endParaRPr lang="en-GB" sz="1400" dirty="0">
              <a:latin typeface="Segoe Condensed" panose="020B0606040200020203" pitchFamily="34" charset="0"/>
            </a:endParaRPr>
          </a:p>
        </p:txBody>
      </p:sp>
      <p:pic>
        <p:nvPicPr>
          <p:cNvPr id="20" name="Picture 268">
            <a:extLst>
              <a:ext uri="{FF2B5EF4-FFF2-40B4-BE49-F238E27FC236}">
                <a16:creationId xmlns:a16="http://schemas.microsoft.com/office/drawing/2014/main" id="{40BEEEC9-57D5-365A-A397-3A71B0D5E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240" y="4447272"/>
            <a:ext cx="216000" cy="2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E6DB497-0969-49D7-5147-03E54519DDB4}"/>
              </a:ext>
            </a:extLst>
          </p:cNvPr>
          <p:cNvGrpSpPr/>
          <p:nvPr/>
        </p:nvGrpSpPr>
        <p:grpSpPr>
          <a:xfrm>
            <a:off x="1043739" y="1237023"/>
            <a:ext cx="10450183" cy="4696287"/>
            <a:chOff x="-2821679" y="1216241"/>
            <a:chExt cx="10450183" cy="469628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6C2F1D-A830-AB99-6A4D-36B10A0A79D8}"/>
                </a:ext>
              </a:extLst>
            </p:cNvPr>
            <p:cNvGrpSpPr/>
            <p:nvPr/>
          </p:nvGrpSpPr>
          <p:grpSpPr>
            <a:xfrm>
              <a:off x="-2821679" y="1216241"/>
              <a:ext cx="10450183" cy="4696287"/>
              <a:chOff x="887877" y="1216241"/>
              <a:chExt cx="10450183" cy="469628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7978B64-E387-E7E8-0C5E-795AA7B2A0BE}"/>
                  </a:ext>
                </a:extLst>
              </p:cNvPr>
              <p:cNvGrpSpPr/>
              <p:nvPr/>
            </p:nvGrpSpPr>
            <p:grpSpPr>
              <a:xfrm>
                <a:off x="887877" y="1216241"/>
                <a:ext cx="10450183" cy="4696287"/>
                <a:chOff x="887877" y="1216241"/>
                <a:chExt cx="10450183" cy="4696287"/>
              </a:xfrm>
            </p:grpSpPr>
            <p:pic>
              <p:nvPicPr>
                <p:cNvPr id="4" name="Picture 3" descr="A map of africa with different colored areas&#10;&#10;Description automatically generated">
                  <a:extLst>
                    <a:ext uri="{FF2B5EF4-FFF2-40B4-BE49-F238E27FC236}">
                      <a16:creationId xmlns:a16="http://schemas.microsoft.com/office/drawing/2014/main" id="{81F4638B-DFB8-5B6B-B697-E8996A1064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735" t="13412" r="3856" b="13558"/>
                <a:stretch/>
              </p:blipFill>
              <p:spPr>
                <a:xfrm>
                  <a:off x="887877" y="1216241"/>
                  <a:ext cx="10450183" cy="4696287"/>
                </a:xfrm>
                <a:prstGeom prst="rect">
                  <a:avLst/>
                </a:prstGeom>
              </p:spPr>
            </p:pic>
            <p:pic>
              <p:nvPicPr>
                <p:cNvPr id="9" name="Picture 268">
                  <a:extLst>
                    <a:ext uri="{FF2B5EF4-FFF2-40B4-BE49-F238E27FC236}">
                      <a16:creationId xmlns:a16="http://schemas.microsoft.com/office/drawing/2014/main" id="{E8CAEBD9-18D2-6597-D5DA-C31D11A0A0B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9931" y="4858952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" name="TextBox 3">
                  <a:extLst>
                    <a:ext uri="{FF2B5EF4-FFF2-40B4-BE49-F238E27FC236}">
                      <a16:creationId xmlns:a16="http://schemas.microsoft.com/office/drawing/2014/main" id="{D30D5637-5D80-E38E-E85D-8A6778EB71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8371" y="4830737"/>
                  <a:ext cx="647934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Kenema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7112252-B906-17AA-71FE-25B14E857238}"/>
                    </a:ext>
                  </a:extLst>
                </p:cNvPr>
                <p:cNvCxnSpPr>
                  <a:stCxn id="10" idx="3"/>
                  <a:endCxn id="9" idx="1"/>
                </p:cNvCxnSpPr>
                <p:nvPr/>
              </p:nvCxnSpPr>
              <p:spPr>
                <a:xfrm flipV="1">
                  <a:off x="1726305" y="4966952"/>
                  <a:ext cx="523626" cy="2285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2" name="Picture 268">
                  <a:extLst>
                    <a:ext uri="{FF2B5EF4-FFF2-40B4-BE49-F238E27FC236}">
                      <a16:creationId xmlns:a16="http://schemas.microsoft.com/office/drawing/2014/main" id="{3743158D-F2FE-2B13-CDA5-86526DF8DC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28946" y="5085865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3" name="TextBox 3">
                  <a:extLst>
                    <a:ext uri="{FF2B5EF4-FFF2-40B4-BE49-F238E27FC236}">
                      <a16:creationId xmlns:a16="http://schemas.microsoft.com/office/drawing/2014/main" id="{1670D57F-FFAE-3FD9-DD91-777650823E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673302" y="5534161"/>
                  <a:ext cx="54373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Phebe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D32EC33-C6D2-4172-3175-C6C0513D1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4820" y="5265809"/>
                  <a:ext cx="373758" cy="268352"/>
                </a:xfrm>
                <a:prstGeom prst="line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3">
                  <a:extLst>
                    <a:ext uri="{FF2B5EF4-FFF2-40B4-BE49-F238E27FC236}">
                      <a16:creationId xmlns:a16="http://schemas.microsoft.com/office/drawing/2014/main" id="{F7DE3CEE-C398-5F57-3933-3CE481820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3438" y="4666803"/>
                  <a:ext cx="82266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N'Zérékoré</a:t>
                  </a:r>
                </a:p>
              </p:txBody>
            </p:sp>
            <p:pic>
              <p:nvPicPr>
                <p:cNvPr id="17" name="Picture 268">
                  <a:extLst>
                    <a:ext uri="{FF2B5EF4-FFF2-40B4-BE49-F238E27FC236}">
                      <a16:creationId xmlns:a16="http://schemas.microsoft.com/office/drawing/2014/main" id="{6A945582-E46D-7C55-FDCE-64A4D608B8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33301" y="4843407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8" name="TextBox 277">
                  <a:extLst>
                    <a:ext uri="{FF2B5EF4-FFF2-40B4-BE49-F238E27FC236}">
                      <a16:creationId xmlns:a16="http://schemas.microsoft.com/office/drawing/2014/main" id="{1FDF02EB-2B7C-A9FD-3B2B-79858904D1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51980" y="4573983"/>
                  <a:ext cx="582211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Mango</a:t>
                  </a:r>
                </a:p>
              </p:txBody>
            </p:sp>
            <p:pic>
              <p:nvPicPr>
                <p:cNvPr id="19" name="Picture 268">
                  <a:extLst>
                    <a:ext uri="{FF2B5EF4-FFF2-40B4-BE49-F238E27FC236}">
                      <a16:creationId xmlns:a16="http://schemas.microsoft.com/office/drawing/2014/main" id="{5B312A1B-FF1E-0B1E-3C41-2150D3773F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90216" y="4437151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1" name="TextBox 277">
                  <a:extLst>
                    <a:ext uri="{FF2B5EF4-FFF2-40B4-BE49-F238E27FC236}">
                      <a16:creationId xmlns:a16="http://schemas.microsoft.com/office/drawing/2014/main" id="{21A52215-B1B4-2A20-6F86-550257EC34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45256" y="4252442"/>
                  <a:ext cx="75693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Tanguieta</a:t>
                  </a:r>
                </a:p>
              </p:txBody>
            </p:sp>
            <p:sp>
              <p:nvSpPr>
                <p:cNvPr id="22" name="TextBox 277">
                  <a:extLst>
                    <a:ext uri="{FF2B5EF4-FFF2-40B4-BE49-F238E27FC236}">
                      <a16:creationId xmlns:a16="http://schemas.microsoft.com/office/drawing/2014/main" id="{3117C41F-F987-E169-7190-E8B7C8EFE8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2179" y="4820486"/>
                  <a:ext cx="604653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Borgou</a:t>
                  </a:r>
                  <a:endParaRPr lang="en-GB" altLang="en-US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Condensed" panose="020B0606040200020203" pitchFamily="34" charset="0"/>
                  </a:endParaRPr>
                </a:p>
              </p:txBody>
            </p:sp>
            <p:pic>
              <p:nvPicPr>
                <p:cNvPr id="24" name="Picture 268">
                  <a:extLst>
                    <a:ext uri="{FF2B5EF4-FFF2-40B4-BE49-F238E27FC236}">
                      <a16:creationId xmlns:a16="http://schemas.microsoft.com/office/drawing/2014/main" id="{642BCF2C-1E0A-3883-1711-8B25A1E36B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84619" y="4659424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3">
                  <a:extLst>
                    <a:ext uri="{FF2B5EF4-FFF2-40B4-BE49-F238E27FC236}">
                      <a16:creationId xmlns:a16="http://schemas.microsoft.com/office/drawing/2014/main" id="{11F9C280-3258-9E45-9707-E3B5D96605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78502" y="4870687"/>
                  <a:ext cx="463588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Irrua</a:t>
                  </a:r>
                </a:p>
              </p:txBody>
            </p:sp>
            <p:sp>
              <p:nvSpPr>
                <p:cNvPr id="26" name="TextBox 3">
                  <a:extLst>
                    <a:ext uri="{FF2B5EF4-FFF2-40B4-BE49-F238E27FC236}">
                      <a16:creationId xmlns:a16="http://schemas.microsoft.com/office/drawing/2014/main" id="{445D2688-E8E4-692A-7938-C3880F5DE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59425" y="4854063"/>
                  <a:ext cx="444352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Owo</a:t>
                  </a:r>
                </a:p>
              </p:txBody>
            </p:sp>
            <p:pic>
              <p:nvPicPr>
                <p:cNvPr id="27" name="Picture 268">
                  <a:extLst>
                    <a:ext uri="{FF2B5EF4-FFF2-40B4-BE49-F238E27FC236}">
                      <a16:creationId xmlns:a16="http://schemas.microsoft.com/office/drawing/2014/main" id="{A2DDDA33-A08E-32B1-DC54-5DCB7B7BE9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52699" y="5085136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68">
                  <a:extLst>
                    <a:ext uri="{FF2B5EF4-FFF2-40B4-BE49-F238E27FC236}">
                      <a16:creationId xmlns:a16="http://schemas.microsoft.com/office/drawing/2014/main" id="{73C8493D-1AD4-4919-CC0F-66925D3F5F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35946" y="5060200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9" name="Picture 268">
                  <a:extLst>
                    <a:ext uri="{FF2B5EF4-FFF2-40B4-BE49-F238E27FC236}">
                      <a16:creationId xmlns:a16="http://schemas.microsoft.com/office/drawing/2014/main" id="{CA0EC8A6-85CE-0EA7-5AFC-939E664BAE7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12010" y="5198708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0" name="TextBox 3">
                  <a:extLst>
                    <a:ext uri="{FF2B5EF4-FFF2-40B4-BE49-F238E27FC236}">
                      <a16:creationId xmlns:a16="http://schemas.microsoft.com/office/drawing/2014/main" id="{BDEDAB4A-C8BB-311A-5ADB-4C481FCA84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78502" y="5382398"/>
                  <a:ext cx="718466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Abakaliki</a:t>
                  </a:r>
                </a:p>
              </p:txBody>
            </p:sp>
            <p:sp>
              <p:nvSpPr>
                <p:cNvPr id="31" name="TextBox 3">
                  <a:extLst>
                    <a:ext uri="{FF2B5EF4-FFF2-40B4-BE49-F238E27FC236}">
                      <a16:creationId xmlns:a16="http://schemas.microsoft.com/office/drawing/2014/main" id="{FB1959AB-E598-0D0B-3539-972B85D5A7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2654" y="4301825"/>
                  <a:ext cx="567784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 Black" pitchFamily="34" charset="0"/>
                      <a:cs typeface="Arial" charset="0"/>
                    </a:defRPr>
                  </a:lvl9pPr>
                </a:lstStyle>
                <a:p>
                  <a:r>
                    <a:rPr lang="en-GB" altLang="en-US" sz="1200" b="1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Condensed" panose="020B0606040200020203" pitchFamily="34" charset="0"/>
                    </a:rPr>
                    <a:t>Bauchi</a:t>
                  </a:r>
                </a:p>
              </p:txBody>
            </p:sp>
            <p:pic>
              <p:nvPicPr>
                <p:cNvPr id="32" name="Picture 268">
                  <a:extLst>
                    <a:ext uri="{FF2B5EF4-FFF2-40B4-BE49-F238E27FC236}">
                      <a16:creationId xmlns:a16="http://schemas.microsoft.com/office/drawing/2014/main" id="{98217F2C-729D-4E14-CA3E-6F21520F8E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39618" y="4317694"/>
                  <a:ext cx="216000" cy="216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34" name="Picture 268">
                <a:extLst>
                  <a:ext uri="{FF2B5EF4-FFF2-40B4-BE49-F238E27FC236}">
                    <a16:creationId xmlns:a16="http://schemas.microsoft.com/office/drawing/2014/main" id="{9876A8A1-789E-5184-843D-6D0FD415D2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71602" y="4443807"/>
                <a:ext cx="216000" cy="216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991C703-0E5A-6F80-BE30-7947FA557570}"/>
                </a:ext>
              </a:extLst>
            </p:cNvPr>
            <p:cNvGrpSpPr/>
            <p:nvPr/>
          </p:nvGrpSpPr>
          <p:grpSpPr>
            <a:xfrm>
              <a:off x="3704772" y="2953617"/>
              <a:ext cx="3703945" cy="371474"/>
              <a:chOff x="7965048" y="2992943"/>
              <a:chExt cx="3492000" cy="4680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32C4A5F-BA30-76C1-8F85-23BF9D6C246A}"/>
                  </a:ext>
                </a:extLst>
              </p:cNvPr>
              <p:cNvSpPr/>
              <p:nvPr/>
            </p:nvSpPr>
            <p:spPr>
              <a:xfrm>
                <a:off x="7965048" y="2992943"/>
                <a:ext cx="3492000" cy="4680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AD19F3-D257-378E-2FA6-9DE4C4BA641F}"/>
                  </a:ext>
                </a:extLst>
              </p:cNvPr>
              <p:cNvSpPr txBox="1"/>
              <p:nvPr/>
            </p:nvSpPr>
            <p:spPr>
              <a:xfrm>
                <a:off x="8366616" y="3094307"/>
                <a:ext cx="299226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latin typeface="Segoe Condensed" panose="020B0606040200020203" pitchFamily="34" charset="0"/>
                  </a:rPr>
                  <a:t>Lassa fever health care facility</a:t>
                </a:r>
                <a:endParaRPr lang="en-US" sz="1200" dirty="0">
                  <a:latin typeface="Segoe Condensed" panose="020B0606040200020203" pitchFamily="34" charset="0"/>
                </a:endParaRPr>
              </a:p>
            </p:txBody>
          </p:sp>
          <p:pic>
            <p:nvPicPr>
              <p:cNvPr id="8" name="Picture 268">
                <a:extLst>
                  <a:ext uri="{FF2B5EF4-FFF2-40B4-BE49-F238E27FC236}">
                    <a16:creationId xmlns:a16="http://schemas.microsoft.com/office/drawing/2014/main" id="{F6CB845C-8B81-50BA-D4B9-0E704D0491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47216" y="3064951"/>
                <a:ext cx="324000" cy="324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62311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4E6018-9D16-4808-BFE8-1D64E4CA7FF0}"/>
              </a:ext>
            </a:extLst>
          </p:cNvPr>
          <p:cNvSpPr txBox="1"/>
          <p:nvPr/>
        </p:nvSpPr>
        <p:spPr>
          <a:xfrm>
            <a:off x="406111" y="323139"/>
            <a:ext cx="1085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Lassa fever confirmed cases and CFR by State, Nigeria 2018-2023.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BAED1C-F2A6-47ED-81EB-42C21ECD80F6}"/>
              </a:ext>
            </a:extLst>
          </p:cNvPr>
          <p:cNvGrpSpPr/>
          <p:nvPr/>
        </p:nvGrpSpPr>
        <p:grpSpPr>
          <a:xfrm>
            <a:off x="425266" y="1549282"/>
            <a:ext cx="5145259" cy="4122739"/>
            <a:chOff x="222402" y="1466501"/>
            <a:chExt cx="5145259" cy="41227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2E18B4D-7B34-455D-959E-28C3EC45B0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402" y="1466501"/>
              <a:ext cx="5145259" cy="4122738"/>
              <a:chOff x="352865" y="1133475"/>
              <a:chExt cx="10290517" cy="8245475"/>
            </a:xfrm>
          </p:grpSpPr>
          <p:sp>
            <p:nvSpPr>
              <p:cNvPr id="51" name="Freeform 4">
                <a:extLst>
                  <a:ext uri="{FF2B5EF4-FFF2-40B4-BE49-F238E27FC236}">
                    <a16:creationId xmlns:a16="http://schemas.microsoft.com/office/drawing/2014/main" id="{EAF94BDD-E12A-4D85-9BDB-C64F98C3786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2865" y="1133475"/>
                <a:ext cx="10290517" cy="8225473"/>
              </a:xfrm>
              <a:custGeom>
                <a:avLst/>
                <a:gdLst>
                  <a:gd name="T0" fmla="*/ 2147483647 w 3085"/>
                  <a:gd name="T1" fmla="*/ 544943556 h 2466"/>
                  <a:gd name="T2" fmla="*/ 2147483647 w 3085"/>
                  <a:gd name="T3" fmla="*/ 340588531 h 2466"/>
                  <a:gd name="T4" fmla="*/ 2147483647 w 3085"/>
                  <a:gd name="T5" fmla="*/ 510882797 h 2466"/>
                  <a:gd name="T6" fmla="*/ 2147483647 w 3085"/>
                  <a:gd name="T7" fmla="*/ 1668886662 h 2466"/>
                  <a:gd name="T8" fmla="*/ 2147483647 w 3085"/>
                  <a:gd name="T9" fmla="*/ 2147483647 h 2466"/>
                  <a:gd name="T10" fmla="*/ 2147483647 w 3085"/>
                  <a:gd name="T11" fmla="*/ 2147483647 h 2466"/>
                  <a:gd name="T12" fmla="*/ 2147483647 w 3085"/>
                  <a:gd name="T13" fmla="*/ 2147483647 h 2466"/>
                  <a:gd name="T14" fmla="*/ 2147483647 w 3085"/>
                  <a:gd name="T15" fmla="*/ 2147483647 h 2466"/>
                  <a:gd name="T16" fmla="*/ 2147483647 w 3085"/>
                  <a:gd name="T17" fmla="*/ 2147483647 h 2466"/>
                  <a:gd name="T18" fmla="*/ 2147483647 w 3085"/>
                  <a:gd name="T19" fmla="*/ 2147483647 h 2466"/>
                  <a:gd name="T20" fmla="*/ 2147483647 w 3085"/>
                  <a:gd name="T21" fmla="*/ 2147483647 h 2466"/>
                  <a:gd name="T22" fmla="*/ 2147483647 w 3085"/>
                  <a:gd name="T23" fmla="*/ 2147483647 h 2466"/>
                  <a:gd name="T24" fmla="*/ 2147483647 w 3085"/>
                  <a:gd name="T25" fmla="*/ 2147483647 h 2466"/>
                  <a:gd name="T26" fmla="*/ 2147483647 w 3085"/>
                  <a:gd name="T27" fmla="*/ 2147483647 h 2466"/>
                  <a:gd name="T28" fmla="*/ 2147483647 w 3085"/>
                  <a:gd name="T29" fmla="*/ 2147483647 h 2466"/>
                  <a:gd name="T30" fmla="*/ 2147483647 w 3085"/>
                  <a:gd name="T31" fmla="*/ 2147483647 h 2466"/>
                  <a:gd name="T32" fmla="*/ 2147483647 w 3085"/>
                  <a:gd name="T33" fmla="*/ 2147483647 h 2466"/>
                  <a:gd name="T34" fmla="*/ 2147483647 w 3085"/>
                  <a:gd name="T35" fmla="*/ 2147483647 h 2466"/>
                  <a:gd name="T36" fmla="*/ 2147483647 w 3085"/>
                  <a:gd name="T37" fmla="*/ 2147483647 h 2466"/>
                  <a:gd name="T38" fmla="*/ 2147483647 w 3085"/>
                  <a:gd name="T39" fmla="*/ 2147483647 h 2466"/>
                  <a:gd name="T40" fmla="*/ 2147483647 w 3085"/>
                  <a:gd name="T41" fmla="*/ 2147483647 h 2466"/>
                  <a:gd name="T42" fmla="*/ 2147483647 w 3085"/>
                  <a:gd name="T43" fmla="*/ 2147483647 h 2466"/>
                  <a:gd name="T44" fmla="*/ 2147483647 w 3085"/>
                  <a:gd name="T45" fmla="*/ 2147483647 h 2466"/>
                  <a:gd name="T46" fmla="*/ 2147483647 w 3085"/>
                  <a:gd name="T47" fmla="*/ 2147483647 h 2466"/>
                  <a:gd name="T48" fmla="*/ 2147483647 w 3085"/>
                  <a:gd name="T49" fmla="*/ 2147483647 h 2466"/>
                  <a:gd name="T50" fmla="*/ 2147483647 w 3085"/>
                  <a:gd name="T51" fmla="*/ 2147483647 h 2466"/>
                  <a:gd name="T52" fmla="*/ 2147483647 w 3085"/>
                  <a:gd name="T53" fmla="*/ 2147483647 h 2466"/>
                  <a:gd name="T54" fmla="*/ 2147483647 w 3085"/>
                  <a:gd name="T55" fmla="*/ 2147483647 h 2466"/>
                  <a:gd name="T56" fmla="*/ 2147483647 w 3085"/>
                  <a:gd name="T57" fmla="*/ 2147483647 h 2466"/>
                  <a:gd name="T58" fmla="*/ 2147483647 w 3085"/>
                  <a:gd name="T59" fmla="*/ 2147483647 h 2466"/>
                  <a:gd name="T60" fmla="*/ 2147483647 w 3085"/>
                  <a:gd name="T61" fmla="*/ 2147483647 h 2466"/>
                  <a:gd name="T62" fmla="*/ 2147483647 w 3085"/>
                  <a:gd name="T63" fmla="*/ 2147483647 h 2466"/>
                  <a:gd name="T64" fmla="*/ 2147483647 w 3085"/>
                  <a:gd name="T65" fmla="*/ 2147483647 h 2466"/>
                  <a:gd name="T66" fmla="*/ 2147483647 w 3085"/>
                  <a:gd name="T67" fmla="*/ 2147483647 h 2466"/>
                  <a:gd name="T68" fmla="*/ 2147483647 w 3085"/>
                  <a:gd name="T69" fmla="*/ 2147483647 h 2466"/>
                  <a:gd name="T70" fmla="*/ 2147483647 w 3085"/>
                  <a:gd name="T71" fmla="*/ 2147483647 h 2466"/>
                  <a:gd name="T72" fmla="*/ 2147483647 w 3085"/>
                  <a:gd name="T73" fmla="*/ 2147483647 h 2466"/>
                  <a:gd name="T74" fmla="*/ 2147483647 w 3085"/>
                  <a:gd name="T75" fmla="*/ 2147483647 h 2466"/>
                  <a:gd name="T76" fmla="*/ 119923597 w 3085"/>
                  <a:gd name="T77" fmla="*/ 2147483647 h 2466"/>
                  <a:gd name="T78" fmla="*/ 199872662 w 3085"/>
                  <a:gd name="T79" fmla="*/ 2147483647 h 2466"/>
                  <a:gd name="T80" fmla="*/ 39974532 w 3085"/>
                  <a:gd name="T81" fmla="*/ 2147483647 h 2466"/>
                  <a:gd name="T82" fmla="*/ 119923597 w 3085"/>
                  <a:gd name="T83" fmla="*/ 2147483647 h 2466"/>
                  <a:gd name="T84" fmla="*/ 199872662 w 3085"/>
                  <a:gd name="T85" fmla="*/ 2147483647 h 2466"/>
                  <a:gd name="T86" fmla="*/ 799490647 w 3085"/>
                  <a:gd name="T87" fmla="*/ 2147483647 h 2466"/>
                  <a:gd name="T88" fmla="*/ 1479057697 w 3085"/>
                  <a:gd name="T89" fmla="*/ 2147483647 h 2466"/>
                  <a:gd name="T90" fmla="*/ 1838828488 w 3085"/>
                  <a:gd name="T91" fmla="*/ 2147483647 h 2466"/>
                  <a:gd name="T92" fmla="*/ 1798853956 w 3085"/>
                  <a:gd name="T93" fmla="*/ 2147483647 h 2466"/>
                  <a:gd name="T94" fmla="*/ 1678930359 w 3085"/>
                  <a:gd name="T95" fmla="*/ 2147483647 h 2466"/>
                  <a:gd name="T96" fmla="*/ 2147483647 w 3085"/>
                  <a:gd name="T97" fmla="*/ 613060309 h 2466"/>
                  <a:gd name="T98" fmla="*/ 2147483647 w 3085"/>
                  <a:gd name="T99" fmla="*/ 204352642 h 2466"/>
                  <a:gd name="T100" fmla="*/ 2147483647 w 3085"/>
                  <a:gd name="T101" fmla="*/ 442766043 h 2466"/>
                  <a:gd name="T102" fmla="*/ 2147483647 w 3085"/>
                  <a:gd name="T103" fmla="*/ 1123943106 h 2466"/>
                  <a:gd name="T104" fmla="*/ 2147483647 w 3085"/>
                  <a:gd name="T105" fmla="*/ 817412951 h 2466"/>
                  <a:gd name="T106" fmla="*/ 2147483647 w 3085"/>
                  <a:gd name="T107" fmla="*/ 1328298130 h 2466"/>
                  <a:gd name="T108" fmla="*/ 2147483647 w 3085"/>
                  <a:gd name="T109" fmla="*/ 1532650773 h 2466"/>
                  <a:gd name="T110" fmla="*/ 2147483647 w 3085"/>
                  <a:gd name="T111" fmla="*/ 987709599 h 2466"/>
                  <a:gd name="T112" fmla="*/ 2147483647 w 3085"/>
                  <a:gd name="T113" fmla="*/ 749296198 h 2466"/>
                  <a:gd name="T114" fmla="*/ 2147483647 w 3085"/>
                  <a:gd name="T115" fmla="*/ 1089884729 h 2466"/>
                  <a:gd name="T116" fmla="*/ 2147483647 w 3085"/>
                  <a:gd name="T117" fmla="*/ 1158003865 h 2466"/>
                  <a:gd name="T118" fmla="*/ 2147483647 w 3085"/>
                  <a:gd name="T119" fmla="*/ 1123943106 h 2466"/>
                  <a:gd name="T120" fmla="*/ 2147483647 w 3085"/>
                  <a:gd name="T121" fmla="*/ 851473710 h 2466"/>
                  <a:gd name="T122" fmla="*/ 2147483647 w 3085"/>
                  <a:gd name="T123" fmla="*/ 681179445 h 2466"/>
                  <a:gd name="T124" fmla="*/ 2147483647 w 3085"/>
                  <a:gd name="T125" fmla="*/ 544943556 h 24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085" h="2466">
                    <a:moveTo>
                      <a:pt x="792" y="2412"/>
                    </a:moveTo>
                    <a:lnTo>
                      <a:pt x="786" y="2412"/>
                    </a:lnTo>
                    <a:lnTo>
                      <a:pt x="792" y="2412"/>
                    </a:lnTo>
                    <a:close/>
                    <a:moveTo>
                      <a:pt x="2665" y="90"/>
                    </a:moveTo>
                    <a:lnTo>
                      <a:pt x="2665" y="90"/>
                    </a:lnTo>
                    <a:lnTo>
                      <a:pt x="2665" y="84"/>
                    </a:lnTo>
                    <a:lnTo>
                      <a:pt x="2671" y="90"/>
                    </a:lnTo>
                    <a:lnTo>
                      <a:pt x="2671" y="84"/>
                    </a:lnTo>
                    <a:lnTo>
                      <a:pt x="2677" y="84"/>
                    </a:lnTo>
                    <a:lnTo>
                      <a:pt x="2677" y="90"/>
                    </a:lnTo>
                    <a:lnTo>
                      <a:pt x="2671" y="90"/>
                    </a:lnTo>
                    <a:lnTo>
                      <a:pt x="2677" y="90"/>
                    </a:lnTo>
                    <a:lnTo>
                      <a:pt x="2677" y="96"/>
                    </a:lnTo>
                    <a:lnTo>
                      <a:pt x="2683" y="90"/>
                    </a:lnTo>
                    <a:lnTo>
                      <a:pt x="2689" y="90"/>
                    </a:lnTo>
                    <a:lnTo>
                      <a:pt x="2695" y="84"/>
                    </a:lnTo>
                    <a:lnTo>
                      <a:pt x="2695" y="90"/>
                    </a:lnTo>
                    <a:lnTo>
                      <a:pt x="2689" y="96"/>
                    </a:lnTo>
                    <a:lnTo>
                      <a:pt x="2695" y="96"/>
                    </a:lnTo>
                    <a:lnTo>
                      <a:pt x="2695" y="90"/>
                    </a:lnTo>
                    <a:lnTo>
                      <a:pt x="2701" y="90"/>
                    </a:lnTo>
                    <a:lnTo>
                      <a:pt x="2707" y="96"/>
                    </a:lnTo>
                    <a:lnTo>
                      <a:pt x="2707" y="90"/>
                    </a:lnTo>
                    <a:lnTo>
                      <a:pt x="2713" y="84"/>
                    </a:lnTo>
                    <a:lnTo>
                      <a:pt x="2719" y="84"/>
                    </a:lnTo>
                    <a:lnTo>
                      <a:pt x="2719" y="78"/>
                    </a:lnTo>
                    <a:lnTo>
                      <a:pt x="2713" y="78"/>
                    </a:lnTo>
                    <a:lnTo>
                      <a:pt x="2719" y="78"/>
                    </a:lnTo>
                    <a:lnTo>
                      <a:pt x="2725" y="72"/>
                    </a:lnTo>
                    <a:lnTo>
                      <a:pt x="2719" y="72"/>
                    </a:lnTo>
                    <a:lnTo>
                      <a:pt x="2719" y="66"/>
                    </a:lnTo>
                    <a:lnTo>
                      <a:pt x="2725" y="66"/>
                    </a:lnTo>
                    <a:lnTo>
                      <a:pt x="2725" y="60"/>
                    </a:lnTo>
                    <a:lnTo>
                      <a:pt x="2731" y="54"/>
                    </a:lnTo>
                    <a:lnTo>
                      <a:pt x="2731" y="60"/>
                    </a:lnTo>
                    <a:lnTo>
                      <a:pt x="2731" y="54"/>
                    </a:lnTo>
                    <a:lnTo>
                      <a:pt x="2737" y="54"/>
                    </a:lnTo>
                    <a:lnTo>
                      <a:pt x="2737" y="48"/>
                    </a:lnTo>
                    <a:lnTo>
                      <a:pt x="2743" y="48"/>
                    </a:lnTo>
                    <a:lnTo>
                      <a:pt x="2743" y="42"/>
                    </a:lnTo>
                    <a:lnTo>
                      <a:pt x="2749" y="42"/>
                    </a:lnTo>
                    <a:lnTo>
                      <a:pt x="2755" y="42"/>
                    </a:lnTo>
                    <a:lnTo>
                      <a:pt x="2761" y="42"/>
                    </a:lnTo>
                    <a:lnTo>
                      <a:pt x="2767" y="42"/>
                    </a:lnTo>
                    <a:lnTo>
                      <a:pt x="2773" y="42"/>
                    </a:lnTo>
                    <a:lnTo>
                      <a:pt x="2779" y="42"/>
                    </a:lnTo>
                    <a:lnTo>
                      <a:pt x="2797" y="42"/>
                    </a:lnTo>
                    <a:lnTo>
                      <a:pt x="2803" y="42"/>
                    </a:lnTo>
                    <a:lnTo>
                      <a:pt x="2809" y="42"/>
                    </a:lnTo>
                    <a:lnTo>
                      <a:pt x="2815" y="42"/>
                    </a:lnTo>
                    <a:lnTo>
                      <a:pt x="2821" y="42"/>
                    </a:lnTo>
                    <a:lnTo>
                      <a:pt x="2821" y="48"/>
                    </a:lnTo>
                    <a:lnTo>
                      <a:pt x="2827" y="54"/>
                    </a:lnTo>
                    <a:lnTo>
                      <a:pt x="2827" y="60"/>
                    </a:lnTo>
                    <a:lnTo>
                      <a:pt x="2833" y="60"/>
                    </a:lnTo>
                    <a:lnTo>
                      <a:pt x="2833" y="66"/>
                    </a:lnTo>
                    <a:lnTo>
                      <a:pt x="2839" y="72"/>
                    </a:lnTo>
                    <a:lnTo>
                      <a:pt x="2851" y="84"/>
                    </a:lnTo>
                    <a:lnTo>
                      <a:pt x="2851" y="90"/>
                    </a:lnTo>
                    <a:lnTo>
                      <a:pt x="2857" y="96"/>
                    </a:lnTo>
                    <a:lnTo>
                      <a:pt x="2857" y="102"/>
                    </a:lnTo>
                    <a:lnTo>
                      <a:pt x="2863" y="102"/>
                    </a:lnTo>
                    <a:lnTo>
                      <a:pt x="2863" y="108"/>
                    </a:lnTo>
                    <a:lnTo>
                      <a:pt x="2869" y="120"/>
                    </a:lnTo>
                    <a:lnTo>
                      <a:pt x="2875" y="120"/>
                    </a:lnTo>
                    <a:lnTo>
                      <a:pt x="2875" y="126"/>
                    </a:lnTo>
                    <a:lnTo>
                      <a:pt x="2881" y="132"/>
                    </a:lnTo>
                    <a:lnTo>
                      <a:pt x="2881" y="138"/>
                    </a:lnTo>
                    <a:lnTo>
                      <a:pt x="2893" y="150"/>
                    </a:lnTo>
                    <a:lnTo>
                      <a:pt x="2893" y="156"/>
                    </a:lnTo>
                    <a:lnTo>
                      <a:pt x="2905" y="162"/>
                    </a:lnTo>
                    <a:lnTo>
                      <a:pt x="2905" y="168"/>
                    </a:lnTo>
                    <a:lnTo>
                      <a:pt x="2911" y="180"/>
                    </a:lnTo>
                    <a:lnTo>
                      <a:pt x="2917" y="180"/>
                    </a:lnTo>
                    <a:lnTo>
                      <a:pt x="2917" y="186"/>
                    </a:lnTo>
                    <a:lnTo>
                      <a:pt x="2923" y="186"/>
                    </a:lnTo>
                    <a:lnTo>
                      <a:pt x="2923" y="192"/>
                    </a:lnTo>
                    <a:lnTo>
                      <a:pt x="2923" y="198"/>
                    </a:lnTo>
                    <a:lnTo>
                      <a:pt x="2929" y="198"/>
                    </a:lnTo>
                    <a:lnTo>
                      <a:pt x="2929" y="204"/>
                    </a:lnTo>
                    <a:lnTo>
                      <a:pt x="2935" y="204"/>
                    </a:lnTo>
                    <a:lnTo>
                      <a:pt x="2935" y="216"/>
                    </a:lnTo>
                    <a:lnTo>
                      <a:pt x="2935" y="222"/>
                    </a:lnTo>
                    <a:lnTo>
                      <a:pt x="2935" y="228"/>
                    </a:lnTo>
                    <a:lnTo>
                      <a:pt x="2941" y="228"/>
                    </a:lnTo>
                    <a:lnTo>
                      <a:pt x="2941" y="234"/>
                    </a:lnTo>
                    <a:lnTo>
                      <a:pt x="2941" y="240"/>
                    </a:lnTo>
                    <a:lnTo>
                      <a:pt x="2941" y="252"/>
                    </a:lnTo>
                    <a:lnTo>
                      <a:pt x="2941" y="258"/>
                    </a:lnTo>
                    <a:lnTo>
                      <a:pt x="2947" y="258"/>
                    </a:lnTo>
                    <a:lnTo>
                      <a:pt x="2947" y="264"/>
                    </a:lnTo>
                    <a:lnTo>
                      <a:pt x="2947" y="270"/>
                    </a:lnTo>
                    <a:lnTo>
                      <a:pt x="2947" y="276"/>
                    </a:lnTo>
                    <a:lnTo>
                      <a:pt x="2947" y="288"/>
                    </a:lnTo>
                    <a:lnTo>
                      <a:pt x="2947" y="294"/>
                    </a:lnTo>
                    <a:lnTo>
                      <a:pt x="2953" y="300"/>
                    </a:lnTo>
                    <a:lnTo>
                      <a:pt x="2953" y="306"/>
                    </a:lnTo>
                    <a:lnTo>
                      <a:pt x="2959" y="330"/>
                    </a:lnTo>
                    <a:lnTo>
                      <a:pt x="2959" y="336"/>
                    </a:lnTo>
                    <a:lnTo>
                      <a:pt x="2959" y="342"/>
                    </a:lnTo>
                    <a:lnTo>
                      <a:pt x="2959" y="348"/>
                    </a:lnTo>
                    <a:lnTo>
                      <a:pt x="2965" y="348"/>
                    </a:lnTo>
                    <a:lnTo>
                      <a:pt x="2965" y="354"/>
                    </a:lnTo>
                    <a:lnTo>
                      <a:pt x="2959" y="354"/>
                    </a:lnTo>
                    <a:lnTo>
                      <a:pt x="2959" y="360"/>
                    </a:lnTo>
                    <a:lnTo>
                      <a:pt x="2959" y="366"/>
                    </a:lnTo>
                    <a:lnTo>
                      <a:pt x="2959" y="372"/>
                    </a:lnTo>
                    <a:lnTo>
                      <a:pt x="2959" y="366"/>
                    </a:lnTo>
                    <a:lnTo>
                      <a:pt x="2965" y="366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59" y="378"/>
                    </a:lnTo>
                    <a:lnTo>
                      <a:pt x="2965" y="384"/>
                    </a:lnTo>
                    <a:lnTo>
                      <a:pt x="2965" y="390"/>
                    </a:lnTo>
                    <a:lnTo>
                      <a:pt x="2971" y="390"/>
                    </a:lnTo>
                    <a:lnTo>
                      <a:pt x="2977" y="390"/>
                    </a:lnTo>
                    <a:lnTo>
                      <a:pt x="2983" y="390"/>
                    </a:lnTo>
                    <a:lnTo>
                      <a:pt x="2989" y="396"/>
                    </a:lnTo>
                    <a:lnTo>
                      <a:pt x="2989" y="390"/>
                    </a:lnTo>
                    <a:lnTo>
                      <a:pt x="2995" y="390"/>
                    </a:lnTo>
                    <a:lnTo>
                      <a:pt x="3001" y="390"/>
                    </a:lnTo>
                    <a:lnTo>
                      <a:pt x="3007" y="390"/>
                    </a:lnTo>
                    <a:lnTo>
                      <a:pt x="3013" y="390"/>
                    </a:lnTo>
                    <a:lnTo>
                      <a:pt x="3019" y="390"/>
                    </a:lnTo>
                    <a:lnTo>
                      <a:pt x="3025" y="390"/>
                    </a:lnTo>
                    <a:lnTo>
                      <a:pt x="3025" y="396"/>
                    </a:lnTo>
                    <a:lnTo>
                      <a:pt x="3031" y="396"/>
                    </a:lnTo>
                    <a:lnTo>
                      <a:pt x="3031" y="390"/>
                    </a:lnTo>
                    <a:lnTo>
                      <a:pt x="3031" y="396"/>
                    </a:lnTo>
                    <a:lnTo>
                      <a:pt x="3037" y="396"/>
                    </a:lnTo>
                    <a:lnTo>
                      <a:pt x="3043" y="396"/>
                    </a:lnTo>
                    <a:lnTo>
                      <a:pt x="3043" y="402"/>
                    </a:lnTo>
                    <a:lnTo>
                      <a:pt x="3049" y="402"/>
                    </a:lnTo>
                    <a:lnTo>
                      <a:pt x="3043" y="402"/>
                    </a:lnTo>
                    <a:lnTo>
                      <a:pt x="3043" y="408"/>
                    </a:lnTo>
                    <a:lnTo>
                      <a:pt x="3049" y="408"/>
                    </a:lnTo>
                    <a:lnTo>
                      <a:pt x="3055" y="414"/>
                    </a:lnTo>
                    <a:lnTo>
                      <a:pt x="3055" y="420"/>
                    </a:lnTo>
                    <a:lnTo>
                      <a:pt x="3055" y="426"/>
                    </a:lnTo>
                    <a:lnTo>
                      <a:pt x="3061" y="426"/>
                    </a:lnTo>
                    <a:lnTo>
                      <a:pt x="3067" y="426"/>
                    </a:lnTo>
                    <a:lnTo>
                      <a:pt x="3067" y="432"/>
                    </a:lnTo>
                    <a:lnTo>
                      <a:pt x="3067" y="438"/>
                    </a:lnTo>
                    <a:lnTo>
                      <a:pt x="3073" y="438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85" y="438"/>
                    </a:lnTo>
                    <a:lnTo>
                      <a:pt x="3085" y="444"/>
                    </a:lnTo>
                    <a:lnTo>
                      <a:pt x="3079" y="450"/>
                    </a:lnTo>
                    <a:lnTo>
                      <a:pt x="3079" y="456"/>
                    </a:lnTo>
                    <a:lnTo>
                      <a:pt x="3079" y="462"/>
                    </a:lnTo>
                    <a:lnTo>
                      <a:pt x="3079" y="468"/>
                    </a:lnTo>
                    <a:lnTo>
                      <a:pt x="3073" y="468"/>
                    </a:lnTo>
                    <a:lnTo>
                      <a:pt x="3073" y="474"/>
                    </a:lnTo>
                    <a:lnTo>
                      <a:pt x="3073" y="480"/>
                    </a:lnTo>
                    <a:lnTo>
                      <a:pt x="3073" y="486"/>
                    </a:lnTo>
                    <a:lnTo>
                      <a:pt x="3079" y="492"/>
                    </a:lnTo>
                    <a:lnTo>
                      <a:pt x="3079" y="498"/>
                    </a:lnTo>
                    <a:lnTo>
                      <a:pt x="3079" y="504"/>
                    </a:lnTo>
                    <a:lnTo>
                      <a:pt x="3079" y="510"/>
                    </a:lnTo>
                    <a:lnTo>
                      <a:pt x="3073" y="510"/>
                    </a:lnTo>
                    <a:lnTo>
                      <a:pt x="3073" y="516"/>
                    </a:lnTo>
                    <a:lnTo>
                      <a:pt x="3067" y="516"/>
                    </a:lnTo>
                    <a:lnTo>
                      <a:pt x="3067" y="522"/>
                    </a:lnTo>
                    <a:lnTo>
                      <a:pt x="3073" y="522"/>
                    </a:lnTo>
                    <a:lnTo>
                      <a:pt x="3067" y="522"/>
                    </a:lnTo>
                    <a:lnTo>
                      <a:pt x="3067" y="528"/>
                    </a:lnTo>
                    <a:lnTo>
                      <a:pt x="3067" y="534"/>
                    </a:lnTo>
                    <a:lnTo>
                      <a:pt x="3067" y="540"/>
                    </a:lnTo>
                    <a:lnTo>
                      <a:pt x="3067" y="546"/>
                    </a:lnTo>
                    <a:lnTo>
                      <a:pt x="3061" y="546"/>
                    </a:lnTo>
                    <a:lnTo>
                      <a:pt x="3061" y="552"/>
                    </a:lnTo>
                    <a:lnTo>
                      <a:pt x="3055" y="552"/>
                    </a:lnTo>
                    <a:lnTo>
                      <a:pt x="3055" y="558"/>
                    </a:lnTo>
                    <a:lnTo>
                      <a:pt x="3061" y="564"/>
                    </a:lnTo>
                    <a:lnTo>
                      <a:pt x="3067" y="564"/>
                    </a:lnTo>
                    <a:lnTo>
                      <a:pt x="3067" y="570"/>
                    </a:lnTo>
                    <a:lnTo>
                      <a:pt x="3073" y="570"/>
                    </a:lnTo>
                    <a:lnTo>
                      <a:pt x="3073" y="576"/>
                    </a:lnTo>
                    <a:lnTo>
                      <a:pt x="3079" y="576"/>
                    </a:lnTo>
                    <a:lnTo>
                      <a:pt x="3079" y="582"/>
                    </a:lnTo>
                    <a:lnTo>
                      <a:pt x="3079" y="588"/>
                    </a:lnTo>
                    <a:lnTo>
                      <a:pt x="3079" y="594"/>
                    </a:lnTo>
                    <a:lnTo>
                      <a:pt x="3079" y="600"/>
                    </a:lnTo>
                    <a:lnTo>
                      <a:pt x="3079" y="606"/>
                    </a:lnTo>
                    <a:lnTo>
                      <a:pt x="3073" y="606"/>
                    </a:lnTo>
                    <a:lnTo>
                      <a:pt x="3067" y="612"/>
                    </a:lnTo>
                    <a:lnTo>
                      <a:pt x="3061" y="612"/>
                    </a:lnTo>
                    <a:lnTo>
                      <a:pt x="3049" y="618"/>
                    </a:lnTo>
                    <a:lnTo>
                      <a:pt x="3043" y="618"/>
                    </a:lnTo>
                    <a:lnTo>
                      <a:pt x="3037" y="618"/>
                    </a:lnTo>
                    <a:lnTo>
                      <a:pt x="3031" y="618"/>
                    </a:lnTo>
                    <a:lnTo>
                      <a:pt x="3031" y="624"/>
                    </a:lnTo>
                    <a:lnTo>
                      <a:pt x="3025" y="624"/>
                    </a:lnTo>
                    <a:lnTo>
                      <a:pt x="3025" y="630"/>
                    </a:lnTo>
                    <a:lnTo>
                      <a:pt x="3019" y="636"/>
                    </a:lnTo>
                    <a:lnTo>
                      <a:pt x="3013" y="636"/>
                    </a:lnTo>
                    <a:lnTo>
                      <a:pt x="3007" y="642"/>
                    </a:lnTo>
                    <a:lnTo>
                      <a:pt x="3001" y="642"/>
                    </a:lnTo>
                    <a:lnTo>
                      <a:pt x="2995" y="642"/>
                    </a:lnTo>
                    <a:lnTo>
                      <a:pt x="2995" y="648"/>
                    </a:lnTo>
                    <a:lnTo>
                      <a:pt x="2989" y="648"/>
                    </a:lnTo>
                    <a:lnTo>
                      <a:pt x="2983" y="654"/>
                    </a:lnTo>
                    <a:lnTo>
                      <a:pt x="2977" y="654"/>
                    </a:lnTo>
                    <a:lnTo>
                      <a:pt x="2971" y="660"/>
                    </a:lnTo>
                    <a:lnTo>
                      <a:pt x="2971" y="666"/>
                    </a:lnTo>
                    <a:lnTo>
                      <a:pt x="2965" y="666"/>
                    </a:lnTo>
                    <a:lnTo>
                      <a:pt x="2965" y="672"/>
                    </a:lnTo>
                    <a:lnTo>
                      <a:pt x="2959" y="672"/>
                    </a:lnTo>
                    <a:lnTo>
                      <a:pt x="2953" y="672"/>
                    </a:lnTo>
                    <a:lnTo>
                      <a:pt x="2947" y="672"/>
                    </a:lnTo>
                    <a:lnTo>
                      <a:pt x="2947" y="678"/>
                    </a:lnTo>
                    <a:lnTo>
                      <a:pt x="2941" y="678"/>
                    </a:lnTo>
                    <a:lnTo>
                      <a:pt x="2935" y="678"/>
                    </a:lnTo>
                    <a:lnTo>
                      <a:pt x="2935" y="672"/>
                    </a:lnTo>
                    <a:lnTo>
                      <a:pt x="2929" y="672"/>
                    </a:lnTo>
                    <a:lnTo>
                      <a:pt x="2929" y="666"/>
                    </a:lnTo>
                    <a:lnTo>
                      <a:pt x="2923" y="666"/>
                    </a:lnTo>
                    <a:lnTo>
                      <a:pt x="2917" y="666"/>
                    </a:lnTo>
                    <a:lnTo>
                      <a:pt x="2911" y="660"/>
                    </a:lnTo>
                    <a:lnTo>
                      <a:pt x="2905" y="660"/>
                    </a:lnTo>
                    <a:lnTo>
                      <a:pt x="2905" y="666"/>
                    </a:lnTo>
                    <a:lnTo>
                      <a:pt x="2905" y="672"/>
                    </a:lnTo>
                    <a:lnTo>
                      <a:pt x="2899" y="678"/>
                    </a:lnTo>
                    <a:lnTo>
                      <a:pt x="2893" y="684"/>
                    </a:lnTo>
                    <a:lnTo>
                      <a:pt x="2893" y="690"/>
                    </a:lnTo>
                    <a:lnTo>
                      <a:pt x="2893" y="696"/>
                    </a:lnTo>
                    <a:lnTo>
                      <a:pt x="2887" y="702"/>
                    </a:lnTo>
                    <a:lnTo>
                      <a:pt x="2881" y="702"/>
                    </a:lnTo>
                    <a:lnTo>
                      <a:pt x="2881" y="708"/>
                    </a:lnTo>
                    <a:lnTo>
                      <a:pt x="2875" y="714"/>
                    </a:lnTo>
                    <a:lnTo>
                      <a:pt x="2875" y="720"/>
                    </a:lnTo>
                    <a:lnTo>
                      <a:pt x="2869" y="720"/>
                    </a:lnTo>
                    <a:lnTo>
                      <a:pt x="2863" y="726"/>
                    </a:lnTo>
                    <a:lnTo>
                      <a:pt x="2863" y="732"/>
                    </a:lnTo>
                    <a:lnTo>
                      <a:pt x="2863" y="738"/>
                    </a:lnTo>
                    <a:lnTo>
                      <a:pt x="2857" y="738"/>
                    </a:lnTo>
                    <a:lnTo>
                      <a:pt x="2851" y="738"/>
                    </a:lnTo>
                    <a:lnTo>
                      <a:pt x="2845" y="744"/>
                    </a:lnTo>
                    <a:lnTo>
                      <a:pt x="2839" y="744"/>
                    </a:lnTo>
                    <a:lnTo>
                      <a:pt x="2833" y="750"/>
                    </a:lnTo>
                    <a:lnTo>
                      <a:pt x="2833" y="756"/>
                    </a:lnTo>
                    <a:lnTo>
                      <a:pt x="2833" y="762"/>
                    </a:lnTo>
                    <a:lnTo>
                      <a:pt x="2833" y="768"/>
                    </a:lnTo>
                    <a:lnTo>
                      <a:pt x="2833" y="774"/>
                    </a:lnTo>
                    <a:lnTo>
                      <a:pt x="2827" y="774"/>
                    </a:lnTo>
                    <a:lnTo>
                      <a:pt x="2827" y="780"/>
                    </a:lnTo>
                    <a:lnTo>
                      <a:pt x="2827" y="786"/>
                    </a:lnTo>
                    <a:lnTo>
                      <a:pt x="2821" y="786"/>
                    </a:lnTo>
                    <a:lnTo>
                      <a:pt x="2821" y="792"/>
                    </a:lnTo>
                    <a:lnTo>
                      <a:pt x="2815" y="792"/>
                    </a:lnTo>
                    <a:lnTo>
                      <a:pt x="2815" y="798"/>
                    </a:lnTo>
                    <a:lnTo>
                      <a:pt x="2809" y="804"/>
                    </a:lnTo>
                    <a:lnTo>
                      <a:pt x="2809" y="810"/>
                    </a:lnTo>
                    <a:lnTo>
                      <a:pt x="2809" y="816"/>
                    </a:lnTo>
                    <a:lnTo>
                      <a:pt x="2803" y="822"/>
                    </a:lnTo>
                    <a:lnTo>
                      <a:pt x="2797" y="828"/>
                    </a:lnTo>
                    <a:lnTo>
                      <a:pt x="2791" y="834"/>
                    </a:lnTo>
                    <a:lnTo>
                      <a:pt x="2791" y="840"/>
                    </a:lnTo>
                    <a:lnTo>
                      <a:pt x="2791" y="846"/>
                    </a:lnTo>
                    <a:lnTo>
                      <a:pt x="2791" y="852"/>
                    </a:lnTo>
                    <a:lnTo>
                      <a:pt x="2791" y="858"/>
                    </a:lnTo>
                    <a:lnTo>
                      <a:pt x="2797" y="858"/>
                    </a:lnTo>
                    <a:lnTo>
                      <a:pt x="2797" y="864"/>
                    </a:lnTo>
                    <a:lnTo>
                      <a:pt x="2797" y="870"/>
                    </a:lnTo>
                    <a:lnTo>
                      <a:pt x="2797" y="876"/>
                    </a:lnTo>
                    <a:lnTo>
                      <a:pt x="2791" y="876"/>
                    </a:lnTo>
                    <a:lnTo>
                      <a:pt x="2791" y="882"/>
                    </a:lnTo>
                    <a:lnTo>
                      <a:pt x="2791" y="888"/>
                    </a:lnTo>
                    <a:lnTo>
                      <a:pt x="2791" y="894"/>
                    </a:lnTo>
                    <a:lnTo>
                      <a:pt x="2791" y="900"/>
                    </a:lnTo>
                    <a:lnTo>
                      <a:pt x="2785" y="900"/>
                    </a:lnTo>
                    <a:lnTo>
                      <a:pt x="2785" y="906"/>
                    </a:lnTo>
                    <a:lnTo>
                      <a:pt x="2785" y="912"/>
                    </a:lnTo>
                    <a:lnTo>
                      <a:pt x="2785" y="918"/>
                    </a:lnTo>
                    <a:lnTo>
                      <a:pt x="2785" y="924"/>
                    </a:lnTo>
                    <a:lnTo>
                      <a:pt x="2779" y="930"/>
                    </a:lnTo>
                    <a:lnTo>
                      <a:pt x="2779" y="936"/>
                    </a:lnTo>
                    <a:lnTo>
                      <a:pt x="2773" y="936"/>
                    </a:lnTo>
                    <a:lnTo>
                      <a:pt x="2773" y="942"/>
                    </a:lnTo>
                    <a:lnTo>
                      <a:pt x="2773" y="948"/>
                    </a:lnTo>
                    <a:lnTo>
                      <a:pt x="2767" y="954"/>
                    </a:lnTo>
                    <a:lnTo>
                      <a:pt x="2761" y="960"/>
                    </a:lnTo>
                    <a:lnTo>
                      <a:pt x="2761" y="966"/>
                    </a:lnTo>
                    <a:lnTo>
                      <a:pt x="2755" y="966"/>
                    </a:lnTo>
                    <a:lnTo>
                      <a:pt x="2749" y="966"/>
                    </a:lnTo>
                    <a:lnTo>
                      <a:pt x="2743" y="966"/>
                    </a:lnTo>
                    <a:lnTo>
                      <a:pt x="2737" y="972"/>
                    </a:lnTo>
                    <a:lnTo>
                      <a:pt x="2731" y="978"/>
                    </a:lnTo>
                    <a:lnTo>
                      <a:pt x="2725" y="984"/>
                    </a:lnTo>
                    <a:lnTo>
                      <a:pt x="2719" y="990"/>
                    </a:lnTo>
                    <a:lnTo>
                      <a:pt x="2719" y="996"/>
                    </a:lnTo>
                    <a:lnTo>
                      <a:pt x="2719" y="1002"/>
                    </a:lnTo>
                    <a:lnTo>
                      <a:pt x="2725" y="1002"/>
                    </a:lnTo>
                    <a:lnTo>
                      <a:pt x="2725" y="1008"/>
                    </a:lnTo>
                    <a:lnTo>
                      <a:pt x="2725" y="1014"/>
                    </a:lnTo>
                    <a:lnTo>
                      <a:pt x="2719" y="1020"/>
                    </a:lnTo>
                    <a:lnTo>
                      <a:pt x="2713" y="1026"/>
                    </a:lnTo>
                    <a:lnTo>
                      <a:pt x="2713" y="1032"/>
                    </a:lnTo>
                    <a:lnTo>
                      <a:pt x="2713" y="1038"/>
                    </a:lnTo>
                    <a:lnTo>
                      <a:pt x="2719" y="1038"/>
                    </a:lnTo>
                    <a:lnTo>
                      <a:pt x="2725" y="1038"/>
                    </a:lnTo>
                    <a:lnTo>
                      <a:pt x="2725" y="1044"/>
                    </a:lnTo>
                    <a:lnTo>
                      <a:pt x="2731" y="1044"/>
                    </a:lnTo>
                    <a:lnTo>
                      <a:pt x="2731" y="1050"/>
                    </a:lnTo>
                    <a:lnTo>
                      <a:pt x="2725" y="1056"/>
                    </a:lnTo>
                    <a:lnTo>
                      <a:pt x="2725" y="1062"/>
                    </a:lnTo>
                    <a:lnTo>
                      <a:pt x="2719" y="1068"/>
                    </a:lnTo>
                    <a:lnTo>
                      <a:pt x="2725" y="1074"/>
                    </a:lnTo>
                    <a:lnTo>
                      <a:pt x="2719" y="1074"/>
                    </a:lnTo>
                    <a:lnTo>
                      <a:pt x="2719" y="1080"/>
                    </a:lnTo>
                    <a:lnTo>
                      <a:pt x="2719" y="1086"/>
                    </a:lnTo>
                    <a:lnTo>
                      <a:pt x="2719" y="1092"/>
                    </a:lnTo>
                    <a:lnTo>
                      <a:pt x="2719" y="1098"/>
                    </a:lnTo>
                    <a:lnTo>
                      <a:pt x="2719" y="1104"/>
                    </a:lnTo>
                    <a:lnTo>
                      <a:pt x="2713" y="1110"/>
                    </a:lnTo>
                    <a:lnTo>
                      <a:pt x="2713" y="1116"/>
                    </a:lnTo>
                    <a:lnTo>
                      <a:pt x="2707" y="1116"/>
                    </a:lnTo>
                    <a:lnTo>
                      <a:pt x="2701" y="1116"/>
                    </a:lnTo>
                    <a:lnTo>
                      <a:pt x="2701" y="1122"/>
                    </a:lnTo>
                    <a:lnTo>
                      <a:pt x="2695" y="1122"/>
                    </a:lnTo>
                    <a:lnTo>
                      <a:pt x="2689" y="1122"/>
                    </a:lnTo>
                    <a:lnTo>
                      <a:pt x="2683" y="1122"/>
                    </a:lnTo>
                    <a:lnTo>
                      <a:pt x="2677" y="1122"/>
                    </a:lnTo>
                    <a:lnTo>
                      <a:pt x="2671" y="1122"/>
                    </a:lnTo>
                    <a:lnTo>
                      <a:pt x="2665" y="1122"/>
                    </a:lnTo>
                    <a:lnTo>
                      <a:pt x="2659" y="1128"/>
                    </a:lnTo>
                    <a:lnTo>
                      <a:pt x="2653" y="1134"/>
                    </a:lnTo>
                    <a:lnTo>
                      <a:pt x="2647" y="1134"/>
                    </a:lnTo>
                    <a:lnTo>
                      <a:pt x="2647" y="1140"/>
                    </a:lnTo>
                    <a:lnTo>
                      <a:pt x="2641" y="1140"/>
                    </a:lnTo>
                    <a:lnTo>
                      <a:pt x="2635" y="1140"/>
                    </a:lnTo>
                    <a:lnTo>
                      <a:pt x="2635" y="1146"/>
                    </a:lnTo>
                    <a:lnTo>
                      <a:pt x="2629" y="1146"/>
                    </a:lnTo>
                    <a:lnTo>
                      <a:pt x="2623" y="1152"/>
                    </a:lnTo>
                    <a:lnTo>
                      <a:pt x="2617" y="1158"/>
                    </a:lnTo>
                    <a:lnTo>
                      <a:pt x="2617" y="1164"/>
                    </a:lnTo>
                    <a:lnTo>
                      <a:pt x="2623" y="1164"/>
                    </a:lnTo>
                    <a:lnTo>
                      <a:pt x="2629" y="1164"/>
                    </a:lnTo>
                    <a:lnTo>
                      <a:pt x="2629" y="1170"/>
                    </a:lnTo>
                    <a:lnTo>
                      <a:pt x="2629" y="1176"/>
                    </a:lnTo>
                    <a:lnTo>
                      <a:pt x="2629" y="1182"/>
                    </a:lnTo>
                    <a:lnTo>
                      <a:pt x="2629" y="1188"/>
                    </a:lnTo>
                    <a:lnTo>
                      <a:pt x="2629" y="1194"/>
                    </a:lnTo>
                    <a:lnTo>
                      <a:pt x="2629" y="1200"/>
                    </a:lnTo>
                    <a:lnTo>
                      <a:pt x="2629" y="1206"/>
                    </a:lnTo>
                    <a:lnTo>
                      <a:pt x="2623" y="1206"/>
                    </a:lnTo>
                    <a:lnTo>
                      <a:pt x="2623" y="1212"/>
                    </a:lnTo>
                    <a:lnTo>
                      <a:pt x="2623" y="1218"/>
                    </a:lnTo>
                    <a:lnTo>
                      <a:pt x="2629" y="1218"/>
                    </a:lnTo>
                    <a:lnTo>
                      <a:pt x="2629" y="1224"/>
                    </a:lnTo>
                    <a:lnTo>
                      <a:pt x="2623" y="1230"/>
                    </a:lnTo>
                    <a:lnTo>
                      <a:pt x="2629" y="1230"/>
                    </a:lnTo>
                    <a:lnTo>
                      <a:pt x="2623" y="1236"/>
                    </a:lnTo>
                    <a:lnTo>
                      <a:pt x="2623" y="1242"/>
                    </a:lnTo>
                    <a:lnTo>
                      <a:pt x="2623" y="1248"/>
                    </a:lnTo>
                    <a:lnTo>
                      <a:pt x="2617" y="1254"/>
                    </a:lnTo>
                    <a:lnTo>
                      <a:pt x="2617" y="1260"/>
                    </a:lnTo>
                    <a:lnTo>
                      <a:pt x="2611" y="1266"/>
                    </a:lnTo>
                    <a:lnTo>
                      <a:pt x="2605" y="1272"/>
                    </a:lnTo>
                    <a:lnTo>
                      <a:pt x="2599" y="1278"/>
                    </a:lnTo>
                    <a:lnTo>
                      <a:pt x="2605" y="1284"/>
                    </a:lnTo>
                    <a:lnTo>
                      <a:pt x="2599" y="1290"/>
                    </a:lnTo>
                    <a:lnTo>
                      <a:pt x="2599" y="1296"/>
                    </a:lnTo>
                    <a:lnTo>
                      <a:pt x="2605" y="1296"/>
                    </a:lnTo>
                    <a:lnTo>
                      <a:pt x="2605" y="1302"/>
                    </a:lnTo>
                    <a:lnTo>
                      <a:pt x="2605" y="1308"/>
                    </a:lnTo>
                    <a:lnTo>
                      <a:pt x="2605" y="1314"/>
                    </a:lnTo>
                    <a:lnTo>
                      <a:pt x="2599" y="1314"/>
                    </a:lnTo>
                    <a:lnTo>
                      <a:pt x="2599" y="1320"/>
                    </a:lnTo>
                    <a:lnTo>
                      <a:pt x="2593" y="1320"/>
                    </a:lnTo>
                    <a:lnTo>
                      <a:pt x="2593" y="1314"/>
                    </a:lnTo>
                    <a:lnTo>
                      <a:pt x="2587" y="1320"/>
                    </a:lnTo>
                    <a:lnTo>
                      <a:pt x="2581" y="1320"/>
                    </a:lnTo>
                    <a:lnTo>
                      <a:pt x="2581" y="1326"/>
                    </a:lnTo>
                    <a:lnTo>
                      <a:pt x="2581" y="1332"/>
                    </a:lnTo>
                    <a:lnTo>
                      <a:pt x="2581" y="1338"/>
                    </a:lnTo>
                    <a:lnTo>
                      <a:pt x="2575" y="1338"/>
                    </a:lnTo>
                    <a:lnTo>
                      <a:pt x="2575" y="1344"/>
                    </a:lnTo>
                    <a:lnTo>
                      <a:pt x="2569" y="1350"/>
                    </a:lnTo>
                    <a:lnTo>
                      <a:pt x="2569" y="1344"/>
                    </a:lnTo>
                    <a:lnTo>
                      <a:pt x="2563" y="1344"/>
                    </a:lnTo>
                    <a:lnTo>
                      <a:pt x="2557" y="1350"/>
                    </a:lnTo>
                    <a:lnTo>
                      <a:pt x="2551" y="1356"/>
                    </a:lnTo>
                    <a:lnTo>
                      <a:pt x="2545" y="1356"/>
                    </a:lnTo>
                    <a:lnTo>
                      <a:pt x="2539" y="1356"/>
                    </a:lnTo>
                    <a:lnTo>
                      <a:pt x="2533" y="1356"/>
                    </a:lnTo>
                    <a:lnTo>
                      <a:pt x="2527" y="1350"/>
                    </a:lnTo>
                    <a:lnTo>
                      <a:pt x="2521" y="1350"/>
                    </a:lnTo>
                    <a:lnTo>
                      <a:pt x="2521" y="1356"/>
                    </a:lnTo>
                    <a:lnTo>
                      <a:pt x="2521" y="1362"/>
                    </a:lnTo>
                    <a:lnTo>
                      <a:pt x="2515" y="1362"/>
                    </a:lnTo>
                    <a:lnTo>
                      <a:pt x="2515" y="1368"/>
                    </a:lnTo>
                    <a:lnTo>
                      <a:pt x="2509" y="1368"/>
                    </a:lnTo>
                    <a:lnTo>
                      <a:pt x="2509" y="1374"/>
                    </a:lnTo>
                    <a:lnTo>
                      <a:pt x="2509" y="1380"/>
                    </a:lnTo>
                    <a:lnTo>
                      <a:pt x="2503" y="1386"/>
                    </a:lnTo>
                    <a:lnTo>
                      <a:pt x="2503" y="1392"/>
                    </a:lnTo>
                    <a:lnTo>
                      <a:pt x="2497" y="1392"/>
                    </a:lnTo>
                    <a:lnTo>
                      <a:pt x="2491" y="1386"/>
                    </a:lnTo>
                    <a:lnTo>
                      <a:pt x="2491" y="1392"/>
                    </a:lnTo>
                    <a:lnTo>
                      <a:pt x="2485" y="1392"/>
                    </a:lnTo>
                    <a:lnTo>
                      <a:pt x="2479" y="1392"/>
                    </a:lnTo>
                    <a:lnTo>
                      <a:pt x="2473" y="1392"/>
                    </a:lnTo>
                    <a:lnTo>
                      <a:pt x="2473" y="1398"/>
                    </a:lnTo>
                    <a:lnTo>
                      <a:pt x="2467" y="1398"/>
                    </a:lnTo>
                    <a:lnTo>
                      <a:pt x="2461" y="1398"/>
                    </a:lnTo>
                    <a:lnTo>
                      <a:pt x="2461" y="1404"/>
                    </a:lnTo>
                    <a:lnTo>
                      <a:pt x="2455" y="1410"/>
                    </a:lnTo>
                    <a:lnTo>
                      <a:pt x="2455" y="1416"/>
                    </a:lnTo>
                    <a:lnTo>
                      <a:pt x="2455" y="1422"/>
                    </a:lnTo>
                    <a:lnTo>
                      <a:pt x="2461" y="1428"/>
                    </a:lnTo>
                    <a:lnTo>
                      <a:pt x="2461" y="1440"/>
                    </a:lnTo>
                    <a:lnTo>
                      <a:pt x="2467" y="1452"/>
                    </a:lnTo>
                    <a:lnTo>
                      <a:pt x="2467" y="1464"/>
                    </a:lnTo>
                    <a:lnTo>
                      <a:pt x="2467" y="1470"/>
                    </a:lnTo>
                    <a:lnTo>
                      <a:pt x="2461" y="1470"/>
                    </a:lnTo>
                    <a:lnTo>
                      <a:pt x="2461" y="1476"/>
                    </a:lnTo>
                    <a:lnTo>
                      <a:pt x="2455" y="1476"/>
                    </a:lnTo>
                    <a:lnTo>
                      <a:pt x="2455" y="1482"/>
                    </a:lnTo>
                    <a:lnTo>
                      <a:pt x="2449" y="1488"/>
                    </a:lnTo>
                    <a:lnTo>
                      <a:pt x="2455" y="1494"/>
                    </a:lnTo>
                    <a:lnTo>
                      <a:pt x="2455" y="1500"/>
                    </a:lnTo>
                    <a:lnTo>
                      <a:pt x="2455" y="1506"/>
                    </a:lnTo>
                    <a:lnTo>
                      <a:pt x="2455" y="1512"/>
                    </a:lnTo>
                    <a:lnTo>
                      <a:pt x="2455" y="1518"/>
                    </a:lnTo>
                    <a:lnTo>
                      <a:pt x="2449" y="1524"/>
                    </a:lnTo>
                    <a:lnTo>
                      <a:pt x="2449" y="1530"/>
                    </a:lnTo>
                    <a:lnTo>
                      <a:pt x="2443" y="1530"/>
                    </a:lnTo>
                    <a:lnTo>
                      <a:pt x="2443" y="1536"/>
                    </a:lnTo>
                    <a:lnTo>
                      <a:pt x="2437" y="1536"/>
                    </a:lnTo>
                    <a:lnTo>
                      <a:pt x="2437" y="1542"/>
                    </a:lnTo>
                    <a:lnTo>
                      <a:pt x="2431" y="1548"/>
                    </a:lnTo>
                    <a:lnTo>
                      <a:pt x="2425" y="1548"/>
                    </a:lnTo>
                    <a:lnTo>
                      <a:pt x="2425" y="1554"/>
                    </a:lnTo>
                    <a:lnTo>
                      <a:pt x="2419" y="1560"/>
                    </a:lnTo>
                    <a:lnTo>
                      <a:pt x="2419" y="1566"/>
                    </a:lnTo>
                    <a:lnTo>
                      <a:pt x="2413" y="1566"/>
                    </a:lnTo>
                    <a:lnTo>
                      <a:pt x="2413" y="1572"/>
                    </a:lnTo>
                    <a:lnTo>
                      <a:pt x="2413" y="1578"/>
                    </a:lnTo>
                    <a:lnTo>
                      <a:pt x="2407" y="1578"/>
                    </a:lnTo>
                    <a:lnTo>
                      <a:pt x="2407" y="1584"/>
                    </a:lnTo>
                    <a:lnTo>
                      <a:pt x="2407" y="1590"/>
                    </a:lnTo>
                    <a:lnTo>
                      <a:pt x="2407" y="1596"/>
                    </a:lnTo>
                    <a:lnTo>
                      <a:pt x="2401" y="1602"/>
                    </a:lnTo>
                    <a:lnTo>
                      <a:pt x="2407" y="1614"/>
                    </a:lnTo>
                    <a:lnTo>
                      <a:pt x="2407" y="1620"/>
                    </a:lnTo>
                    <a:lnTo>
                      <a:pt x="2407" y="1626"/>
                    </a:lnTo>
                    <a:lnTo>
                      <a:pt x="2407" y="1632"/>
                    </a:lnTo>
                    <a:lnTo>
                      <a:pt x="2401" y="1638"/>
                    </a:lnTo>
                    <a:lnTo>
                      <a:pt x="2395" y="1638"/>
                    </a:lnTo>
                    <a:lnTo>
                      <a:pt x="2389" y="1638"/>
                    </a:lnTo>
                    <a:lnTo>
                      <a:pt x="2389" y="1644"/>
                    </a:lnTo>
                    <a:lnTo>
                      <a:pt x="2383" y="1644"/>
                    </a:lnTo>
                    <a:lnTo>
                      <a:pt x="2383" y="1650"/>
                    </a:lnTo>
                    <a:lnTo>
                      <a:pt x="2377" y="1650"/>
                    </a:lnTo>
                    <a:lnTo>
                      <a:pt x="2371" y="1656"/>
                    </a:lnTo>
                    <a:lnTo>
                      <a:pt x="2371" y="1662"/>
                    </a:lnTo>
                    <a:lnTo>
                      <a:pt x="2359" y="1674"/>
                    </a:lnTo>
                    <a:lnTo>
                      <a:pt x="2353" y="1680"/>
                    </a:lnTo>
                    <a:lnTo>
                      <a:pt x="2353" y="1686"/>
                    </a:lnTo>
                    <a:lnTo>
                      <a:pt x="2347" y="1692"/>
                    </a:lnTo>
                    <a:lnTo>
                      <a:pt x="2347" y="1698"/>
                    </a:lnTo>
                    <a:lnTo>
                      <a:pt x="2347" y="1704"/>
                    </a:lnTo>
                    <a:lnTo>
                      <a:pt x="2347" y="1710"/>
                    </a:lnTo>
                    <a:lnTo>
                      <a:pt x="2347" y="1716"/>
                    </a:lnTo>
                    <a:lnTo>
                      <a:pt x="2347" y="1722"/>
                    </a:lnTo>
                    <a:lnTo>
                      <a:pt x="2353" y="1728"/>
                    </a:lnTo>
                    <a:lnTo>
                      <a:pt x="2353" y="1734"/>
                    </a:lnTo>
                    <a:lnTo>
                      <a:pt x="2359" y="1746"/>
                    </a:lnTo>
                    <a:lnTo>
                      <a:pt x="2359" y="1752"/>
                    </a:lnTo>
                    <a:lnTo>
                      <a:pt x="2353" y="1752"/>
                    </a:lnTo>
                    <a:lnTo>
                      <a:pt x="2347" y="1752"/>
                    </a:lnTo>
                    <a:lnTo>
                      <a:pt x="2341" y="1752"/>
                    </a:lnTo>
                    <a:lnTo>
                      <a:pt x="2335" y="1752"/>
                    </a:lnTo>
                    <a:lnTo>
                      <a:pt x="2329" y="1752"/>
                    </a:lnTo>
                    <a:lnTo>
                      <a:pt x="2323" y="1752"/>
                    </a:lnTo>
                    <a:lnTo>
                      <a:pt x="2323" y="1758"/>
                    </a:lnTo>
                    <a:lnTo>
                      <a:pt x="2323" y="1764"/>
                    </a:lnTo>
                    <a:lnTo>
                      <a:pt x="2317" y="1764"/>
                    </a:lnTo>
                    <a:lnTo>
                      <a:pt x="2317" y="1770"/>
                    </a:lnTo>
                    <a:lnTo>
                      <a:pt x="2311" y="1770"/>
                    </a:lnTo>
                    <a:lnTo>
                      <a:pt x="2305" y="1770"/>
                    </a:lnTo>
                    <a:lnTo>
                      <a:pt x="2305" y="1776"/>
                    </a:lnTo>
                    <a:lnTo>
                      <a:pt x="2299" y="1776"/>
                    </a:lnTo>
                    <a:lnTo>
                      <a:pt x="2299" y="1782"/>
                    </a:lnTo>
                    <a:lnTo>
                      <a:pt x="2299" y="1788"/>
                    </a:lnTo>
                    <a:lnTo>
                      <a:pt x="2293" y="1794"/>
                    </a:lnTo>
                    <a:lnTo>
                      <a:pt x="2287" y="1800"/>
                    </a:lnTo>
                    <a:lnTo>
                      <a:pt x="2287" y="1806"/>
                    </a:lnTo>
                    <a:lnTo>
                      <a:pt x="2293" y="1806"/>
                    </a:lnTo>
                    <a:lnTo>
                      <a:pt x="2293" y="1812"/>
                    </a:lnTo>
                    <a:lnTo>
                      <a:pt x="2293" y="1818"/>
                    </a:lnTo>
                    <a:lnTo>
                      <a:pt x="2293" y="1824"/>
                    </a:lnTo>
                    <a:lnTo>
                      <a:pt x="2287" y="1824"/>
                    </a:lnTo>
                    <a:lnTo>
                      <a:pt x="2287" y="1830"/>
                    </a:lnTo>
                    <a:lnTo>
                      <a:pt x="2293" y="1830"/>
                    </a:lnTo>
                    <a:lnTo>
                      <a:pt x="2293" y="1836"/>
                    </a:lnTo>
                    <a:lnTo>
                      <a:pt x="2287" y="1842"/>
                    </a:lnTo>
                    <a:lnTo>
                      <a:pt x="2281" y="1842"/>
                    </a:lnTo>
                    <a:lnTo>
                      <a:pt x="2281" y="1848"/>
                    </a:lnTo>
                    <a:lnTo>
                      <a:pt x="2287" y="1848"/>
                    </a:lnTo>
                    <a:lnTo>
                      <a:pt x="2281" y="1854"/>
                    </a:lnTo>
                    <a:lnTo>
                      <a:pt x="2281" y="1860"/>
                    </a:lnTo>
                    <a:lnTo>
                      <a:pt x="2275" y="1860"/>
                    </a:lnTo>
                    <a:lnTo>
                      <a:pt x="2275" y="1866"/>
                    </a:lnTo>
                    <a:lnTo>
                      <a:pt x="2275" y="1872"/>
                    </a:lnTo>
                    <a:lnTo>
                      <a:pt x="2269" y="1872"/>
                    </a:lnTo>
                    <a:lnTo>
                      <a:pt x="2263" y="1872"/>
                    </a:lnTo>
                    <a:lnTo>
                      <a:pt x="2257" y="1872"/>
                    </a:lnTo>
                    <a:lnTo>
                      <a:pt x="2251" y="1872"/>
                    </a:lnTo>
                    <a:lnTo>
                      <a:pt x="2251" y="1878"/>
                    </a:lnTo>
                    <a:lnTo>
                      <a:pt x="2251" y="1884"/>
                    </a:lnTo>
                    <a:lnTo>
                      <a:pt x="2251" y="1890"/>
                    </a:lnTo>
                    <a:lnTo>
                      <a:pt x="2245" y="1890"/>
                    </a:lnTo>
                    <a:lnTo>
                      <a:pt x="2239" y="1890"/>
                    </a:lnTo>
                    <a:lnTo>
                      <a:pt x="2233" y="1890"/>
                    </a:lnTo>
                    <a:lnTo>
                      <a:pt x="2233" y="1896"/>
                    </a:lnTo>
                    <a:lnTo>
                      <a:pt x="2227" y="1896"/>
                    </a:lnTo>
                    <a:lnTo>
                      <a:pt x="2221" y="1896"/>
                    </a:lnTo>
                    <a:lnTo>
                      <a:pt x="2221" y="1890"/>
                    </a:lnTo>
                    <a:lnTo>
                      <a:pt x="2215" y="1890"/>
                    </a:lnTo>
                    <a:lnTo>
                      <a:pt x="2209" y="1890"/>
                    </a:lnTo>
                    <a:lnTo>
                      <a:pt x="2203" y="1890"/>
                    </a:lnTo>
                    <a:lnTo>
                      <a:pt x="2197" y="1890"/>
                    </a:lnTo>
                    <a:lnTo>
                      <a:pt x="2191" y="1890"/>
                    </a:lnTo>
                    <a:lnTo>
                      <a:pt x="2191" y="1884"/>
                    </a:lnTo>
                    <a:lnTo>
                      <a:pt x="2185" y="1884"/>
                    </a:lnTo>
                    <a:lnTo>
                      <a:pt x="2179" y="1884"/>
                    </a:lnTo>
                    <a:lnTo>
                      <a:pt x="2173" y="1890"/>
                    </a:lnTo>
                    <a:lnTo>
                      <a:pt x="2167" y="1890"/>
                    </a:lnTo>
                    <a:lnTo>
                      <a:pt x="2167" y="1884"/>
                    </a:lnTo>
                    <a:lnTo>
                      <a:pt x="2167" y="1878"/>
                    </a:lnTo>
                    <a:lnTo>
                      <a:pt x="2167" y="1866"/>
                    </a:lnTo>
                    <a:lnTo>
                      <a:pt x="2167" y="1860"/>
                    </a:lnTo>
                    <a:lnTo>
                      <a:pt x="2167" y="1854"/>
                    </a:lnTo>
                    <a:lnTo>
                      <a:pt x="2167" y="1848"/>
                    </a:lnTo>
                    <a:lnTo>
                      <a:pt x="2161" y="1848"/>
                    </a:lnTo>
                    <a:lnTo>
                      <a:pt x="2161" y="1842"/>
                    </a:lnTo>
                    <a:lnTo>
                      <a:pt x="2155" y="1842"/>
                    </a:lnTo>
                    <a:lnTo>
                      <a:pt x="2149" y="1842"/>
                    </a:lnTo>
                    <a:lnTo>
                      <a:pt x="2143" y="1848"/>
                    </a:lnTo>
                    <a:lnTo>
                      <a:pt x="2137" y="1848"/>
                    </a:lnTo>
                    <a:lnTo>
                      <a:pt x="2131" y="1848"/>
                    </a:lnTo>
                    <a:lnTo>
                      <a:pt x="2125" y="1848"/>
                    </a:lnTo>
                    <a:lnTo>
                      <a:pt x="2119" y="1842"/>
                    </a:lnTo>
                    <a:lnTo>
                      <a:pt x="2119" y="1836"/>
                    </a:lnTo>
                    <a:lnTo>
                      <a:pt x="2119" y="1830"/>
                    </a:lnTo>
                    <a:lnTo>
                      <a:pt x="2113" y="1830"/>
                    </a:lnTo>
                    <a:lnTo>
                      <a:pt x="2107" y="1824"/>
                    </a:lnTo>
                    <a:lnTo>
                      <a:pt x="2107" y="1818"/>
                    </a:lnTo>
                    <a:lnTo>
                      <a:pt x="2101" y="1818"/>
                    </a:lnTo>
                    <a:lnTo>
                      <a:pt x="2095" y="1812"/>
                    </a:lnTo>
                    <a:lnTo>
                      <a:pt x="2095" y="1806"/>
                    </a:lnTo>
                    <a:lnTo>
                      <a:pt x="2095" y="1800"/>
                    </a:lnTo>
                    <a:lnTo>
                      <a:pt x="2101" y="1788"/>
                    </a:lnTo>
                    <a:lnTo>
                      <a:pt x="2095" y="1782"/>
                    </a:lnTo>
                    <a:lnTo>
                      <a:pt x="2089" y="1776"/>
                    </a:lnTo>
                    <a:lnTo>
                      <a:pt x="2089" y="1782"/>
                    </a:lnTo>
                    <a:lnTo>
                      <a:pt x="2089" y="1776"/>
                    </a:lnTo>
                    <a:lnTo>
                      <a:pt x="2083" y="1776"/>
                    </a:lnTo>
                    <a:lnTo>
                      <a:pt x="2083" y="1782"/>
                    </a:lnTo>
                    <a:lnTo>
                      <a:pt x="2077" y="1776"/>
                    </a:lnTo>
                    <a:lnTo>
                      <a:pt x="2077" y="1770"/>
                    </a:lnTo>
                    <a:lnTo>
                      <a:pt x="2071" y="1770"/>
                    </a:lnTo>
                    <a:lnTo>
                      <a:pt x="2065" y="1770"/>
                    </a:lnTo>
                    <a:lnTo>
                      <a:pt x="2065" y="1764"/>
                    </a:lnTo>
                    <a:lnTo>
                      <a:pt x="2059" y="1764"/>
                    </a:lnTo>
                    <a:lnTo>
                      <a:pt x="2059" y="1758"/>
                    </a:lnTo>
                    <a:lnTo>
                      <a:pt x="2053" y="1758"/>
                    </a:lnTo>
                    <a:lnTo>
                      <a:pt x="2047" y="1758"/>
                    </a:lnTo>
                    <a:lnTo>
                      <a:pt x="2041" y="1752"/>
                    </a:lnTo>
                    <a:lnTo>
                      <a:pt x="2041" y="1746"/>
                    </a:lnTo>
                    <a:lnTo>
                      <a:pt x="2041" y="1740"/>
                    </a:lnTo>
                    <a:lnTo>
                      <a:pt x="2041" y="1734"/>
                    </a:lnTo>
                    <a:lnTo>
                      <a:pt x="2035" y="1728"/>
                    </a:lnTo>
                    <a:lnTo>
                      <a:pt x="2029" y="1728"/>
                    </a:lnTo>
                    <a:lnTo>
                      <a:pt x="2029" y="1734"/>
                    </a:lnTo>
                    <a:lnTo>
                      <a:pt x="2029" y="1740"/>
                    </a:lnTo>
                    <a:lnTo>
                      <a:pt x="2029" y="1746"/>
                    </a:lnTo>
                    <a:lnTo>
                      <a:pt x="2029" y="1752"/>
                    </a:lnTo>
                    <a:lnTo>
                      <a:pt x="2029" y="1758"/>
                    </a:lnTo>
                    <a:lnTo>
                      <a:pt x="2029" y="1770"/>
                    </a:lnTo>
                    <a:lnTo>
                      <a:pt x="2029" y="1776"/>
                    </a:lnTo>
                    <a:lnTo>
                      <a:pt x="2023" y="1776"/>
                    </a:lnTo>
                    <a:lnTo>
                      <a:pt x="2023" y="1782"/>
                    </a:lnTo>
                    <a:lnTo>
                      <a:pt x="2023" y="1788"/>
                    </a:lnTo>
                    <a:lnTo>
                      <a:pt x="2017" y="1788"/>
                    </a:lnTo>
                    <a:lnTo>
                      <a:pt x="2011" y="1788"/>
                    </a:lnTo>
                    <a:lnTo>
                      <a:pt x="2011" y="1794"/>
                    </a:lnTo>
                    <a:lnTo>
                      <a:pt x="2005" y="1788"/>
                    </a:lnTo>
                    <a:lnTo>
                      <a:pt x="1993" y="1794"/>
                    </a:lnTo>
                    <a:lnTo>
                      <a:pt x="1987" y="1794"/>
                    </a:lnTo>
                    <a:lnTo>
                      <a:pt x="1981" y="1794"/>
                    </a:lnTo>
                    <a:lnTo>
                      <a:pt x="1975" y="1794"/>
                    </a:lnTo>
                    <a:lnTo>
                      <a:pt x="1951" y="1794"/>
                    </a:lnTo>
                    <a:lnTo>
                      <a:pt x="1939" y="1794"/>
                    </a:lnTo>
                    <a:lnTo>
                      <a:pt x="1927" y="1782"/>
                    </a:lnTo>
                    <a:lnTo>
                      <a:pt x="1933" y="1782"/>
                    </a:lnTo>
                    <a:lnTo>
                      <a:pt x="1933" y="1776"/>
                    </a:lnTo>
                    <a:lnTo>
                      <a:pt x="1933" y="1770"/>
                    </a:lnTo>
                    <a:lnTo>
                      <a:pt x="1927" y="1770"/>
                    </a:lnTo>
                    <a:lnTo>
                      <a:pt x="1927" y="1764"/>
                    </a:lnTo>
                    <a:lnTo>
                      <a:pt x="1933" y="1764"/>
                    </a:lnTo>
                    <a:lnTo>
                      <a:pt x="1927" y="1764"/>
                    </a:lnTo>
                    <a:lnTo>
                      <a:pt x="1927" y="1758"/>
                    </a:lnTo>
                    <a:lnTo>
                      <a:pt x="1921" y="1758"/>
                    </a:lnTo>
                    <a:lnTo>
                      <a:pt x="1921" y="1764"/>
                    </a:lnTo>
                    <a:lnTo>
                      <a:pt x="1915" y="1764"/>
                    </a:lnTo>
                    <a:lnTo>
                      <a:pt x="1915" y="1770"/>
                    </a:lnTo>
                    <a:lnTo>
                      <a:pt x="1909" y="1776"/>
                    </a:lnTo>
                    <a:lnTo>
                      <a:pt x="1903" y="1776"/>
                    </a:lnTo>
                    <a:lnTo>
                      <a:pt x="1897" y="1782"/>
                    </a:lnTo>
                    <a:lnTo>
                      <a:pt x="1897" y="1788"/>
                    </a:lnTo>
                    <a:lnTo>
                      <a:pt x="1891" y="1788"/>
                    </a:lnTo>
                    <a:lnTo>
                      <a:pt x="1885" y="1794"/>
                    </a:lnTo>
                    <a:lnTo>
                      <a:pt x="1879" y="1800"/>
                    </a:lnTo>
                    <a:lnTo>
                      <a:pt x="1873" y="1806"/>
                    </a:lnTo>
                    <a:lnTo>
                      <a:pt x="1867" y="1812"/>
                    </a:lnTo>
                    <a:lnTo>
                      <a:pt x="1861" y="1818"/>
                    </a:lnTo>
                    <a:lnTo>
                      <a:pt x="1861" y="1824"/>
                    </a:lnTo>
                    <a:lnTo>
                      <a:pt x="1855" y="1824"/>
                    </a:lnTo>
                    <a:lnTo>
                      <a:pt x="1855" y="1830"/>
                    </a:lnTo>
                    <a:lnTo>
                      <a:pt x="1849" y="1830"/>
                    </a:lnTo>
                    <a:lnTo>
                      <a:pt x="1849" y="1824"/>
                    </a:lnTo>
                    <a:lnTo>
                      <a:pt x="1837" y="1824"/>
                    </a:lnTo>
                    <a:lnTo>
                      <a:pt x="1831" y="1824"/>
                    </a:lnTo>
                    <a:lnTo>
                      <a:pt x="1825" y="1824"/>
                    </a:lnTo>
                    <a:lnTo>
                      <a:pt x="1825" y="1830"/>
                    </a:lnTo>
                    <a:lnTo>
                      <a:pt x="1825" y="1836"/>
                    </a:lnTo>
                    <a:lnTo>
                      <a:pt x="1825" y="1842"/>
                    </a:lnTo>
                    <a:lnTo>
                      <a:pt x="1819" y="1842"/>
                    </a:lnTo>
                    <a:lnTo>
                      <a:pt x="1825" y="1848"/>
                    </a:lnTo>
                    <a:lnTo>
                      <a:pt x="1819" y="1848"/>
                    </a:lnTo>
                    <a:lnTo>
                      <a:pt x="1825" y="1854"/>
                    </a:lnTo>
                    <a:lnTo>
                      <a:pt x="1819" y="1854"/>
                    </a:lnTo>
                    <a:lnTo>
                      <a:pt x="1819" y="1860"/>
                    </a:lnTo>
                    <a:lnTo>
                      <a:pt x="1819" y="1866"/>
                    </a:lnTo>
                    <a:lnTo>
                      <a:pt x="1813" y="1872"/>
                    </a:lnTo>
                    <a:lnTo>
                      <a:pt x="1813" y="1878"/>
                    </a:lnTo>
                    <a:lnTo>
                      <a:pt x="1813" y="1884"/>
                    </a:lnTo>
                    <a:lnTo>
                      <a:pt x="1807" y="1890"/>
                    </a:lnTo>
                    <a:lnTo>
                      <a:pt x="1807" y="1896"/>
                    </a:lnTo>
                    <a:lnTo>
                      <a:pt x="1801" y="1896"/>
                    </a:lnTo>
                    <a:lnTo>
                      <a:pt x="1795" y="1896"/>
                    </a:lnTo>
                    <a:lnTo>
                      <a:pt x="1795" y="1890"/>
                    </a:lnTo>
                    <a:lnTo>
                      <a:pt x="1789" y="1890"/>
                    </a:lnTo>
                    <a:lnTo>
                      <a:pt x="1783" y="1890"/>
                    </a:lnTo>
                    <a:lnTo>
                      <a:pt x="1777" y="1896"/>
                    </a:lnTo>
                    <a:lnTo>
                      <a:pt x="1777" y="1902"/>
                    </a:lnTo>
                    <a:lnTo>
                      <a:pt x="1771" y="1908"/>
                    </a:lnTo>
                    <a:lnTo>
                      <a:pt x="1765" y="1914"/>
                    </a:lnTo>
                    <a:lnTo>
                      <a:pt x="1759" y="1914"/>
                    </a:lnTo>
                    <a:lnTo>
                      <a:pt x="1747" y="1908"/>
                    </a:lnTo>
                    <a:lnTo>
                      <a:pt x="1747" y="1914"/>
                    </a:lnTo>
                    <a:lnTo>
                      <a:pt x="1747" y="1920"/>
                    </a:lnTo>
                    <a:lnTo>
                      <a:pt x="1741" y="1926"/>
                    </a:lnTo>
                    <a:lnTo>
                      <a:pt x="1741" y="1932"/>
                    </a:lnTo>
                    <a:lnTo>
                      <a:pt x="1741" y="1944"/>
                    </a:lnTo>
                    <a:lnTo>
                      <a:pt x="1735" y="1944"/>
                    </a:lnTo>
                    <a:lnTo>
                      <a:pt x="1729" y="1938"/>
                    </a:lnTo>
                    <a:lnTo>
                      <a:pt x="1723" y="1938"/>
                    </a:lnTo>
                    <a:lnTo>
                      <a:pt x="1717" y="1938"/>
                    </a:lnTo>
                    <a:lnTo>
                      <a:pt x="1717" y="1944"/>
                    </a:lnTo>
                    <a:lnTo>
                      <a:pt x="1711" y="1944"/>
                    </a:lnTo>
                    <a:lnTo>
                      <a:pt x="1717" y="1944"/>
                    </a:lnTo>
                    <a:lnTo>
                      <a:pt x="1717" y="1950"/>
                    </a:lnTo>
                    <a:lnTo>
                      <a:pt x="1711" y="1950"/>
                    </a:lnTo>
                    <a:lnTo>
                      <a:pt x="1711" y="1956"/>
                    </a:lnTo>
                    <a:lnTo>
                      <a:pt x="1705" y="1956"/>
                    </a:lnTo>
                    <a:lnTo>
                      <a:pt x="1705" y="1968"/>
                    </a:lnTo>
                    <a:lnTo>
                      <a:pt x="1699" y="1968"/>
                    </a:lnTo>
                    <a:lnTo>
                      <a:pt x="1693" y="1980"/>
                    </a:lnTo>
                    <a:lnTo>
                      <a:pt x="1687" y="1980"/>
                    </a:lnTo>
                    <a:lnTo>
                      <a:pt x="1681" y="1980"/>
                    </a:lnTo>
                    <a:lnTo>
                      <a:pt x="1675" y="1986"/>
                    </a:lnTo>
                    <a:lnTo>
                      <a:pt x="1675" y="1992"/>
                    </a:lnTo>
                    <a:lnTo>
                      <a:pt x="1669" y="1992"/>
                    </a:lnTo>
                    <a:lnTo>
                      <a:pt x="1669" y="1998"/>
                    </a:lnTo>
                    <a:lnTo>
                      <a:pt x="1663" y="2004"/>
                    </a:lnTo>
                    <a:lnTo>
                      <a:pt x="1663" y="2010"/>
                    </a:lnTo>
                    <a:lnTo>
                      <a:pt x="1657" y="2016"/>
                    </a:lnTo>
                    <a:lnTo>
                      <a:pt x="1651" y="2016"/>
                    </a:lnTo>
                    <a:lnTo>
                      <a:pt x="1645" y="2022"/>
                    </a:lnTo>
                    <a:lnTo>
                      <a:pt x="1639" y="2028"/>
                    </a:lnTo>
                    <a:lnTo>
                      <a:pt x="1627" y="2040"/>
                    </a:lnTo>
                    <a:lnTo>
                      <a:pt x="1621" y="2040"/>
                    </a:lnTo>
                    <a:lnTo>
                      <a:pt x="1621" y="2046"/>
                    </a:lnTo>
                    <a:lnTo>
                      <a:pt x="1609" y="2052"/>
                    </a:lnTo>
                    <a:lnTo>
                      <a:pt x="1603" y="2052"/>
                    </a:lnTo>
                    <a:lnTo>
                      <a:pt x="1597" y="2064"/>
                    </a:lnTo>
                    <a:lnTo>
                      <a:pt x="1591" y="2064"/>
                    </a:lnTo>
                    <a:lnTo>
                      <a:pt x="1591" y="2070"/>
                    </a:lnTo>
                    <a:lnTo>
                      <a:pt x="1585" y="2070"/>
                    </a:lnTo>
                    <a:lnTo>
                      <a:pt x="1585" y="2076"/>
                    </a:lnTo>
                    <a:lnTo>
                      <a:pt x="1591" y="2076"/>
                    </a:lnTo>
                    <a:lnTo>
                      <a:pt x="1591" y="2082"/>
                    </a:lnTo>
                    <a:lnTo>
                      <a:pt x="1591" y="2088"/>
                    </a:lnTo>
                    <a:lnTo>
                      <a:pt x="1591" y="2094"/>
                    </a:lnTo>
                    <a:lnTo>
                      <a:pt x="1585" y="2100"/>
                    </a:lnTo>
                    <a:lnTo>
                      <a:pt x="1579" y="2100"/>
                    </a:lnTo>
                    <a:lnTo>
                      <a:pt x="1579" y="2106"/>
                    </a:lnTo>
                    <a:lnTo>
                      <a:pt x="1585" y="2106"/>
                    </a:lnTo>
                    <a:lnTo>
                      <a:pt x="1585" y="2112"/>
                    </a:lnTo>
                    <a:lnTo>
                      <a:pt x="1591" y="2112"/>
                    </a:lnTo>
                    <a:lnTo>
                      <a:pt x="1591" y="2118"/>
                    </a:lnTo>
                    <a:lnTo>
                      <a:pt x="1597" y="2124"/>
                    </a:lnTo>
                    <a:lnTo>
                      <a:pt x="1603" y="2130"/>
                    </a:lnTo>
                    <a:lnTo>
                      <a:pt x="1603" y="2136"/>
                    </a:lnTo>
                    <a:lnTo>
                      <a:pt x="1597" y="2142"/>
                    </a:lnTo>
                    <a:lnTo>
                      <a:pt x="1597" y="2148"/>
                    </a:lnTo>
                    <a:lnTo>
                      <a:pt x="1591" y="2154"/>
                    </a:lnTo>
                    <a:lnTo>
                      <a:pt x="1591" y="2160"/>
                    </a:lnTo>
                    <a:lnTo>
                      <a:pt x="1585" y="2166"/>
                    </a:lnTo>
                    <a:lnTo>
                      <a:pt x="1585" y="2172"/>
                    </a:lnTo>
                    <a:lnTo>
                      <a:pt x="1585" y="2178"/>
                    </a:lnTo>
                    <a:lnTo>
                      <a:pt x="1585" y="2184"/>
                    </a:lnTo>
                    <a:lnTo>
                      <a:pt x="1585" y="2196"/>
                    </a:lnTo>
                    <a:lnTo>
                      <a:pt x="1579" y="2202"/>
                    </a:lnTo>
                    <a:lnTo>
                      <a:pt x="1579" y="2208"/>
                    </a:lnTo>
                    <a:lnTo>
                      <a:pt x="1579" y="2214"/>
                    </a:lnTo>
                    <a:lnTo>
                      <a:pt x="1579" y="2220"/>
                    </a:lnTo>
                    <a:lnTo>
                      <a:pt x="1579" y="2226"/>
                    </a:lnTo>
                    <a:lnTo>
                      <a:pt x="1579" y="2232"/>
                    </a:lnTo>
                    <a:lnTo>
                      <a:pt x="1579" y="2238"/>
                    </a:lnTo>
                    <a:lnTo>
                      <a:pt x="1573" y="2244"/>
                    </a:lnTo>
                    <a:lnTo>
                      <a:pt x="1573" y="2250"/>
                    </a:lnTo>
                    <a:lnTo>
                      <a:pt x="1567" y="2256"/>
                    </a:lnTo>
                    <a:lnTo>
                      <a:pt x="1561" y="2256"/>
                    </a:lnTo>
                    <a:lnTo>
                      <a:pt x="1561" y="2262"/>
                    </a:lnTo>
                    <a:lnTo>
                      <a:pt x="1555" y="2262"/>
                    </a:lnTo>
                    <a:lnTo>
                      <a:pt x="1555" y="2268"/>
                    </a:lnTo>
                    <a:lnTo>
                      <a:pt x="1555" y="2274"/>
                    </a:lnTo>
                    <a:lnTo>
                      <a:pt x="1549" y="2274"/>
                    </a:lnTo>
                    <a:lnTo>
                      <a:pt x="1549" y="2280"/>
                    </a:lnTo>
                    <a:lnTo>
                      <a:pt x="1543" y="2280"/>
                    </a:lnTo>
                    <a:lnTo>
                      <a:pt x="1543" y="2286"/>
                    </a:lnTo>
                    <a:lnTo>
                      <a:pt x="1549" y="2286"/>
                    </a:lnTo>
                    <a:lnTo>
                      <a:pt x="1543" y="2286"/>
                    </a:lnTo>
                    <a:lnTo>
                      <a:pt x="1543" y="2292"/>
                    </a:lnTo>
                    <a:lnTo>
                      <a:pt x="1543" y="2298"/>
                    </a:lnTo>
                    <a:lnTo>
                      <a:pt x="1537" y="2298"/>
                    </a:lnTo>
                    <a:lnTo>
                      <a:pt x="1537" y="2304"/>
                    </a:lnTo>
                    <a:lnTo>
                      <a:pt x="1531" y="2304"/>
                    </a:lnTo>
                    <a:lnTo>
                      <a:pt x="1531" y="2310"/>
                    </a:lnTo>
                    <a:lnTo>
                      <a:pt x="1525" y="2310"/>
                    </a:lnTo>
                    <a:lnTo>
                      <a:pt x="1525" y="2316"/>
                    </a:lnTo>
                    <a:lnTo>
                      <a:pt x="1531" y="2322"/>
                    </a:lnTo>
                    <a:lnTo>
                      <a:pt x="1531" y="2328"/>
                    </a:lnTo>
                    <a:lnTo>
                      <a:pt x="1525" y="2328"/>
                    </a:lnTo>
                    <a:lnTo>
                      <a:pt x="1525" y="2334"/>
                    </a:lnTo>
                    <a:lnTo>
                      <a:pt x="1519" y="2334"/>
                    </a:lnTo>
                    <a:lnTo>
                      <a:pt x="1513" y="2328"/>
                    </a:lnTo>
                    <a:lnTo>
                      <a:pt x="1507" y="2334"/>
                    </a:lnTo>
                    <a:lnTo>
                      <a:pt x="1507" y="2346"/>
                    </a:lnTo>
                    <a:lnTo>
                      <a:pt x="1507" y="2352"/>
                    </a:lnTo>
                    <a:lnTo>
                      <a:pt x="1507" y="2358"/>
                    </a:lnTo>
                    <a:lnTo>
                      <a:pt x="1501" y="2358"/>
                    </a:lnTo>
                    <a:lnTo>
                      <a:pt x="1501" y="2364"/>
                    </a:lnTo>
                    <a:lnTo>
                      <a:pt x="1495" y="2364"/>
                    </a:lnTo>
                    <a:lnTo>
                      <a:pt x="1489" y="2364"/>
                    </a:lnTo>
                    <a:lnTo>
                      <a:pt x="1489" y="2358"/>
                    </a:lnTo>
                    <a:lnTo>
                      <a:pt x="1489" y="2352"/>
                    </a:lnTo>
                    <a:lnTo>
                      <a:pt x="1495" y="2352"/>
                    </a:lnTo>
                    <a:lnTo>
                      <a:pt x="1489" y="2352"/>
                    </a:lnTo>
                    <a:lnTo>
                      <a:pt x="1489" y="2346"/>
                    </a:lnTo>
                    <a:lnTo>
                      <a:pt x="1483" y="2352"/>
                    </a:lnTo>
                    <a:lnTo>
                      <a:pt x="1477" y="2352"/>
                    </a:lnTo>
                    <a:lnTo>
                      <a:pt x="1471" y="2352"/>
                    </a:lnTo>
                    <a:lnTo>
                      <a:pt x="1471" y="2346"/>
                    </a:lnTo>
                    <a:lnTo>
                      <a:pt x="1471" y="2340"/>
                    </a:lnTo>
                    <a:lnTo>
                      <a:pt x="1465" y="2340"/>
                    </a:lnTo>
                    <a:lnTo>
                      <a:pt x="1459" y="2334"/>
                    </a:lnTo>
                    <a:lnTo>
                      <a:pt x="1453" y="2334"/>
                    </a:lnTo>
                    <a:lnTo>
                      <a:pt x="1453" y="2328"/>
                    </a:lnTo>
                    <a:lnTo>
                      <a:pt x="1459" y="2328"/>
                    </a:lnTo>
                    <a:lnTo>
                      <a:pt x="1453" y="2328"/>
                    </a:lnTo>
                    <a:lnTo>
                      <a:pt x="1447" y="2322"/>
                    </a:lnTo>
                    <a:lnTo>
                      <a:pt x="1440" y="2322"/>
                    </a:lnTo>
                    <a:lnTo>
                      <a:pt x="1434" y="2322"/>
                    </a:lnTo>
                    <a:lnTo>
                      <a:pt x="1440" y="2328"/>
                    </a:lnTo>
                    <a:lnTo>
                      <a:pt x="1434" y="2328"/>
                    </a:lnTo>
                    <a:lnTo>
                      <a:pt x="1434" y="2334"/>
                    </a:lnTo>
                    <a:lnTo>
                      <a:pt x="1440" y="2334"/>
                    </a:lnTo>
                    <a:lnTo>
                      <a:pt x="1440" y="2340"/>
                    </a:lnTo>
                    <a:lnTo>
                      <a:pt x="1447" y="2340"/>
                    </a:lnTo>
                    <a:lnTo>
                      <a:pt x="1453" y="2346"/>
                    </a:lnTo>
                    <a:lnTo>
                      <a:pt x="1453" y="2352"/>
                    </a:lnTo>
                    <a:lnTo>
                      <a:pt x="1447" y="2352"/>
                    </a:lnTo>
                    <a:lnTo>
                      <a:pt x="1453" y="2358"/>
                    </a:lnTo>
                    <a:lnTo>
                      <a:pt x="1447" y="2358"/>
                    </a:lnTo>
                    <a:lnTo>
                      <a:pt x="1453" y="2358"/>
                    </a:lnTo>
                    <a:lnTo>
                      <a:pt x="1453" y="2370"/>
                    </a:lnTo>
                    <a:lnTo>
                      <a:pt x="1447" y="2370"/>
                    </a:lnTo>
                    <a:lnTo>
                      <a:pt x="1453" y="2370"/>
                    </a:lnTo>
                    <a:lnTo>
                      <a:pt x="1453" y="2376"/>
                    </a:lnTo>
                    <a:lnTo>
                      <a:pt x="1453" y="2382"/>
                    </a:lnTo>
                    <a:lnTo>
                      <a:pt x="1447" y="2382"/>
                    </a:lnTo>
                    <a:lnTo>
                      <a:pt x="1447" y="2388"/>
                    </a:lnTo>
                    <a:lnTo>
                      <a:pt x="1447" y="2394"/>
                    </a:lnTo>
                    <a:lnTo>
                      <a:pt x="1440" y="2394"/>
                    </a:lnTo>
                    <a:lnTo>
                      <a:pt x="1440" y="2400"/>
                    </a:lnTo>
                    <a:lnTo>
                      <a:pt x="1428" y="2400"/>
                    </a:lnTo>
                    <a:lnTo>
                      <a:pt x="1422" y="2400"/>
                    </a:lnTo>
                    <a:lnTo>
                      <a:pt x="1416" y="2400"/>
                    </a:lnTo>
                    <a:lnTo>
                      <a:pt x="1410" y="2400"/>
                    </a:lnTo>
                    <a:lnTo>
                      <a:pt x="1398" y="2400"/>
                    </a:lnTo>
                    <a:lnTo>
                      <a:pt x="1380" y="2400"/>
                    </a:lnTo>
                    <a:lnTo>
                      <a:pt x="1374" y="2400"/>
                    </a:lnTo>
                    <a:lnTo>
                      <a:pt x="1368" y="2400"/>
                    </a:lnTo>
                    <a:lnTo>
                      <a:pt x="1362" y="2400"/>
                    </a:lnTo>
                    <a:lnTo>
                      <a:pt x="1356" y="2400"/>
                    </a:lnTo>
                    <a:lnTo>
                      <a:pt x="1350" y="2400"/>
                    </a:lnTo>
                    <a:lnTo>
                      <a:pt x="1344" y="2406"/>
                    </a:lnTo>
                    <a:lnTo>
                      <a:pt x="1338" y="2406"/>
                    </a:lnTo>
                    <a:lnTo>
                      <a:pt x="1320" y="2406"/>
                    </a:lnTo>
                    <a:lnTo>
                      <a:pt x="1314" y="2406"/>
                    </a:lnTo>
                    <a:lnTo>
                      <a:pt x="1308" y="2406"/>
                    </a:lnTo>
                    <a:lnTo>
                      <a:pt x="1308" y="2412"/>
                    </a:lnTo>
                    <a:lnTo>
                      <a:pt x="1296" y="2412"/>
                    </a:lnTo>
                    <a:lnTo>
                      <a:pt x="1290" y="2412"/>
                    </a:lnTo>
                    <a:lnTo>
                      <a:pt x="1284" y="2412"/>
                    </a:lnTo>
                    <a:lnTo>
                      <a:pt x="1278" y="2412"/>
                    </a:lnTo>
                    <a:lnTo>
                      <a:pt x="1272" y="2418"/>
                    </a:lnTo>
                    <a:lnTo>
                      <a:pt x="1266" y="2418"/>
                    </a:lnTo>
                    <a:lnTo>
                      <a:pt x="1266" y="2412"/>
                    </a:lnTo>
                    <a:lnTo>
                      <a:pt x="1260" y="2418"/>
                    </a:lnTo>
                    <a:lnTo>
                      <a:pt x="1260" y="2424"/>
                    </a:lnTo>
                    <a:lnTo>
                      <a:pt x="1248" y="2424"/>
                    </a:lnTo>
                    <a:lnTo>
                      <a:pt x="1236" y="2424"/>
                    </a:lnTo>
                    <a:lnTo>
                      <a:pt x="1230" y="2424"/>
                    </a:lnTo>
                    <a:lnTo>
                      <a:pt x="1224" y="2424"/>
                    </a:lnTo>
                    <a:lnTo>
                      <a:pt x="1218" y="2430"/>
                    </a:lnTo>
                    <a:lnTo>
                      <a:pt x="1212" y="2430"/>
                    </a:lnTo>
                    <a:lnTo>
                      <a:pt x="1206" y="2424"/>
                    </a:lnTo>
                    <a:lnTo>
                      <a:pt x="1194" y="2424"/>
                    </a:lnTo>
                    <a:lnTo>
                      <a:pt x="1194" y="2430"/>
                    </a:lnTo>
                    <a:lnTo>
                      <a:pt x="1188" y="2430"/>
                    </a:lnTo>
                    <a:lnTo>
                      <a:pt x="1182" y="2436"/>
                    </a:lnTo>
                    <a:lnTo>
                      <a:pt x="1176" y="2436"/>
                    </a:lnTo>
                    <a:lnTo>
                      <a:pt x="1170" y="2436"/>
                    </a:lnTo>
                    <a:lnTo>
                      <a:pt x="1170" y="2442"/>
                    </a:lnTo>
                    <a:lnTo>
                      <a:pt x="1164" y="2442"/>
                    </a:lnTo>
                    <a:lnTo>
                      <a:pt x="1152" y="2442"/>
                    </a:lnTo>
                    <a:lnTo>
                      <a:pt x="1146" y="2442"/>
                    </a:lnTo>
                    <a:lnTo>
                      <a:pt x="1146" y="2436"/>
                    </a:lnTo>
                    <a:lnTo>
                      <a:pt x="1146" y="2430"/>
                    </a:lnTo>
                    <a:lnTo>
                      <a:pt x="1152" y="2424"/>
                    </a:lnTo>
                    <a:lnTo>
                      <a:pt x="1152" y="2418"/>
                    </a:lnTo>
                    <a:lnTo>
                      <a:pt x="1146" y="2418"/>
                    </a:lnTo>
                    <a:lnTo>
                      <a:pt x="1140" y="2418"/>
                    </a:lnTo>
                    <a:lnTo>
                      <a:pt x="1140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22" y="2430"/>
                    </a:lnTo>
                    <a:lnTo>
                      <a:pt x="1116" y="2430"/>
                    </a:lnTo>
                    <a:lnTo>
                      <a:pt x="1116" y="2424"/>
                    </a:lnTo>
                    <a:lnTo>
                      <a:pt x="1110" y="2418"/>
                    </a:lnTo>
                    <a:lnTo>
                      <a:pt x="1110" y="2424"/>
                    </a:lnTo>
                    <a:lnTo>
                      <a:pt x="1110" y="2430"/>
                    </a:lnTo>
                    <a:lnTo>
                      <a:pt x="1116" y="2436"/>
                    </a:lnTo>
                    <a:lnTo>
                      <a:pt x="1110" y="2442"/>
                    </a:lnTo>
                    <a:lnTo>
                      <a:pt x="1116" y="2442"/>
                    </a:lnTo>
                    <a:lnTo>
                      <a:pt x="1116" y="2436"/>
                    </a:lnTo>
                    <a:lnTo>
                      <a:pt x="1116" y="2442"/>
                    </a:lnTo>
                    <a:lnTo>
                      <a:pt x="1110" y="2442"/>
                    </a:lnTo>
                    <a:lnTo>
                      <a:pt x="1104" y="2442"/>
                    </a:lnTo>
                    <a:lnTo>
                      <a:pt x="1098" y="2442"/>
                    </a:lnTo>
                    <a:lnTo>
                      <a:pt x="1086" y="2442"/>
                    </a:lnTo>
                    <a:lnTo>
                      <a:pt x="1080" y="2436"/>
                    </a:lnTo>
                    <a:lnTo>
                      <a:pt x="1074" y="2442"/>
                    </a:lnTo>
                    <a:lnTo>
                      <a:pt x="1080" y="2448"/>
                    </a:lnTo>
                    <a:lnTo>
                      <a:pt x="1074" y="2448"/>
                    </a:lnTo>
                    <a:lnTo>
                      <a:pt x="1062" y="2448"/>
                    </a:lnTo>
                    <a:lnTo>
                      <a:pt x="1056" y="2448"/>
                    </a:lnTo>
                    <a:lnTo>
                      <a:pt x="1050" y="2454"/>
                    </a:lnTo>
                    <a:lnTo>
                      <a:pt x="1044" y="2454"/>
                    </a:lnTo>
                    <a:lnTo>
                      <a:pt x="1038" y="2448"/>
                    </a:lnTo>
                    <a:lnTo>
                      <a:pt x="1038" y="2454"/>
                    </a:lnTo>
                    <a:lnTo>
                      <a:pt x="1020" y="2454"/>
                    </a:lnTo>
                    <a:lnTo>
                      <a:pt x="1014" y="2454"/>
                    </a:lnTo>
                    <a:lnTo>
                      <a:pt x="1014" y="2460"/>
                    </a:lnTo>
                    <a:lnTo>
                      <a:pt x="1014" y="2454"/>
                    </a:lnTo>
                    <a:lnTo>
                      <a:pt x="1008" y="2454"/>
                    </a:lnTo>
                    <a:lnTo>
                      <a:pt x="1002" y="2454"/>
                    </a:lnTo>
                    <a:lnTo>
                      <a:pt x="996" y="2454"/>
                    </a:lnTo>
                    <a:lnTo>
                      <a:pt x="984" y="2460"/>
                    </a:lnTo>
                    <a:lnTo>
                      <a:pt x="972" y="2460"/>
                    </a:lnTo>
                    <a:lnTo>
                      <a:pt x="966" y="2454"/>
                    </a:lnTo>
                    <a:lnTo>
                      <a:pt x="960" y="2454"/>
                    </a:lnTo>
                    <a:lnTo>
                      <a:pt x="954" y="2454"/>
                    </a:lnTo>
                    <a:lnTo>
                      <a:pt x="960" y="2460"/>
                    </a:lnTo>
                    <a:lnTo>
                      <a:pt x="942" y="2466"/>
                    </a:lnTo>
                    <a:lnTo>
                      <a:pt x="930" y="2466"/>
                    </a:lnTo>
                    <a:lnTo>
                      <a:pt x="918" y="2466"/>
                    </a:lnTo>
                    <a:lnTo>
                      <a:pt x="912" y="2466"/>
                    </a:lnTo>
                    <a:lnTo>
                      <a:pt x="894" y="2466"/>
                    </a:lnTo>
                    <a:lnTo>
                      <a:pt x="888" y="2466"/>
                    </a:lnTo>
                    <a:lnTo>
                      <a:pt x="882" y="2466"/>
                    </a:lnTo>
                    <a:lnTo>
                      <a:pt x="876" y="2466"/>
                    </a:lnTo>
                    <a:lnTo>
                      <a:pt x="870" y="2466"/>
                    </a:lnTo>
                    <a:lnTo>
                      <a:pt x="864" y="2460"/>
                    </a:lnTo>
                    <a:lnTo>
                      <a:pt x="858" y="2460"/>
                    </a:lnTo>
                    <a:lnTo>
                      <a:pt x="852" y="2460"/>
                    </a:lnTo>
                    <a:lnTo>
                      <a:pt x="846" y="2454"/>
                    </a:lnTo>
                    <a:lnTo>
                      <a:pt x="840" y="2454"/>
                    </a:lnTo>
                    <a:lnTo>
                      <a:pt x="822" y="2442"/>
                    </a:lnTo>
                    <a:lnTo>
                      <a:pt x="816" y="2436"/>
                    </a:lnTo>
                    <a:lnTo>
                      <a:pt x="810" y="2430"/>
                    </a:lnTo>
                    <a:lnTo>
                      <a:pt x="804" y="2430"/>
                    </a:lnTo>
                    <a:lnTo>
                      <a:pt x="804" y="2424"/>
                    </a:lnTo>
                    <a:lnTo>
                      <a:pt x="798" y="2424"/>
                    </a:lnTo>
                    <a:lnTo>
                      <a:pt x="798" y="2418"/>
                    </a:lnTo>
                    <a:lnTo>
                      <a:pt x="792" y="2418"/>
                    </a:lnTo>
                    <a:lnTo>
                      <a:pt x="792" y="2412"/>
                    </a:lnTo>
                    <a:lnTo>
                      <a:pt x="786" y="2412"/>
                    </a:lnTo>
                    <a:lnTo>
                      <a:pt x="786" y="2406"/>
                    </a:lnTo>
                    <a:lnTo>
                      <a:pt x="780" y="2406"/>
                    </a:lnTo>
                    <a:lnTo>
                      <a:pt x="780" y="2400"/>
                    </a:lnTo>
                    <a:lnTo>
                      <a:pt x="774" y="2400"/>
                    </a:lnTo>
                    <a:lnTo>
                      <a:pt x="768" y="2400"/>
                    </a:lnTo>
                    <a:lnTo>
                      <a:pt x="762" y="2388"/>
                    </a:lnTo>
                    <a:lnTo>
                      <a:pt x="756" y="2382"/>
                    </a:lnTo>
                    <a:lnTo>
                      <a:pt x="756" y="2376"/>
                    </a:lnTo>
                    <a:lnTo>
                      <a:pt x="750" y="2370"/>
                    </a:lnTo>
                    <a:lnTo>
                      <a:pt x="744" y="2364"/>
                    </a:lnTo>
                    <a:lnTo>
                      <a:pt x="738" y="2352"/>
                    </a:lnTo>
                    <a:lnTo>
                      <a:pt x="738" y="2346"/>
                    </a:lnTo>
                    <a:lnTo>
                      <a:pt x="732" y="2340"/>
                    </a:lnTo>
                    <a:lnTo>
                      <a:pt x="726" y="2334"/>
                    </a:lnTo>
                    <a:lnTo>
                      <a:pt x="720" y="2322"/>
                    </a:lnTo>
                    <a:lnTo>
                      <a:pt x="714" y="2316"/>
                    </a:lnTo>
                    <a:lnTo>
                      <a:pt x="714" y="2310"/>
                    </a:lnTo>
                    <a:lnTo>
                      <a:pt x="714" y="2304"/>
                    </a:lnTo>
                    <a:lnTo>
                      <a:pt x="714" y="2298"/>
                    </a:lnTo>
                    <a:lnTo>
                      <a:pt x="714" y="2292"/>
                    </a:lnTo>
                    <a:lnTo>
                      <a:pt x="708" y="2286"/>
                    </a:lnTo>
                    <a:lnTo>
                      <a:pt x="708" y="2274"/>
                    </a:lnTo>
                    <a:lnTo>
                      <a:pt x="702" y="2274"/>
                    </a:lnTo>
                    <a:lnTo>
                      <a:pt x="702" y="2268"/>
                    </a:lnTo>
                    <a:lnTo>
                      <a:pt x="690" y="2250"/>
                    </a:lnTo>
                    <a:lnTo>
                      <a:pt x="696" y="2250"/>
                    </a:lnTo>
                    <a:lnTo>
                      <a:pt x="690" y="2244"/>
                    </a:lnTo>
                    <a:lnTo>
                      <a:pt x="690" y="2238"/>
                    </a:lnTo>
                    <a:lnTo>
                      <a:pt x="690" y="2232"/>
                    </a:lnTo>
                    <a:lnTo>
                      <a:pt x="684" y="2220"/>
                    </a:lnTo>
                    <a:lnTo>
                      <a:pt x="684" y="2214"/>
                    </a:lnTo>
                    <a:lnTo>
                      <a:pt x="684" y="2202"/>
                    </a:lnTo>
                    <a:lnTo>
                      <a:pt x="684" y="2196"/>
                    </a:lnTo>
                    <a:lnTo>
                      <a:pt x="678" y="2190"/>
                    </a:lnTo>
                    <a:lnTo>
                      <a:pt x="684" y="2190"/>
                    </a:lnTo>
                    <a:lnTo>
                      <a:pt x="690" y="2190"/>
                    </a:lnTo>
                    <a:lnTo>
                      <a:pt x="696" y="2190"/>
                    </a:lnTo>
                    <a:lnTo>
                      <a:pt x="696" y="2184"/>
                    </a:lnTo>
                    <a:lnTo>
                      <a:pt x="690" y="2184"/>
                    </a:lnTo>
                    <a:lnTo>
                      <a:pt x="690" y="2178"/>
                    </a:lnTo>
                    <a:lnTo>
                      <a:pt x="684" y="2178"/>
                    </a:lnTo>
                    <a:lnTo>
                      <a:pt x="678" y="2178"/>
                    </a:lnTo>
                    <a:lnTo>
                      <a:pt x="672" y="2172"/>
                    </a:lnTo>
                    <a:lnTo>
                      <a:pt x="666" y="2172"/>
                    </a:lnTo>
                    <a:lnTo>
                      <a:pt x="660" y="2166"/>
                    </a:lnTo>
                    <a:lnTo>
                      <a:pt x="648" y="2154"/>
                    </a:lnTo>
                    <a:lnTo>
                      <a:pt x="642" y="2154"/>
                    </a:lnTo>
                    <a:lnTo>
                      <a:pt x="642" y="2148"/>
                    </a:lnTo>
                    <a:lnTo>
                      <a:pt x="642" y="2142"/>
                    </a:lnTo>
                    <a:lnTo>
                      <a:pt x="642" y="2136"/>
                    </a:lnTo>
                    <a:lnTo>
                      <a:pt x="636" y="2124"/>
                    </a:lnTo>
                    <a:lnTo>
                      <a:pt x="630" y="2124"/>
                    </a:lnTo>
                    <a:lnTo>
                      <a:pt x="630" y="2118"/>
                    </a:lnTo>
                    <a:lnTo>
                      <a:pt x="624" y="2106"/>
                    </a:lnTo>
                    <a:lnTo>
                      <a:pt x="618" y="2100"/>
                    </a:lnTo>
                    <a:lnTo>
                      <a:pt x="618" y="2094"/>
                    </a:lnTo>
                    <a:lnTo>
                      <a:pt x="618" y="2088"/>
                    </a:lnTo>
                    <a:lnTo>
                      <a:pt x="612" y="2088"/>
                    </a:lnTo>
                    <a:lnTo>
                      <a:pt x="606" y="2082"/>
                    </a:lnTo>
                    <a:lnTo>
                      <a:pt x="600" y="2070"/>
                    </a:lnTo>
                    <a:lnTo>
                      <a:pt x="600" y="2064"/>
                    </a:lnTo>
                    <a:lnTo>
                      <a:pt x="594" y="2064"/>
                    </a:lnTo>
                    <a:lnTo>
                      <a:pt x="594" y="2058"/>
                    </a:lnTo>
                    <a:lnTo>
                      <a:pt x="588" y="2052"/>
                    </a:lnTo>
                    <a:lnTo>
                      <a:pt x="582" y="2040"/>
                    </a:lnTo>
                    <a:lnTo>
                      <a:pt x="576" y="2034"/>
                    </a:lnTo>
                    <a:lnTo>
                      <a:pt x="564" y="2028"/>
                    </a:lnTo>
                    <a:lnTo>
                      <a:pt x="558" y="2016"/>
                    </a:lnTo>
                    <a:lnTo>
                      <a:pt x="552" y="2010"/>
                    </a:lnTo>
                    <a:lnTo>
                      <a:pt x="546" y="2004"/>
                    </a:lnTo>
                    <a:lnTo>
                      <a:pt x="540" y="2004"/>
                    </a:lnTo>
                    <a:lnTo>
                      <a:pt x="534" y="1998"/>
                    </a:lnTo>
                    <a:lnTo>
                      <a:pt x="534" y="1992"/>
                    </a:lnTo>
                    <a:lnTo>
                      <a:pt x="516" y="1980"/>
                    </a:lnTo>
                    <a:lnTo>
                      <a:pt x="510" y="1974"/>
                    </a:lnTo>
                    <a:lnTo>
                      <a:pt x="504" y="1968"/>
                    </a:lnTo>
                    <a:lnTo>
                      <a:pt x="498" y="1962"/>
                    </a:lnTo>
                    <a:lnTo>
                      <a:pt x="492" y="1962"/>
                    </a:lnTo>
                    <a:lnTo>
                      <a:pt x="486" y="1956"/>
                    </a:lnTo>
                    <a:lnTo>
                      <a:pt x="474" y="1950"/>
                    </a:lnTo>
                    <a:lnTo>
                      <a:pt x="468" y="1944"/>
                    </a:lnTo>
                    <a:lnTo>
                      <a:pt x="456" y="1938"/>
                    </a:lnTo>
                    <a:lnTo>
                      <a:pt x="450" y="1938"/>
                    </a:lnTo>
                    <a:lnTo>
                      <a:pt x="444" y="1932"/>
                    </a:lnTo>
                    <a:lnTo>
                      <a:pt x="438" y="1932"/>
                    </a:lnTo>
                    <a:lnTo>
                      <a:pt x="432" y="1932"/>
                    </a:lnTo>
                    <a:lnTo>
                      <a:pt x="426" y="1932"/>
                    </a:lnTo>
                    <a:lnTo>
                      <a:pt x="414" y="1932"/>
                    </a:lnTo>
                    <a:lnTo>
                      <a:pt x="402" y="1926"/>
                    </a:lnTo>
                    <a:lnTo>
                      <a:pt x="396" y="1926"/>
                    </a:lnTo>
                    <a:lnTo>
                      <a:pt x="384" y="1926"/>
                    </a:lnTo>
                    <a:lnTo>
                      <a:pt x="372" y="1920"/>
                    </a:lnTo>
                    <a:lnTo>
                      <a:pt x="360" y="1920"/>
                    </a:lnTo>
                    <a:lnTo>
                      <a:pt x="354" y="1920"/>
                    </a:lnTo>
                    <a:lnTo>
                      <a:pt x="348" y="1920"/>
                    </a:lnTo>
                    <a:lnTo>
                      <a:pt x="342" y="1914"/>
                    </a:lnTo>
                    <a:lnTo>
                      <a:pt x="324" y="1914"/>
                    </a:lnTo>
                    <a:lnTo>
                      <a:pt x="318" y="1914"/>
                    </a:lnTo>
                    <a:lnTo>
                      <a:pt x="300" y="1914"/>
                    </a:lnTo>
                    <a:lnTo>
                      <a:pt x="294" y="1914"/>
                    </a:lnTo>
                    <a:lnTo>
                      <a:pt x="288" y="1914"/>
                    </a:lnTo>
                    <a:lnTo>
                      <a:pt x="282" y="1914"/>
                    </a:lnTo>
                    <a:lnTo>
                      <a:pt x="276" y="1914"/>
                    </a:lnTo>
                    <a:lnTo>
                      <a:pt x="258" y="1920"/>
                    </a:lnTo>
                    <a:lnTo>
                      <a:pt x="252" y="1920"/>
                    </a:lnTo>
                    <a:lnTo>
                      <a:pt x="240" y="1920"/>
                    </a:lnTo>
                    <a:lnTo>
                      <a:pt x="222" y="1920"/>
                    </a:lnTo>
                    <a:lnTo>
                      <a:pt x="216" y="1920"/>
                    </a:lnTo>
                    <a:lnTo>
                      <a:pt x="204" y="1920"/>
                    </a:lnTo>
                    <a:lnTo>
                      <a:pt x="186" y="1920"/>
                    </a:lnTo>
                    <a:lnTo>
                      <a:pt x="186" y="1926"/>
                    </a:lnTo>
                    <a:lnTo>
                      <a:pt x="174" y="1926"/>
                    </a:lnTo>
                    <a:lnTo>
                      <a:pt x="156" y="1926"/>
                    </a:lnTo>
                    <a:lnTo>
                      <a:pt x="144" y="1926"/>
                    </a:lnTo>
                    <a:lnTo>
                      <a:pt x="138" y="1926"/>
                    </a:lnTo>
                    <a:lnTo>
                      <a:pt x="126" y="1926"/>
                    </a:lnTo>
                    <a:lnTo>
                      <a:pt x="120" y="1926"/>
                    </a:lnTo>
                    <a:lnTo>
                      <a:pt x="108" y="1926"/>
                    </a:lnTo>
                    <a:lnTo>
                      <a:pt x="102" y="1926"/>
                    </a:lnTo>
                    <a:lnTo>
                      <a:pt x="90" y="1926"/>
                    </a:lnTo>
                    <a:lnTo>
                      <a:pt x="84" y="1926"/>
                    </a:lnTo>
                    <a:lnTo>
                      <a:pt x="78" y="1926"/>
                    </a:lnTo>
                    <a:lnTo>
                      <a:pt x="60" y="1926"/>
                    </a:lnTo>
                    <a:lnTo>
                      <a:pt x="48" y="1926"/>
                    </a:lnTo>
                    <a:lnTo>
                      <a:pt x="42" y="1926"/>
                    </a:lnTo>
                    <a:lnTo>
                      <a:pt x="30" y="1926"/>
                    </a:lnTo>
                    <a:lnTo>
                      <a:pt x="12" y="1932"/>
                    </a:lnTo>
                    <a:lnTo>
                      <a:pt x="6" y="1932"/>
                    </a:lnTo>
                    <a:lnTo>
                      <a:pt x="6" y="1920"/>
                    </a:lnTo>
                    <a:lnTo>
                      <a:pt x="6" y="1914"/>
                    </a:lnTo>
                    <a:lnTo>
                      <a:pt x="6" y="1908"/>
                    </a:lnTo>
                    <a:lnTo>
                      <a:pt x="12" y="1908"/>
                    </a:lnTo>
                    <a:lnTo>
                      <a:pt x="12" y="1902"/>
                    </a:lnTo>
                    <a:lnTo>
                      <a:pt x="12" y="1896"/>
                    </a:lnTo>
                    <a:lnTo>
                      <a:pt x="12" y="1890"/>
                    </a:lnTo>
                    <a:lnTo>
                      <a:pt x="18" y="1884"/>
                    </a:lnTo>
                    <a:lnTo>
                      <a:pt x="18" y="1878"/>
                    </a:lnTo>
                    <a:lnTo>
                      <a:pt x="18" y="1872"/>
                    </a:lnTo>
                    <a:lnTo>
                      <a:pt x="12" y="1866"/>
                    </a:lnTo>
                    <a:lnTo>
                      <a:pt x="18" y="1854"/>
                    </a:lnTo>
                    <a:lnTo>
                      <a:pt x="24" y="1854"/>
                    </a:lnTo>
                    <a:lnTo>
                      <a:pt x="30" y="1848"/>
                    </a:lnTo>
                    <a:lnTo>
                      <a:pt x="30" y="1842"/>
                    </a:lnTo>
                    <a:lnTo>
                      <a:pt x="30" y="1836"/>
                    </a:lnTo>
                    <a:lnTo>
                      <a:pt x="30" y="1830"/>
                    </a:lnTo>
                    <a:lnTo>
                      <a:pt x="24" y="1830"/>
                    </a:lnTo>
                    <a:lnTo>
                      <a:pt x="18" y="1830"/>
                    </a:lnTo>
                    <a:lnTo>
                      <a:pt x="12" y="1824"/>
                    </a:lnTo>
                    <a:lnTo>
                      <a:pt x="12" y="1818"/>
                    </a:lnTo>
                    <a:lnTo>
                      <a:pt x="18" y="1812"/>
                    </a:lnTo>
                    <a:lnTo>
                      <a:pt x="18" y="1806"/>
                    </a:lnTo>
                    <a:lnTo>
                      <a:pt x="18" y="1800"/>
                    </a:lnTo>
                    <a:lnTo>
                      <a:pt x="18" y="1794"/>
                    </a:lnTo>
                    <a:lnTo>
                      <a:pt x="18" y="1788"/>
                    </a:lnTo>
                    <a:lnTo>
                      <a:pt x="12" y="1788"/>
                    </a:lnTo>
                    <a:lnTo>
                      <a:pt x="12" y="1782"/>
                    </a:lnTo>
                    <a:lnTo>
                      <a:pt x="12" y="1770"/>
                    </a:lnTo>
                    <a:lnTo>
                      <a:pt x="18" y="1764"/>
                    </a:lnTo>
                    <a:lnTo>
                      <a:pt x="24" y="1764"/>
                    </a:lnTo>
                    <a:lnTo>
                      <a:pt x="24" y="1758"/>
                    </a:lnTo>
                    <a:lnTo>
                      <a:pt x="30" y="1758"/>
                    </a:lnTo>
                    <a:lnTo>
                      <a:pt x="24" y="1752"/>
                    </a:lnTo>
                    <a:lnTo>
                      <a:pt x="18" y="1752"/>
                    </a:lnTo>
                    <a:lnTo>
                      <a:pt x="18" y="1746"/>
                    </a:lnTo>
                    <a:lnTo>
                      <a:pt x="18" y="1740"/>
                    </a:lnTo>
                    <a:lnTo>
                      <a:pt x="24" y="1740"/>
                    </a:lnTo>
                    <a:lnTo>
                      <a:pt x="24" y="1734"/>
                    </a:lnTo>
                    <a:lnTo>
                      <a:pt x="30" y="1728"/>
                    </a:lnTo>
                    <a:lnTo>
                      <a:pt x="30" y="1722"/>
                    </a:lnTo>
                    <a:lnTo>
                      <a:pt x="24" y="1710"/>
                    </a:lnTo>
                    <a:lnTo>
                      <a:pt x="24" y="1704"/>
                    </a:lnTo>
                    <a:lnTo>
                      <a:pt x="18" y="1704"/>
                    </a:lnTo>
                    <a:lnTo>
                      <a:pt x="18" y="1692"/>
                    </a:lnTo>
                    <a:lnTo>
                      <a:pt x="18" y="1686"/>
                    </a:lnTo>
                    <a:lnTo>
                      <a:pt x="18" y="1674"/>
                    </a:lnTo>
                    <a:lnTo>
                      <a:pt x="18" y="1662"/>
                    </a:lnTo>
                    <a:lnTo>
                      <a:pt x="24" y="1662"/>
                    </a:lnTo>
                    <a:lnTo>
                      <a:pt x="30" y="1662"/>
                    </a:lnTo>
                    <a:lnTo>
                      <a:pt x="30" y="1656"/>
                    </a:lnTo>
                    <a:lnTo>
                      <a:pt x="30" y="1644"/>
                    </a:lnTo>
                    <a:lnTo>
                      <a:pt x="30" y="1638"/>
                    </a:lnTo>
                    <a:lnTo>
                      <a:pt x="24" y="1638"/>
                    </a:lnTo>
                    <a:lnTo>
                      <a:pt x="18" y="1632"/>
                    </a:lnTo>
                    <a:lnTo>
                      <a:pt x="18" y="1626"/>
                    </a:lnTo>
                    <a:lnTo>
                      <a:pt x="12" y="1620"/>
                    </a:lnTo>
                    <a:lnTo>
                      <a:pt x="12" y="1614"/>
                    </a:lnTo>
                    <a:lnTo>
                      <a:pt x="12" y="1608"/>
                    </a:lnTo>
                    <a:lnTo>
                      <a:pt x="12" y="1602"/>
                    </a:lnTo>
                    <a:lnTo>
                      <a:pt x="12" y="1590"/>
                    </a:lnTo>
                    <a:lnTo>
                      <a:pt x="12" y="1584"/>
                    </a:lnTo>
                    <a:lnTo>
                      <a:pt x="12" y="1578"/>
                    </a:lnTo>
                    <a:lnTo>
                      <a:pt x="12" y="1572"/>
                    </a:lnTo>
                    <a:lnTo>
                      <a:pt x="12" y="1566"/>
                    </a:lnTo>
                    <a:lnTo>
                      <a:pt x="12" y="1560"/>
                    </a:lnTo>
                    <a:lnTo>
                      <a:pt x="6" y="1560"/>
                    </a:lnTo>
                    <a:lnTo>
                      <a:pt x="6" y="1554"/>
                    </a:lnTo>
                    <a:lnTo>
                      <a:pt x="6" y="1548"/>
                    </a:lnTo>
                    <a:lnTo>
                      <a:pt x="0" y="1542"/>
                    </a:lnTo>
                    <a:lnTo>
                      <a:pt x="0" y="1536"/>
                    </a:lnTo>
                    <a:lnTo>
                      <a:pt x="6" y="1530"/>
                    </a:lnTo>
                    <a:lnTo>
                      <a:pt x="6" y="1524"/>
                    </a:lnTo>
                    <a:lnTo>
                      <a:pt x="6" y="1518"/>
                    </a:lnTo>
                    <a:lnTo>
                      <a:pt x="6" y="1512"/>
                    </a:lnTo>
                    <a:lnTo>
                      <a:pt x="12" y="1500"/>
                    </a:lnTo>
                    <a:lnTo>
                      <a:pt x="12" y="1494"/>
                    </a:lnTo>
                    <a:lnTo>
                      <a:pt x="12" y="1488"/>
                    </a:lnTo>
                    <a:lnTo>
                      <a:pt x="12" y="1482"/>
                    </a:lnTo>
                    <a:lnTo>
                      <a:pt x="12" y="1476"/>
                    </a:lnTo>
                    <a:lnTo>
                      <a:pt x="18" y="1476"/>
                    </a:lnTo>
                    <a:lnTo>
                      <a:pt x="18" y="1470"/>
                    </a:lnTo>
                    <a:lnTo>
                      <a:pt x="18" y="1464"/>
                    </a:lnTo>
                    <a:lnTo>
                      <a:pt x="18" y="1458"/>
                    </a:lnTo>
                    <a:lnTo>
                      <a:pt x="18" y="1452"/>
                    </a:lnTo>
                    <a:lnTo>
                      <a:pt x="12" y="1452"/>
                    </a:lnTo>
                    <a:lnTo>
                      <a:pt x="12" y="1446"/>
                    </a:lnTo>
                    <a:lnTo>
                      <a:pt x="6" y="1440"/>
                    </a:lnTo>
                    <a:lnTo>
                      <a:pt x="6" y="1434"/>
                    </a:lnTo>
                    <a:lnTo>
                      <a:pt x="6" y="1428"/>
                    </a:lnTo>
                    <a:lnTo>
                      <a:pt x="6" y="1422"/>
                    </a:lnTo>
                    <a:lnTo>
                      <a:pt x="6" y="1416"/>
                    </a:lnTo>
                    <a:lnTo>
                      <a:pt x="12" y="1410"/>
                    </a:lnTo>
                    <a:lnTo>
                      <a:pt x="6" y="1410"/>
                    </a:lnTo>
                    <a:lnTo>
                      <a:pt x="6" y="1404"/>
                    </a:lnTo>
                    <a:lnTo>
                      <a:pt x="12" y="1398"/>
                    </a:lnTo>
                    <a:lnTo>
                      <a:pt x="18" y="1398"/>
                    </a:lnTo>
                    <a:lnTo>
                      <a:pt x="18" y="1392"/>
                    </a:lnTo>
                    <a:lnTo>
                      <a:pt x="18" y="1386"/>
                    </a:lnTo>
                    <a:lnTo>
                      <a:pt x="24" y="1380"/>
                    </a:lnTo>
                    <a:lnTo>
                      <a:pt x="18" y="1374"/>
                    </a:lnTo>
                    <a:lnTo>
                      <a:pt x="24" y="1368"/>
                    </a:lnTo>
                    <a:lnTo>
                      <a:pt x="18" y="1362"/>
                    </a:lnTo>
                    <a:lnTo>
                      <a:pt x="18" y="1356"/>
                    </a:lnTo>
                    <a:lnTo>
                      <a:pt x="18" y="1350"/>
                    </a:lnTo>
                    <a:lnTo>
                      <a:pt x="18" y="1344"/>
                    </a:lnTo>
                    <a:lnTo>
                      <a:pt x="18" y="1338"/>
                    </a:lnTo>
                    <a:lnTo>
                      <a:pt x="18" y="1332"/>
                    </a:lnTo>
                    <a:lnTo>
                      <a:pt x="18" y="1326"/>
                    </a:lnTo>
                    <a:lnTo>
                      <a:pt x="18" y="1320"/>
                    </a:lnTo>
                    <a:lnTo>
                      <a:pt x="12" y="1320"/>
                    </a:lnTo>
                    <a:lnTo>
                      <a:pt x="12" y="1314"/>
                    </a:lnTo>
                    <a:lnTo>
                      <a:pt x="18" y="1308"/>
                    </a:lnTo>
                    <a:lnTo>
                      <a:pt x="24" y="1302"/>
                    </a:lnTo>
                    <a:lnTo>
                      <a:pt x="18" y="1296"/>
                    </a:lnTo>
                    <a:lnTo>
                      <a:pt x="24" y="1290"/>
                    </a:lnTo>
                    <a:lnTo>
                      <a:pt x="18" y="1290"/>
                    </a:lnTo>
                    <a:lnTo>
                      <a:pt x="24" y="1290"/>
                    </a:lnTo>
                    <a:lnTo>
                      <a:pt x="24" y="1284"/>
                    </a:lnTo>
                    <a:lnTo>
                      <a:pt x="24" y="1278"/>
                    </a:lnTo>
                    <a:lnTo>
                      <a:pt x="18" y="1278"/>
                    </a:lnTo>
                    <a:lnTo>
                      <a:pt x="24" y="1278"/>
                    </a:lnTo>
                    <a:lnTo>
                      <a:pt x="30" y="1266"/>
                    </a:lnTo>
                    <a:lnTo>
                      <a:pt x="24" y="1266"/>
                    </a:lnTo>
                    <a:lnTo>
                      <a:pt x="30" y="1266"/>
                    </a:lnTo>
                    <a:lnTo>
                      <a:pt x="30" y="1260"/>
                    </a:lnTo>
                    <a:lnTo>
                      <a:pt x="24" y="1254"/>
                    </a:lnTo>
                    <a:lnTo>
                      <a:pt x="30" y="1254"/>
                    </a:lnTo>
                    <a:lnTo>
                      <a:pt x="24" y="1254"/>
                    </a:lnTo>
                    <a:lnTo>
                      <a:pt x="30" y="1248"/>
                    </a:lnTo>
                    <a:lnTo>
                      <a:pt x="24" y="1248"/>
                    </a:lnTo>
                    <a:lnTo>
                      <a:pt x="30" y="1248"/>
                    </a:lnTo>
                    <a:lnTo>
                      <a:pt x="30" y="1242"/>
                    </a:lnTo>
                    <a:lnTo>
                      <a:pt x="24" y="1242"/>
                    </a:lnTo>
                    <a:lnTo>
                      <a:pt x="24" y="1236"/>
                    </a:lnTo>
                    <a:lnTo>
                      <a:pt x="42" y="1236"/>
                    </a:lnTo>
                    <a:lnTo>
                      <a:pt x="48" y="1236"/>
                    </a:lnTo>
                    <a:lnTo>
                      <a:pt x="54" y="1236"/>
                    </a:lnTo>
                    <a:lnTo>
                      <a:pt x="60" y="1230"/>
                    </a:lnTo>
                    <a:lnTo>
                      <a:pt x="72" y="1230"/>
                    </a:lnTo>
                    <a:lnTo>
                      <a:pt x="72" y="1236"/>
                    </a:lnTo>
                    <a:lnTo>
                      <a:pt x="78" y="1236"/>
                    </a:lnTo>
                    <a:lnTo>
                      <a:pt x="84" y="1236"/>
                    </a:lnTo>
                    <a:lnTo>
                      <a:pt x="90" y="1236"/>
                    </a:lnTo>
                    <a:lnTo>
                      <a:pt x="96" y="1236"/>
                    </a:lnTo>
                    <a:lnTo>
                      <a:pt x="96" y="1230"/>
                    </a:lnTo>
                    <a:lnTo>
                      <a:pt x="102" y="1230"/>
                    </a:lnTo>
                    <a:lnTo>
                      <a:pt x="108" y="1230"/>
                    </a:lnTo>
                    <a:lnTo>
                      <a:pt x="108" y="1224"/>
                    </a:lnTo>
                    <a:lnTo>
                      <a:pt x="108" y="1218"/>
                    </a:lnTo>
                    <a:lnTo>
                      <a:pt x="114" y="1206"/>
                    </a:lnTo>
                    <a:lnTo>
                      <a:pt x="114" y="1200"/>
                    </a:lnTo>
                    <a:lnTo>
                      <a:pt x="114" y="1194"/>
                    </a:lnTo>
                    <a:lnTo>
                      <a:pt x="114" y="1188"/>
                    </a:lnTo>
                    <a:lnTo>
                      <a:pt x="120" y="1182"/>
                    </a:lnTo>
                    <a:lnTo>
                      <a:pt x="126" y="1182"/>
                    </a:lnTo>
                    <a:lnTo>
                      <a:pt x="120" y="1176"/>
                    </a:lnTo>
                    <a:lnTo>
                      <a:pt x="120" y="1170"/>
                    </a:lnTo>
                    <a:lnTo>
                      <a:pt x="120" y="1158"/>
                    </a:lnTo>
                    <a:lnTo>
                      <a:pt x="120" y="1146"/>
                    </a:lnTo>
                    <a:lnTo>
                      <a:pt x="114" y="1140"/>
                    </a:lnTo>
                    <a:lnTo>
                      <a:pt x="120" y="1134"/>
                    </a:lnTo>
                    <a:lnTo>
                      <a:pt x="120" y="1128"/>
                    </a:lnTo>
                    <a:lnTo>
                      <a:pt x="126" y="1128"/>
                    </a:lnTo>
                    <a:lnTo>
                      <a:pt x="132" y="1122"/>
                    </a:lnTo>
                    <a:lnTo>
                      <a:pt x="138" y="1116"/>
                    </a:lnTo>
                    <a:lnTo>
                      <a:pt x="138" y="1110"/>
                    </a:lnTo>
                    <a:lnTo>
                      <a:pt x="144" y="1110"/>
                    </a:lnTo>
                    <a:lnTo>
                      <a:pt x="144" y="1104"/>
                    </a:lnTo>
                    <a:lnTo>
                      <a:pt x="150" y="1098"/>
                    </a:lnTo>
                    <a:lnTo>
                      <a:pt x="150" y="1092"/>
                    </a:lnTo>
                    <a:lnTo>
                      <a:pt x="150" y="1086"/>
                    </a:lnTo>
                    <a:lnTo>
                      <a:pt x="156" y="1086"/>
                    </a:lnTo>
                    <a:lnTo>
                      <a:pt x="162" y="1086"/>
                    </a:lnTo>
                    <a:lnTo>
                      <a:pt x="168" y="1080"/>
                    </a:lnTo>
                    <a:lnTo>
                      <a:pt x="174" y="1080"/>
                    </a:lnTo>
                    <a:lnTo>
                      <a:pt x="174" y="1074"/>
                    </a:lnTo>
                    <a:lnTo>
                      <a:pt x="168" y="1068"/>
                    </a:lnTo>
                    <a:lnTo>
                      <a:pt x="168" y="1062"/>
                    </a:lnTo>
                    <a:lnTo>
                      <a:pt x="168" y="1056"/>
                    </a:lnTo>
                    <a:lnTo>
                      <a:pt x="168" y="1050"/>
                    </a:lnTo>
                    <a:lnTo>
                      <a:pt x="174" y="1044"/>
                    </a:lnTo>
                    <a:lnTo>
                      <a:pt x="180" y="1044"/>
                    </a:lnTo>
                    <a:lnTo>
                      <a:pt x="186" y="1038"/>
                    </a:lnTo>
                    <a:lnTo>
                      <a:pt x="192" y="1038"/>
                    </a:lnTo>
                    <a:lnTo>
                      <a:pt x="198" y="1032"/>
                    </a:lnTo>
                    <a:lnTo>
                      <a:pt x="204" y="1032"/>
                    </a:lnTo>
                    <a:lnTo>
                      <a:pt x="210" y="1032"/>
                    </a:lnTo>
                    <a:lnTo>
                      <a:pt x="216" y="1032"/>
                    </a:lnTo>
                    <a:lnTo>
                      <a:pt x="222" y="1032"/>
                    </a:lnTo>
                    <a:lnTo>
                      <a:pt x="222" y="1026"/>
                    </a:lnTo>
                    <a:lnTo>
                      <a:pt x="228" y="1026"/>
                    </a:lnTo>
                    <a:lnTo>
                      <a:pt x="228" y="1020"/>
                    </a:lnTo>
                    <a:lnTo>
                      <a:pt x="228" y="1014"/>
                    </a:lnTo>
                    <a:lnTo>
                      <a:pt x="234" y="1014"/>
                    </a:lnTo>
                    <a:lnTo>
                      <a:pt x="240" y="1008"/>
                    </a:lnTo>
                    <a:lnTo>
                      <a:pt x="240" y="1002"/>
                    </a:lnTo>
                    <a:lnTo>
                      <a:pt x="240" y="996"/>
                    </a:lnTo>
                    <a:lnTo>
                      <a:pt x="240" y="990"/>
                    </a:lnTo>
                    <a:lnTo>
                      <a:pt x="240" y="984"/>
                    </a:lnTo>
                    <a:lnTo>
                      <a:pt x="240" y="978"/>
                    </a:lnTo>
                    <a:lnTo>
                      <a:pt x="246" y="978"/>
                    </a:lnTo>
                    <a:lnTo>
                      <a:pt x="246" y="972"/>
                    </a:lnTo>
                    <a:lnTo>
                      <a:pt x="252" y="972"/>
                    </a:lnTo>
                    <a:lnTo>
                      <a:pt x="252" y="966"/>
                    </a:lnTo>
                    <a:lnTo>
                      <a:pt x="258" y="960"/>
                    </a:lnTo>
                    <a:lnTo>
                      <a:pt x="258" y="954"/>
                    </a:lnTo>
                    <a:lnTo>
                      <a:pt x="258" y="948"/>
                    </a:lnTo>
                    <a:lnTo>
                      <a:pt x="252" y="948"/>
                    </a:lnTo>
                    <a:lnTo>
                      <a:pt x="246" y="942"/>
                    </a:lnTo>
                    <a:lnTo>
                      <a:pt x="240" y="942"/>
                    </a:lnTo>
                    <a:lnTo>
                      <a:pt x="234" y="936"/>
                    </a:lnTo>
                    <a:lnTo>
                      <a:pt x="234" y="930"/>
                    </a:lnTo>
                    <a:lnTo>
                      <a:pt x="234" y="924"/>
                    </a:lnTo>
                    <a:lnTo>
                      <a:pt x="240" y="912"/>
                    </a:lnTo>
                    <a:lnTo>
                      <a:pt x="240" y="906"/>
                    </a:lnTo>
                    <a:lnTo>
                      <a:pt x="246" y="900"/>
                    </a:lnTo>
                    <a:lnTo>
                      <a:pt x="246" y="894"/>
                    </a:lnTo>
                    <a:lnTo>
                      <a:pt x="246" y="888"/>
                    </a:lnTo>
                    <a:lnTo>
                      <a:pt x="252" y="888"/>
                    </a:lnTo>
                    <a:lnTo>
                      <a:pt x="252" y="882"/>
                    </a:lnTo>
                    <a:lnTo>
                      <a:pt x="258" y="882"/>
                    </a:lnTo>
                    <a:lnTo>
                      <a:pt x="264" y="882"/>
                    </a:lnTo>
                    <a:lnTo>
                      <a:pt x="270" y="882"/>
                    </a:lnTo>
                    <a:lnTo>
                      <a:pt x="270" y="888"/>
                    </a:lnTo>
                    <a:lnTo>
                      <a:pt x="276" y="888"/>
                    </a:lnTo>
                    <a:lnTo>
                      <a:pt x="282" y="888"/>
                    </a:lnTo>
                    <a:lnTo>
                      <a:pt x="282" y="894"/>
                    </a:lnTo>
                    <a:lnTo>
                      <a:pt x="288" y="894"/>
                    </a:lnTo>
                    <a:lnTo>
                      <a:pt x="288" y="882"/>
                    </a:lnTo>
                    <a:lnTo>
                      <a:pt x="288" y="876"/>
                    </a:lnTo>
                    <a:lnTo>
                      <a:pt x="288" y="870"/>
                    </a:lnTo>
                    <a:lnTo>
                      <a:pt x="294" y="864"/>
                    </a:lnTo>
                    <a:lnTo>
                      <a:pt x="294" y="858"/>
                    </a:lnTo>
                    <a:lnTo>
                      <a:pt x="294" y="852"/>
                    </a:lnTo>
                    <a:lnTo>
                      <a:pt x="300" y="846"/>
                    </a:lnTo>
                    <a:lnTo>
                      <a:pt x="300" y="840"/>
                    </a:lnTo>
                    <a:lnTo>
                      <a:pt x="300" y="828"/>
                    </a:lnTo>
                    <a:lnTo>
                      <a:pt x="300" y="822"/>
                    </a:lnTo>
                    <a:lnTo>
                      <a:pt x="300" y="816"/>
                    </a:lnTo>
                    <a:lnTo>
                      <a:pt x="294" y="810"/>
                    </a:lnTo>
                    <a:lnTo>
                      <a:pt x="288" y="810"/>
                    </a:lnTo>
                    <a:lnTo>
                      <a:pt x="282" y="804"/>
                    </a:lnTo>
                    <a:lnTo>
                      <a:pt x="282" y="798"/>
                    </a:lnTo>
                    <a:lnTo>
                      <a:pt x="276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82" y="774"/>
                    </a:lnTo>
                    <a:lnTo>
                      <a:pt x="282" y="768"/>
                    </a:lnTo>
                    <a:lnTo>
                      <a:pt x="282" y="762"/>
                    </a:lnTo>
                    <a:lnTo>
                      <a:pt x="282" y="756"/>
                    </a:lnTo>
                    <a:lnTo>
                      <a:pt x="282" y="750"/>
                    </a:lnTo>
                    <a:lnTo>
                      <a:pt x="276" y="738"/>
                    </a:lnTo>
                    <a:lnTo>
                      <a:pt x="270" y="738"/>
                    </a:lnTo>
                    <a:lnTo>
                      <a:pt x="270" y="732"/>
                    </a:lnTo>
                    <a:lnTo>
                      <a:pt x="270" y="726"/>
                    </a:lnTo>
                    <a:lnTo>
                      <a:pt x="270" y="720"/>
                    </a:lnTo>
                    <a:lnTo>
                      <a:pt x="270" y="714"/>
                    </a:lnTo>
                    <a:lnTo>
                      <a:pt x="270" y="708"/>
                    </a:lnTo>
                    <a:lnTo>
                      <a:pt x="264" y="708"/>
                    </a:lnTo>
                    <a:lnTo>
                      <a:pt x="252" y="702"/>
                    </a:lnTo>
                    <a:lnTo>
                      <a:pt x="246" y="696"/>
                    </a:lnTo>
                    <a:lnTo>
                      <a:pt x="234" y="684"/>
                    </a:lnTo>
                    <a:lnTo>
                      <a:pt x="228" y="678"/>
                    </a:lnTo>
                    <a:lnTo>
                      <a:pt x="222" y="672"/>
                    </a:lnTo>
                    <a:lnTo>
                      <a:pt x="210" y="666"/>
                    </a:lnTo>
                    <a:lnTo>
                      <a:pt x="210" y="660"/>
                    </a:lnTo>
                    <a:lnTo>
                      <a:pt x="216" y="642"/>
                    </a:lnTo>
                    <a:lnTo>
                      <a:pt x="222" y="618"/>
                    </a:lnTo>
                    <a:lnTo>
                      <a:pt x="222" y="600"/>
                    </a:lnTo>
                    <a:lnTo>
                      <a:pt x="228" y="588"/>
                    </a:lnTo>
                    <a:lnTo>
                      <a:pt x="228" y="582"/>
                    </a:lnTo>
                    <a:lnTo>
                      <a:pt x="234" y="576"/>
                    </a:lnTo>
                    <a:lnTo>
                      <a:pt x="234" y="570"/>
                    </a:lnTo>
                    <a:lnTo>
                      <a:pt x="240" y="564"/>
                    </a:lnTo>
                    <a:lnTo>
                      <a:pt x="240" y="558"/>
                    </a:lnTo>
                    <a:lnTo>
                      <a:pt x="246" y="558"/>
                    </a:lnTo>
                    <a:lnTo>
                      <a:pt x="252" y="552"/>
                    </a:lnTo>
                    <a:lnTo>
                      <a:pt x="258" y="546"/>
                    </a:lnTo>
                    <a:lnTo>
                      <a:pt x="258" y="534"/>
                    </a:lnTo>
                    <a:lnTo>
                      <a:pt x="252" y="534"/>
                    </a:lnTo>
                    <a:lnTo>
                      <a:pt x="252" y="528"/>
                    </a:lnTo>
                    <a:lnTo>
                      <a:pt x="246" y="528"/>
                    </a:lnTo>
                    <a:lnTo>
                      <a:pt x="246" y="522"/>
                    </a:lnTo>
                    <a:lnTo>
                      <a:pt x="240" y="516"/>
                    </a:lnTo>
                    <a:lnTo>
                      <a:pt x="240" y="504"/>
                    </a:lnTo>
                    <a:lnTo>
                      <a:pt x="246" y="504"/>
                    </a:lnTo>
                    <a:lnTo>
                      <a:pt x="252" y="498"/>
                    </a:lnTo>
                    <a:lnTo>
                      <a:pt x="252" y="492"/>
                    </a:lnTo>
                    <a:lnTo>
                      <a:pt x="258" y="492"/>
                    </a:lnTo>
                    <a:lnTo>
                      <a:pt x="252" y="486"/>
                    </a:lnTo>
                    <a:lnTo>
                      <a:pt x="252" y="474"/>
                    </a:lnTo>
                    <a:lnTo>
                      <a:pt x="252" y="468"/>
                    </a:lnTo>
                    <a:lnTo>
                      <a:pt x="246" y="462"/>
                    </a:lnTo>
                    <a:lnTo>
                      <a:pt x="246" y="456"/>
                    </a:lnTo>
                    <a:lnTo>
                      <a:pt x="246" y="450"/>
                    </a:lnTo>
                    <a:lnTo>
                      <a:pt x="246" y="438"/>
                    </a:lnTo>
                    <a:lnTo>
                      <a:pt x="246" y="432"/>
                    </a:lnTo>
                    <a:lnTo>
                      <a:pt x="252" y="420"/>
                    </a:lnTo>
                    <a:lnTo>
                      <a:pt x="252" y="414"/>
                    </a:lnTo>
                    <a:lnTo>
                      <a:pt x="252" y="396"/>
                    </a:lnTo>
                    <a:lnTo>
                      <a:pt x="252" y="390"/>
                    </a:lnTo>
                    <a:lnTo>
                      <a:pt x="252" y="384"/>
                    </a:lnTo>
                    <a:lnTo>
                      <a:pt x="252" y="372"/>
                    </a:lnTo>
                    <a:lnTo>
                      <a:pt x="246" y="366"/>
                    </a:lnTo>
                    <a:lnTo>
                      <a:pt x="246" y="360"/>
                    </a:lnTo>
                    <a:lnTo>
                      <a:pt x="246" y="354"/>
                    </a:lnTo>
                    <a:lnTo>
                      <a:pt x="246" y="348"/>
                    </a:lnTo>
                    <a:lnTo>
                      <a:pt x="258" y="342"/>
                    </a:lnTo>
                    <a:lnTo>
                      <a:pt x="264" y="336"/>
                    </a:lnTo>
                    <a:lnTo>
                      <a:pt x="270" y="330"/>
                    </a:lnTo>
                    <a:lnTo>
                      <a:pt x="276" y="330"/>
                    </a:lnTo>
                    <a:lnTo>
                      <a:pt x="282" y="324"/>
                    </a:lnTo>
                    <a:lnTo>
                      <a:pt x="294" y="312"/>
                    </a:lnTo>
                    <a:lnTo>
                      <a:pt x="300" y="306"/>
                    </a:lnTo>
                    <a:lnTo>
                      <a:pt x="306" y="306"/>
                    </a:lnTo>
                    <a:lnTo>
                      <a:pt x="306" y="300"/>
                    </a:lnTo>
                    <a:lnTo>
                      <a:pt x="324" y="288"/>
                    </a:lnTo>
                    <a:lnTo>
                      <a:pt x="330" y="276"/>
                    </a:lnTo>
                    <a:lnTo>
                      <a:pt x="342" y="264"/>
                    </a:lnTo>
                    <a:lnTo>
                      <a:pt x="342" y="258"/>
                    </a:lnTo>
                    <a:lnTo>
                      <a:pt x="348" y="252"/>
                    </a:lnTo>
                    <a:lnTo>
                      <a:pt x="354" y="246"/>
                    </a:lnTo>
                    <a:lnTo>
                      <a:pt x="360" y="240"/>
                    </a:lnTo>
                    <a:lnTo>
                      <a:pt x="366" y="228"/>
                    </a:lnTo>
                    <a:lnTo>
                      <a:pt x="366" y="222"/>
                    </a:lnTo>
                    <a:lnTo>
                      <a:pt x="372" y="210"/>
                    </a:lnTo>
                    <a:lnTo>
                      <a:pt x="372" y="204"/>
                    </a:lnTo>
                    <a:lnTo>
                      <a:pt x="372" y="198"/>
                    </a:lnTo>
                    <a:lnTo>
                      <a:pt x="372" y="192"/>
                    </a:lnTo>
                    <a:lnTo>
                      <a:pt x="372" y="186"/>
                    </a:lnTo>
                    <a:lnTo>
                      <a:pt x="372" y="180"/>
                    </a:lnTo>
                    <a:lnTo>
                      <a:pt x="372" y="174"/>
                    </a:lnTo>
                    <a:lnTo>
                      <a:pt x="372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84" y="102"/>
                    </a:lnTo>
                    <a:lnTo>
                      <a:pt x="390" y="108"/>
                    </a:lnTo>
                    <a:lnTo>
                      <a:pt x="390" y="102"/>
                    </a:lnTo>
                    <a:lnTo>
                      <a:pt x="396" y="102"/>
                    </a:lnTo>
                    <a:lnTo>
                      <a:pt x="402" y="96"/>
                    </a:lnTo>
                    <a:lnTo>
                      <a:pt x="414" y="84"/>
                    </a:lnTo>
                    <a:lnTo>
                      <a:pt x="420" y="78"/>
                    </a:lnTo>
                    <a:lnTo>
                      <a:pt x="426" y="78"/>
                    </a:lnTo>
                    <a:lnTo>
                      <a:pt x="432" y="72"/>
                    </a:lnTo>
                    <a:lnTo>
                      <a:pt x="444" y="60"/>
                    </a:lnTo>
                    <a:lnTo>
                      <a:pt x="450" y="54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42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2"/>
                    </a:lnTo>
                    <a:lnTo>
                      <a:pt x="492" y="36"/>
                    </a:lnTo>
                    <a:lnTo>
                      <a:pt x="498" y="36"/>
                    </a:lnTo>
                    <a:lnTo>
                      <a:pt x="504" y="36"/>
                    </a:lnTo>
                    <a:lnTo>
                      <a:pt x="516" y="36"/>
                    </a:lnTo>
                    <a:lnTo>
                      <a:pt x="522" y="36"/>
                    </a:lnTo>
                    <a:lnTo>
                      <a:pt x="528" y="30"/>
                    </a:lnTo>
                    <a:lnTo>
                      <a:pt x="534" y="30"/>
                    </a:lnTo>
                    <a:lnTo>
                      <a:pt x="540" y="30"/>
                    </a:lnTo>
                    <a:lnTo>
                      <a:pt x="558" y="24"/>
                    </a:lnTo>
                    <a:lnTo>
                      <a:pt x="564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6"/>
                    </a:lnTo>
                    <a:lnTo>
                      <a:pt x="582" y="36"/>
                    </a:lnTo>
                    <a:lnTo>
                      <a:pt x="588" y="36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6"/>
                    </a:lnTo>
                    <a:lnTo>
                      <a:pt x="618" y="36"/>
                    </a:lnTo>
                    <a:lnTo>
                      <a:pt x="624" y="30"/>
                    </a:lnTo>
                    <a:lnTo>
                      <a:pt x="630" y="36"/>
                    </a:lnTo>
                    <a:lnTo>
                      <a:pt x="636" y="36"/>
                    </a:lnTo>
                    <a:lnTo>
                      <a:pt x="642" y="36"/>
                    </a:lnTo>
                    <a:lnTo>
                      <a:pt x="648" y="36"/>
                    </a:lnTo>
                    <a:lnTo>
                      <a:pt x="660" y="36"/>
                    </a:lnTo>
                    <a:lnTo>
                      <a:pt x="666" y="36"/>
                    </a:lnTo>
                    <a:lnTo>
                      <a:pt x="672" y="30"/>
                    </a:lnTo>
                    <a:lnTo>
                      <a:pt x="678" y="24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702" y="6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86" y="18"/>
                    </a:lnTo>
                    <a:lnTo>
                      <a:pt x="792" y="24"/>
                    </a:lnTo>
                    <a:lnTo>
                      <a:pt x="804" y="24"/>
                    </a:lnTo>
                    <a:lnTo>
                      <a:pt x="816" y="30"/>
                    </a:lnTo>
                    <a:lnTo>
                      <a:pt x="822" y="36"/>
                    </a:lnTo>
                    <a:lnTo>
                      <a:pt x="828" y="36"/>
                    </a:lnTo>
                    <a:lnTo>
                      <a:pt x="834" y="36"/>
                    </a:lnTo>
                    <a:lnTo>
                      <a:pt x="852" y="42"/>
                    </a:lnTo>
                    <a:lnTo>
                      <a:pt x="858" y="42"/>
                    </a:lnTo>
                    <a:lnTo>
                      <a:pt x="864" y="48"/>
                    </a:lnTo>
                    <a:lnTo>
                      <a:pt x="876" y="54"/>
                    </a:lnTo>
                    <a:lnTo>
                      <a:pt x="888" y="60"/>
                    </a:lnTo>
                    <a:lnTo>
                      <a:pt x="894" y="60"/>
                    </a:lnTo>
                    <a:lnTo>
                      <a:pt x="900" y="60"/>
                    </a:lnTo>
                    <a:lnTo>
                      <a:pt x="906" y="60"/>
                    </a:lnTo>
                    <a:lnTo>
                      <a:pt x="906" y="54"/>
                    </a:lnTo>
                    <a:lnTo>
                      <a:pt x="912" y="54"/>
                    </a:lnTo>
                    <a:lnTo>
                      <a:pt x="924" y="54"/>
                    </a:lnTo>
                    <a:lnTo>
                      <a:pt x="930" y="54"/>
                    </a:lnTo>
                    <a:lnTo>
                      <a:pt x="936" y="60"/>
                    </a:lnTo>
                    <a:lnTo>
                      <a:pt x="942" y="60"/>
                    </a:lnTo>
                    <a:lnTo>
                      <a:pt x="960" y="72"/>
                    </a:lnTo>
                    <a:lnTo>
                      <a:pt x="966" y="72"/>
                    </a:lnTo>
                    <a:lnTo>
                      <a:pt x="972" y="78"/>
                    </a:lnTo>
                    <a:lnTo>
                      <a:pt x="984" y="90"/>
                    </a:lnTo>
                    <a:lnTo>
                      <a:pt x="1002" y="108"/>
                    </a:lnTo>
                    <a:lnTo>
                      <a:pt x="1020" y="126"/>
                    </a:lnTo>
                    <a:lnTo>
                      <a:pt x="1020" y="132"/>
                    </a:lnTo>
                    <a:lnTo>
                      <a:pt x="1026" y="132"/>
                    </a:lnTo>
                    <a:lnTo>
                      <a:pt x="1032" y="138"/>
                    </a:lnTo>
                    <a:lnTo>
                      <a:pt x="1032" y="144"/>
                    </a:lnTo>
                    <a:lnTo>
                      <a:pt x="1038" y="150"/>
                    </a:lnTo>
                    <a:lnTo>
                      <a:pt x="1044" y="156"/>
                    </a:lnTo>
                    <a:lnTo>
                      <a:pt x="1044" y="162"/>
                    </a:lnTo>
                    <a:lnTo>
                      <a:pt x="1050" y="168"/>
                    </a:lnTo>
                    <a:lnTo>
                      <a:pt x="1050" y="174"/>
                    </a:lnTo>
                    <a:lnTo>
                      <a:pt x="1056" y="186"/>
                    </a:lnTo>
                    <a:lnTo>
                      <a:pt x="1062" y="192"/>
                    </a:lnTo>
                    <a:lnTo>
                      <a:pt x="1062" y="198"/>
                    </a:lnTo>
                    <a:lnTo>
                      <a:pt x="1080" y="216"/>
                    </a:lnTo>
                    <a:lnTo>
                      <a:pt x="1086" y="216"/>
                    </a:lnTo>
                    <a:lnTo>
                      <a:pt x="1086" y="222"/>
                    </a:lnTo>
                    <a:lnTo>
                      <a:pt x="1092" y="222"/>
                    </a:lnTo>
                    <a:lnTo>
                      <a:pt x="1092" y="228"/>
                    </a:lnTo>
                    <a:lnTo>
                      <a:pt x="1098" y="228"/>
                    </a:lnTo>
                    <a:lnTo>
                      <a:pt x="1110" y="228"/>
                    </a:lnTo>
                    <a:lnTo>
                      <a:pt x="1116" y="228"/>
                    </a:lnTo>
                    <a:lnTo>
                      <a:pt x="1122" y="228"/>
                    </a:lnTo>
                    <a:lnTo>
                      <a:pt x="1128" y="228"/>
                    </a:lnTo>
                    <a:lnTo>
                      <a:pt x="1134" y="222"/>
                    </a:lnTo>
                    <a:lnTo>
                      <a:pt x="1140" y="222"/>
                    </a:lnTo>
                    <a:lnTo>
                      <a:pt x="1146" y="222"/>
                    </a:lnTo>
                    <a:lnTo>
                      <a:pt x="1152" y="216"/>
                    </a:lnTo>
                    <a:lnTo>
                      <a:pt x="1158" y="210"/>
                    </a:lnTo>
                    <a:lnTo>
                      <a:pt x="1164" y="204"/>
                    </a:lnTo>
                    <a:lnTo>
                      <a:pt x="1170" y="198"/>
                    </a:lnTo>
                    <a:lnTo>
                      <a:pt x="1176" y="198"/>
                    </a:lnTo>
                    <a:lnTo>
                      <a:pt x="1182" y="198"/>
                    </a:lnTo>
                    <a:lnTo>
                      <a:pt x="1194" y="198"/>
                    </a:lnTo>
                    <a:lnTo>
                      <a:pt x="1206" y="198"/>
                    </a:lnTo>
                    <a:lnTo>
                      <a:pt x="1206" y="204"/>
                    </a:lnTo>
                    <a:lnTo>
                      <a:pt x="1212" y="198"/>
                    </a:lnTo>
                    <a:lnTo>
                      <a:pt x="1224" y="198"/>
                    </a:lnTo>
                    <a:lnTo>
                      <a:pt x="1224" y="192"/>
                    </a:lnTo>
                    <a:lnTo>
                      <a:pt x="1230" y="192"/>
                    </a:lnTo>
                    <a:lnTo>
                      <a:pt x="1236" y="192"/>
                    </a:lnTo>
                    <a:lnTo>
                      <a:pt x="1236" y="186"/>
                    </a:lnTo>
                    <a:lnTo>
                      <a:pt x="1242" y="186"/>
                    </a:lnTo>
                    <a:lnTo>
                      <a:pt x="1248" y="186"/>
                    </a:lnTo>
                    <a:lnTo>
                      <a:pt x="1254" y="180"/>
                    </a:lnTo>
                    <a:lnTo>
                      <a:pt x="1260" y="174"/>
                    </a:lnTo>
                    <a:lnTo>
                      <a:pt x="1266" y="174"/>
                    </a:lnTo>
                    <a:lnTo>
                      <a:pt x="1272" y="168"/>
                    </a:lnTo>
                    <a:lnTo>
                      <a:pt x="1278" y="168"/>
                    </a:lnTo>
                    <a:lnTo>
                      <a:pt x="1278" y="162"/>
                    </a:lnTo>
                    <a:lnTo>
                      <a:pt x="1284" y="162"/>
                    </a:lnTo>
                    <a:lnTo>
                      <a:pt x="1296" y="156"/>
                    </a:lnTo>
                    <a:lnTo>
                      <a:pt x="1302" y="150"/>
                    </a:lnTo>
                    <a:lnTo>
                      <a:pt x="1308" y="150"/>
                    </a:lnTo>
                    <a:lnTo>
                      <a:pt x="1308" y="144"/>
                    </a:lnTo>
                    <a:lnTo>
                      <a:pt x="1314" y="144"/>
                    </a:lnTo>
                    <a:lnTo>
                      <a:pt x="1320" y="138"/>
                    </a:lnTo>
                    <a:lnTo>
                      <a:pt x="1326" y="138"/>
                    </a:lnTo>
                    <a:lnTo>
                      <a:pt x="1332" y="138"/>
                    </a:lnTo>
                    <a:lnTo>
                      <a:pt x="1338" y="138"/>
                    </a:lnTo>
                    <a:lnTo>
                      <a:pt x="1338" y="144"/>
                    </a:lnTo>
                    <a:lnTo>
                      <a:pt x="1344" y="144"/>
                    </a:lnTo>
                    <a:lnTo>
                      <a:pt x="1350" y="144"/>
                    </a:lnTo>
                    <a:lnTo>
                      <a:pt x="1356" y="144"/>
                    </a:lnTo>
                    <a:lnTo>
                      <a:pt x="1368" y="144"/>
                    </a:lnTo>
                    <a:lnTo>
                      <a:pt x="1374" y="144"/>
                    </a:lnTo>
                    <a:lnTo>
                      <a:pt x="1380" y="144"/>
                    </a:lnTo>
                    <a:lnTo>
                      <a:pt x="1380" y="150"/>
                    </a:lnTo>
                    <a:lnTo>
                      <a:pt x="1386" y="150"/>
                    </a:lnTo>
                    <a:lnTo>
                      <a:pt x="1398" y="150"/>
                    </a:lnTo>
                    <a:lnTo>
                      <a:pt x="1404" y="156"/>
                    </a:lnTo>
                    <a:lnTo>
                      <a:pt x="1410" y="156"/>
                    </a:lnTo>
                    <a:lnTo>
                      <a:pt x="1410" y="162"/>
                    </a:lnTo>
                    <a:lnTo>
                      <a:pt x="1416" y="162"/>
                    </a:lnTo>
                    <a:lnTo>
                      <a:pt x="1416" y="168"/>
                    </a:lnTo>
                    <a:lnTo>
                      <a:pt x="1422" y="168"/>
                    </a:lnTo>
                    <a:lnTo>
                      <a:pt x="1434" y="174"/>
                    </a:lnTo>
                    <a:lnTo>
                      <a:pt x="1440" y="180"/>
                    </a:lnTo>
                    <a:lnTo>
                      <a:pt x="1447" y="186"/>
                    </a:lnTo>
                    <a:lnTo>
                      <a:pt x="1453" y="186"/>
                    </a:lnTo>
                    <a:lnTo>
                      <a:pt x="1453" y="192"/>
                    </a:lnTo>
                    <a:lnTo>
                      <a:pt x="1459" y="198"/>
                    </a:lnTo>
                    <a:lnTo>
                      <a:pt x="1465" y="204"/>
                    </a:lnTo>
                    <a:lnTo>
                      <a:pt x="1471" y="204"/>
                    </a:lnTo>
                    <a:lnTo>
                      <a:pt x="1471" y="210"/>
                    </a:lnTo>
                    <a:lnTo>
                      <a:pt x="1477" y="210"/>
                    </a:lnTo>
                    <a:lnTo>
                      <a:pt x="1483" y="210"/>
                    </a:lnTo>
                    <a:lnTo>
                      <a:pt x="1489" y="210"/>
                    </a:lnTo>
                    <a:lnTo>
                      <a:pt x="1495" y="210"/>
                    </a:lnTo>
                    <a:lnTo>
                      <a:pt x="1501" y="210"/>
                    </a:lnTo>
                    <a:lnTo>
                      <a:pt x="1507" y="210"/>
                    </a:lnTo>
                    <a:lnTo>
                      <a:pt x="1507" y="216"/>
                    </a:lnTo>
                    <a:lnTo>
                      <a:pt x="1513" y="216"/>
                    </a:lnTo>
                    <a:lnTo>
                      <a:pt x="1519" y="222"/>
                    </a:lnTo>
                    <a:lnTo>
                      <a:pt x="1525" y="222"/>
                    </a:lnTo>
                    <a:lnTo>
                      <a:pt x="1531" y="228"/>
                    </a:lnTo>
                    <a:lnTo>
                      <a:pt x="1531" y="234"/>
                    </a:lnTo>
                    <a:lnTo>
                      <a:pt x="1537" y="234"/>
                    </a:lnTo>
                    <a:lnTo>
                      <a:pt x="1537" y="240"/>
                    </a:lnTo>
                    <a:lnTo>
                      <a:pt x="1537" y="246"/>
                    </a:lnTo>
                    <a:lnTo>
                      <a:pt x="1543" y="246"/>
                    </a:lnTo>
                    <a:lnTo>
                      <a:pt x="1549" y="246"/>
                    </a:lnTo>
                    <a:lnTo>
                      <a:pt x="1555" y="246"/>
                    </a:lnTo>
                    <a:lnTo>
                      <a:pt x="1567" y="252"/>
                    </a:lnTo>
                    <a:lnTo>
                      <a:pt x="1573" y="252"/>
                    </a:lnTo>
                    <a:lnTo>
                      <a:pt x="1579" y="258"/>
                    </a:lnTo>
                    <a:lnTo>
                      <a:pt x="1585" y="258"/>
                    </a:lnTo>
                    <a:lnTo>
                      <a:pt x="1591" y="258"/>
                    </a:lnTo>
                    <a:lnTo>
                      <a:pt x="1597" y="264"/>
                    </a:lnTo>
                    <a:lnTo>
                      <a:pt x="1609" y="264"/>
                    </a:lnTo>
                    <a:lnTo>
                      <a:pt x="1615" y="264"/>
                    </a:lnTo>
                    <a:lnTo>
                      <a:pt x="1615" y="270"/>
                    </a:lnTo>
                    <a:lnTo>
                      <a:pt x="1621" y="270"/>
                    </a:lnTo>
                    <a:lnTo>
                      <a:pt x="1627" y="270"/>
                    </a:lnTo>
                    <a:lnTo>
                      <a:pt x="1633" y="270"/>
                    </a:lnTo>
                    <a:lnTo>
                      <a:pt x="1645" y="270"/>
                    </a:lnTo>
                    <a:lnTo>
                      <a:pt x="1651" y="270"/>
                    </a:lnTo>
                    <a:lnTo>
                      <a:pt x="1657" y="270"/>
                    </a:lnTo>
                    <a:lnTo>
                      <a:pt x="1663" y="270"/>
                    </a:lnTo>
                    <a:lnTo>
                      <a:pt x="1669" y="270"/>
                    </a:lnTo>
                    <a:lnTo>
                      <a:pt x="1675" y="270"/>
                    </a:lnTo>
                    <a:lnTo>
                      <a:pt x="1681" y="270"/>
                    </a:lnTo>
                    <a:lnTo>
                      <a:pt x="1687" y="270"/>
                    </a:lnTo>
                    <a:lnTo>
                      <a:pt x="1693" y="270"/>
                    </a:lnTo>
                    <a:lnTo>
                      <a:pt x="1699" y="276"/>
                    </a:lnTo>
                    <a:lnTo>
                      <a:pt x="1705" y="276"/>
                    </a:lnTo>
                    <a:lnTo>
                      <a:pt x="1711" y="276"/>
                    </a:lnTo>
                    <a:lnTo>
                      <a:pt x="1717" y="276"/>
                    </a:lnTo>
                    <a:lnTo>
                      <a:pt x="1723" y="276"/>
                    </a:lnTo>
                    <a:lnTo>
                      <a:pt x="1723" y="270"/>
                    </a:lnTo>
                    <a:lnTo>
                      <a:pt x="1729" y="270"/>
                    </a:lnTo>
                    <a:lnTo>
                      <a:pt x="1735" y="270"/>
                    </a:lnTo>
                    <a:lnTo>
                      <a:pt x="1741" y="270"/>
                    </a:lnTo>
                    <a:lnTo>
                      <a:pt x="1753" y="276"/>
                    </a:lnTo>
                    <a:lnTo>
                      <a:pt x="1759" y="276"/>
                    </a:lnTo>
                    <a:lnTo>
                      <a:pt x="1765" y="276"/>
                    </a:lnTo>
                    <a:lnTo>
                      <a:pt x="1771" y="276"/>
                    </a:lnTo>
                    <a:lnTo>
                      <a:pt x="1777" y="276"/>
                    </a:lnTo>
                    <a:lnTo>
                      <a:pt x="1783" y="276"/>
                    </a:lnTo>
                    <a:lnTo>
                      <a:pt x="1795" y="276"/>
                    </a:lnTo>
                    <a:lnTo>
                      <a:pt x="1801" y="270"/>
                    </a:lnTo>
                    <a:lnTo>
                      <a:pt x="1807" y="264"/>
                    </a:lnTo>
                    <a:lnTo>
                      <a:pt x="1825" y="252"/>
                    </a:lnTo>
                    <a:lnTo>
                      <a:pt x="1825" y="246"/>
                    </a:lnTo>
                    <a:lnTo>
                      <a:pt x="1831" y="240"/>
                    </a:lnTo>
                    <a:lnTo>
                      <a:pt x="1837" y="234"/>
                    </a:lnTo>
                    <a:lnTo>
                      <a:pt x="1843" y="228"/>
                    </a:lnTo>
                    <a:lnTo>
                      <a:pt x="1843" y="222"/>
                    </a:lnTo>
                    <a:lnTo>
                      <a:pt x="1849" y="216"/>
                    </a:lnTo>
                    <a:lnTo>
                      <a:pt x="1855" y="216"/>
                    </a:lnTo>
                    <a:lnTo>
                      <a:pt x="1861" y="210"/>
                    </a:lnTo>
                    <a:lnTo>
                      <a:pt x="1867" y="198"/>
                    </a:lnTo>
                    <a:lnTo>
                      <a:pt x="1879" y="192"/>
                    </a:lnTo>
                    <a:lnTo>
                      <a:pt x="1879" y="186"/>
                    </a:lnTo>
                    <a:lnTo>
                      <a:pt x="1885" y="186"/>
                    </a:lnTo>
                    <a:lnTo>
                      <a:pt x="1891" y="180"/>
                    </a:lnTo>
                    <a:lnTo>
                      <a:pt x="1897" y="180"/>
                    </a:lnTo>
                    <a:lnTo>
                      <a:pt x="1897" y="174"/>
                    </a:lnTo>
                    <a:lnTo>
                      <a:pt x="1909" y="168"/>
                    </a:lnTo>
                    <a:lnTo>
                      <a:pt x="1915" y="168"/>
                    </a:lnTo>
                    <a:lnTo>
                      <a:pt x="1921" y="162"/>
                    </a:lnTo>
                    <a:lnTo>
                      <a:pt x="1927" y="162"/>
                    </a:lnTo>
                    <a:lnTo>
                      <a:pt x="1933" y="156"/>
                    </a:lnTo>
                    <a:lnTo>
                      <a:pt x="1939" y="156"/>
                    </a:lnTo>
                    <a:lnTo>
                      <a:pt x="1951" y="156"/>
                    </a:lnTo>
                    <a:lnTo>
                      <a:pt x="1957" y="156"/>
                    </a:lnTo>
                    <a:lnTo>
                      <a:pt x="1963" y="156"/>
                    </a:lnTo>
                    <a:lnTo>
                      <a:pt x="1969" y="156"/>
                    </a:lnTo>
                    <a:lnTo>
                      <a:pt x="1981" y="156"/>
                    </a:lnTo>
                    <a:lnTo>
                      <a:pt x="1987" y="156"/>
                    </a:lnTo>
                    <a:lnTo>
                      <a:pt x="1993" y="156"/>
                    </a:lnTo>
                    <a:lnTo>
                      <a:pt x="1999" y="156"/>
                    </a:lnTo>
                    <a:lnTo>
                      <a:pt x="2005" y="156"/>
                    </a:lnTo>
                    <a:lnTo>
                      <a:pt x="2011" y="150"/>
                    </a:lnTo>
                    <a:lnTo>
                      <a:pt x="2023" y="144"/>
                    </a:lnTo>
                    <a:lnTo>
                      <a:pt x="2029" y="144"/>
                    </a:lnTo>
                    <a:lnTo>
                      <a:pt x="2035" y="144"/>
                    </a:lnTo>
                    <a:lnTo>
                      <a:pt x="2041" y="138"/>
                    </a:lnTo>
                    <a:lnTo>
                      <a:pt x="2053" y="138"/>
                    </a:lnTo>
                    <a:lnTo>
                      <a:pt x="2053" y="132"/>
                    </a:lnTo>
                    <a:lnTo>
                      <a:pt x="2059" y="132"/>
                    </a:lnTo>
                    <a:lnTo>
                      <a:pt x="2065" y="132"/>
                    </a:lnTo>
                    <a:lnTo>
                      <a:pt x="2071" y="132"/>
                    </a:lnTo>
                    <a:lnTo>
                      <a:pt x="2077" y="132"/>
                    </a:lnTo>
                    <a:lnTo>
                      <a:pt x="2089" y="132"/>
                    </a:lnTo>
                    <a:lnTo>
                      <a:pt x="2095" y="132"/>
                    </a:lnTo>
                    <a:lnTo>
                      <a:pt x="2101" y="132"/>
                    </a:lnTo>
                    <a:lnTo>
                      <a:pt x="2107" y="132"/>
                    </a:lnTo>
                    <a:lnTo>
                      <a:pt x="2113" y="132"/>
                    </a:lnTo>
                    <a:lnTo>
                      <a:pt x="2119" y="132"/>
                    </a:lnTo>
                    <a:lnTo>
                      <a:pt x="2137" y="132"/>
                    </a:lnTo>
                    <a:lnTo>
                      <a:pt x="2149" y="132"/>
                    </a:lnTo>
                    <a:lnTo>
                      <a:pt x="2155" y="132"/>
                    </a:lnTo>
                    <a:lnTo>
                      <a:pt x="2161" y="132"/>
                    </a:lnTo>
                    <a:lnTo>
                      <a:pt x="2173" y="132"/>
                    </a:lnTo>
                    <a:lnTo>
                      <a:pt x="2179" y="132"/>
                    </a:lnTo>
                    <a:lnTo>
                      <a:pt x="2185" y="132"/>
                    </a:lnTo>
                    <a:lnTo>
                      <a:pt x="2191" y="132"/>
                    </a:lnTo>
                    <a:lnTo>
                      <a:pt x="2197" y="132"/>
                    </a:lnTo>
                    <a:lnTo>
                      <a:pt x="2215" y="132"/>
                    </a:lnTo>
                    <a:lnTo>
                      <a:pt x="2221" y="132"/>
                    </a:lnTo>
                    <a:lnTo>
                      <a:pt x="2227" y="132"/>
                    </a:lnTo>
                    <a:lnTo>
                      <a:pt x="2233" y="132"/>
                    </a:lnTo>
                    <a:lnTo>
                      <a:pt x="2245" y="132"/>
                    </a:lnTo>
                    <a:lnTo>
                      <a:pt x="2251" y="132"/>
                    </a:lnTo>
                    <a:lnTo>
                      <a:pt x="2257" y="132"/>
                    </a:lnTo>
                    <a:lnTo>
                      <a:pt x="2263" y="132"/>
                    </a:lnTo>
                    <a:lnTo>
                      <a:pt x="2275" y="138"/>
                    </a:lnTo>
                    <a:lnTo>
                      <a:pt x="2281" y="138"/>
                    </a:lnTo>
                    <a:lnTo>
                      <a:pt x="2293" y="144"/>
                    </a:lnTo>
                    <a:lnTo>
                      <a:pt x="2299" y="144"/>
                    </a:lnTo>
                    <a:lnTo>
                      <a:pt x="2305" y="150"/>
                    </a:lnTo>
                    <a:lnTo>
                      <a:pt x="2311" y="150"/>
                    </a:lnTo>
                    <a:lnTo>
                      <a:pt x="2317" y="150"/>
                    </a:lnTo>
                    <a:lnTo>
                      <a:pt x="2329" y="156"/>
                    </a:lnTo>
                    <a:lnTo>
                      <a:pt x="2335" y="156"/>
                    </a:lnTo>
                    <a:lnTo>
                      <a:pt x="2341" y="156"/>
                    </a:lnTo>
                    <a:lnTo>
                      <a:pt x="2347" y="156"/>
                    </a:lnTo>
                    <a:lnTo>
                      <a:pt x="2353" y="162"/>
                    </a:lnTo>
                    <a:lnTo>
                      <a:pt x="2365" y="162"/>
                    </a:lnTo>
                    <a:lnTo>
                      <a:pt x="2371" y="162"/>
                    </a:lnTo>
                    <a:lnTo>
                      <a:pt x="2377" y="168"/>
                    </a:lnTo>
                    <a:lnTo>
                      <a:pt x="2383" y="168"/>
                    </a:lnTo>
                    <a:lnTo>
                      <a:pt x="2395" y="180"/>
                    </a:lnTo>
                    <a:lnTo>
                      <a:pt x="2401" y="186"/>
                    </a:lnTo>
                    <a:lnTo>
                      <a:pt x="2407" y="192"/>
                    </a:lnTo>
                    <a:lnTo>
                      <a:pt x="2413" y="192"/>
                    </a:lnTo>
                    <a:lnTo>
                      <a:pt x="2419" y="198"/>
                    </a:lnTo>
                    <a:lnTo>
                      <a:pt x="2425" y="204"/>
                    </a:lnTo>
                    <a:lnTo>
                      <a:pt x="2431" y="204"/>
                    </a:lnTo>
                    <a:lnTo>
                      <a:pt x="2431" y="198"/>
                    </a:lnTo>
                    <a:lnTo>
                      <a:pt x="2437" y="198"/>
                    </a:lnTo>
                    <a:lnTo>
                      <a:pt x="2437" y="204"/>
                    </a:lnTo>
                    <a:lnTo>
                      <a:pt x="2437" y="198"/>
                    </a:lnTo>
                    <a:lnTo>
                      <a:pt x="2443" y="198"/>
                    </a:lnTo>
                    <a:lnTo>
                      <a:pt x="2443" y="204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3" y="198"/>
                    </a:lnTo>
                    <a:lnTo>
                      <a:pt x="2443" y="192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9" y="192"/>
                    </a:lnTo>
                    <a:lnTo>
                      <a:pt x="2449" y="198"/>
                    </a:lnTo>
                    <a:lnTo>
                      <a:pt x="2455" y="198"/>
                    </a:lnTo>
                    <a:lnTo>
                      <a:pt x="2461" y="198"/>
                    </a:lnTo>
                    <a:lnTo>
                      <a:pt x="2467" y="198"/>
                    </a:lnTo>
                    <a:lnTo>
                      <a:pt x="2467" y="204"/>
                    </a:lnTo>
                    <a:lnTo>
                      <a:pt x="2473" y="204"/>
                    </a:lnTo>
                    <a:lnTo>
                      <a:pt x="2479" y="204"/>
                    </a:lnTo>
                    <a:lnTo>
                      <a:pt x="2485" y="204"/>
                    </a:lnTo>
                    <a:lnTo>
                      <a:pt x="2485" y="210"/>
                    </a:lnTo>
                    <a:lnTo>
                      <a:pt x="2485" y="204"/>
                    </a:lnTo>
                    <a:lnTo>
                      <a:pt x="2491" y="204"/>
                    </a:lnTo>
                    <a:lnTo>
                      <a:pt x="2497" y="204"/>
                    </a:lnTo>
                    <a:lnTo>
                      <a:pt x="2503" y="204"/>
                    </a:lnTo>
                    <a:lnTo>
                      <a:pt x="2503" y="210"/>
                    </a:lnTo>
                    <a:lnTo>
                      <a:pt x="2503" y="204"/>
                    </a:lnTo>
                    <a:lnTo>
                      <a:pt x="2509" y="210"/>
                    </a:lnTo>
                    <a:lnTo>
                      <a:pt x="2515" y="210"/>
                    </a:lnTo>
                    <a:lnTo>
                      <a:pt x="2521" y="210"/>
                    </a:lnTo>
                    <a:lnTo>
                      <a:pt x="2521" y="204"/>
                    </a:lnTo>
                    <a:lnTo>
                      <a:pt x="2527" y="204"/>
                    </a:lnTo>
                    <a:lnTo>
                      <a:pt x="2527" y="198"/>
                    </a:lnTo>
                    <a:lnTo>
                      <a:pt x="2527" y="192"/>
                    </a:lnTo>
                    <a:lnTo>
                      <a:pt x="2533" y="186"/>
                    </a:lnTo>
                    <a:lnTo>
                      <a:pt x="2539" y="186"/>
                    </a:lnTo>
                    <a:lnTo>
                      <a:pt x="2539" y="192"/>
                    </a:lnTo>
                    <a:lnTo>
                      <a:pt x="2539" y="186"/>
                    </a:lnTo>
                    <a:lnTo>
                      <a:pt x="2539" y="180"/>
                    </a:lnTo>
                    <a:lnTo>
                      <a:pt x="2545" y="174"/>
                    </a:lnTo>
                    <a:lnTo>
                      <a:pt x="2539" y="174"/>
                    </a:lnTo>
                    <a:lnTo>
                      <a:pt x="2539" y="180"/>
                    </a:lnTo>
                    <a:lnTo>
                      <a:pt x="2539" y="174"/>
                    </a:lnTo>
                    <a:lnTo>
                      <a:pt x="2533" y="174"/>
                    </a:lnTo>
                    <a:lnTo>
                      <a:pt x="2539" y="174"/>
                    </a:lnTo>
                    <a:lnTo>
                      <a:pt x="2539" y="168"/>
                    </a:lnTo>
                    <a:lnTo>
                      <a:pt x="2545" y="168"/>
                    </a:lnTo>
                    <a:lnTo>
                      <a:pt x="2545" y="162"/>
                    </a:lnTo>
                    <a:lnTo>
                      <a:pt x="2545" y="156"/>
                    </a:lnTo>
                    <a:lnTo>
                      <a:pt x="2551" y="156"/>
                    </a:lnTo>
                    <a:lnTo>
                      <a:pt x="2557" y="156"/>
                    </a:lnTo>
                    <a:lnTo>
                      <a:pt x="2563" y="156"/>
                    </a:lnTo>
                    <a:lnTo>
                      <a:pt x="2563" y="150"/>
                    </a:lnTo>
                    <a:lnTo>
                      <a:pt x="2563" y="156"/>
                    </a:lnTo>
                    <a:lnTo>
                      <a:pt x="2569" y="156"/>
                    </a:lnTo>
                    <a:lnTo>
                      <a:pt x="2569" y="150"/>
                    </a:lnTo>
                    <a:lnTo>
                      <a:pt x="2569" y="156"/>
                    </a:lnTo>
                    <a:lnTo>
                      <a:pt x="2575" y="150"/>
                    </a:lnTo>
                    <a:lnTo>
                      <a:pt x="2575" y="144"/>
                    </a:lnTo>
                    <a:lnTo>
                      <a:pt x="2581" y="144"/>
                    </a:lnTo>
                    <a:lnTo>
                      <a:pt x="2581" y="150"/>
                    </a:lnTo>
                    <a:lnTo>
                      <a:pt x="2581" y="144"/>
                    </a:lnTo>
                    <a:lnTo>
                      <a:pt x="2587" y="144"/>
                    </a:lnTo>
                    <a:lnTo>
                      <a:pt x="2587" y="138"/>
                    </a:lnTo>
                    <a:lnTo>
                      <a:pt x="2593" y="138"/>
                    </a:lnTo>
                    <a:lnTo>
                      <a:pt x="2599" y="138"/>
                    </a:lnTo>
                    <a:lnTo>
                      <a:pt x="2599" y="132"/>
                    </a:lnTo>
                    <a:lnTo>
                      <a:pt x="2605" y="132"/>
                    </a:lnTo>
                    <a:lnTo>
                      <a:pt x="2605" y="126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05" y="120"/>
                    </a:lnTo>
                    <a:lnTo>
                      <a:pt x="2611" y="114"/>
                    </a:lnTo>
                    <a:lnTo>
                      <a:pt x="2617" y="114"/>
                    </a:lnTo>
                    <a:lnTo>
                      <a:pt x="2617" y="108"/>
                    </a:lnTo>
                    <a:lnTo>
                      <a:pt x="2617" y="102"/>
                    </a:lnTo>
                    <a:lnTo>
                      <a:pt x="2623" y="102"/>
                    </a:lnTo>
                    <a:lnTo>
                      <a:pt x="2623" y="108"/>
                    </a:lnTo>
                    <a:lnTo>
                      <a:pt x="2623" y="102"/>
                    </a:lnTo>
                    <a:lnTo>
                      <a:pt x="2623" y="96"/>
                    </a:lnTo>
                    <a:lnTo>
                      <a:pt x="2629" y="102"/>
                    </a:lnTo>
                    <a:lnTo>
                      <a:pt x="2635" y="102"/>
                    </a:lnTo>
                    <a:lnTo>
                      <a:pt x="2641" y="96"/>
                    </a:lnTo>
                    <a:lnTo>
                      <a:pt x="2647" y="96"/>
                    </a:lnTo>
                    <a:lnTo>
                      <a:pt x="2653" y="96"/>
                    </a:lnTo>
                    <a:lnTo>
                      <a:pt x="2659" y="96"/>
                    </a:lnTo>
                    <a:lnTo>
                      <a:pt x="2659" y="90"/>
                    </a:lnTo>
                    <a:lnTo>
                      <a:pt x="2665" y="90"/>
                    </a:lnTo>
                    <a:close/>
                    <a:moveTo>
                      <a:pt x="1453" y="2376"/>
                    </a:moveTo>
                    <a:lnTo>
                      <a:pt x="1453" y="2376"/>
                    </a:lnTo>
                    <a:lnTo>
                      <a:pt x="1459" y="2376"/>
                    </a:lnTo>
                    <a:lnTo>
                      <a:pt x="1459" y="2382"/>
                    </a:lnTo>
                    <a:lnTo>
                      <a:pt x="1459" y="2388"/>
                    </a:lnTo>
                    <a:lnTo>
                      <a:pt x="1453" y="2388"/>
                    </a:lnTo>
                    <a:lnTo>
                      <a:pt x="1447" y="2382"/>
                    </a:lnTo>
                    <a:lnTo>
                      <a:pt x="1453" y="2382"/>
                    </a:lnTo>
                    <a:lnTo>
                      <a:pt x="1453" y="2376"/>
                    </a:lnTo>
                    <a:close/>
                    <a:moveTo>
                      <a:pt x="1447" y="2334"/>
                    </a:moveTo>
                    <a:lnTo>
                      <a:pt x="1447" y="2334"/>
                    </a:lnTo>
                    <a:lnTo>
                      <a:pt x="1440" y="2334"/>
                    </a:lnTo>
                    <a:lnTo>
                      <a:pt x="1440" y="2328"/>
                    </a:lnTo>
                    <a:lnTo>
                      <a:pt x="1447" y="2328"/>
                    </a:lnTo>
                    <a:lnTo>
                      <a:pt x="1447" y="233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F3DC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2" name="Freeform 5">
                <a:extLst>
                  <a:ext uri="{FF2B5EF4-FFF2-40B4-BE49-F238E27FC236}">
                    <a16:creationId xmlns:a16="http://schemas.microsoft.com/office/drawing/2014/main" id="{F2A647C3-1D8E-453A-8E3D-93532D37ED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6932" y="7858760"/>
                <a:ext cx="738554" cy="1040130"/>
              </a:xfrm>
              <a:custGeom>
                <a:avLst/>
                <a:gdLst>
                  <a:gd name="T0" fmla="*/ 477153588 w 222"/>
                  <a:gd name="T1" fmla="*/ 714465488 h 312"/>
                  <a:gd name="T2" fmla="*/ 477153588 w 222"/>
                  <a:gd name="T3" fmla="*/ 680442188 h 312"/>
                  <a:gd name="T4" fmla="*/ 516916601 w 222"/>
                  <a:gd name="T5" fmla="*/ 612397969 h 312"/>
                  <a:gd name="T6" fmla="*/ 477153588 w 222"/>
                  <a:gd name="T7" fmla="*/ 544353750 h 312"/>
                  <a:gd name="T8" fmla="*/ 437390574 w 222"/>
                  <a:gd name="T9" fmla="*/ 510332831 h 312"/>
                  <a:gd name="T10" fmla="*/ 437390574 w 222"/>
                  <a:gd name="T11" fmla="*/ 476309531 h 312"/>
                  <a:gd name="T12" fmla="*/ 437390574 w 222"/>
                  <a:gd name="T13" fmla="*/ 408265313 h 312"/>
                  <a:gd name="T14" fmla="*/ 437390574 w 222"/>
                  <a:gd name="T15" fmla="*/ 340221094 h 312"/>
                  <a:gd name="T16" fmla="*/ 437390574 w 222"/>
                  <a:gd name="T17" fmla="*/ 272176875 h 312"/>
                  <a:gd name="T18" fmla="*/ 437390574 w 222"/>
                  <a:gd name="T19" fmla="*/ 204132656 h 312"/>
                  <a:gd name="T20" fmla="*/ 397627561 w 222"/>
                  <a:gd name="T21" fmla="*/ 204132656 h 312"/>
                  <a:gd name="T22" fmla="*/ 318104108 w 222"/>
                  <a:gd name="T23" fmla="*/ 170111738 h 312"/>
                  <a:gd name="T24" fmla="*/ 278341095 w 222"/>
                  <a:gd name="T25" fmla="*/ 170111738 h 312"/>
                  <a:gd name="T26" fmla="*/ 198815068 w 222"/>
                  <a:gd name="T27" fmla="*/ 136088438 h 312"/>
                  <a:gd name="T28" fmla="*/ 397627561 w 222"/>
                  <a:gd name="T29" fmla="*/ 0 h 312"/>
                  <a:gd name="T30" fmla="*/ 715731669 w 222"/>
                  <a:gd name="T31" fmla="*/ 68044219 h 312"/>
                  <a:gd name="T32" fmla="*/ 755494682 w 222"/>
                  <a:gd name="T33" fmla="*/ 272176875 h 312"/>
                  <a:gd name="T34" fmla="*/ 1113359230 w 222"/>
                  <a:gd name="T35" fmla="*/ 340221094 h 312"/>
                  <a:gd name="T36" fmla="*/ 1312174297 w 222"/>
                  <a:gd name="T37" fmla="*/ 544353750 h 312"/>
                  <a:gd name="T38" fmla="*/ 1312174297 w 222"/>
                  <a:gd name="T39" fmla="*/ 646421269 h 312"/>
                  <a:gd name="T40" fmla="*/ 1351937311 w 222"/>
                  <a:gd name="T41" fmla="*/ 782509706 h 312"/>
                  <a:gd name="T42" fmla="*/ 1431463338 w 222"/>
                  <a:gd name="T43" fmla="*/ 918598144 h 312"/>
                  <a:gd name="T44" fmla="*/ 1391700324 w 222"/>
                  <a:gd name="T45" fmla="*/ 986642363 h 312"/>
                  <a:gd name="T46" fmla="*/ 1272411284 w 222"/>
                  <a:gd name="T47" fmla="*/ 918598144 h 312"/>
                  <a:gd name="T48" fmla="*/ 1153122243 w 222"/>
                  <a:gd name="T49" fmla="*/ 884574844 h 312"/>
                  <a:gd name="T50" fmla="*/ 1073598791 w 222"/>
                  <a:gd name="T51" fmla="*/ 816530625 h 312"/>
                  <a:gd name="T52" fmla="*/ 1033835777 w 222"/>
                  <a:gd name="T53" fmla="*/ 748486406 h 312"/>
                  <a:gd name="T54" fmla="*/ 954309750 w 222"/>
                  <a:gd name="T55" fmla="*/ 748486406 h 312"/>
                  <a:gd name="T56" fmla="*/ 954309750 w 222"/>
                  <a:gd name="T57" fmla="*/ 816530625 h 312"/>
                  <a:gd name="T58" fmla="*/ 954309750 w 222"/>
                  <a:gd name="T59" fmla="*/ 884574844 h 312"/>
                  <a:gd name="T60" fmla="*/ 914546736 w 222"/>
                  <a:gd name="T61" fmla="*/ 850553925 h 312"/>
                  <a:gd name="T62" fmla="*/ 835020709 w 222"/>
                  <a:gd name="T63" fmla="*/ 884574844 h 312"/>
                  <a:gd name="T64" fmla="*/ 835020709 w 222"/>
                  <a:gd name="T65" fmla="*/ 952619063 h 312"/>
                  <a:gd name="T66" fmla="*/ 874783723 w 222"/>
                  <a:gd name="T67" fmla="*/ 952619063 h 312"/>
                  <a:gd name="T68" fmla="*/ 914546736 w 222"/>
                  <a:gd name="T69" fmla="*/ 986642363 h 312"/>
                  <a:gd name="T70" fmla="*/ 874783723 w 222"/>
                  <a:gd name="T71" fmla="*/ 1054686581 h 312"/>
                  <a:gd name="T72" fmla="*/ 795257696 w 222"/>
                  <a:gd name="T73" fmla="*/ 1054686581 h 312"/>
                  <a:gd name="T74" fmla="*/ 755494682 w 222"/>
                  <a:gd name="T75" fmla="*/ 1054686581 h 312"/>
                  <a:gd name="T76" fmla="*/ 675968655 w 222"/>
                  <a:gd name="T77" fmla="*/ 1088707500 h 312"/>
                  <a:gd name="T78" fmla="*/ 715731669 w 222"/>
                  <a:gd name="T79" fmla="*/ 1122730800 h 312"/>
                  <a:gd name="T80" fmla="*/ 675968655 w 222"/>
                  <a:gd name="T81" fmla="*/ 1190775019 h 312"/>
                  <a:gd name="T82" fmla="*/ 675968655 w 222"/>
                  <a:gd name="T83" fmla="*/ 1292840156 h 312"/>
                  <a:gd name="T84" fmla="*/ 675968655 w 222"/>
                  <a:gd name="T85" fmla="*/ 1360884375 h 312"/>
                  <a:gd name="T86" fmla="*/ 675968655 w 222"/>
                  <a:gd name="T87" fmla="*/ 1428928594 h 312"/>
                  <a:gd name="T88" fmla="*/ 675968655 w 222"/>
                  <a:gd name="T89" fmla="*/ 1462951894 h 312"/>
                  <a:gd name="T90" fmla="*/ 596442628 w 222"/>
                  <a:gd name="T91" fmla="*/ 1496972813 h 312"/>
                  <a:gd name="T92" fmla="*/ 596442628 w 222"/>
                  <a:gd name="T93" fmla="*/ 1565017031 h 312"/>
                  <a:gd name="T94" fmla="*/ 596442628 w 222"/>
                  <a:gd name="T95" fmla="*/ 1599040331 h 312"/>
                  <a:gd name="T96" fmla="*/ 596442628 w 222"/>
                  <a:gd name="T97" fmla="*/ 1701105469 h 312"/>
                  <a:gd name="T98" fmla="*/ 636205642 w 222"/>
                  <a:gd name="T99" fmla="*/ 1735128769 h 312"/>
                  <a:gd name="T100" fmla="*/ 596442628 w 222"/>
                  <a:gd name="T101" fmla="*/ 1769149688 h 312"/>
                  <a:gd name="T102" fmla="*/ 397627561 w 222"/>
                  <a:gd name="T103" fmla="*/ 1701105469 h 312"/>
                  <a:gd name="T104" fmla="*/ 119289041 w 222"/>
                  <a:gd name="T105" fmla="*/ 1735128769 h 312"/>
                  <a:gd name="T106" fmla="*/ 79526027 w 222"/>
                  <a:gd name="T107" fmla="*/ 1599040331 h 312"/>
                  <a:gd name="T108" fmla="*/ 238578081 w 222"/>
                  <a:gd name="T109" fmla="*/ 1360884375 h 312"/>
                  <a:gd name="T110" fmla="*/ 238578081 w 222"/>
                  <a:gd name="T111" fmla="*/ 1190775019 h 312"/>
                  <a:gd name="T112" fmla="*/ 238578081 w 222"/>
                  <a:gd name="T113" fmla="*/ 1122730800 h 312"/>
                  <a:gd name="T114" fmla="*/ 278341095 w 222"/>
                  <a:gd name="T115" fmla="*/ 1054686581 h 312"/>
                  <a:gd name="T116" fmla="*/ 278341095 w 222"/>
                  <a:gd name="T117" fmla="*/ 986642363 h 312"/>
                  <a:gd name="T118" fmla="*/ 318104108 w 222"/>
                  <a:gd name="T119" fmla="*/ 952619063 h 312"/>
                  <a:gd name="T120" fmla="*/ 357867122 w 222"/>
                  <a:gd name="T121" fmla="*/ 884574844 h 312"/>
                  <a:gd name="T122" fmla="*/ 397627561 w 222"/>
                  <a:gd name="T123" fmla="*/ 850553925 h 312"/>
                  <a:gd name="T124" fmla="*/ 437390574 w 222"/>
                  <a:gd name="T125" fmla="*/ 782509706 h 3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2" h="312">
                    <a:moveTo>
                      <a:pt x="66" y="138"/>
                    </a:moveTo>
                    <a:lnTo>
                      <a:pt x="66" y="138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78" y="108"/>
                    </a:lnTo>
                    <a:lnTo>
                      <a:pt x="72" y="102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66" y="90"/>
                    </a:lnTo>
                    <a:lnTo>
                      <a:pt x="66" y="84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60" y="36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48" y="30"/>
                    </a:lnTo>
                    <a:lnTo>
                      <a:pt x="42" y="30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02" y="36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54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0" y="60"/>
                    </a:lnTo>
                    <a:lnTo>
                      <a:pt x="162" y="60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72"/>
                    </a:lnTo>
                    <a:lnTo>
                      <a:pt x="174" y="78"/>
                    </a:lnTo>
                    <a:lnTo>
                      <a:pt x="180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198" y="96"/>
                    </a:lnTo>
                    <a:lnTo>
                      <a:pt x="204" y="102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8" y="114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04" y="144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6"/>
                    </a:lnTo>
                    <a:lnTo>
                      <a:pt x="216" y="162"/>
                    </a:lnTo>
                    <a:lnTo>
                      <a:pt x="216" y="168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0" y="174"/>
                    </a:lnTo>
                    <a:lnTo>
                      <a:pt x="204" y="174"/>
                    </a:lnTo>
                    <a:lnTo>
                      <a:pt x="198" y="174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2" y="162"/>
                    </a:lnTo>
                    <a:lnTo>
                      <a:pt x="186" y="162"/>
                    </a:lnTo>
                    <a:lnTo>
                      <a:pt x="186" y="156"/>
                    </a:lnTo>
                    <a:lnTo>
                      <a:pt x="180" y="156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68" y="144"/>
                    </a:lnTo>
                    <a:lnTo>
                      <a:pt x="162" y="144"/>
                    </a:lnTo>
                    <a:lnTo>
                      <a:pt x="162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0" y="138"/>
                    </a:lnTo>
                    <a:lnTo>
                      <a:pt x="150" y="132"/>
                    </a:lnTo>
                    <a:lnTo>
                      <a:pt x="144" y="132"/>
                    </a:lnTo>
                    <a:lnTo>
                      <a:pt x="144" y="138"/>
                    </a:lnTo>
                    <a:lnTo>
                      <a:pt x="144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38" y="156"/>
                    </a:lnTo>
                    <a:lnTo>
                      <a:pt x="138" y="150"/>
                    </a:lnTo>
                    <a:lnTo>
                      <a:pt x="132" y="150"/>
                    </a:lnTo>
                    <a:lnTo>
                      <a:pt x="132" y="156"/>
                    </a:lnTo>
                    <a:lnTo>
                      <a:pt x="126" y="156"/>
                    </a:lnTo>
                    <a:lnTo>
                      <a:pt x="126" y="162"/>
                    </a:lnTo>
                    <a:lnTo>
                      <a:pt x="126" y="168"/>
                    </a:lnTo>
                    <a:lnTo>
                      <a:pt x="132" y="168"/>
                    </a:lnTo>
                    <a:lnTo>
                      <a:pt x="138" y="168"/>
                    </a:lnTo>
                    <a:lnTo>
                      <a:pt x="138" y="174"/>
                    </a:lnTo>
                    <a:lnTo>
                      <a:pt x="138" y="180"/>
                    </a:lnTo>
                    <a:lnTo>
                      <a:pt x="132" y="180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8"/>
                    </a:lnTo>
                    <a:lnTo>
                      <a:pt x="102" y="204"/>
                    </a:lnTo>
                    <a:lnTo>
                      <a:pt x="102" y="210"/>
                    </a:lnTo>
                    <a:lnTo>
                      <a:pt x="102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102" y="234"/>
                    </a:lnTo>
                    <a:lnTo>
                      <a:pt x="102" y="240"/>
                    </a:lnTo>
                    <a:lnTo>
                      <a:pt x="108" y="240"/>
                    </a:lnTo>
                    <a:lnTo>
                      <a:pt x="108" y="246"/>
                    </a:lnTo>
                    <a:lnTo>
                      <a:pt x="102" y="246"/>
                    </a:lnTo>
                    <a:lnTo>
                      <a:pt x="102" y="252"/>
                    </a:lnTo>
                    <a:lnTo>
                      <a:pt x="96" y="252"/>
                    </a:lnTo>
                    <a:lnTo>
                      <a:pt x="102" y="252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90" y="264"/>
                    </a:lnTo>
                    <a:lnTo>
                      <a:pt x="90" y="270"/>
                    </a:lnTo>
                    <a:lnTo>
                      <a:pt x="84" y="270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90" y="294"/>
                    </a:lnTo>
                    <a:lnTo>
                      <a:pt x="90" y="300"/>
                    </a:lnTo>
                    <a:lnTo>
                      <a:pt x="96" y="300"/>
                    </a:lnTo>
                    <a:lnTo>
                      <a:pt x="96" y="306"/>
                    </a:lnTo>
                    <a:lnTo>
                      <a:pt x="96" y="312"/>
                    </a:lnTo>
                    <a:lnTo>
                      <a:pt x="90" y="312"/>
                    </a:lnTo>
                    <a:lnTo>
                      <a:pt x="84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2" y="300"/>
                    </a:lnTo>
                    <a:lnTo>
                      <a:pt x="66" y="300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48" y="300"/>
                    </a:lnTo>
                    <a:lnTo>
                      <a:pt x="42" y="300"/>
                    </a:lnTo>
                    <a:lnTo>
                      <a:pt x="36" y="300"/>
                    </a:lnTo>
                    <a:lnTo>
                      <a:pt x="30" y="300"/>
                    </a:lnTo>
                    <a:lnTo>
                      <a:pt x="30" y="306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12" y="282"/>
                    </a:lnTo>
                    <a:lnTo>
                      <a:pt x="18" y="276"/>
                    </a:lnTo>
                    <a:lnTo>
                      <a:pt x="24" y="276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30" y="246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2" y="216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66" y="13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id="{A619DC3C-101A-4BFA-BA78-E2720D1E4D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81487" y="3656014"/>
                <a:ext cx="2022817" cy="3060382"/>
              </a:xfrm>
              <a:custGeom>
                <a:avLst/>
                <a:gdLst>
                  <a:gd name="T0" fmla="*/ 520391946 w 606"/>
                  <a:gd name="T1" fmla="*/ 2147483647 h 918"/>
                  <a:gd name="T2" fmla="*/ 320240800 w 606"/>
                  <a:gd name="T3" fmla="*/ 2147483647 h 918"/>
                  <a:gd name="T4" fmla="*/ 200151146 w 606"/>
                  <a:gd name="T5" fmla="*/ 1973281892 h 918"/>
                  <a:gd name="T6" fmla="*/ 480361201 w 606"/>
                  <a:gd name="T7" fmla="*/ 1939258600 h 918"/>
                  <a:gd name="T8" fmla="*/ 680512347 w 606"/>
                  <a:gd name="T9" fmla="*/ 1837193486 h 918"/>
                  <a:gd name="T10" fmla="*/ 840632747 w 606"/>
                  <a:gd name="T11" fmla="*/ 1701105080 h 918"/>
                  <a:gd name="T12" fmla="*/ 880663493 w 606"/>
                  <a:gd name="T13" fmla="*/ 1530993381 h 918"/>
                  <a:gd name="T14" fmla="*/ 880663493 w 606"/>
                  <a:gd name="T15" fmla="*/ 1326860772 h 918"/>
                  <a:gd name="T16" fmla="*/ 1000753147 w 606"/>
                  <a:gd name="T17" fmla="*/ 1326860772 h 918"/>
                  <a:gd name="T18" fmla="*/ 1240935039 w 606"/>
                  <a:gd name="T19" fmla="*/ 1326860772 h 918"/>
                  <a:gd name="T20" fmla="*/ 1401055439 w 606"/>
                  <a:gd name="T21" fmla="*/ 1156751454 h 918"/>
                  <a:gd name="T22" fmla="*/ 1601206585 w 606"/>
                  <a:gd name="T23" fmla="*/ 986639756 h 918"/>
                  <a:gd name="T24" fmla="*/ 1801357731 w 606"/>
                  <a:gd name="T25" fmla="*/ 918595552 h 918"/>
                  <a:gd name="T26" fmla="*/ 1961478131 w 606"/>
                  <a:gd name="T27" fmla="*/ 884574641 h 918"/>
                  <a:gd name="T28" fmla="*/ 2121598531 w 606"/>
                  <a:gd name="T29" fmla="*/ 748486235 h 918"/>
                  <a:gd name="T30" fmla="*/ 2147483647 w 606"/>
                  <a:gd name="T31" fmla="*/ 714462943 h 918"/>
                  <a:gd name="T32" fmla="*/ 2147483647 w 606"/>
                  <a:gd name="T33" fmla="*/ 578374536 h 918"/>
                  <a:gd name="T34" fmla="*/ 2147483647 w 606"/>
                  <a:gd name="T35" fmla="*/ 544353625 h 918"/>
                  <a:gd name="T36" fmla="*/ 2147483647 w 606"/>
                  <a:gd name="T37" fmla="*/ 612397829 h 918"/>
                  <a:gd name="T38" fmla="*/ 2147483647 w 606"/>
                  <a:gd name="T39" fmla="*/ 714462943 h 918"/>
                  <a:gd name="T40" fmla="*/ 2147483647 w 606"/>
                  <a:gd name="T41" fmla="*/ 714462943 h 918"/>
                  <a:gd name="T42" fmla="*/ 2147483647 w 606"/>
                  <a:gd name="T43" fmla="*/ 476309422 h 918"/>
                  <a:gd name="T44" fmla="*/ 2147483647 w 606"/>
                  <a:gd name="T45" fmla="*/ 306197724 h 918"/>
                  <a:gd name="T46" fmla="*/ 2147483647 w 606"/>
                  <a:gd name="T47" fmla="*/ 136088406 h 918"/>
                  <a:gd name="T48" fmla="*/ 2147483647 w 606"/>
                  <a:gd name="T49" fmla="*/ 0 h 918"/>
                  <a:gd name="T50" fmla="*/ 2147483647 w 606"/>
                  <a:gd name="T51" fmla="*/ 68044203 h 918"/>
                  <a:gd name="T52" fmla="*/ 2147483647 w 606"/>
                  <a:gd name="T53" fmla="*/ 0 h 918"/>
                  <a:gd name="T54" fmla="*/ 2147483647 w 606"/>
                  <a:gd name="T55" fmla="*/ 102065114 h 918"/>
                  <a:gd name="T56" fmla="*/ 2147483647 w 606"/>
                  <a:gd name="T57" fmla="*/ 340221016 h 918"/>
                  <a:gd name="T58" fmla="*/ 2147483647 w 606"/>
                  <a:gd name="T59" fmla="*/ 612397829 h 918"/>
                  <a:gd name="T60" fmla="*/ 2147483647 w 606"/>
                  <a:gd name="T61" fmla="*/ 884574641 h 918"/>
                  <a:gd name="T62" fmla="*/ 2147483647 w 606"/>
                  <a:gd name="T63" fmla="*/ 1122728162 h 918"/>
                  <a:gd name="T64" fmla="*/ 2147483647 w 606"/>
                  <a:gd name="T65" fmla="*/ 1360884064 h 918"/>
                  <a:gd name="T66" fmla="*/ 2147483647 w 606"/>
                  <a:gd name="T67" fmla="*/ 1565016673 h 918"/>
                  <a:gd name="T68" fmla="*/ 2147483647 w 606"/>
                  <a:gd name="T69" fmla="*/ 1735125991 h 918"/>
                  <a:gd name="T70" fmla="*/ 2147483647 w 606"/>
                  <a:gd name="T71" fmla="*/ 2007302803 h 918"/>
                  <a:gd name="T72" fmla="*/ 2147483647 w 606"/>
                  <a:gd name="T73" fmla="*/ 2075347007 h 918"/>
                  <a:gd name="T74" fmla="*/ 2147483647 w 606"/>
                  <a:gd name="T75" fmla="*/ 2147483647 h 918"/>
                  <a:gd name="T76" fmla="*/ 2147483647 w 606"/>
                  <a:gd name="T77" fmla="*/ 2147483647 h 918"/>
                  <a:gd name="T78" fmla="*/ 2147483647 w 606"/>
                  <a:gd name="T79" fmla="*/ 2147483647 h 918"/>
                  <a:gd name="T80" fmla="*/ 2147483647 w 606"/>
                  <a:gd name="T81" fmla="*/ 2147483647 h 918"/>
                  <a:gd name="T82" fmla="*/ 2147483647 w 606"/>
                  <a:gd name="T83" fmla="*/ 2147483647 h 918"/>
                  <a:gd name="T84" fmla="*/ 2147483647 w 606"/>
                  <a:gd name="T85" fmla="*/ 2147483647 h 918"/>
                  <a:gd name="T86" fmla="*/ 1961478131 w 606"/>
                  <a:gd name="T87" fmla="*/ 2147483647 h 918"/>
                  <a:gd name="T88" fmla="*/ 1721296239 w 606"/>
                  <a:gd name="T89" fmla="*/ 2147483647 h 918"/>
                  <a:gd name="T90" fmla="*/ 1561175839 w 606"/>
                  <a:gd name="T91" fmla="*/ 2147483647 h 918"/>
                  <a:gd name="T92" fmla="*/ 1561175839 w 606"/>
                  <a:gd name="T93" fmla="*/ 2147483647 h 918"/>
                  <a:gd name="T94" fmla="*/ 1521145093 w 606"/>
                  <a:gd name="T95" fmla="*/ 2147483647 h 918"/>
                  <a:gd name="T96" fmla="*/ 1240935039 w 606"/>
                  <a:gd name="T97" fmla="*/ 2147483647 h 918"/>
                  <a:gd name="T98" fmla="*/ 1200904293 w 606"/>
                  <a:gd name="T99" fmla="*/ 2147483647 h 918"/>
                  <a:gd name="T100" fmla="*/ 800602001 w 606"/>
                  <a:gd name="T101" fmla="*/ 2147483647 h 918"/>
                  <a:gd name="T102" fmla="*/ 760573838 w 606"/>
                  <a:gd name="T103" fmla="*/ 2147483647 h 918"/>
                  <a:gd name="T104" fmla="*/ 600453438 w 606"/>
                  <a:gd name="T105" fmla="*/ 2147483647 h 918"/>
                  <a:gd name="T106" fmla="*/ 360271546 w 606"/>
                  <a:gd name="T107" fmla="*/ 2147483647 h 918"/>
                  <a:gd name="T108" fmla="*/ 160120400 w 606"/>
                  <a:gd name="T109" fmla="*/ 2147483647 h 918"/>
                  <a:gd name="T110" fmla="*/ 0 w 606"/>
                  <a:gd name="T111" fmla="*/ 2147483647 h 918"/>
                  <a:gd name="T112" fmla="*/ 120089654 w 606"/>
                  <a:gd name="T113" fmla="*/ 2147483647 h 918"/>
                  <a:gd name="T114" fmla="*/ 360271546 w 606"/>
                  <a:gd name="T115" fmla="*/ 2147483647 h 918"/>
                  <a:gd name="T116" fmla="*/ 560422692 w 606"/>
                  <a:gd name="T117" fmla="*/ 2147483647 h 918"/>
                  <a:gd name="T118" fmla="*/ 800602001 w 606"/>
                  <a:gd name="T119" fmla="*/ 2147483647 h 918"/>
                  <a:gd name="T120" fmla="*/ 920694238 w 606"/>
                  <a:gd name="T121" fmla="*/ 2147483647 h 918"/>
                  <a:gd name="T122" fmla="*/ 840632747 w 606"/>
                  <a:gd name="T123" fmla="*/ 2147483647 h 918"/>
                  <a:gd name="T124" fmla="*/ 640481601 w 606"/>
                  <a:gd name="T125" fmla="*/ 2147483647 h 9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06" h="918">
                    <a:moveTo>
                      <a:pt x="96" y="444"/>
                    </a:moveTo>
                    <a:lnTo>
                      <a:pt x="90" y="444"/>
                    </a:lnTo>
                    <a:lnTo>
                      <a:pt x="90" y="438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84" y="420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2" y="414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66" y="402"/>
                    </a:lnTo>
                    <a:lnTo>
                      <a:pt x="60" y="402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48" y="396"/>
                    </a:lnTo>
                    <a:lnTo>
                      <a:pt x="48" y="390"/>
                    </a:lnTo>
                    <a:lnTo>
                      <a:pt x="42" y="390"/>
                    </a:lnTo>
                    <a:lnTo>
                      <a:pt x="42" y="384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8" y="342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8" y="336"/>
                    </a:lnTo>
                    <a:lnTo>
                      <a:pt x="84" y="336"/>
                    </a:lnTo>
                    <a:lnTo>
                      <a:pt x="84" y="330"/>
                    </a:lnTo>
                    <a:lnTo>
                      <a:pt x="90" y="330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24"/>
                    </a:lnTo>
                    <a:lnTo>
                      <a:pt x="102" y="318"/>
                    </a:lnTo>
                    <a:lnTo>
                      <a:pt x="108" y="318"/>
                    </a:lnTo>
                    <a:lnTo>
                      <a:pt x="108" y="312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20" y="306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32" y="294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26" y="276"/>
                    </a:lnTo>
                    <a:lnTo>
                      <a:pt x="132" y="270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52"/>
                    </a:lnTo>
                    <a:lnTo>
                      <a:pt x="132" y="246"/>
                    </a:lnTo>
                    <a:lnTo>
                      <a:pt x="132" y="240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38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6" y="234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74" y="234"/>
                    </a:lnTo>
                    <a:lnTo>
                      <a:pt x="180" y="234"/>
                    </a:lnTo>
                    <a:lnTo>
                      <a:pt x="186" y="234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8" y="186"/>
                    </a:lnTo>
                    <a:lnTo>
                      <a:pt x="234" y="186"/>
                    </a:lnTo>
                    <a:lnTo>
                      <a:pt x="234" y="180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0" y="168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8" y="162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8" y="162"/>
                    </a:lnTo>
                    <a:lnTo>
                      <a:pt x="288" y="156"/>
                    </a:lnTo>
                    <a:lnTo>
                      <a:pt x="294" y="156"/>
                    </a:lnTo>
                    <a:lnTo>
                      <a:pt x="300" y="156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12" y="150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18" y="138"/>
                    </a:lnTo>
                    <a:lnTo>
                      <a:pt x="318" y="132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30" y="126"/>
                    </a:lnTo>
                    <a:lnTo>
                      <a:pt x="336" y="126"/>
                    </a:lnTo>
                    <a:lnTo>
                      <a:pt x="336" y="132"/>
                    </a:lnTo>
                    <a:lnTo>
                      <a:pt x="336" y="126"/>
                    </a:lnTo>
                    <a:lnTo>
                      <a:pt x="342" y="126"/>
                    </a:lnTo>
                    <a:lnTo>
                      <a:pt x="342" y="120"/>
                    </a:lnTo>
                    <a:lnTo>
                      <a:pt x="342" y="114"/>
                    </a:lnTo>
                    <a:lnTo>
                      <a:pt x="348" y="114"/>
                    </a:lnTo>
                    <a:lnTo>
                      <a:pt x="348" y="108"/>
                    </a:lnTo>
                    <a:lnTo>
                      <a:pt x="354" y="102"/>
                    </a:lnTo>
                    <a:lnTo>
                      <a:pt x="354" y="96"/>
                    </a:lnTo>
                    <a:lnTo>
                      <a:pt x="360" y="96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2" y="96"/>
                    </a:lnTo>
                    <a:lnTo>
                      <a:pt x="378" y="96"/>
                    </a:lnTo>
                    <a:lnTo>
                      <a:pt x="384" y="96"/>
                    </a:lnTo>
                    <a:lnTo>
                      <a:pt x="390" y="96"/>
                    </a:lnTo>
                    <a:lnTo>
                      <a:pt x="396" y="96"/>
                    </a:lnTo>
                    <a:lnTo>
                      <a:pt x="402" y="96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20" y="102"/>
                    </a:lnTo>
                    <a:lnTo>
                      <a:pt x="426" y="102"/>
                    </a:lnTo>
                    <a:lnTo>
                      <a:pt x="426" y="108"/>
                    </a:lnTo>
                    <a:lnTo>
                      <a:pt x="432" y="108"/>
                    </a:lnTo>
                    <a:lnTo>
                      <a:pt x="432" y="114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44" y="120"/>
                    </a:lnTo>
                    <a:lnTo>
                      <a:pt x="444" y="126"/>
                    </a:lnTo>
                    <a:lnTo>
                      <a:pt x="450" y="126"/>
                    </a:lnTo>
                    <a:lnTo>
                      <a:pt x="456" y="126"/>
                    </a:lnTo>
                    <a:lnTo>
                      <a:pt x="462" y="126"/>
                    </a:lnTo>
                    <a:lnTo>
                      <a:pt x="462" y="132"/>
                    </a:lnTo>
                    <a:lnTo>
                      <a:pt x="468" y="132"/>
                    </a:lnTo>
                    <a:lnTo>
                      <a:pt x="474" y="132"/>
                    </a:lnTo>
                    <a:lnTo>
                      <a:pt x="480" y="132"/>
                    </a:lnTo>
                    <a:lnTo>
                      <a:pt x="486" y="132"/>
                    </a:lnTo>
                    <a:lnTo>
                      <a:pt x="486" y="126"/>
                    </a:lnTo>
                    <a:lnTo>
                      <a:pt x="486" y="120"/>
                    </a:lnTo>
                    <a:lnTo>
                      <a:pt x="486" y="114"/>
                    </a:lnTo>
                    <a:lnTo>
                      <a:pt x="486" y="108"/>
                    </a:lnTo>
                    <a:lnTo>
                      <a:pt x="486" y="102"/>
                    </a:lnTo>
                    <a:lnTo>
                      <a:pt x="492" y="96"/>
                    </a:lnTo>
                    <a:lnTo>
                      <a:pt x="492" y="90"/>
                    </a:lnTo>
                    <a:lnTo>
                      <a:pt x="492" y="84"/>
                    </a:lnTo>
                    <a:lnTo>
                      <a:pt x="498" y="84"/>
                    </a:lnTo>
                    <a:lnTo>
                      <a:pt x="498" y="78"/>
                    </a:lnTo>
                    <a:lnTo>
                      <a:pt x="498" y="72"/>
                    </a:lnTo>
                    <a:lnTo>
                      <a:pt x="504" y="66"/>
                    </a:lnTo>
                    <a:lnTo>
                      <a:pt x="504" y="60"/>
                    </a:lnTo>
                    <a:lnTo>
                      <a:pt x="510" y="60"/>
                    </a:lnTo>
                    <a:lnTo>
                      <a:pt x="510" y="54"/>
                    </a:lnTo>
                    <a:lnTo>
                      <a:pt x="510" y="48"/>
                    </a:lnTo>
                    <a:lnTo>
                      <a:pt x="510" y="42"/>
                    </a:lnTo>
                    <a:lnTo>
                      <a:pt x="516" y="36"/>
                    </a:lnTo>
                    <a:lnTo>
                      <a:pt x="516" y="30"/>
                    </a:lnTo>
                    <a:lnTo>
                      <a:pt x="516" y="24"/>
                    </a:lnTo>
                    <a:lnTo>
                      <a:pt x="516" y="18"/>
                    </a:lnTo>
                    <a:lnTo>
                      <a:pt x="516" y="12"/>
                    </a:lnTo>
                    <a:lnTo>
                      <a:pt x="516" y="6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06" y="6"/>
                    </a:lnTo>
                    <a:lnTo>
                      <a:pt x="606" y="12"/>
                    </a:lnTo>
                    <a:lnTo>
                      <a:pt x="606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594" y="30"/>
                    </a:lnTo>
                    <a:lnTo>
                      <a:pt x="588" y="36"/>
                    </a:lnTo>
                    <a:lnTo>
                      <a:pt x="588" y="42"/>
                    </a:lnTo>
                    <a:lnTo>
                      <a:pt x="582" y="48"/>
                    </a:lnTo>
                    <a:lnTo>
                      <a:pt x="582" y="54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76" y="66"/>
                    </a:lnTo>
                    <a:lnTo>
                      <a:pt x="570" y="72"/>
                    </a:lnTo>
                    <a:lnTo>
                      <a:pt x="570" y="78"/>
                    </a:lnTo>
                    <a:lnTo>
                      <a:pt x="564" y="78"/>
                    </a:lnTo>
                    <a:lnTo>
                      <a:pt x="564" y="84"/>
                    </a:lnTo>
                    <a:lnTo>
                      <a:pt x="564" y="90"/>
                    </a:lnTo>
                    <a:lnTo>
                      <a:pt x="564" y="96"/>
                    </a:lnTo>
                    <a:lnTo>
                      <a:pt x="564" y="102"/>
                    </a:lnTo>
                    <a:lnTo>
                      <a:pt x="570" y="108"/>
                    </a:lnTo>
                    <a:lnTo>
                      <a:pt x="570" y="114"/>
                    </a:lnTo>
                    <a:lnTo>
                      <a:pt x="570" y="120"/>
                    </a:lnTo>
                    <a:lnTo>
                      <a:pt x="564" y="120"/>
                    </a:lnTo>
                    <a:lnTo>
                      <a:pt x="564" y="126"/>
                    </a:lnTo>
                    <a:lnTo>
                      <a:pt x="564" y="132"/>
                    </a:lnTo>
                    <a:lnTo>
                      <a:pt x="564" y="138"/>
                    </a:lnTo>
                    <a:lnTo>
                      <a:pt x="564" y="144"/>
                    </a:lnTo>
                    <a:lnTo>
                      <a:pt x="558" y="144"/>
                    </a:lnTo>
                    <a:lnTo>
                      <a:pt x="558" y="150"/>
                    </a:lnTo>
                    <a:lnTo>
                      <a:pt x="558" y="156"/>
                    </a:lnTo>
                    <a:lnTo>
                      <a:pt x="558" y="162"/>
                    </a:lnTo>
                    <a:lnTo>
                      <a:pt x="558" y="168"/>
                    </a:lnTo>
                    <a:lnTo>
                      <a:pt x="558" y="174"/>
                    </a:lnTo>
                    <a:lnTo>
                      <a:pt x="552" y="174"/>
                    </a:lnTo>
                    <a:lnTo>
                      <a:pt x="552" y="180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40" y="198"/>
                    </a:lnTo>
                    <a:lnTo>
                      <a:pt x="534" y="204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10" y="216"/>
                    </a:lnTo>
                    <a:lnTo>
                      <a:pt x="504" y="222"/>
                    </a:lnTo>
                    <a:lnTo>
                      <a:pt x="498" y="228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92" y="246"/>
                    </a:lnTo>
                    <a:lnTo>
                      <a:pt x="498" y="246"/>
                    </a:lnTo>
                    <a:lnTo>
                      <a:pt x="498" y="252"/>
                    </a:lnTo>
                    <a:lnTo>
                      <a:pt x="498" y="258"/>
                    </a:lnTo>
                    <a:lnTo>
                      <a:pt x="492" y="264"/>
                    </a:lnTo>
                    <a:lnTo>
                      <a:pt x="486" y="270"/>
                    </a:lnTo>
                    <a:lnTo>
                      <a:pt x="486" y="276"/>
                    </a:lnTo>
                    <a:lnTo>
                      <a:pt x="486" y="282"/>
                    </a:lnTo>
                    <a:lnTo>
                      <a:pt x="492" y="282"/>
                    </a:lnTo>
                    <a:lnTo>
                      <a:pt x="498" y="282"/>
                    </a:lnTo>
                    <a:lnTo>
                      <a:pt x="498" y="288"/>
                    </a:lnTo>
                    <a:lnTo>
                      <a:pt x="504" y="288"/>
                    </a:lnTo>
                    <a:lnTo>
                      <a:pt x="504" y="294"/>
                    </a:lnTo>
                    <a:lnTo>
                      <a:pt x="504" y="300"/>
                    </a:lnTo>
                    <a:lnTo>
                      <a:pt x="498" y="300"/>
                    </a:lnTo>
                    <a:lnTo>
                      <a:pt x="498" y="306"/>
                    </a:lnTo>
                    <a:lnTo>
                      <a:pt x="498" y="312"/>
                    </a:lnTo>
                    <a:lnTo>
                      <a:pt x="492" y="312"/>
                    </a:lnTo>
                    <a:lnTo>
                      <a:pt x="498" y="318"/>
                    </a:lnTo>
                    <a:lnTo>
                      <a:pt x="492" y="318"/>
                    </a:lnTo>
                    <a:lnTo>
                      <a:pt x="492" y="324"/>
                    </a:lnTo>
                    <a:lnTo>
                      <a:pt x="492" y="330"/>
                    </a:lnTo>
                    <a:lnTo>
                      <a:pt x="492" y="336"/>
                    </a:lnTo>
                    <a:lnTo>
                      <a:pt x="492" y="342"/>
                    </a:lnTo>
                    <a:lnTo>
                      <a:pt x="492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0" y="360"/>
                    </a:lnTo>
                    <a:lnTo>
                      <a:pt x="474" y="360"/>
                    </a:lnTo>
                    <a:lnTo>
                      <a:pt x="474" y="366"/>
                    </a:lnTo>
                    <a:lnTo>
                      <a:pt x="468" y="366"/>
                    </a:lnTo>
                    <a:lnTo>
                      <a:pt x="462" y="366"/>
                    </a:lnTo>
                    <a:lnTo>
                      <a:pt x="456" y="366"/>
                    </a:lnTo>
                    <a:lnTo>
                      <a:pt x="450" y="366"/>
                    </a:lnTo>
                    <a:lnTo>
                      <a:pt x="444" y="366"/>
                    </a:lnTo>
                    <a:lnTo>
                      <a:pt x="438" y="366"/>
                    </a:lnTo>
                    <a:lnTo>
                      <a:pt x="438" y="372"/>
                    </a:lnTo>
                    <a:lnTo>
                      <a:pt x="432" y="372"/>
                    </a:lnTo>
                    <a:lnTo>
                      <a:pt x="426" y="378"/>
                    </a:lnTo>
                    <a:lnTo>
                      <a:pt x="420" y="378"/>
                    </a:lnTo>
                    <a:lnTo>
                      <a:pt x="420" y="384"/>
                    </a:lnTo>
                    <a:lnTo>
                      <a:pt x="414" y="384"/>
                    </a:lnTo>
                    <a:lnTo>
                      <a:pt x="408" y="390"/>
                    </a:lnTo>
                    <a:lnTo>
                      <a:pt x="402" y="396"/>
                    </a:lnTo>
                    <a:lnTo>
                      <a:pt x="396" y="396"/>
                    </a:lnTo>
                    <a:lnTo>
                      <a:pt x="390" y="402"/>
                    </a:lnTo>
                    <a:lnTo>
                      <a:pt x="390" y="408"/>
                    </a:lnTo>
                    <a:lnTo>
                      <a:pt x="396" y="408"/>
                    </a:lnTo>
                    <a:lnTo>
                      <a:pt x="402" y="408"/>
                    </a:lnTo>
                    <a:lnTo>
                      <a:pt x="402" y="414"/>
                    </a:lnTo>
                    <a:lnTo>
                      <a:pt x="402" y="420"/>
                    </a:lnTo>
                    <a:lnTo>
                      <a:pt x="402" y="426"/>
                    </a:lnTo>
                    <a:lnTo>
                      <a:pt x="402" y="432"/>
                    </a:lnTo>
                    <a:lnTo>
                      <a:pt x="402" y="438"/>
                    </a:lnTo>
                    <a:lnTo>
                      <a:pt x="402" y="444"/>
                    </a:lnTo>
                    <a:lnTo>
                      <a:pt x="402" y="450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6" y="462"/>
                    </a:lnTo>
                    <a:lnTo>
                      <a:pt x="402" y="462"/>
                    </a:lnTo>
                    <a:lnTo>
                      <a:pt x="402" y="468"/>
                    </a:lnTo>
                    <a:lnTo>
                      <a:pt x="396" y="474"/>
                    </a:lnTo>
                    <a:lnTo>
                      <a:pt x="402" y="474"/>
                    </a:lnTo>
                    <a:lnTo>
                      <a:pt x="396" y="474"/>
                    </a:lnTo>
                    <a:lnTo>
                      <a:pt x="396" y="480"/>
                    </a:lnTo>
                    <a:lnTo>
                      <a:pt x="396" y="486"/>
                    </a:lnTo>
                    <a:lnTo>
                      <a:pt x="396" y="492"/>
                    </a:lnTo>
                    <a:lnTo>
                      <a:pt x="396" y="498"/>
                    </a:lnTo>
                    <a:lnTo>
                      <a:pt x="390" y="498"/>
                    </a:lnTo>
                    <a:lnTo>
                      <a:pt x="390" y="504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78" y="516"/>
                    </a:lnTo>
                    <a:lnTo>
                      <a:pt x="372" y="522"/>
                    </a:lnTo>
                    <a:lnTo>
                      <a:pt x="378" y="528"/>
                    </a:lnTo>
                    <a:lnTo>
                      <a:pt x="372" y="534"/>
                    </a:lnTo>
                    <a:lnTo>
                      <a:pt x="372" y="540"/>
                    </a:lnTo>
                    <a:lnTo>
                      <a:pt x="378" y="540"/>
                    </a:lnTo>
                    <a:lnTo>
                      <a:pt x="378" y="546"/>
                    </a:lnTo>
                    <a:lnTo>
                      <a:pt x="378" y="552"/>
                    </a:lnTo>
                    <a:lnTo>
                      <a:pt x="378" y="558"/>
                    </a:lnTo>
                    <a:lnTo>
                      <a:pt x="372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54" y="570"/>
                    </a:lnTo>
                    <a:lnTo>
                      <a:pt x="354" y="576"/>
                    </a:lnTo>
                    <a:lnTo>
                      <a:pt x="348" y="582"/>
                    </a:lnTo>
                    <a:lnTo>
                      <a:pt x="348" y="588"/>
                    </a:lnTo>
                    <a:lnTo>
                      <a:pt x="342" y="594"/>
                    </a:lnTo>
                    <a:lnTo>
                      <a:pt x="342" y="588"/>
                    </a:lnTo>
                    <a:lnTo>
                      <a:pt x="336" y="588"/>
                    </a:lnTo>
                    <a:lnTo>
                      <a:pt x="336" y="594"/>
                    </a:lnTo>
                    <a:lnTo>
                      <a:pt x="330" y="594"/>
                    </a:lnTo>
                    <a:lnTo>
                      <a:pt x="330" y="600"/>
                    </a:lnTo>
                    <a:lnTo>
                      <a:pt x="324" y="600"/>
                    </a:lnTo>
                    <a:lnTo>
                      <a:pt x="318" y="600"/>
                    </a:lnTo>
                    <a:lnTo>
                      <a:pt x="312" y="600"/>
                    </a:lnTo>
                    <a:lnTo>
                      <a:pt x="306" y="600"/>
                    </a:lnTo>
                    <a:lnTo>
                      <a:pt x="300" y="600"/>
                    </a:lnTo>
                    <a:lnTo>
                      <a:pt x="294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8" y="606"/>
                    </a:lnTo>
                    <a:lnTo>
                      <a:pt x="288" y="612"/>
                    </a:lnTo>
                    <a:lnTo>
                      <a:pt x="282" y="612"/>
                    </a:lnTo>
                    <a:lnTo>
                      <a:pt x="282" y="618"/>
                    </a:lnTo>
                    <a:lnTo>
                      <a:pt x="282" y="624"/>
                    </a:lnTo>
                    <a:lnTo>
                      <a:pt x="282" y="630"/>
                    </a:lnTo>
                    <a:lnTo>
                      <a:pt x="276" y="630"/>
                    </a:lnTo>
                    <a:lnTo>
                      <a:pt x="276" y="636"/>
                    </a:lnTo>
                    <a:lnTo>
                      <a:pt x="264" y="630"/>
                    </a:lnTo>
                    <a:lnTo>
                      <a:pt x="264" y="636"/>
                    </a:lnTo>
                    <a:lnTo>
                      <a:pt x="258" y="636"/>
                    </a:lnTo>
                    <a:lnTo>
                      <a:pt x="252" y="636"/>
                    </a:lnTo>
                    <a:lnTo>
                      <a:pt x="246" y="642"/>
                    </a:lnTo>
                    <a:lnTo>
                      <a:pt x="240" y="642"/>
                    </a:lnTo>
                    <a:lnTo>
                      <a:pt x="234" y="642"/>
                    </a:lnTo>
                    <a:lnTo>
                      <a:pt x="234" y="648"/>
                    </a:lnTo>
                    <a:lnTo>
                      <a:pt x="228" y="654"/>
                    </a:lnTo>
                    <a:lnTo>
                      <a:pt x="228" y="660"/>
                    </a:lnTo>
                    <a:lnTo>
                      <a:pt x="228" y="666"/>
                    </a:lnTo>
                    <a:lnTo>
                      <a:pt x="234" y="666"/>
                    </a:lnTo>
                    <a:lnTo>
                      <a:pt x="234" y="672"/>
                    </a:lnTo>
                    <a:lnTo>
                      <a:pt x="234" y="678"/>
                    </a:lnTo>
                    <a:lnTo>
                      <a:pt x="234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40" y="702"/>
                    </a:lnTo>
                    <a:lnTo>
                      <a:pt x="240" y="708"/>
                    </a:lnTo>
                    <a:lnTo>
                      <a:pt x="240" y="714"/>
                    </a:lnTo>
                    <a:lnTo>
                      <a:pt x="234" y="714"/>
                    </a:lnTo>
                    <a:lnTo>
                      <a:pt x="234" y="720"/>
                    </a:lnTo>
                    <a:lnTo>
                      <a:pt x="228" y="720"/>
                    </a:lnTo>
                    <a:lnTo>
                      <a:pt x="228" y="726"/>
                    </a:lnTo>
                    <a:lnTo>
                      <a:pt x="228" y="732"/>
                    </a:lnTo>
                    <a:lnTo>
                      <a:pt x="222" y="732"/>
                    </a:lnTo>
                    <a:lnTo>
                      <a:pt x="228" y="738"/>
                    </a:lnTo>
                    <a:lnTo>
                      <a:pt x="228" y="744"/>
                    </a:lnTo>
                    <a:lnTo>
                      <a:pt x="228" y="750"/>
                    </a:lnTo>
                    <a:lnTo>
                      <a:pt x="228" y="756"/>
                    </a:lnTo>
                    <a:lnTo>
                      <a:pt x="228" y="762"/>
                    </a:lnTo>
                    <a:lnTo>
                      <a:pt x="222" y="768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6" y="780"/>
                    </a:lnTo>
                    <a:lnTo>
                      <a:pt x="210" y="780"/>
                    </a:lnTo>
                    <a:lnTo>
                      <a:pt x="210" y="786"/>
                    </a:lnTo>
                    <a:lnTo>
                      <a:pt x="198" y="792"/>
                    </a:lnTo>
                    <a:lnTo>
                      <a:pt x="198" y="798"/>
                    </a:lnTo>
                    <a:lnTo>
                      <a:pt x="192" y="804"/>
                    </a:lnTo>
                    <a:lnTo>
                      <a:pt x="186" y="810"/>
                    </a:lnTo>
                    <a:lnTo>
                      <a:pt x="186" y="816"/>
                    </a:lnTo>
                    <a:lnTo>
                      <a:pt x="186" y="822"/>
                    </a:lnTo>
                    <a:lnTo>
                      <a:pt x="180" y="828"/>
                    </a:lnTo>
                    <a:lnTo>
                      <a:pt x="180" y="834"/>
                    </a:lnTo>
                    <a:lnTo>
                      <a:pt x="180" y="840"/>
                    </a:lnTo>
                    <a:lnTo>
                      <a:pt x="174" y="840"/>
                    </a:lnTo>
                    <a:lnTo>
                      <a:pt x="174" y="846"/>
                    </a:lnTo>
                    <a:lnTo>
                      <a:pt x="180" y="852"/>
                    </a:lnTo>
                    <a:lnTo>
                      <a:pt x="180" y="858"/>
                    </a:lnTo>
                    <a:lnTo>
                      <a:pt x="180" y="864"/>
                    </a:lnTo>
                    <a:lnTo>
                      <a:pt x="180" y="870"/>
                    </a:lnTo>
                    <a:lnTo>
                      <a:pt x="180" y="876"/>
                    </a:lnTo>
                    <a:lnTo>
                      <a:pt x="174" y="882"/>
                    </a:lnTo>
                    <a:lnTo>
                      <a:pt x="168" y="882"/>
                    </a:lnTo>
                    <a:lnTo>
                      <a:pt x="162" y="882"/>
                    </a:lnTo>
                    <a:lnTo>
                      <a:pt x="162" y="888"/>
                    </a:lnTo>
                    <a:lnTo>
                      <a:pt x="156" y="888"/>
                    </a:lnTo>
                    <a:lnTo>
                      <a:pt x="150" y="894"/>
                    </a:lnTo>
                    <a:lnTo>
                      <a:pt x="144" y="900"/>
                    </a:lnTo>
                    <a:lnTo>
                      <a:pt x="144" y="906"/>
                    </a:lnTo>
                    <a:lnTo>
                      <a:pt x="138" y="912"/>
                    </a:lnTo>
                    <a:lnTo>
                      <a:pt x="132" y="918"/>
                    </a:lnTo>
                    <a:lnTo>
                      <a:pt x="132" y="912"/>
                    </a:lnTo>
                    <a:lnTo>
                      <a:pt x="126" y="906"/>
                    </a:lnTo>
                    <a:lnTo>
                      <a:pt x="126" y="900"/>
                    </a:lnTo>
                    <a:lnTo>
                      <a:pt x="120" y="900"/>
                    </a:lnTo>
                    <a:lnTo>
                      <a:pt x="120" y="894"/>
                    </a:lnTo>
                    <a:lnTo>
                      <a:pt x="114" y="894"/>
                    </a:lnTo>
                    <a:lnTo>
                      <a:pt x="114" y="888"/>
                    </a:lnTo>
                    <a:lnTo>
                      <a:pt x="114" y="882"/>
                    </a:lnTo>
                    <a:lnTo>
                      <a:pt x="108" y="876"/>
                    </a:lnTo>
                    <a:lnTo>
                      <a:pt x="108" y="870"/>
                    </a:lnTo>
                    <a:lnTo>
                      <a:pt x="108" y="864"/>
                    </a:lnTo>
                    <a:lnTo>
                      <a:pt x="114" y="864"/>
                    </a:lnTo>
                    <a:lnTo>
                      <a:pt x="114" y="858"/>
                    </a:lnTo>
                    <a:lnTo>
                      <a:pt x="108" y="858"/>
                    </a:lnTo>
                    <a:lnTo>
                      <a:pt x="108" y="852"/>
                    </a:lnTo>
                    <a:lnTo>
                      <a:pt x="114" y="852"/>
                    </a:lnTo>
                    <a:lnTo>
                      <a:pt x="114" y="846"/>
                    </a:lnTo>
                    <a:lnTo>
                      <a:pt x="114" y="840"/>
                    </a:lnTo>
                    <a:lnTo>
                      <a:pt x="108" y="834"/>
                    </a:lnTo>
                    <a:lnTo>
                      <a:pt x="108" y="828"/>
                    </a:lnTo>
                    <a:lnTo>
                      <a:pt x="108" y="822"/>
                    </a:lnTo>
                    <a:lnTo>
                      <a:pt x="102" y="822"/>
                    </a:lnTo>
                    <a:lnTo>
                      <a:pt x="102" y="816"/>
                    </a:lnTo>
                    <a:lnTo>
                      <a:pt x="96" y="816"/>
                    </a:lnTo>
                    <a:lnTo>
                      <a:pt x="96" y="810"/>
                    </a:lnTo>
                    <a:lnTo>
                      <a:pt x="90" y="810"/>
                    </a:lnTo>
                    <a:lnTo>
                      <a:pt x="90" y="804"/>
                    </a:lnTo>
                    <a:lnTo>
                      <a:pt x="84" y="798"/>
                    </a:lnTo>
                    <a:lnTo>
                      <a:pt x="84" y="792"/>
                    </a:lnTo>
                    <a:lnTo>
                      <a:pt x="78" y="792"/>
                    </a:lnTo>
                    <a:lnTo>
                      <a:pt x="78" y="786"/>
                    </a:lnTo>
                    <a:lnTo>
                      <a:pt x="72" y="786"/>
                    </a:lnTo>
                    <a:lnTo>
                      <a:pt x="66" y="780"/>
                    </a:lnTo>
                    <a:lnTo>
                      <a:pt x="60" y="780"/>
                    </a:lnTo>
                    <a:lnTo>
                      <a:pt x="54" y="780"/>
                    </a:lnTo>
                    <a:lnTo>
                      <a:pt x="54" y="786"/>
                    </a:lnTo>
                    <a:lnTo>
                      <a:pt x="48" y="792"/>
                    </a:lnTo>
                    <a:lnTo>
                      <a:pt x="48" y="798"/>
                    </a:lnTo>
                    <a:lnTo>
                      <a:pt x="48" y="804"/>
                    </a:lnTo>
                    <a:lnTo>
                      <a:pt x="42" y="804"/>
                    </a:lnTo>
                    <a:lnTo>
                      <a:pt x="42" y="810"/>
                    </a:lnTo>
                    <a:lnTo>
                      <a:pt x="36" y="804"/>
                    </a:lnTo>
                    <a:lnTo>
                      <a:pt x="36" y="798"/>
                    </a:lnTo>
                    <a:lnTo>
                      <a:pt x="30" y="798"/>
                    </a:lnTo>
                    <a:lnTo>
                      <a:pt x="30" y="792"/>
                    </a:lnTo>
                    <a:lnTo>
                      <a:pt x="24" y="792"/>
                    </a:lnTo>
                    <a:lnTo>
                      <a:pt x="24" y="786"/>
                    </a:lnTo>
                    <a:lnTo>
                      <a:pt x="18" y="780"/>
                    </a:lnTo>
                    <a:lnTo>
                      <a:pt x="18" y="774"/>
                    </a:lnTo>
                    <a:lnTo>
                      <a:pt x="12" y="768"/>
                    </a:lnTo>
                    <a:lnTo>
                      <a:pt x="12" y="762"/>
                    </a:lnTo>
                    <a:lnTo>
                      <a:pt x="6" y="762"/>
                    </a:lnTo>
                    <a:lnTo>
                      <a:pt x="6" y="756"/>
                    </a:lnTo>
                    <a:lnTo>
                      <a:pt x="6" y="750"/>
                    </a:lnTo>
                    <a:lnTo>
                      <a:pt x="0" y="750"/>
                    </a:lnTo>
                    <a:lnTo>
                      <a:pt x="6" y="750"/>
                    </a:lnTo>
                    <a:lnTo>
                      <a:pt x="6" y="744"/>
                    </a:lnTo>
                    <a:lnTo>
                      <a:pt x="0" y="744"/>
                    </a:lnTo>
                    <a:lnTo>
                      <a:pt x="6" y="744"/>
                    </a:lnTo>
                    <a:lnTo>
                      <a:pt x="6" y="738"/>
                    </a:lnTo>
                    <a:lnTo>
                      <a:pt x="12" y="738"/>
                    </a:lnTo>
                    <a:lnTo>
                      <a:pt x="12" y="732"/>
                    </a:lnTo>
                    <a:lnTo>
                      <a:pt x="18" y="732"/>
                    </a:lnTo>
                    <a:lnTo>
                      <a:pt x="18" y="726"/>
                    </a:lnTo>
                    <a:lnTo>
                      <a:pt x="24" y="726"/>
                    </a:lnTo>
                    <a:lnTo>
                      <a:pt x="24" y="720"/>
                    </a:lnTo>
                    <a:lnTo>
                      <a:pt x="30" y="720"/>
                    </a:lnTo>
                    <a:lnTo>
                      <a:pt x="30" y="714"/>
                    </a:lnTo>
                    <a:lnTo>
                      <a:pt x="36" y="714"/>
                    </a:lnTo>
                    <a:lnTo>
                      <a:pt x="36" y="708"/>
                    </a:lnTo>
                    <a:lnTo>
                      <a:pt x="42" y="708"/>
                    </a:lnTo>
                    <a:lnTo>
                      <a:pt x="48" y="702"/>
                    </a:lnTo>
                    <a:lnTo>
                      <a:pt x="48" y="696"/>
                    </a:lnTo>
                    <a:lnTo>
                      <a:pt x="54" y="696"/>
                    </a:lnTo>
                    <a:lnTo>
                      <a:pt x="54" y="690"/>
                    </a:lnTo>
                    <a:lnTo>
                      <a:pt x="60" y="684"/>
                    </a:lnTo>
                    <a:lnTo>
                      <a:pt x="60" y="678"/>
                    </a:lnTo>
                    <a:lnTo>
                      <a:pt x="66" y="678"/>
                    </a:lnTo>
                    <a:lnTo>
                      <a:pt x="66" y="672"/>
                    </a:lnTo>
                    <a:lnTo>
                      <a:pt x="66" y="666"/>
                    </a:lnTo>
                    <a:lnTo>
                      <a:pt x="72" y="660"/>
                    </a:lnTo>
                    <a:lnTo>
                      <a:pt x="78" y="654"/>
                    </a:lnTo>
                    <a:lnTo>
                      <a:pt x="78" y="648"/>
                    </a:lnTo>
                    <a:lnTo>
                      <a:pt x="84" y="648"/>
                    </a:lnTo>
                    <a:lnTo>
                      <a:pt x="84" y="642"/>
                    </a:lnTo>
                    <a:lnTo>
                      <a:pt x="90" y="642"/>
                    </a:lnTo>
                    <a:lnTo>
                      <a:pt x="90" y="636"/>
                    </a:lnTo>
                    <a:lnTo>
                      <a:pt x="96" y="636"/>
                    </a:lnTo>
                    <a:lnTo>
                      <a:pt x="102" y="636"/>
                    </a:lnTo>
                    <a:lnTo>
                      <a:pt x="108" y="630"/>
                    </a:lnTo>
                    <a:lnTo>
                      <a:pt x="108" y="624"/>
                    </a:lnTo>
                    <a:lnTo>
                      <a:pt x="114" y="624"/>
                    </a:lnTo>
                    <a:lnTo>
                      <a:pt x="120" y="618"/>
                    </a:lnTo>
                    <a:lnTo>
                      <a:pt x="120" y="612"/>
                    </a:lnTo>
                    <a:lnTo>
                      <a:pt x="114" y="612"/>
                    </a:lnTo>
                    <a:lnTo>
                      <a:pt x="114" y="606"/>
                    </a:lnTo>
                    <a:lnTo>
                      <a:pt x="114" y="600"/>
                    </a:lnTo>
                    <a:lnTo>
                      <a:pt x="114" y="594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0" y="582"/>
                    </a:lnTo>
                    <a:lnTo>
                      <a:pt x="126" y="576"/>
                    </a:lnTo>
                    <a:lnTo>
                      <a:pt x="126" y="570"/>
                    </a:lnTo>
                    <a:lnTo>
                      <a:pt x="126" y="564"/>
                    </a:lnTo>
                    <a:lnTo>
                      <a:pt x="138" y="552"/>
                    </a:lnTo>
                    <a:lnTo>
                      <a:pt x="138" y="546"/>
                    </a:lnTo>
                    <a:lnTo>
                      <a:pt x="144" y="540"/>
                    </a:lnTo>
                    <a:lnTo>
                      <a:pt x="144" y="534"/>
                    </a:lnTo>
                    <a:lnTo>
                      <a:pt x="144" y="528"/>
                    </a:lnTo>
                    <a:lnTo>
                      <a:pt x="144" y="522"/>
                    </a:lnTo>
                    <a:lnTo>
                      <a:pt x="144" y="516"/>
                    </a:lnTo>
                    <a:lnTo>
                      <a:pt x="144" y="510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2" y="498"/>
                    </a:lnTo>
                    <a:lnTo>
                      <a:pt x="126" y="498"/>
                    </a:lnTo>
                    <a:lnTo>
                      <a:pt x="120" y="492"/>
                    </a:lnTo>
                    <a:lnTo>
                      <a:pt x="114" y="492"/>
                    </a:lnTo>
                    <a:lnTo>
                      <a:pt x="108" y="486"/>
                    </a:lnTo>
                    <a:lnTo>
                      <a:pt x="102" y="486"/>
                    </a:lnTo>
                    <a:lnTo>
                      <a:pt x="102" y="480"/>
                    </a:lnTo>
                    <a:lnTo>
                      <a:pt x="96" y="480"/>
                    </a:lnTo>
                    <a:lnTo>
                      <a:pt x="96" y="474"/>
                    </a:lnTo>
                    <a:lnTo>
                      <a:pt x="90" y="474"/>
                    </a:lnTo>
                    <a:lnTo>
                      <a:pt x="90" y="468"/>
                    </a:lnTo>
                    <a:lnTo>
                      <a:pt x="90" y="462"/>
                    </a:lnTo>
                    <a:lnTo>
                      <a:pt x="96" y="462"/>
                    </a:lnTo>
                    <a:lnTo>
                      <a:pt x="96" y="456"/>
                    </a:lnTo>
                    <a:lnTo>
                      <a:pt x="96" y="450"/>
                    </a:lnTo>
                    <a:lnTo>
                      <a:pt x="96" y="44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id="{57FA3350-6359-49DA-9503-A833926491C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55942" y="8298815"/>
                <a:ext cx="744709" cy="900113"/>
              </a:xfrm>
              <a:custGeom>
                <a:avLst/>
                <a:gdLst>
                  <a:gd name="T0" fmla="*/ 240399868 w 223"/>
                  <a:gd name="T1" fmla="*/ 306200413 h 270"/>
                  <a:gd name="T2" fmla="*/ 360601094 w 223"/>
                  <a:gd name="T3" fmla="*/ 238156141 h 270"/>
                  <a:gd name="T4" fmla="*/ 280466944 w 223"/>
                  <a:gd name="T5" fmla="*/ 204132815 h 270"/>
                  <a:gd name="T6" fmla="*/ 320534019 w 223"/>
                  <a:gd name="T7" fmla="*/ 136088543 h 270"/>
                  <a:gd name="T8" fmla="*/ 400665586 w 223"/>
                  <a:gd name="T9" fmla="*/ 102067598 h 270"/>
                  <a:gd name="T10" fmla="*/ 440732661 w 223"/>
                  <a:gd name="T11" fmla="*/ 0 h 270"/>
                  <a:gd name="T12" fmla="*/ 560933887 w 223"/>
                  <a:gd name="T13" fmla="*/ 68044272 h 270"/>
                  <a:gd name="T14" fmla="*/ 721199605 w 223"/>
                  <a:gd name="T15" fmla="*/ 170111870 h 270"/>
                  <a:gd name="T16" fmla="*/ 681132529 w 223"/>
                  <a:gd name="T17" fmla="*/ 272177087 h 270"/>
                  <a:gd name="T18" fmla="*/ 721199605 w 223"/>
                  <a:gd name="T19" fmla="*/ 306200413 h 270"/>
                  <a:gd name="T20" fmla="*/ 841400831 w 223"/>
                  <a:gd name="T21" fmla="*/ 408265630 h 270"/>
                  <a:gd name="T22" fmla="*/ 1041733624 w 223"/>
                  <a:gd name="T23" fmla="*/ 578377500 h 270"/>
                  <a:gd name="T24" fmla="*/ 1362265059 w 223"/>
                  <a:gd name="T25" fmla="*/ 986643130 h 270"/>
                  <a:gd name="T26" fmla="*/ 1402332134 w 223"/>
                  <a:gd name="T27" fmla="*/ 1088708347 h 270"/>
                  <a:gd name="T28" fmla="*/ 1489143700 w 223"/>
                  <a:gd name="T29" fmla="*/ 1156752618 h 270"/>
                  <a:gd name="T30" fmla="*/ 1449076625 w 223"/>
                  <a:gd name="T31" fmla="*/ 1122731673 h 270"/>
                  <a:gd name="T32" fmla="*/ 1449076625 w 223"/>
                  <a:gd name="T33" fmla="*/ 1190775945 h 270"/>
                  <a:gd name="T34" fmla="*/ 1402332134 w 223"/>
                  <a:gd name="T35" fmla="*/ 1190775945 h 270"/>
                  <a:gd name="T36" fmla="*/ 1449076625 w 223"/>
                  <a:gd name="T37" fmla="*/ 1190775945 h 270"/>
                  <a:gd name="T38" fmla="*/ 1489143700 w 223"/>
                  <a:gd name="T39" fmla="*/ 1190775945 h 270"/>
                  <a:gd name="T40" fmla="*/ 1489143700 w 223"/>
                  <a:gd name="T41" fmla="*/ 1258820216 h 270"/>
                  <a:gd name="T42" fmla="*/ 1322200568 w 223"/>
                  <a:gd name="T43" fmla="*/ 1258820216 h 270"/>
                  <a:gd name="T44" fmla="*/ 1322200568 w 223"/>
                  <a:gd name="T45" fmla="*/ 1224796890 h 270"/>
                  <a:gd name="T46" fmla="*/ 1282133492 w 223"/>
                  <a:gd name="T47" fmla="*/ 1224796890 h 270"/>
                  <a:gd name="T48" fmla="*/ 1282133492 w 223"/>
                  <a:gd name="T49" fmla="*/ 1224796890 h 270"/>
                  <a:gd name="T50" fmla="*/ 1282133492 w 223"/>
                  <a:gd name="T51" fmla="*/ 1258820216 h 270"/>
                  <a:gd name="T52" fmla="*/ 1322200568 w 223"/>
                  <a:gd name="T53" fmla="*/ 1258820216 h 270"/>
                  <a:gd name="T54" fmla="*/ 1322200568 w 223"/>
                  <a:gd name="T55" fmla="*/ 1258820216 h 270"/>
                  <a:gd name="T56" fmla="*/ 1402332134 w 223"/>
                  <a:gd name="T57" fmla="*/ 1258820216 h 270"/>
                  <a:gd name="T58" fmla="*/ 1402332134 w 223"/>
                  <a:gd name="T59" fmla="*/ 1224796890 h 270"/>
                  <a:gd name="T60" fmla="*/ 1402332134 w 223"/>
                  <a:gd name="T61" fmla="*/ 1258820216 h 270"/>
                  <a:gd name="T62" fmla="*/ 1402332134 w 223"/>
                  <a:gd name="T63" fmla="*/ 1292841162 h 270"/>
                  <a:gd name="T64" fmla="*/ 1402332134 w 223"/>
                  <a:gd name="T65" fmla="*/ 1258820216 h 270"/>
                  <a:gd name="T66" fmla="*/ 1449076625 w 223"/>
                  <a:gd name="T67" fmla="*/ 1224796890 h 270"/>
                  <a:gd name="T68" fmla="*/ 1489143700 w 223"/>
                  <a:gd name="T69" fmla="*/ 1258820216 h 270"/>
                  <a:gd name="T70" fmla="*/ 1489143700 w 223"/>
                  <a:gd name="T71" fmla="*/ 1326864488 h 270"/>
                  <a:gd name="T72" fmla="*/ 1449076625 w 223"/>
                  <a:gd name="T73" fmla="*/ 1326864488 h 270"/>
                  <a:gd name="T74" fmla="*/ 1449076625 w 223"/>
                  <a:gd name="T75" fmla="*/ 1326864488 h 270"/>
                  <a:gd name="T76" fmla="*/ 1449076625 w 223"/>
                  <a:gd name="T77" fmla="*/ 1360885433 h 270"/>
                  <a:gd name="T78" fmla="*/ 1362265059 w 223"/>
                  <a:gd name="T79" fmla="*/ 1360885433 h 270"/>
                  <a:gd name="T80" fmla="*/ 1322200568 w 223"/>
                  <a:gd name="T81" fmla="*/ 1326864488 h 270"/>
                  <a:gd name="T82" fmla="*/ 1362265059 w 223"/>
                  <a:gd name="T83" fmla="*/ 1360885433 h 270"/>
                  <a:gd name="T84" fmla="*/ 1402332134 w 223"/>
                  <a:gd name="T85" fmla="*/ 1360885433 h 270"/>
                  <a:gd name="T86" fmla="*/ 1362265059 w 223"/>
                  <a:gd name="T87" fmla="*/ 1394908760 h 270"/>
                  <a:gd name="T88" fmla="*/ 1362265059 w 223"/>
                  <a:gd name="T89" fmla="*/ 1394908760 h 270"/>
                  <a:gd name="T90" fmla="*/ 1322200568 w 223"/>
                  <a:gd name="T91" fmla="*/ 1394908760 h 270"/>
                  <a:gd name="T92" fmla="*/ 1402332134 w 223"/>
                  <a:gd name="T93" fmla="*/ 1394908760 h 270"/>
                  <a:gd name="T94" fmla="*/ 1449076625 w 223"/>
                  <a:gd name="T95" fmla="*/ 1394908760 h 270"/>
                  <a:gd name="T96" fmla="*/ 1362265059 w 223"/>
                  <a:gd name="T97" fmla="*/ 1428929705 h 270"/>
                  <a:gd name="T98" fmla="*/ 1242066417 w 223"/>
                  <a:gd name="T99" fmla="*/ 1428929705 h 270"/>
                  <a:gd name="T100" fmla="*/ 841400831 w 223"/>
                  <a:gd name="T101" fmla="*/ 1428929705 h 270"/>
                  <a:gd name="T102" fmla="*/ 400665586 w 223"/>
                  <a:gd name="T103" fmla="*/ 1496973977 h 270"/>
                  <a:gd name="T104" fmla="*/ 120201226 w 223"/>
                  <a:gd name="T105" fmla="*/ 1462953031 h 270"/>
                  <a:gd name="T106" fmla="*/ 120201226 w 223"/>
                  <a:gd name="T107" fmla="*/ 1360885433 h 270"/>
                  <a:gd name="T108" fmla="*/ 120201226 w 223"/>
                  <a:gd name="T109" fmla="*/ 1190775945 h 270"/>
                  <a:gd name="T110" fmla="*/ 40067075 w 223"/>
                  <a:gd name="T111" fmla="*/ 1020664075 h 270"/>
                  <a:gd name="T112" fmla="*/ 40067075 w 223"/>
                  <a:gd name="T113" fmla="*/ 918598858 h 270"/>
                  <a:gd name="T114" fmla="*/ 40067075 w 223"/>
                  <a:gd name="T115" fmla="*/ 816531260 h 270"/>
                  <a:gd name="T116" fmla="*/ 80134151 w 223"/>
                  <a:gd name="T117" fmla="*/ 714466043 h 270"/>
                  <a:gd name="T118" fmla="*/ 160265717 w 223"/>
                  <a:gd name="T119" fmla="*/ 646421771 h 270"/>
                  <a:gd name="T120" fmla="*/ 120201226 w 223"/>
                  <a:gd name="T121" fmla="*/ 476309902 h 270"/>
                  <a:gd name="T122" fmla="*/ 160265717 w 223"/>
                  <a:gd name="T123" fmla="*/ 340221358 h 2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23" h="270">
                    <a:moveTo>
                      <a:pt x="18" y="54"/>
                    </a:moveTo>
                    <a:lnTo>
                      <a:pt x="24" y="54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48" y="36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08" y="48"/>
                    </a:lnTo>
                    <a:lnTo>
                      <a:pt x="102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38" y="78"/>
                    </a:lnTo>
                    <a:lnTo>
                      <a:pt x="144" y="72"/>
                    </a:lnTo>
                    <a:lnTo>
                      <a:pt x="150" y="72"/>
                    </a:lnTo>
                    <a:lnTo>
                      <a:pt x="150" y="78"/>
                    </a:lnTo>
                    <a:lnTo>
                      <a:pt x="156" y="84"/>
                    </a:lnTo>
                    <a:lnTo>
                      <a:pt x="156" y="90"/>
                    </a:lnTo>
                    <a:lnTo>
                      <a:pt x="156" y="96"/>
                    </a:lnTo>
                    <a:lnTo>
                      <a:pt x="156" y="102"/>
                    </a:lnTo>
                    <a:lnTo>
                      <a:pt x="162" y="102"/>
                    </a:lnTo>
                    <a:lnTo>
                      <a:pt x="162" y="108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2" y="126"/>
                    </a:lnTo>
                    <a:lnTo>
                      <a:pt x="168" y="132"/>
                    </a:lnTo>
                    <a:lnTo>
                      <a:pt x="168" y="138"/>
                    </a:lnTo>
                    <a:lnTo>
                      <a:pt x="174" y="144"/>
                    </a:lnTo>
                    <a:lnTo>
                      <a:pt x="180" y="150"/>
                    </a:lnTo>
                    <a:lnTo>
                      <a:pt x="186" y="156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98" y="168"/>
                    </a:lnTo>
                    <a:lnTo>
                      <a:pt x="198" y="174"/>
                    </a:lnTo>
                    <a:lnTo>
                      <a:pt x="204" y="174"/>
                    </a:lnTo>
                    <a:lnTo>
                      <a:pt x="210" y="180"/>
                    </a:lnTo>
                    <a:lnTo>
                      <a:pt x="204" y="180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92"/>
                    </a:lnTo>
                    <a:lnTo>
                      <a:pt x="217" y="192"/>
                    </a:lnTo>
                    <a:lnTo>
                      <a:pt x="217" y="198"/>
                    </a:lnTo>
                    <a:lnTo>
                      <a:pt x="223" y="198"/>
                    </a:lnTo>
                    <a:lnTo>
                      <a:pt x="223" y="204"/>
                    </a:lnTo>
                    <a:lnTo>
                      <a:pt x="217" y="204"/>
                    </a:lnTo>
                    <a:lnTo>
                      <a:pt x="217" y="198"/>
                    </a:lnTo>
                    <a:lnTo>
                      <a:pt x="217" y="204"/>
                    </a:lnTo>
                    <a:lnTo>
                      <a:pt x="223" y="210"/>
                    </a:lnTo>
                    <a:lnTo>
                      <a:pt x="217" y="210"/>
                    </a:lnTo>
                    <a:lnTo>
                      <a:pt x="210" y="210"/>
                    </a:lnTo>
                    <a:lnTo>
                      <a:pt x="217" y="210"/>
                    </a:lnTo>
                    <a:lnTo>
                      <a:pt x="223" y="210"/>
                    </a:lnTo>
                    <a:lnTo>
                      <a:pt x="223" y="216"/>
                    </a:lnTo>
                    <a:lnTo>
                      <a:pt x="223" y="222"/>
                    </a:lnTo>
                    <a:lnTo>
                      <a:pt x="223" y="216"/>
                    </a:lnTo>
                    <a:lnTo>
                      <a:pt x="217" y="216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8" y="222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23" y="222"/>
                    </a:lnTo>
                    <a:lnTo>
                      <a:pt x="223" y="228"/>
                    </a:lnTo>
                    <a:lnTo>
                      <a:pt x="223" y="234"/>
                    </a:lnTo>
                    <a:lnTo>
                      <a:pt x="217" y="234"/>
                    </a:lnTo>
                    <a:lnTo>
                      <a:pt x="210" y="234"/>
                    </a:lnTo>
                    <a:lnTo>
                      <a:pt x="217" y="234"/>
                    </a:lnTo>
                    <a:lnTo>
                      <a:pt x="217" y="240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04" y="234"/>
                    </a:lnTo>
                    <a:lnTo>
                      <a:pt x="198" y="234"/>
                    </a:lnTo>
                    <a:lnTo>
                      <a:pt x="204" y="234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198" y="240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210" y="246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10" y="258"/>
                    </a:lnTo>
                    <a:lnTo>
                      <a:pt x="204" y="258"/>
                    </a:lnTo>
                    <a:lnTo>
                      <a:pt x="204" y="252"/>
                    </a:lnTo>
                    <a:lnTo>
                      <a:pt x="198" y="252"/>
                    </a:lnTo>
                    <a:lnTo>
                      <a:pt x="192" y="252"/>
                    </a:lnTo>
                    <a:lnTo>
                      <a:pt x="186" y="252"/>
                    </a:lnTo>
                    <a:lnTo>
                      <a:pt x="180" y="252"/>
                    </a:lnTo>
                    <a:lnTo>
                      <a:pt x="174" y="252"/>
                    </a:lnTo>
                    <a:lnTo>
                      <a:pt x="168" y="252"/>
                    </a:lnTo>
                    <a:lnTo>
                      <a:pt x="162" y="252"/>
                    </a:lnTo>
                    <a:lnTo>
                      <a:pt x="156" y="252"/>
                    </a:lnTo>
                    <a:lnTo>
                      <a:pt x="150" y="252"/>
                    </a:lnTo>
                    <a:lnTo>
                      <a:pt x="144" y="252"/>
                    </a:lnTo>
                    <a:lnTo>
                      <a:pt x="138" y="252"/>
                    </a:lnTo>
                    <a:lnTo>
                      <a:pt x="132" y="252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20" y="258"/>
                    </a:lnTo>
                    <a:lnTo>
                      <a:pt x="114" y="258"/>
                    </a:lnTo>
                    <a:lnTo>
                      <a:pt x="108" y="258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0" y="258"/>
                    </a:lnTo>
                    <a:lnTo>
                      <a:pt x="84" y="258"/>
                    </a:lnTo>
                    <a:lnTo>
                      <a:pt x="78" y="258"/>
                    </a:lnTo>
                    <a:lnTo>
                      <a:pt x="72" y="264"/>
                    </a:lnTo>
                    <a:lnTo>
                      <a:pt x="66" y="264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48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18" y="240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24" y="210"/>
                    </a:lnTo>
                    <a:lnTo>
                      <a:pt x="24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2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0" y="138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24" y="114"/>
                    </a:lnTo>
                    <a:lnTo>
                      <a:pt x="24" y="108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5" name="Freeform 8">
                <a:extLst>
                  <a:ext uri="{FF2B5EF4-FFF2-40B4-BE49-F238E27FC236}">
                    <a16:creationId xmlns:a16="http://schemas.microsoft.com/office/drawing/2014/main" id="{1C69EE01-CA3A-44E2-BF83-121FACD4E80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8" y="7196455"/>
                <a:ext cx="599049" cy="942340"/>
              </a:xfrm>
              <a:custGeom>
                <a:avLst/>
                <a:gdLst>
                  <a:gd name="T0" fmla="*/ 238754003 w 180"/>
                  <a:gd name="T1" fmla="*/ 1504058658 h 282"/>
                  <a:gd name="T2" fmla="*/ 198960811 w 180"/>
                  <a:gd name="T3" fmla="*/ 1504058658 h 282"/>
                  <a:gd name="T4" fmla="*/ 159170194 w 180"/>
                  <a:gd name="T5" fmla="*/ 1504058658 h 282"/>
                  <a:gd name="T6" fmla="*/ 119377001 w 180"/>
                  <a:gd name="T7" fmla="*/ 1538241159 h 282"/>
                  <a:gd name="T8" fmla="*/ 79583809 w 180"/>
                  <a:gd name="T9" fmla="*/ 1572426046 h 282"/>
                  <a:gd name="T10" fmla="*/ 39793192 w 180"/>
                  <a:gd name="T11" fmla="*/ 1606608546 h 282"/>
                  <a:gd name="T12" fmla="*/ 0 w 180"/>
                  <a:gd name="T13" fmla="*/ 1469876158 h 282"/>
                  <a:gd name="T14" fmla="*/ 119377001 w 180"/>
                  <a:gd name="T15" fmla="*/ 1298961269 h 282"/>
                  <a:gd name="T16" fmla="*/ 159170194 w 180"/>
                  <a:gd name="T17" fmla="*/ 1128043994 h 282"/>
                  <a:gd name="T18" fmla="*/ 198960811 w 180"/>
                  <a:gd name="T19" fmla="*/ 1025494106 h 282"/>
                  <a:gd name="T20" fmla="*/ 198960811 w 180"/>
                  <a:gd name="T21" fmla="*/ 957129105 h 282"/>
                  <a:gd name="T22" fmla="*/ 159170194 w 180"/>
                  <a:gd name="T23" fmla="*/ 820396717 h 282"/>
                  <a:gd name="T24" fmla="*/ 119377001 w 180"/>
                  <a:gd name="T25" fmla="*/ 717846829 h 282"/>
                  <a:gd name="T26" fmla="*/ 79583809 w 180"/>
                  <a:gd name="T27" fmla="*/ 581114440 h 282"/>
                  <a:gd name="T28" fmla="*/ 39793192 w 180"/>
                  <a:gd name="T29" fmla="*/ 410197165 h 282"/>
                  <a:gd name="T30" fmla="*/ 278547195 w 180"/>
                  <a:gd name="T31" fmla="*/ 307647277 h 282"/>
                  <a:gd name="T32" fmla="*/ 278547195 w 180"/>
                  <a:gd name="T33" fmla="*/ 170914889 h 282"/>
                  <a:gd name="T34" fmla="*/ 397924196 w 180"/>
                  <a:gd name="T35" fmla="*/ 68367388 h 282"/>
                  <a:gd name="T36" fmla="*/ 477508006 w 180"/>
                  <a:gd name="T37" fmla="*/ 68367388 h 282"/>
                  <a:gd name="T38" fmla="*/ 557091815 w 180"/>
                  <a:gd name="T39" fmla="*/ 136732388 h 282"/>
                  <a:gd name="T40" fmla="*/ 676468816 w 180"/>
                  <a:gd name="T41" fmla="*/ 170914889 h 282"/>
                  <a:gd name="T42" fmla="*/ 835639010 w 180"/>
                  <a:gd name="T43" fmla="*/ 239282276 h 282"/>
                  <a:gd name="T44" fmla="*/ 756055201 w 180"/>
                  <a:gd name="T45" fmla="*/ 341832164 h 282"/>
                  <a:gd name="T46" fmla="*/ 676468816 w 180"/>
                  <a:gd name="T47" fmla="*/ 444382052 h 282"/>
                  <a:gd name="T48" fmla="*/ 676468816 w 180"/>
                  <a:gd name="T49" fmla="*/ 512747053 h 282"/>
                  <a:gd name="T50" fmla="*/ 756055201 w 180"/>
                  <a:gd name="T51" fmla="*/ 546929553 h 282"/>
                  <a:gd name="T52" fmla="*/ 875432202 w 180"/>
                  <a:gd name="T53" fmla="*/ 683664328 h 282"/>
                  <a:gd name="T54" fmla="*/ 835639010 w 180"/>
                  <a:gd name="T55" fmla="*/ 786211829 h 282"/>
                  <a:gd name="T56" fmla="*/ 915222819 w 180"/>
                  <a:gd name="T57" fmla="*/ 854579217 h 282"/>
                  <a:gd name="T58" fmla="*/ 994809203 w 180"/>
                  <a:gd name="T59" fmla="*/ 888761717 h 282"/>
                  <a:gd name="T60" fmla="*/ 1034599820 w 180"/>
                  <a:gd name="T61" fmla="*/ 1025494106 h 282"/>
                  <a:gd name="T62" fmla="*/ 1114186205 w 180"/>
                  <a:gd name="T63" fmla="*/ 1128043994 h 282"/>
                  <a:gd name="T64" fmla="*/ 1153976822 w 180"/>
                  <a:gd name="T65" fmla="*/ 1196411381 h 282"/>
                  <a:gd name="T66" fmla="*/ 1034599820 w 180"/>
                  <a:gd name="T67" fmla="*/ 1264776382 h 282"/>
                  <a:gd name="T68" fmla="*/ 1034599820 w 180"/>
                  <a:gd name="T69" fmla="*/ 1298961269 h 282"/>
                  <a:gd name="T70" fmla="*/ 994809203 w 180"/>
                  <a:gd name="T71" fmla="*/ 1298961269 h 282"/>
                  <a:gd name="T72" fmla="*/ 955016011 w 180"/>
                  <a:gd name="T73" fmla="*/ 1298961269 h 282"/>
                  <a:gd name="T74" fmla="*/ 955016011 w 180"/>
                  <a:gd name="T75" fmla="*/ 1333143770 h 282"/>
                  <a:gd name="T76" fmla="*/ 915222819 w 180"/>
                  <a:gd name="T77" fmla="*/ 1333143770 h 282"/>
                  <a:gd name="T78" fmla="*/ 875432202 w 180"/>
                  <a:gd name="T79" fmla="*/ 1298961269 h 282"/>
                  <a:gd name="T80" fmla="*/ 835639010 w 180"/>
                  <a:gd name="T81" fmla="*/ 1298961269 h 282"/>
                  <a:gd name="T82" fmla="*/ 795845818 w 180"/>
                  <a:gd name="T83" fmla="*/ 1298961269 h 282"/>
                  <a:gd name="T84" fmla="*/ 795845818 w 180"/>
                  <a:gd name="T85" fmla="*/ 1298961269 h 282"/>
                  <a:gd name="T86" fmla="*/ 756055201 w 180"/>
                  <a:gd name="T87" fmla="*/ 1298961269 h 282"/>
                  <a:gd name="T88" fmla="*/ 716262008 w 180"/>
                  <a:gd name="T89" fmla="*/ 1298961269 h 282"/>
                  <a:gd name="T90" fmla="*/ 676468816 w 180"/>
                  <a:gd name="T91" fmla="*/ 1298961269 h 282"/>
                  <a:gd name="T92" fmla="*/ 636678199 w 180"/>
                  <a:gd name="T93" fmla="*/ 1333143770 h 282"/>
                  <a:gd name="T94" fmla="*/ 596885007 w 180"/>
                  <a:gd name="T95" fmla="*/ 1333143770 h 282"/>
                  <a:gd name="T96" fmla="*/ 557091815 w 180"/>
                  <a:gd name="T97" fmla="*/ 1367326270 h 282"/>
                  <a:gd name="T98" fmla="*/ 557091815 w 180"/>
                  <a:gd name="T99" fmla="*/ 1401508770 h 282"/>
                  <a:gd name="T100" fmla="*/ 517301198 w 180"/>
                  <a:gd name="T101" fmla="*/ 1435693657 h 282"/>
                  <a:gd name="T102" fmla="*/ 477508006 w 180"/>
                  <a:gd name="T103" fmla="*/ 1435693657 h 282"/>
                  <a:gd name="T104" fmla="*/ 437714813 w 180"/>
                  <a:gd name="T105" fmla="*/ 1435693657 h 282"/>
                  <a:gd name="T106" fmla="*/ 437714813 w 180"/>
                  <a:gd name="T107" fmla="*/ 1469876158 h 282"/>
                  <a:gd name="T108" fmla="*/ 397924196 w 180"/>
                  <a:gd name="T109" fmla="*/ 1504058658 h 282"/>
                  <a:gd name="T110" fmla="*/ 397924196 w 180"/>
                  <a:gd name="T111" fmla="*/ 1538241159 h 282"/>
                  <a:gd name="T112" fmla="*/ 397924196 w 180"/>
                  <a:gd name="T113" fmla="*/ 1572426046 h 282"/>
                  <a:gd name="T114" fmla="*/ 358131004 w 180"/>
                  <a:gd name="T115" fmla="*/ 1538241159 h 282"/>
                  <a:gd name="T116" fmla="*/ 318337812 w 180"/>
                  <a:gd name="T117" fmla="*/ 1504058658 h 282"/>
                  <a:gd name="T118" fmla="*/ 318337812 w 180"/>
                  <a:gd name="T119" fmla="*/ 1504058658 h 282"/>
                  <a:gd name="T120" fmla="*/ 278547195 w 180"/>
                  <a:gd name="T121" fmla="*/ 1504058658 h 2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80" h="282">
                    <a:moveTo>
                      <a:pt x="36" y="264"/>
                    </a:move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64"/>
                    </a:lnTo>
                    <a:lnTo>
                      <a:pt x="24" y="270"/>
                    </a:lnTo>
                    <a:lnTo>
                      <a:pt x="18" y="270"/>
                    </a:lnTo>
                    <a:lnTo>
                      <a:pt x="12" y="270"/>
                    </a:lnTo>
                    <a:lnTo>
                      <a:pt x="12" y="276"/>
                    </a:lnTo>
                    <a:lnTo>
                      <a:pt x="6" y="276"/>
                    </a:lnTo>
                    <a:lnTo>
                      <a:pt x="6" y="282"/>
                    </a:lnTo>
                    <a:lnTo>
                      <a:pt x="0" y="276"/>
                    </a:lnTo>
                    <a:lnTo>
                      <a:pt x="0" y="264"/>
                    </a:lnTo>
                    <a:lnTo>
                      <a:pt x="0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34"/>
                    </a:lnTo>
                    <a:lnTo>
                      <a:pt x="12" y="228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24" y="198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24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72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0" y="48"/>
                    </a:lnTo>
                    <a:lnTo>
                      <a:pt x="120" y="54"/>
                    </a:lnTo>
                    <a:lnTo>
                      <a:pt x="114" y="60"/>
                    </a:lnTo>
                    <a:lnTo>
                      <a:pt x="114" y="66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8"/>
                    </a:lnTo>
                    <a:lnTo>
                      <a:pt x="126" y="114"/>
                    </a:lnTo>
                    <a:lnTo>
                      <a:pt x="132" y="120"/>
                    </a:lnTo>
                    <a:lnTo>
                      <a:pt x="132" y="126"/>
                    </a:lnTo>
                    <a:lnTo>
                      <a:pt x="132" y="132"/>
                    </a:lnTo>
                    <a:lnTo>
                      <a:pt x="126" y="132"/>
                    </a:lnTo>
                    <a:lnTo>
                      <a:pt x="126" y="138"/>
                    </a:lnTo>
                    <a:lnTo>
                      <a:pt x="132" y="138"/>
                    </a:lnTo>
                    <a:lnTo>
                      <a:pt x="132" y="144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38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0" y="168"/>
                    </a:lnTo>
                    <a:lnTo>
                      <a:pt x="150" y="174"/>
                    </a:lnTo>
                    <a:lnTo>
                      <a:pt x="156" y="180"/>
                    </a:lnTo>
                    <a:lnTo>
                      <a:pt x="156" y="186"/>
                    </a:lnTo>
                    <a:lnTo>
                      <a:pt x="162" y="192"/>
                    </a:lnTo>
                    <a:lnTo>
                      <a:pt x="168" y="198"/>
                    </a:lnTo>
                    <a:lnTo>
                      <a:pt x="174" y="198"/>
                    </a:lnTo>
                    <a:lnTo>
                      <a:pt x="180" y="198"/>
                    </a:lnTo>
                    <a:lnTo>
                      <a:pt x="174" y="210"/>
                    </a:lnTo>
                    <a:lnTo>
                      <a:pt x="168" y="210"/>
                    </a:lnTo>
                    <a:lnTo>
                      <a:pt x="162" y="210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38" y="234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26" y="228"/>
                    </a:lnTo>
                    <a:lnTo>
                      <a:pt x="120" y="228"/>
                    </a:lnTo>
                    <a:lnTo>
                      <a:pt x="114" y="228"/>
                    </a:lnTo>
                    <a:lnTo>
                      <a:pt x="108" y="228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40"/>
                    </a:lnTo>
                    <a:lnTo>
                      <a:pt x="84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66" y="252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64"/>
                    </a:lnTo>
                    <a:lnTo>
                      <a:pt x="60" y="270"/>
                    </a:lnTo>
                    <a:lnTo>
                      <a:pt x="60" y="276"/>
                    </a:lnTo>
                    <a:lnTo>
                      <a:pt x="54" y="270"/>
                    </a:lnTo>
                    <a:lnTo>
                      <a:pt x="48" y="270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36" y="26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6" name="Freeform 9">
                <a:extLst>
                  <a:ext uri="{FF2B5EF4-FFF2-40B4-BE49-F238E27FC236}">
                    <a16:creationId xmlns:a16="http://schemas.microsoft.com/office/drawing/2014/main" id="{EF209DE2-64FB-4239-852B-D3F8F7DC02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41207" y="2293621"/>
                <a:ext cx="1979734" cy="2602548"/>
              </a:xfrm>
              <a:custGeom>
                <a:avLst/>
                <a:gdLst>
                  <a:gd name="T0" fmla="*/ 1636229930 w 594"/>
                  <a:gd name="T1" fmla="*/ 2147483647 h 780"/>
                  <a:gd name="T2" fmla="*/ 1197239714 w 594"/>
                  <a:gd name="T3" fmla="*/ 2147483647 h 780"/>
                  <a:gd name="T4" fmla="*/ 957793318 w 594"/>
                  <a:gd name="T5" fmla="*/ 2147483647 h 780"/>
                  <a:gd name="T6" fmla="*/ 758252077 w 594"/>
                  <a:gd name="T7" fmla="*/ 2147483647 h 780"/>
                  <a:gd name="T8" fmla="*/ 957793318 w 594"/>
                  <a:gd name="T9" fmla="*/ 2147483647 h 780"/>
                  <a:gd name="T10" fmla="*/ 718344344 w 594"/>
                  <a:gd name="T11" fmla="*/ 2147483647 h 780"/>
                  <a:gd name="T12" fmla="*/ 399079905 w 594"/>
                  <a:gd name="T13" fmla="*/ 2147483647 h 780"/>
                  <a:gd name="T14" fmla="*/ 359172172 w 594"/>
                  <a:gd name="T15" fmla="*/ 2147483647 h 780"/>
                  <a:gd name="T16" fmla="*/ 159630930 w 594"/>
                  <a:gd name="T17" fmla="*/ 2147483647 h 780"/>
                  <a:gd name="T18" fmla="*/ 199541242 w 594"/>
                  <a:gd name="T19" fmla="*/ 2147483647 h 780"/>
                  <a:gd name="T20" fmla="*/ 79815465 w 594"/>
                  <a:gd name="T21" fmla="*/ 2147483647 h 780"/>
                  <a:gd name="T22" fmla="*/ 319264439 w 594"/>
                  <a:gd name="T23" fmla="*/ 2078899772 h 780"/>
                  <a:gd name="T24" fmla="*/ 518803102 w 594"/>
                  <a:gd name="T25" fmla="*/ 1840337621 h 780"/>
                  <a:gd name="T26" fmla="*/ 1117424249 w 594"/>
                  <a:gd name="T27" fmla="*/ 1738094656 h 780"/>
                  <a:gd name="T28" fmla="*/ 1316965490 w 594"/>
                  <a:gd name="T29" fmla="*/ 1772175644 h 780"/>
                  <a:gd name="T30" fmla="*/ 1476596421 w 594"/>
                  <a:gd name="T31" fmla="*/ 1840337621 h 780"/>
                  <a:gd name="T32" fmla="*/ 1755953128 w 594"/>
                  <a:gd name="T33" fmla="*/ 1840337621 h 780"/>
                  <a:gd name="T34" fmla="*/ 1915584058 w 594"/>
                  <a:gd name="T35" fmla="*/ 1908497214 h 780"/>
                  <a:gd name="T36" fmla="*/ 1955491790 w 594"/>
                  <a:gd name="T37" fmla="*/ 2078899772 h 780"/>
                  <a:gd name="T38" fmla="*/ 2035309834 w 594"/>
                  <a:gd name="T39" fmla="*/ 2147483647 h 780"/>
                  <a:gd name="T40" fmla="*/ 2147483647 w 594"/>
                  <a:gd name="T41" fmla="*/ 2147483647 h 780"/>
                  <a:gd name="T42" fmla="*/ 2147483647 w 594"/>
                  <a:gd name="T43" fmla="*/ 2147483647 h 780"/>
                  <a:gd name="T44" fmla="*/ 2147483647 w 594"/>
                  <a:gd name="T45" fmla="*/ 2147483647 h 780"/>
                  <a:gd name="T46" fmla="*/ 2147483647 w 594"/>
                  <a:gd name="T47" fmla="*/ 2078899772 h 780"/>
                  <a:gd name="T48" fmla="*/ 2147483647 w 594"/>
                  <a:gd name="T49" fmla="*/ 1976656807 h 780"/>
                  <a:gd name="T50" fmla="*/ 2147483647 w 594"/>
                  <a:gd name="T51" fmla="*/ 1908497214 h 780"/>
                  <a:gd name="T52" fmla="*/ 2147483647 w 594"/>
                  <a:gd name="T53" fmla="*/ 1874416226 h 780"/>
                  <a:gd name="T54" fmla="*/ 2147483647 w 594"/>
                  <a:gd name="T55" fmla="*/ 1874416226 h 780"/>
                  <a:gd name="T56" fmla="*/ 2035309834 w 594"/>
                  <a:gd name="T57" fmla="*/ 1738094656 h 780"/>
                  <a:gd name="T58" fmla="*/ 1995402102 w 594"/>
                  <a:gd name="T59" fmla="*/ 1601775469 h 780"/>
                  <a:gd name="T60" fmla="*/ 1835768593 w 594"/>
                  <a:gd name="T61" fmla="*/ 1567694481 h 780"/>
                  <a:gd name="T62" fmla="*/ 1875676325 w 594"/>
                  <a:gd name="T63" fmla="*/ 1397291922 h 780"/>
                  <a:gd name="T64" fmla="*/ 1875676325 w 594"/>
                  <a:gd name="T65" fmla="*/ 1192810759 h 780"/>
                  <a:gd name="T66" fmla="*/ 1676137662 w 594"/>
                  <a:gd name="T67" fmla="*/ 1158729770 h 780"/>
                  <a:gd name="T68" fmla="*/ 1596319618 w 594"/>
                  <a:gd name="T69" fmla="*/ 1056489189 h 780"/>
                  <a:gd name="T70" fmla="*/ 1676137662 w 594"/>
                  <a:gd name="T71" fmla="*/ 954248607 h 780"/>
                  <a:gd name="T72" fmla="*/ 1915584058 w 594"/>
                  <a:gd name="T73" fmla="*/ 852008025 h 780"/>
                  <a:gd name="T74" fmla="*/ 2147483647 w 594"/>
                  <a:gd name="T75" fmla="*/ 817927037 h 780"/>
                  <a:gd name="T76" fmla="*/ 2147483647 w 594"/>
                  <a:gd name="T77" fmla="*/ 715686455 h 780"/>
                  <a:gd name="T78" fmla="*/ 2147483647 w 594"/>
                  <a:gd name="T79" fmla="*/ 579364885 h 780"/>
                  <a:gd name="T80" fmla="*/ 2147483647 w 594"/>
                  <a:gd name="T81" fmla="*/ 374883722 h 780"/>
                  <a:gd name="T82" fmla="*/ 2147483647 w 594"/>
                  <a:gd name="T83" fmla="*/ 170402558 h 780"/>
                  <a:gd name="T84" fmla="*/ 2147483647 w 594"/>
                  <a:gd name="T85" fmla="*/ 68159593 h 780"/>
                  <a:gd name="T86" fmla="*/ 2147483647 w 594"/>
                  <a:gd name="T87" fmla="*/ 102240582 h 780"/>
                  <a:gd name="T88" fmla="*/ 2147483647 w 594"/>
                  <a:gd name="T89" fmla="*/ 34080988 h 780"/>
                  <a:gd name="T90" fmla="*/ 2147483647 w 594"/>
                  <a:gd name="T91" fmla="*/ 374883722 h 780"/>
                  <a:gd name="T92" fmla="*/ 2147483647 w 594"/>
                  <a:gd name="T93" fmla="*/ 613445874 h 780"/>
                  <a:gd name="T94" fmla="*/ 2147483647 w 594"/>
                  <a:gd name="T95" fmla="*/ 817927037 h 780"/>
                  <a:gd name="T96" fmla="*/ 2147483647 w 594"/>
                  <a:gd name="T97" fmla="*/ 1022408200 h 780"/>
                  <a:gd name="T98" fmla="*/ 2147483647 w 594"/>
                  <a:gd name="T99" fmla="*/ 1226891747 h 780"/>
                  <a:gd name="T100" fmla="*/ 2147483647 w 594"/>
                  <a:gd name="T101" fmla="*/ 1431372911 h 780"/>
                  <a:gd name="T102" fmla="*/ 2147483647 w 594"/>
                  <a:gd name="T103" fmla="*/ 1635854074 h 780"/>
                  <a:gd name="T104" fmla="*/ 2147483647 w 594"/>
                  <a:gd name="T105" fmla="*/ 1772175644 h 780"/>
                  <a:gd name="T106" fmla="*/ 2147483647 w 594"/>
                  <a:gd name="T107" fmla="*/ 2112978378 h 780"/>
                  <a:gd name="T108" fmla="*/ 2147483647 w 594"/>
                  <a:gd name="T109" fmla="*/ 2147483647 h 780"/>
                  <a:gd name="T110" fmla="*/ 2147483647 w 594"/>
                  <a:gd name="T111" fmla="*/ 2147483647 h 780"/>
                  <a:gd name="T112" fmla="*/ 2147483647 w 594"/>
                  <a:gd name="T113" fmla="*/ 2147483647 h 780"/>
                  <a:gd name="T114" fmla="*/ 2147483647 w 594"/>
                  <a:gd name="T115" fmla="*/ 2147483647 h 780"/>
                  <a:gd name="T116" fmla="*/ 2147483647 w 594"/>
                  <a:gd name="T117" fmla="*/ 2147483647 h 780"/>
                  <a:gd name="T118" fmla="*/ 2147483647 w 594"/>
                  <a:gd name="T119" fmla="*/ 2147483647 h 780"/>
                  <a:gd name="T120" fmla="*/ 2147483647 w 594"/>
                  <a:gd name="T121" fmla="*/ 2147483647 h 780"/>
                  <a:gd name="T122" fmla="*/ 2147483647 w 594"/>
                  <a:gd name="T123" fmla="*/ 2147483647 h 780"/>
                  <a:gd name="T124" fmla="*/ 2147483647 w 594"/>
                  <a:gd name="T125" fmla="*/ 2147483647 h 7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94" h="780">
                    <a:moveTo>
                      <a:pt x="318" y="708"/>
                    </a:moveTo>
                    <a:lnTo>
                      <a:pt x="318" y="708"/>
                    </a:lnTo>
                    <a:lnTo>
                      <a:pt x="318" y="714"/>
                    </a:lnTo>
                    <a:lnTo>
                      <a:pt x="318" y="720"/>
                    </a:lnTo>
                    <a:lnTo>
                      <a:pt x="324" y="726"/>
                    </a:lnTo>
                    <a:lnTo>
                      <a:pt x="324" y="732"/>
                    </a:lnTo>
                    <a:lnTo>
                      <a:pt x="324" y="738"/>
                    </a:lnTo>
                    <a:lnTo>
                      <a:pt x="324" y="744"/>
                    </a:lnTo>
                    <a:lnTo>
                      <a:pt x="318" y="750"/>
                    </a:lnTo>
                    <a:lnTo>
                      <a:pt x="312" y="750"/>
                    </a:lnTo>
                    <a:lnTo>
                      <a:pt x="306" y="750"/>
                    </a:lnTo>
                    <a:lnTo>
                      <a:pt x="300" y="750"/>
                    </a:lnTo>
                    <a:lnTo>
                      <a:pt x="294" y="750"/>
                    </a:lnTo>
                    <a:lnTo>
                      <a:pt x="288" y="750"/>
                    </a:lnTo>
                    <a:lnTo>
                      <a:pt x="282" y="756"/>
                    </a:lnTo>
                    <a:lnTo>
                      <a:pt x="276" y="762"/>
                    </a:lnTo>
                    <a:lnTo>
                      <a:pt x="270" y="762"/>
                    </a:lnTo>
                    <a:lnTo>
                      <a:pt x="270" y="768"/>
                    </a:lnTo>
                    <a:lnTo>
                      <a:pt x="264" y="768"/>
                    </a:lnTo>
                    <a:lnTo>
                      <a:pt x="258" y="768"/>
                    </a:lnTo>
                    <a:lnTo>
                      <a:pt x="258" y="774"/>
                    </a:lnTo>
                    <a:lnTo>
                      <a:pt x="252" y="774"/>
                    </a:lnTo>
                    <a:lnTo>
                      <a:pt x="246" y="774"/>
                    </a:lnTo>
                    <a:lnTo>
                      <a:pt x="240" y="774"/>
                    </a:lnTo>
                    <a:lnTo>
                      <a:pt x="234" y="774"/>
                    </a:lnTo>
                    <a:lnTo>
                      <a:pt x="228" y="774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0" y="774"/>
                    </a:lnTo>
                    <a:lnTo>
                      <a:pt x="204" y="768"/>
                    </a:lnTo>
                    <a:lnTo>
                      <a:pt x="198" y="768"/>
                    </a:lnTo>
                    <a:lnTo>
                      <a:pt x="198" y="774"/>
                    </a:lnTo>
                    <a:lnTo>
                      <a:pt x="192" y="774"/>
                    </a:lnTo>
                    <a:lnTo>
                      <a:pt x="192" y="780"/>
                    </a:lnTo>
                    <a:lnTo>
                      <a:pt x="186" y="780"/>
                    </a:lnTo>
                    <a:lnTo>
                      <a:pt x="180" y="780"/>
                    </a:lnTo>
                    <a:lnTo>
                      <a:pt x="174" y="780"/>
                    </a:lnTo>
                    <a:lnTo>
                      <a:pt x="174" y="774"/>
                    </a:lnTo>
                    <a:lnTo>
                      <a:pt x="174" y="768"/>
                    </a:lnTo>
                    <a:lnTo>
                      <a:pt x="174" y="762"/>
                    </a:lnTo>
                    <a:lnTo>
                      <a:pt x="168" y="762"/>
                    </a:lnTo>
                    <a:lnTo>
                      <a:pt x="162" y="762"/>
                    </a:lnTo>
                    <a:lnTo>
                      <a:pt x="162" y="756"/>
                    </a:lnTo>
                    <a:lnTo>
                      <a:pt x="156" y="756"/>
                    </a:lnTo>
                    <a:lnTo>
                      <a:pt x="156" y="750"/>
                    </a:lnTo>
                    <a:lnTo>
                      <a:pt x="150" y="744"/>
                    </a:lnTo>
                    <a:lnTo>
                      <a:pt x="144" y="744"/>
                    </a:lnTo>
                    <a:lnTo>
                      <a:pt x="144" y="738"/>
                    </a:lnTo>
                    <a:lnTo>
                      <a:pt x="150" y="732"/>
                    </a:lnTo>
                    <a:lnTo>
                      <a:pt x="144" y="732"/>
                    </a:lnTo>
                    <a:lnTo>
                      <a:pt x="144" y="726"/>
                    </a:lnTo>
                    <a:lnTo>
                      <a:pt x="144" y="720"/>
                    </a:lnTo>
                    <a:lnTo>
                      <a:pt x="138" y="726"/>
                    </a:lnTo>
                    <a:lnTo>
                      <a:pt x="132" y="726"/>
                    </a:lnTo>
                    <a:lnTo>
                      <a:pt x="126" y="726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08" y="714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20" y="708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90"/>
                    </a:lnTo>
                    <a:lnTo>
                      <a:pt x="144" y="684"/>
                    </a:lnTo>
                    <a:lnTo>
                      <a:pt x="144" y="678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38" y="648"/>
                    </a:lnTo>
                    <a:lnTo>
                      <a:pt x="138" y="642"/>
                    </a:lnTo>
                    <a:lnTo>
                      <a:pt x="132" y="642"/>
                    </a:lnTo>
                    <a:lnTo>
                      <a:pt x="126" y="636"/>
                    </a:lnTo>
                    <a:lnTo>
                      <a:pt x="120" y="636"/>
                    </a:lnTo>
                    <a:lnTo>
                      <a:pt x="114" y="636"/>
                    </a:lnTo>
                    <a:lnTo>
                      <a:pt x="108" y="636"/>
                    </a:lnTo>
                    <a:lnTo>
                      <a:pt x="102" y="642"/>
                    </a:lnTo>
                    <a:lnTo>
                      <a:pt x="96" y="642"/>
                    </a:lnTo>
                    <a:lnTo>
                      <a:pt x="90" y="642"/>
                    </a:lnTo>
                    <a:lnTo>
                      <a:pt x="84" y="642"/>
                    </a:lnTo>
                    <a:lnTo>
                      <a:pt x="84" y="648"/>
                    </a:lnTo>
                    <a:lnTo>
                      <a:pt x="78" y="648"/>
                    </a:lnTo>
                    <a:lnTo>
                      <a:pt x="72" y="648"/>
                    </a:lnTo>
                    <a:lnTo>
                      <a:pt x="66" y="648"/>
                    </a:lnTo>
                    <a:lnTo>
                      <a:pt x="60" y="642"/>
                    </a:lnTo>
                    <a:lnTo>
                      <a:pt x="60" y="636"/>
                    </a:lnTo>
                    <a:lnTo>
                      <a:pt x="60" y="630"/>
                    </a:lnTo>
                    <a:lnTo>
                      <a:pt x="60" y="624"/>
                    </a:lnTo>
                    <a:lnTo>
                      <a:pt x="66" y="624"/>
                    </a:lnTo>
                    <a:lnTo>
                      <a:pt x="66" y="618"/>
                    </a:lnTo>
                    <a:lnTo>
                      <a:pt x="66" y="612"/>
                    </a:lnTo>
                    <a:lnTo>
                      <a:pt x="66" y="606"/>
                    </a:lnTo>
                    <a:lnTo>
                      <a:pt x="66" y="600"/>
                    </a:lnTo>
                    <a:lnTo>
                      <a:pt x="60" y="600"/>
                    </a:lnTo>
                    <a:lnTo>
                      <a:pt x="60" y="594"/>
                    </a:lnTo>
                    <a:lnTo>
                      <a:pt x="54" y="594"/>
                    </a:lnTo>
                    <a:lnTo>
                      <a:pt x="54" y="588"/>
                    </a:lnTo>
                    <a:lnTo>
                      <a:pt x="54" y="582"/>
                    </a:lnTo>
                    <a:lnTo>
                      <a:pt x="60" y="576"/>
                    </a:lnTo>
                    <a:lnTo>
                      <a:pt x="60" y="570"/>
                    </a:lnTo>
                    <a:lnTo>
                      <a:pt x="60" y="564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48" y="558"/>
                    </a:lnTo>
                    <a:lnTo>
                      <a:pt x="42" y="558"/>
                    </a:lnTo>
                    <a:lnTo>
                      <a:pt x="36" y="558"/>
                    </a:lnTo>
                    <a:lnTo>
                      <a:pt x="36" y="552"/>
                    </a:lnTo>
                    <a:lnTo>
                      <a:pt x="30" y="552"/>
                    </a:lnTo>
                    <a:lnTo>
                      <a:pt x="24" y="552"/>
                    </a:lnTo>
                    <a:lnTo>
                      <a:pt x="24" y="546"/>
                    </a:lnTo>
                    <a:lnTo>
                      <a:pt x="18" y="540"/>
                    </a:lnTo>
                    <a:lnTo>
                      <a:pt x="12" y="540"/>
                    </a:lnTo>
                    <a:lnTo>
                      <a:pt x="6" y="540"/>
                    </a:lnTo>
                    <a:lnTo>
                      <a:pt x="6" y="534"/>
                    </a:lnTo>
                    <a:lnTo>
                      <a:pt x="0" y="534"/>
                    </a:lnTo>
                    <a:lnTo>
                      <a:pt x="6" y="528"/>
                    </a:lnTo>
                    <a:lnTo>
                      <a:pt x="12" y="522"/>
                    </a:lnTo>
                    <a:lnTo>
                      <a:pt x="12" y="516"/>
                    </a:lnTo>
                    <a:lnTo>
                      <a:pt x="12" y="510"/>
                    </a:lnTo>
                    <a:lnTo>
                      <a:pt x="18" y="504"/>
                    </a:lnTo>
                    <a:lnTo>
                      <a:pt x="18" y="498"/>
                    </a:lnTo>
                    <a:lnTo>
                      <a:pt x="24" y="498"/>
                    </a:lnTo>
                    <a:lnTo>
                      <a:pt x="24" y="492"/>
                    </a:lnTo>
                    <a:lnTo>
                      <a:pt x="30" y="486"/>
                    </a:lnTo>
                    <a:lnTo>
                      <a:pt x="30" y="480"/>
                    </a:lnTo>
                    <a:lnTo>
                      <a:pt x="36" y="474"/>
                    </a:lnTo>
                    <a:lnTo>
                      <a:pt x="36" y="468"/>
                    </a:lnTo>
                    <a:lnTo>
                      <a:pt x="36" y="462"/>
                    </a:lnTo>
                    <a:lnTo>
                      <a:pt x="30" y="462"/>
                    </a:lnTo>
                    <a:lnTo>
                      <a:pt x="30" y="456"/>
                    </a:lnTo>
                    <a:lnTo>
                      <a:pt x="24" y="450"/>
                    </a:lnTo>
                    <a:lnTo>
                      <a:pt x="18" y="450"/>
                    </a:lnTo>
                    <a:lnTo>
                      <a:pt x="18" y="444"/>
                    </a:lnTo>
                    <a:lnTo>
                      <a:pt x="12" y="438"/>
                    </a:lnTo>
                    <a:lnTo>
                      <a:pt x="12" y="432"/>
                    </a:lnTo>
                    <a:lnTo>
                      <a:pt x="12" y="426"/>
                    </a:lnTo>
                    <a:lnTo>
                      <a:pt x="12" y="420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18" y="408"/>
                    </a:lnTo>
                    <a:lnTo>
                      <a:pt x="18" y="402"/>
                    </a:lnTo>
                    <a:lnTo>
                      <a:pt x="18" y="396"/>
                    </a:lnTo>
                    <a:lnTo>
                      <a:pt x="12" y="390"/>
                    </a:lnTo>
                    <a:lnTo>
                      <a:pt x="18" y="384"/>
                    </a:lnTo>
                    <a:lnTo>
                      <a:pt x="18" y="378"/>
                    </a:lnTo>
                    <a:lnTo>
                      <a:pt x="18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30" y="366"/>
                    </a:lnTo>
                    <a:lnTo>
                      <a:pt x="36" y="366"/>
                    </a:lnTo>
                    <a:lnTo>
                      <a:pt x="36" y="372"/>
                    </a:lnTo>
                    <a:lnTo>
                      <a:pt x="42" y="372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60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60" y="348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90" y="318"/>
                    </a:lnTo>
                    <a:lnTo>
                      <a:pt x="96" y="318"/>
                    </a:lnTo>
                    <a:lnTo>
                      <a:pt x="102" y="318"/>
                    </a:lnTo>
                    <a:lnTo>
                      <a:pt x="102" y="312"/>
                    </a:lnTo>
                    <a:lnTo>
                      <a:pt x="108" y="312"/>
                    </a:lnTo>
                    <a:lnTo>
                      <a:pt x="108" y="306"/>
                    </a:lnTo>
                    <a:lnTo>
                      <a:pt x="114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44" y="294"/>
                    </a:lnTo>
                    <a:lnTo>
                      <a:pt x="150" y="300"/>
                    </a:lnTo>
                    <a:lnTo>
                      <a:pt x="156" y="300"/>
                    </a:lnTo>
                    <a:lnTo>
                      <a:pt x="162" y="300"/>
                    </a:lnTo>
                    <a:lnTo>
                      <a:pt x="162" y="306"/>
                    </a:lnTo>
                    <a:lnTo>
                      <a:pt x="168" y="306"/>
                    </a:lnTo>
                    <a:lnTo>
                      <a:pt x="174" y="306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12"/>
                    </a:lnTo>
                    <a:lnTo>
                      <a:pt x="192" y="312"/>
                    </a:lnTo>
                    <a:lnTo>
                      <a:pt x="198" y="312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210" y="306"/>
                    </a:lnTo>
                    <a:lnTo>
                      <a:pt x="216" y="306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18"/>
                    </a:lnTo>
                    <a:lnTo>
                      <a:pt x="222" y="324"/>
                    </a:lnTo>
                    <a:lnTo>
                      <a:pt x="228" y="324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2" y="324"/>
                    </a:lnTo>
                    <a:lnTo>
                      <a:pt x="258" y="324"/>
                    </a:lnTo>
                    <a:lnTo>
                      <a:pt x="264" y="324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76" y="318"/>
                    </a:lnTo>
                    <a:lnTo>
                      <a:pt x="282" y="318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30"/>
                    </a:lnTo>
                    <a:lnTo>
                      <a:pt x="288" y="336"/>
                    </a:lnTo>
                    <a:lnTo>
                      <a:pt x="294" y="336"/>
                    </a:lnTo>
                    <a:lnTo>
                      <a:pt x="294" y="342"/>
                    </a:lnTo>
                    <a:lnTo>
                      <a:pt x="294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60"/>
                    </a:lnTo>
                    <a:lnTo>
                      <a:pt x="294" y="366"/>
                    </a:lnTo>
                    <a:lnTo>
                      <a:pt x="294" y="372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294" y="396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12" y="402"/>
                    </a:lnTo>
                    <a:lnTo>
                      <a:pt x="318" y="402"/>
                    </a:lnTo>
                    <a:lnTo>
                      <a:pt x="324" y="402"/>
                    </a:lnTo>
                    <a:lnTo>
                      <a:pt x="330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8" y="396"/>
                    </a:lnTo>
                    <a:lnTo>
                      <a:pt x="354" y="396"/>
                    </a:lnTo>
                    <a:lnTo>
                      <a:pt x="354" y="402"/>
                    </a:lnTo>
                    <a:lnTo>
                      <a:pt x="360" y="402"/>
                    </a:lnTo>
                    <a:lnTo>
                      <a:pt x="360" y="408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02"/>
                    </a:lnTo>
                    <a:lnTo>
                      <a:pt x="378" y="396"/>
                    </a:lnTo>
                    <a:lnTo>
                      <a:pt x="372" y="396"/>
                    </a:lnTo>
                    <a:lnTo>
                      <a:pt x="366" y="396"/>
                    </a:lnTo>
                    <a:lnTo>
                      <a:pt x="366" y="390"/>
                    </a:lnTo>
                    <a:lnTo>
                      <a:pt x="366" y="384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6" y="366"/>
                    </a:lnTo>
                    <a:lnTo>
                      <a:pt x="402" y="366"/>
                    </a:lnTo>
                    <a:lnTo>
                      <a:pt x="402" y="360"/>
                    </a:lnTo>
                    <a:lnTo>
                      <a:pt x="408" y="360"/>
                    </a:lnTo>
                    <a:lnTo>
                      <a:pt x="414" y="360"/>
                    </a:lnTo>
                    <a:lnTo>
                      <a:pt x="414" y="354"/>
                    </a:lnTo>
                    <a:lnTo>
                      <a:pt x="420" y="354"/>
                    </a:lnTo>
                    <a:lnTo>
                      <a:pt x="420" y="348"/>
                    </a:lnTo>
                    <a:lnTo>
                      <a:pt x="420" y="342"/>
                    </a:lnTo>
                    <a:lnTo>
                      <a:pt x="426" y="342"/>
                    </a:lnTo>
                    <a:lnTo>
                      <a:pt x="420" y="342"/>
                    </a:lnTo>
                    <a:lnTo>
                      <a:pt x="414" y="342"/>
                    </a:lnTo>
                    <a:lnTo>
                      <a:pt x="408" y="342"/>
                    </a:lnTo>
                    <a:lnTo>
                      <a:pt x="402" y="342"/>
                    </a:lnTo>
                    <a:lnTo>
                      <a:pt x="402" y="336"/>
                    </a:lnTo>
                    <a:lnTo>
                      <a:pt x="396" y="336"/>
                    </a:lnTo>
                    <a:lnTo>
                      <a:pt x="390" y="336"/>
                    </a:lnTo>
                    <a:lnTo>
                      <a:pt x="384" y="336"/>
                    </a:lnTo>
                    <a:lnTo>
                      <a:pt x="378" y="336"/>
                    </a:lnTo>
                    <a:lnTo>
                      <a:pt x="372" y="336"/>
                    </a:lnTo>
                    <a:lnTo>
                      <a:pt x="366" y="330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54" y="324"/>
                    </a:lnTo>
                    <a:lnTo>
                      <a:pt x="348" y="324"/>
                    </a:lnTo>
                    <a:lnTo>
                      <a:pt x="342" y="324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24" y="318"/>
                    </a:lnTo>
                    <a:lnTo>
                      <a:pt x="318" y="318"/>
                    </a:lnTo>
                    <a:lnTo>
                      <a:pt x="318" y="312"/>
                    </a:lnTo>
                    <a:lnTo>
                      <a:pt x="312" y="306"/>
                    </a:lnTo>
                    <a:lnTo>
                      <a:pt x="306" y="306"/>
                    </a:lnTo>
                    <a:lnTo>
                      <a:pt x="300" y="300"/>
                    </a:lnTo>
                    <a:lnTo>
                      <a:pt x="300" y="294"/>
                    </a:lnTo>
                    <a:lnTo>
                      <a:pt x="300" y="288"/>
                    </a:lnTo>
                    <a:lnTo>
                      <a:pt x="300" y="282"/>
                    </a:lnTo>
                    <a:lnTo>
                      <a:pt x="300" y="276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94" y="264"/>
                    </a:lnTo>
                    <a:lnTo>
                      <a:pt x="288" y="264"/>
                    </a:lnTo>
                    <a:lnTo>
                      <a:pt x="288" y="270"/>
                    </a:lnTo>
                    <a:lnTo>
                      <a:pt x="282" y="270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0" y="264"/>
                    </a:lnTo>
                    <a:lnTo>
                      <a:pt x="270" y="258"/>
                    </a:lnTo>
                    <a:lnTo>
                      <a:pt x="270" y="252"/>
                    </a:lnTo>
                    <a:lnTo>
                      <a:pt x="276" y="252"/>
                    </a:lnTo>
                    <a:lnTo>
                      <a:pt x="282" y="246"/>
                    </a:lnTo>
                    <a:lnTo>
                      <a:pt x="282" y="240"/>
                    </a:lnTo>
                    <a:lnTo>
                      <a:pt x="282" y="234"/>
                    </a:lnTo>
                    <a:lnTo>
                      <a:pt x="282" y="228"/>
                    </a:lnTo>
                    <a:lnTo>
                      <a:pt x="282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2" y="204"/>
                    </a:lnTo>
                    <a:lnTo>
                      <a:pt x="276" y="204"/>
                    </a:lnTo>
                    <a:lnTo>
                      <a:pt x="276" y="198"/>
                    </a:lnTo>
                    <a:lnTo>
                      <a:pt x="270" y="198"/>
                    </a:lnTo>
                    <a:lnTo>
                      <a:pt x="264" y="198"/>
                    </a:lnTo>
                    <a:lnTo>
                      <a:pt x="264" y="204"/>
                    </a:lnTo>
                    <a:lnTo>
                      <a:pt x="258" y="204"/>
                    </a:lnTo>
                    <a:lnTo>
                      <a:pt x="252" y="204"/>
                    </a:lnTo>
                    <a:lnTo>
                      <a:pt x="246" y="204"/>
                    </a:lnTo>
                    <a:lnTo>
                      <a:pt x="240" y="204"/>
                    </a:lnTo>
                    <a:lnTo>
                      <a:pt x="234" y="204"/>
                    </a:lnTo>
                    <a:lnTo>
                      <a:pt x="234" y="198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6" y="180"/>
                    </a:lnTo>
                    <a:lnTo>
                      <a:pt x="246" y="174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2" y="168"/>
                    </a:lnTo>
                    <a:lnTo>
                      <a:pt x="258" y="168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2" y="156"/>
                    </a:lnTo>
                    <a:lnTo>
                      <a:pt x="288" y="156"/>
                    </a:lnTo>
                    <a:lnTo>
                      <a:pt x="288" y="150"/>
                    </a:lnTo>
                    <a:lnTo>
                      <a:pt x="294" y="150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44"/>
                    </a:lnTo>
                    <a:lnTo>
                      <a:pt x="330" y="144"/>
                    </a:lnTo>
                    <a:lnTo>
                      <a:pt x="330" y="138"/>
                    </a:lnTo>
                    <a:lnTo>
                      <a:pt x="336" y="138"/>
                    </a:lnTo>
                    <a:lnTo>
                      <a:pt x="342" y="138"/>
                    </a:lnTo>
                    <a:lnTo>
                      <a:pt x="348" y="138"/>
                    </a:lnTo>
                    <a:lnTo>
                      <a:pt x="348" y="132"/>
                    </a:lnTo>
                    <a:lnTo>
                      <a:pt x="354" y="132"/>
                    </a:lnTo>
                    <a:lnTo>
                      <a:pt x="354" y="126"/>
                    </a:lnTo>
                    <a:lnTo>
                      <a:pt x="360" y="126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72" y="96"/>
                    </a:lnTo>
                    <a:lnTo>
                      <a:pt x="372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84" y="72"/>
                    </a:lnTo>
                    <a:lnTo>
                      <a:pt x="384" y="66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0" y="36"/>
                    </a:lnTo>
                    <a:lnTo>
                      <a:pt x="390" y="30"/>
                    </a:lnTo>
                    <a:lnTo>
                      <a:pt x="396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50" y="24"/>
                    </a:lnTo>
                    <a:lnTo>
                      <a:pt x="456" y="24"/>
                    </a:lnTo>
                    <a:lnTo>
                      <a:pt x="456" y="18"/>
                    </a:lnTo>
                    <a:lnTo>
                      <a:pt x="462" y="18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16" y="24"/>
                    </a:lnTo>
                    <a:lnTo>
                      <a:pt x="516" y="30"/>
                    </a:lnTo>
                    <a:lnTo>
                      <a:pt x="516" y="36"/>
                    </a:lnTo>
                    <a:lnTo>
                      <a:pt x="516" y="42"/>
                    </a:lnTo>
                    <a:lnTo>
                      <a:pt x="516" y="48"/>
                    </a:lnTo>
                    <a:lnTo>
                      <a:pt x="516" y="54"/>
                    </a:lnTo>
                    <a:lnTo>
                      <a:pt x="516" y="60"/>
                    </a:lnTo>
                    <a:lnTo>
                      <a:pt x="516" y="66"/>
                    </a:lnTo>
                    <a:lnTo>
                      <a:pt x="516" y="72"/>
                    </a:lnTo>
                    <a:lnTo>
                      <a:pt x="522" y="78"/>
                    </a:lnTo>
                    <a:lnTo>
                      <a:pt x="522" y="84"/>
                    </a:lnTo>
                    <a:lnTo>
                      <a:pt x="522" y="90"/>
                    </a:lnTo>
                    <a:lnTo>
                      <a:pt x="522" y="96"/>
                    </a:lnTo>
                    <a:lnTo>
                      <a:pt x="528" y="96"/>
                    </a:lnTo>
                    <a:lnTo>
                      <a:pt x="528" y="102"/>
                    </a:lnTo>
                    <a:lnTo>
                      <a:pt x="528" y="108"/>
                    </a:lnTo>
                    <a:lnTo>
                      <a:pt x="528" y="114"/>
                    </a:lnTo>
                    <a:lnTo>
                      <a:pt x="528" y="120"/>
                    </a:lnTo>
                    <a:lnTo>
                      <a:pt x="528" y="126"/>
                    </a:lnTo>
                    <a:lnTo>
                      <a:pt x="528" y="132"/>
                    </a:lnTo>
                    <a:lnTo>
                      <a:pt x="528" y="138"/>
                    </a:lnTo>
                    <a:lnTo>
                      <a:pt x="528" y="144"/>
                    </a:lnTo>
                    <a:lnTo>
                      <a:pt x="534" y="144"/>
                    </a:lnTo>
                    <a:lnTo>
                      <a:pt x="534" y="150"/>
                    </a:lnTo>
                    <a:lnTo>
                      <a:pt x="534" y="156"/>
                    </a:lnTo>
                    <a:lnTo>
                      <a:pt x="540" y="156"/>
                    </a:lnTo>
                    <a:lnTo>
                      <a:pt x="540" y="162"/>
                    </a:lnTo>
                    <a:lnTo>
                      <a:pt x="540" y="168"/>
                    </a:lnTo>
                    <a:lnTo>
                      <a:pt x="534" y="168"/>
                    </a:lnTo>
                    <a:lnTo>
                      <a:pt x="534" y="174"/>
                    </a:lnTo>
                    <a:lnTo>
                      <a:pt x="540" y="174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58" y="198"/>
                    </a:lnTo>
                    <a:lnTo>
                      <a:pt x="558" y="204"/>
                    </a:lnTo>
                    <a:lnTo>
                      <a:pt x="558" y="210"/>
                    </a:lnTo>
                    <a:lnTo>
                      <a:pt x="564" y="210"/>
                    </a:lnTo>
                    <a:lnTo>
                      <a:pt x="564" y="216"/>
                    </a:lnTo>
                    <a:lnTo>
                      <a:pt x="564" y="222"/>
                    </a:lnTo>
                    <a:lnTo>
                      <a:pt x="564" y="228"/>
                    </a:lnTo>
                    <a:lnTo>
                      <a:pt x="570" y="234"/>
                    </a:lnTo>
                    <a:lnTo>
                      <a:pt x="564" y="234"/>
                    </a:lnTo>
                    <a:lnTo>
                      <a:pt x="570" y="234"/>
                    </a:lnTo>
                    <a:lnTo>
                      <a:pt x="570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70" y="264"/>
                    </a:lnTo>
                    <a:lnTo>
                      <a:pt x="570" y="270"/>
                    </a:lnTo>
                    <a:lnTo>
                      <a:pt x="570" y="276"/>
                    </a:lnTo>
                    <a:lnTo>
                      <a:pt x="570" y="282"/>
                    </a:lnTo>
                    <a:lnTo>
                      <a:pt x="564" y="282"/>
                    </a:lnTo>
                    <a:lnTo>
                      <a:pt x="564" y="288"/>
                    </a:lnTo>
                    <a:lnTo>
                      <a:pt x="558" y="288"/>
                    </a:lnTo>
                    <a:lnTo>
                      <a:pt x="558" y="294"/>
                    </a:lnTo>
                    <a:lnTo>
                      <a:pt x="552" y="294"/>
                    </a:lnTo>
                    <a:lnTo>
                      <a:pt x="552" y="300"/>
                    </a:lnTo>
                    <a:lnTo>
                      <a:pt x="546" y="300"/>
                    </a:lnTo>
                    <a:lnTo>
                      <a:pt x="552" y="300"/>
                    </a:lnTo>
                    <a:lnTo>
                      <a:pt x="552" y="306"/>
                    </a:lnTo>
                    <a:lnTo>
                      <a:pt x="558" y="306"/>
                    </a:lnTo>
                    <a:lnTo>
                      <a:pt x="564" y="306"/>
                    </a:lnTo>
                    <a:lnTo>
                      <a:pt x="564" y="312"/>
                    </a:lnTo>
                    <a:lnTo>
                      <a:pt x="570" y="312"/>
                    </a:lnTo>
                    <a:lnTo>
                      <a:pt x="576" y="312"/>
                    </a:lnTo>
                    <a:lnTo>
                      <a:pt x="576" y="318"/>
                    </a:lnTo>
                    <a:lnTo>
                      <a:pt x="582" y="318"/>
                    </a:lnTo>
                    <a:lnTo>
                      <a:pt x="588" y="318"/>
                    </a:lnTo>
                    <a:lnTo>
                      <a:pt x="594" y="318"/>
                    </a:lnTo>
                    <a:lnTo>
                      <a:pt x="594" y="324"/>
                    </a:lnTo>
                    <a:lnTo>
                      <a:pt x="588" y="324"/>
                    </a:lnTo>
                    <a:lnTo>
                      <a:pt x="588" y="330"/>
                    </a:lnTo>
                    <a:lnTo>
                      <a:pt x="582" y="336"/>
                    </a:lnTo>
                    <a:lnTo>
                      <a:pt x="576" y="342"/>
                    </a:lnTo>
                    <a:lnTo>
                      <a:pt x="570" y="348"/>
                    </a:lnTo>
                    <a:lnTo>
                      <a:pt x="564" y="354"/>
                    </a:lnTo>
                    <a:lnTo>
                      <a:pt x="558" y="360"/>
                    </a:lnTo>
                    <a:lnTo>
                      <a:pt x="552" y="366"/>
                    </a:lnTo>
                    <a:lnTo>
                      <a:pt x="552" y="372"/>
                    </a:lnTo>
                    <a:lnTo>
                      <a:pt x="546" y="372"/>
                    </a:lnTo>
                    <a:lnTo>
                      <a:pt x="540" y="372"/>
                    </a:lnTo>
                    <a:lnTo>
                      <a:pt x="540" y="366"/>
                    </a:lnTo>
                    <a:lnTo>
                      <a:pt x="534" y="366"/>
                    </a:lnTo>
                    <a:lnTo>
                      <a:pt x="528" y="360"/>
                    </a:lnTo>
                    <a:lnTo>
                      <a:pt x="522" y="360"/>
                    </a:lnTo>
                    <a:lnTo>
                      <a:pt x="516" y="366"/>
                    </a:lnTo>
                    <a:lnTo>
                      <a:pt x="516" y="372"/>
                    </a:lnTo>
                    <a:lnTo>
                      <a:pt x="510" y="372"/>
                    </a:lnTo>
                    <a:lnTo>
                      <a:pt x="510" y="378"/>
                    </a:lnTo>
                    <a:lnTo>
                      <a:pt x="504" y="384"/>
                    </a:lnTo>
                    <a:lnTo>
                      <a:pt x="504" y="390"/>
                    </a:lnTo>
                    <a:lnTo>
                      <a:pt x="498" y="390"/>
                    </a:lnTo>
                    <a:lnTo>
                      <a:pt x="492" y="390"/>
                    </a:lnTo>
                    <a:lnTo>
                      <a:pt x="486" y="396"/>
                    </a:lnTo>
                    <a:lnTo>
                      <a:pt x="486" y="402"/>
                    </a:lnTo>
                    <a:lnTo>
                      <a:pt x="486" y="414"/>
                    </a:lnTo>
                    <a:lnTo>
                      <a:pt x="492" y="414"/>
                    </a:lnTo>
                    <a:lnTo>
                      <a:pt x="492" y="420"/>
                    </a:lnTo>
                    <a:lnTo>
                      <a:pt x="492" y="426"/>
                    </a:lnTo>
                    <a:lnTo>
                      <a:pt x="492" y="432"/>
                    </a:lnTo>
                    <a:lnTo>
                      <a:pt x="486" y="426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74" y="426"/>
                    </a:lnTo>
                    <a:lnTo>
                      <a:pt x="474" y="432"/>
                    </a:lnTo>
                    <a:lnTo>
                      <a:pt x="474" y="438"/>
                    </a:lnTo>
                    <a:lnTo>
                      <a:pt x="468" y="444"/>
                    </a:lnTo>
                    <a:lnTo>
                      <a:pt x="468" y="450"/>
                    </a:lnTo>
                    <a:lnTo>
                      <a:pt x="462" y="456"/>
                    </a:lnTo>
                    <a:lnTo>
                      <a:pt x="462" y="462"/>
                    </a:lnTo>
                    <a:lnTo>
                      <a:pt x="456" y="462"/>
                    </a:lnTo>
                    <a:lnTo>
                      <a:pt x="456" y="468"/>
                    </a:lnTo>
                    <a:lnTo>
                      <a:pt x="450" y="474"/>
                    </a:lnTo>
                    <a:lnTo>
                      <a:pt x="450" y="480"/>
                    </a:lnTo>
                    <a:lnTo>
                      <a:pt x="456" y="480"/>
                    </a:lnTo>
                    <a:lnTo>
                      <a:pt x="462" y="480"/>
                    </a:lnTo>
                    <a:lnTo>
                      <a:pt x="462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8" y="498"/>
                    </a:lnTo>
                    <a:lnTo>
                      <a:pt x="474" y="504"/>
                    </a:lnTo>
                    <a:lnTo>
                      <a:pt x="474" y="510"/>
                    </a:lnTo>
                    <a:lnTo>
                      <a:pt x="480" y="510"/>
                    </a:lnTo>
                    <a:lnTo>
                      <a:pt x="480" y="516"/>
                    </a:lnTo>
                    <a:lnTo>
                      <a:pt x="486" y="516"/>
                    </a:lnTo>
                    <a:lnTo>
                      <a:pt x="492" y="522"/>
                    </a:lnTo>
                    <a:lnTo>
                      <a:pt x="498" y="522"/>
                    </a:lnTo>
                    <a:lnTo>
                      <a:pt x="504" y="522"/>
                    </a:lnTo>
                    <a:lnTo>
                      <a:pt x="510" y="522"/>
                    </a:lnTo>
                    <a:lnTo>
                      <a:pt x="516" y="522"/>
                    </a:lnTo>
                    <a:lnTo>
                      <a:pt x="522" y="528"/>
                    </a:lnTo>
                    <a:lnTo>
                      <a:pt x="528" y="528"/>
                    </a:lnTo>
                    <a:lnTo>
                      <a:pt x="534" y="528"/>
                    </a:lnTo>
                    <a:lnTo>
                      <a:pt x="534" y="534"/>
                    </a:lnTo>
                    <a:lnTo>
                      <a:pt x="540" y="534"/>
                    </a:lnTo>
                    <a:lnTo>
                      <a:pt x="546" y="540"/>
                    </a:lnTo>
                    <a:lnTo>
                      <a:pt x="546" y="546"/>
                    </a:lnTo>
                    <a:lnTo>
                      <a:pt x="546" y="552"/>
                    </a:lnTo>
                    <a:lnTo>
                      <a:pt x="546" y="558"/>
                    </a:lnTo>
                    <a:lnTo>
                      <a:pt x="546" y="564"/>
                    </a:lnTo>
                    <a:lnTo>
                      <a:pt x="540" y="564"/>
                    </a:lnTo>
                    <a:lnTo>
                      <a:pt x="540" y="570"/>
                    </a:lnTo>
                    <a:lnTo>
                      <a:pt x="540" y="576"/>
                    </a:lnTo>
                    <a:lnTo>
                      <a:pt x="546" y="582"/>
                    </a:lnTo>
                    <a:lnTo>
                      <a:pt x="552" y="588"/>
                    </a:lnTo>
                    <a:lnTo>
                      <a:pt x="546" y="594"/>
                    </a:lnTo>
                    <a:lnTo>
                      <a:pt x="546" y="600"/>
                    </a:lnTo>
                    <a:lnTo>
                      <a:pt x="540" y="600"/>
                    </a:lnTo>
                    <a:lnTo>
                      <a:pt x="540" y="606"/>
                    </a:lnTo>
                    <a:lnTo>
                      <a:pt x="540" y="612"/>
                    </a:lnTo>
                    <a:lnTo>
                      <a:pt x="540" y="618"/>
                    </a:lnTo>
                    <a:lnTo>
                      <a:pt x="534" y="618"/>
                    </a:lnTo>
                    <a:lnTo>
                      <a:pt x="534" y="624"/>
                    </a:lnTo>
                    <a:lnTo>
                      <a:pt x="528" y="624"/>
                    </a:lnTo>
                    <a:lnTo>
                      <a:pt x="528" y="618"/>
                    </a:lnTo>
                    <a:lnTo>
                      <a:pt x="522" y="618"/>
                    </a:lnTo>
                    <a:lnTo>
                      <a:pt x="516" y="618"/>
                    </a:lnTo>
                    <a:lnTo>
                      <a:pt x="510" y="618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510" y="630"/>
                    </a:lnTo>
                    <a:lnTo>
                      <a:pt x="510" y="636"/>
                    </a:lnTo>
                    <a:lnTo>
                      <a:pt x="516" y="636"/>
                    </a:lnTo>
                    <a:lnTo>
                      <a:pt x="522" y="642"/>
                    </a:lnTo>
                    <a:lnTo>
                      <a:pt x="528" y="642"/>
                    </a:lnTo>
                    <a:lnTo>
                      <a:pt x="528" y="648"/>
                    </a:lnTo>
                    <a:lnTo>
                      <a:pt x="534" y="648"/>
                    </a:lnTo>
                    <a:lnTo>
                      <a:pt x="534" y="654"/>
                    </a:lnTo>
                    <a:lnTo>
                      <a:pt x="540" y="654"/>
                    </a:lnTo>
                    <a:lnTo>
                      <a:pt x="540" y="660"/>
                    </a:lnTo>
                    <a:lnTo>
                      <a:pt x="546" y="660"/>
                    </a:lnTo>
                    <a:lnTo>
                      <a:pt x="552" y="660"/>
                    </a:lnTo>
                    <a:lnTo>
                      <a:pt x="552" y="666"/>
                    </a:lnTo>
                    <a:lnTo>
                      <a:pt x="564" y="672"/>
                    </a:lnTo>
                    <a:lnTo>
                      <a:pt x="570" y="672"/>
                    </a:lnTo>
                    <a:lnTo>
                      <a:pt x="570" y="678"/>
                    </a:lnTo>
                    <a:lnTo>
                      <a:pt x="570" y="684"/>
                    </a:lnTo>
                    <a:lnTo>
                      <a:pt x="570" y="690"/>
                    </a:lnTo>
                    <a:lnTo>
                      <a:pt x="576" y="702"/>
                    </a:lnTo>
                    <a:lnTo>
                      <a:pt x="576" y="708"/>
                    </a:lnTo>
                    <a:lnTo>
                      <a:pt x="570" y="708"/>
                    </a:lnTo>
                    <a:lnTo>
                      <a:pt x="570" y="714"/>
                    </a:lnTo>
                    <a:lnTo>
                      <a:pt x="576" y="720"/>
                    </a:lnTo>
                    <a:lnTo>
                      <a:pt x="576" y="726"/>
                    </a:lnTo>
                    <a:lnTo>
                      <a:pt x="576" y="732"/>
                    </a:lnTo>
                    <a:lnTo>
                      <a:pt x="576" y="738"/>
                    </a:lnTo>
                    <a:lnTo>
                      <a:pt x="576" y="744"/>
                    </a:lnTo>
                    <a:lnTo>
                      <a:pt x="576" y="750"/>
                    </a:lnTo>
                    <a:lnTo>
                      <a:pt x="582" y="750"/>
                    </a:lnTo>
                    <a:lnTo>
                      <a:pt x="582" y="756"/>
                    </a:lnTo>
                    <a:lnTo>
                      <a:pt x="570" y="756"/>
                    </a:lnTo>
                    <a:lnTo>
                      <a:pt x="570" y="750"/>
                    </a:lnTo>
                    <a:lnTo>
                      <a:pt x="564" y="750"/>
                    </a:lnTo>
                    <a:lnTo>
                      <a:pt x="558" y="750"/>
                    </a:lnTo>
                    <a:lnTo>
                      <a:pt x="552" y="750"/>
                    </a:lnTo>
                    <a:lnTo>
                      <a:pt x="546" y="750"/>
                    </a:lnTo>
                    <a:lnTo>
                      <a:pt x="540" y="750"/>
                    </a:lnTo>
                    <a:lnTo>
                      <a:pt x="534" y="750"/>
                    </a:lnTo>
                    <a:lnTo>
                      <a:pt x="528" y="750"/>
                    </a:lnTo>
                    <a:lnTo>
                      <a:pt x="522" y="756"/>
                    </a:lnTo>
                    <a:lnTo>
                      <a:pt x="516" y="756"/>
                    </a:lnTo>
                    <a:lnTo>
                      <a:pt x="516" y="762"/>
                    </a:lnTo>
                    <a:lnTo>
                      <a:pt x="510" y="762"/>
                    </a:lnTo>
                    <a:lnTo>
                      <a:pt x="504" y="768"/>
                    </a:lnTo>
                    <a:lnTo>
                      <a:pt x="498" y="768"/>
                    </a:lnTo>
                    <a:lnTo>
                      <a:pt x="492" y="768"/>
                    </a:lnTo>
                    <a:lnTo>
                      <a:pt x="492" y="762"/>
                    </a:lnTo>
                    <a:lnTo>
                      <a:pt x="486" y="762"/>
                    </a:lnTo>
                    <a:lnTo>
                      <a:pt x="480" y="762"/>
                    </a:lnTo>
                    <a:lnTo>
                      <a:pt x="474" y="762"/>
                    </a:lnTo>
                    <a:lnTo>
                      <a:pt x="474" y="768"/>
                    </a:lnTo>
                    <a:lnTo>
                      <a:pt x="468" y="768"/>
                    </a:lnTo>
                    <a:lnTo>
                      <a:pt x="468" y="774"/>
                    </a:lnTo>
                    <a:lnTo>
                      <a:pt x="462" y="774"/>
                    </a:lnTo>
                    <a:lnTo>
                      <a:pt x="456" y="774"/>
                    </a:lnTo>
                    <a:lnTo>
                      <a:pt x="456" y="768"/>
                    </a:lnTo>
                    <a:lnTo>
                      <a:pt x="456" y="762"/>
                    </a:lnTo>
                    <a:lnTo>
                      <a:pt x="450" y="762"/>
                    </a:lnTo>
                    <a:lnTo>
                      <a:pt x="444" y="762"/>
                    </a:lnTo>
                    <a:lnTo>
                      <a:pt x="444" y="756"/>
                    </a:lnTo>
                    <a:lnTo>
                      <a:pt x="438" y="756"/>
                    </a:lnTo>
                    <a:lnTo>
                      <a:pt x="432" y="756"/>
                    </a:lnTo>
                    <a:lnTo>
                      <a:pt x="426" y="750"/>
                    </a:lnTo>
                    <a:lnTo>
                      <a:pt x="420" y="750"/>
                    </a:lnTo>
                    <a:lnTo>
                      <a:pt x="420" y="744"/>
                    </a:lnTo>
                    <a:lnTo>
                      <a:pt x="414" y="744"/>
                    </a:lnTo>
                    <a:lnTo>
                      <a:pt x="408" y="744"/>
                    </a:lnTo>
                    <a:lnTo>
                      <a:pt x="408" y="738"/>
                    </a:lnTo>
                    <a:lnTo>
                      <a:pt x="402" y="738"/>
                    </a:lnTo>
                    <a:lnTo>
                      <a:pt x="396" y="738"/>
                    </a:lnTo>
                    <a:lnTo>
                      <a:pt x="396" y="732"/>
                    </a:lnTo>
                    <a:lnTo>
                      <a:pt x="396" y="738"/>
                    </a:lnTo>
                    <a:lnTo>
                      <a:pt x="390" y="738"/>
                    </a:lnTo>
                    <a:lnTo>
                      <a:pt x="384" y="738"/>
                    </a:lnTo>
                    <a:lnTo>
                      <a:pt x="378" y="738"/>
                    </a:lnTo>
                    <a:lnTo>
                      <a:pt x="372" y="738"/>
                    </a:lnTo>
                    <a:lnTo>
                      <a:pt x="366" y="732"/>
                    </a:lnTo>
                    <a:lnTo>
                      <a:pt x="366" y="726"/>
                    </a:lnTo>
                    <a:lnTo>
                      <a:pt x="360" y="720"/>
                    </a:lnTo>
                    <a:lnTo>
                      <a:pt x="354" y="714"/>
                    </a:lnTo>
                    <a:lnTo>
                      <a:pt x="348" y="714"/>
                    </a:lnTo>
                    <a:lnTo>
                      <a:pt x="342" y="714"/>
                    </a:lnTo>
                    <a:lnTo>
                      <a:pt x="336" y="708"/>
                    </a:lnTo>
                    <a:lnTo>
                      <a:pt x="330" y="708"/>
                    </a:lnTo>
                    <a:lnTo>
                      <a:pt x="324" y="708"/>
                    </a:lnTo>
                    <a:lnTo>
                      <a:pt x="318" y="708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7" name="Freeform 10">
                <a:extLst>
                  <a:ext uri="{FF2B5EF4-FFF2-40B4-BE49-F238E27FC236}">
                    <a16:creationId xmlns:a16="http://schemas.microsoft.com/office/drawing/2014/main" id="{D03E2D4E-8D23-4BA3-A320-AE6A81A60E6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5207" y="8418830"/>
                <a:ext cx="1040131" cy="960120"/>
              </a:xfrm>
              <a:custGeom>
                <a:avLst/>
                <a:gdLst>
                  <a:gd name="T0" fmla="*/ 918361581 w 312"/>
                  <a:gd name="T1" fmla="*/ 374244394 h 288"/>
                  <a:gd name="T2" fmla="*/ 1038149445 w 312"/>
                  <a:gd name="T3" fmla="*/ 374244394 h 288"/>
                  <a:gd name="T4" fmla="*/ 1157934729 w 312"/>
                  <a:gd name="T5" fmla="*/ 408265313 h 288"/>
                  <a:gd name="T6" fmla="*/ 1277720013 w 312"/>
                  <a:gd name="T7" fmla="*/ 374244394 h 288"/>
                  <a:gd name="T8" fmla="*/ 1397507876 w 312"/>
                  <a:gd name="T9" fmla="*/ 272176875 h 288"/>
                  <a:gd name="T10" fmla="*/ 1517293160 w 312"/>
                  <a:gd name="T11" fmla="*/ 238155956 h 288"/>
                  <a:gd name="T12" fmla="*/ 1557221588 w 312"/>
                  <a:gd name="T13" fmla="*/ 170111738 h 288"/>
                  <a:gd name="T14" fmla="*/ 1557221588 w 312"/>
                  <a:gd name="T15" fmla="*/ 136088438 h 288"/>
                  <a:gd name="T16" fmla="*/ 1637081023 w 312"/>
                  <a:gd name="T17" fmla="*/ 102067519 h 288"/>
                  <a:gd name="T18" fmla="*/ 1916580019 w 312"/>
                  <a:gd name="T19" fmla="*/ 102067519 h 288"/>
                  <a:gd name="T20" fmla="*/ 1996439454 w 312"/>
                  <a:gd name="T21" fmla="*/ 0 h 288"/>
                  <a:gd name="T22" fmla="*/ 1956511026 w 312"/>
                  <a:gd name="T23" fmla="*/ 136088438 h 288"/>
                  <a:gd name="T24" fmla="*/ 1956511026 w 312"/>
                  <a:gd name="T25" fmla="*/ 306200175 h 288"/>
                  <a:gd name="T26" fmla="*/ 1796794735 w 312"/>
                  <a:gd name="T27" fmla="*/ 476309531 h 288"/>
                  <a:gd name="T28" fmla="*/ 1796794735 w 312"/>
                  <a:gd name="T29" fmla="*/ 612397969 h 288"/>
                  <a:gd name="T30" fmla="*/ 1756866307 w 312"/>
                  <a:gd name="T31" fmla="*/ 782509706 h 288"/>
                  <a:gd name="T32" fmla="*/ 1836723163 w 312"/>
                  <a:gd name="T33" fmla="*/ 952619063 h 288"/>
                  <a:gd name="T34" fmla="*/ 2036367882 w 312"/>
                  <a:gd name="T35" fmla="*/ 918598144 h 288"/>
                  <a:gd name="T36" fmla="*/ 2036367882 w 312"/>
                  <a:gd name="T37" fmla="*/ 986642363 h 288"/>
                  <a:gd name="T38" fmla="*/ 1956511026 w 312"/>
                  <a:gd name="T39" fmla="*/ 1122730800 h 288"/>
                  <a:gd name="T40" fmla="*/ 1996439454 w 312"/>
                  <a:gd name="T41" fmla="*/ 1224795938 h 288"/>
                  <a:gd name="T42" fmla="*/ 1956511026 w 312"/>
                  <a:gd name="T43" fmla="*/ 1326863456 h 288"/>
                  <a:gd name="T44" fmla="*/ 1916580019 w 312"/>
                  <a:gd name="T45" fmla="*/ 1496972813 h 288"/>
                  <a:gd name="T46" fmla="*/ 1956511026 w 312"/>
                  <a:gd name="T47" fmla="*/ 1530996113 h 288"/>
                  <a:gd name="T48" fmla="*/ 1836723163 w 312"/>
                  <a:gd name="T49" fmla="*/ 1565017031 h 288"/>
                  <a:gd name="T50" fmla="*/ 1756866307 w 312"/>
                  <a:gd name="T51" fmla="*/ 1565017031 h 288"/>
                  <a:gd name="T52" fmla="*/ 1716937879 w 312"/>
                  <a:gd name="T53" fmla="*/ 1565017031 h 288"/>
                  <a:gd name="T54" fmla="*/ 1557221588 w 312"/>
                  <a:gd name="T55" fmla="*/ 1599040331 h 288"/>
                  <a:gd name="T56" fmla="*/ 1477364732 w 312"/>
                  <a:gd name="T57" fmla="*/ 1599040331 h 288"/>
                  <a:gd name="T58" fmla="*/ 1437436304 w 312"/>
                  <a:gd name="T59" fmla="*/ 1599040331 h 288"/>
                  <a:gd name="T60" fmla="*/ 1357579448 w 312"/>
                  <a:gd name="T61" fmla="*/ 1599040331 h 288"/>
                  <a:gd name="T62" fmla="*/ 1277720013 w 312"/>
                  <a:gd name="T63" fmla="*/ 1633061250 h 288"/>
                  <a:gd name="T64" fmla="*/ 1237791585 w 312"/>
                  <a:gd name="T65" fmla="*/ 1633061250 h 288"/>
                  <a:gd name="T66" fmla="*/ 1157934729 w 312"/>
                  <a:gd name="T67" fmla="*/ 1599040331 h 288"/>
                  <a:gd name="T68" fmla="*/ 1078077873 w 312"/>
                  <a:gd name="T69" fmla="*/ 1565017031 h 288"/>
                  <a:gd name="T70" fmla="*/ 998218437 w 312"/>
                  <a:gd name="T71" fmla="*/ 1530996113 h 288"/>
                  <a:gd name="T72" fmla="*/ 838504726 w 312"/>
                  <a:gd name="T73" fmla="*/ 1462951894 h 288"/>
                  <a:gd name="T74" fmla="*/ 718716862 w 312"/>
                  <a:gd name="T75" fmla="*/ 1360884375 h 288"/>
                  <a:gd name="T76" fmla="*/ 559003150 w 312"/>
                  <a:gd name="T77" fmla="*/ 1292840156 h 288"/>
                  <a:gd name="T78" fmla="*/ 519074722 w 312"/>
                  <a:gd name="T79" fmla="*/ 1224795938 h 288"/>
                  <a:gd name="T80" fmla="*/ 399286859 w 312"/>
                  <a:gd name="T81" fmla="*/ 1122730800 h 288"/>
                  <a:gd name="T82" fmla="*/ 319430003 w 312"/>
                  <a:gd name="T83" fmla="*/ 1020663281 h 288"/>
                  <a:gd name="T84" fmla="*/ 279501575 w 312"/>
                  <a:gd name="T85" fmla="*/ 952619063 h 288"/>
                  <a:gd name="T86" fmla="*/ 239573147 w 312"/>
                  <a:gd name="T87" fmla="*/ 918598144 h 288"/>
                  <a:gd name="T88" fmla="*/ 199644719 w 312"/>
                  <a:gd name="T89" fmla="*/ 782509706 h 288"/>
                  <a:gd name="T90" fmla="*/ 119785284 w 312"/>
                  <a:gd name="T91" fmla="*/ 646421269 h 288"/>
                  <a:gd name="T92" fmla="*/ 39928428 w 312"/>
                  <a:gd name="T93" fmla="*/ 476309531 h 288"/>
                  <a:gd name="T94" fmla="*/ 0 w 312"/>
                  <a:gd name="T95" fmla="*/ 374244394 h 288"/>
                  <a:gd name="T96" fmla="*/ 79856856 w 312"/>
                  <a:gd name="T97" fmla="*/ 340221094 h 288"/>
                  <a:gd name="T98" fmla="*/ 159716291 w 312"/>
                  <a:gd name="T99" fmla="*/ 374244394 h 288"/>
                  <a:gd name="T100" fmla="*/ 199644719 w 312"/>
                  <a:gd name="T101" fmla="*/ 442288613 h 288"/>
                  <a:gd name="T102" fmla="*/ 359358431 w 312"/>
                  <a:gd name="T103" fmla="*/ 476309531 h 288"/>
                  <a:gd name="T104" fmla="*/ 479146295 w 312"/>
                  <a:gd name="T105" fmla="*/ 544353750 h 288"/>
                  <a:gd name="T106" fmla="*/ 559003150 w 312"/>
                  <a:gd name="T107" fmla="*/ 510332831 h 288"/>
                  <a:gd name="T108" fmla="*/ 678788434 w 312"/>
                  <a:gd name="T109" fmla="*/ 476309531 h 288"/>
                  <a:gd name="T110" fmla="*/ 718716862 w 312"/>
                  <a:gd name="T111" fmla="*/ 442288613 h 288"/>
                  <a:gd name="T112" fmla="*/ 758647870 w 312"/>
                  <a:gd name="T113" fmla="*/ 442288613 h 288"/>
                  <a:gd name="T114" fmla="*/ 798576298 w 312"/>
                  <a:gd name="T115" fmla="*/ 442288613 h 288"/>
                  <a:gd name="T116" fmla="*/ 838504726 w 312"/>
                  <a:gd name="T117" fmla="*/ 408265313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12" h="288">
                    <a:moveTo>
                      <a:pt x="126" y="72"/>
                    </a:moveTo>
                    <a:lnTo>
                      <a:pt x="126" y="72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38" y="66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62" y="72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12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88" y="12"/>
                    </a:lnTo>
                    <a:lnTo>
                      <a:pt x="288" y="6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06" y="18"/>
                    </a:lnTo>
                    <a:lnTo>
                      <a:pt x="300" y="18"/>
                    </a:lnTo>
                    <a:lnTo>
                      <a:pt x="300" y="24"/>
                    </a:lnTo>
                    <a:lnTo>
                      <a:pt x="294" y="24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60"/>
                    </a:lnTo>
                    <a:lnTo>
                      <a:pt x="282" y="60"/>
                    </a:lnTo>
                    <a:lnTo>
                      <a:pt x="282" y="66"/>
                    </a:lnTo>
                    <a:lnTo>
                      <a:pt x="276" y="72"/>
                    </a:lnTo>
                    <a:lnTo>
                      <a:pt x="276" y="78"/>
                    </a:lnTo>
                    <a:lnTo>
                      <a:pt x="270" y="84"/>
                    </a:lnTo>
                    <a:lnTo>
                      <a:pt x="270" y="90"/>
                    </a:lnTo>
                    <a:lnTo>
                      <a:pt x="264" y="96"/>
                    </a:lnTo>
                    <a:lnTo>
                      <a:pt x="264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0" y="120"/>
                    </a:lnTo>
                    <a:lnTo>
                      <a:pt x="264" y="126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6" y="168"/>
                    </a:lnTo>
                    <a:lnTo>
                      <a:pt x="276" y="174"/>
                    </a:lnTo>
                    <a:lnTo>
                      <a:pt x="282" y="174"/>
                    </a:lnTo>
                    <a:lnTo>
                      <a:pt x="282" y="168"/>
                    </a:lnTo>
                    <a:lnTo>
                      <a:pt x="288" y="168"/>
                    </a:lnTo>
                    <a:lnTo>
                      <a:pt x="294" y="162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62"/>
                    </a:lnTo>
                    <a:lnTo>
                      <a:pt x="312" y="168"/>
                    </a:lnTo>
                    <a:lnTo>
                      <a:pt x="312" y="174"/>
                    </a:lnTo>
                    <a:lnTo>
                      <a:pt x="306" y="174"/>
                    </a:lnTo>
                    <a:lnTo>
                      <a:pt x="300" y="174"/>
                    </a:lnTo>
                    <a:lnTo>
                      <a:pt x="306" y="180"/>
                    </a:lnTo>
                    <a:lnTo>
                      <a:pt x="300" y="180"/>
                    </a:lnTo>
                    <a:lnTo>
                      <a:pt x="294" y="186"/>
                    </a:lnTo>
                    <a:lnTo>
                      <a:pt x="288" y="192"/>
                    </a:lnTo>
                    <a:lnTo>
                      <a:pt x="294" y="198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294" y="228"/>
                    </a:lnTo>
                    <a:lnTo>
                      <a:pt x="294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8" y="252"/>
                    </a:lnTo>
                    <a:lnTo>
                      <a:pt x="288" y="258"/>
                    </a:lnTo>
                    <a:lnTo>
                      <a:pt x="288" y="264"/>
                    </a:lnTo>
                    <a:lnTo>
                      <a:pt x="294" y="264"/>
                    </a:lnTo>
                    <a:lnTo>
                      <a:pt x="300" y="264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0" y="276"/>
                    </a:lnTo>
                    <a:lnTo>
                      <a:pt x="270" y="270"/>
                    </a:lnTo>
                    <a:lnTo>
                      <a:pt x="264" y="276"/>
                    </a:lnTo>
                    <a:lnTo>
                      <a:pt x="270" y="276"/>
                    </a:lnTo>
                    <a:lnTo>
                      <a:pt x="264" y="276"/>
                    </a:lnTo>
                    <a:lnTo>
                      <a:pt x="258" y="276"/>
                    </a:lnTo>
                    <a:lnTo>
                      <a:pt x="252" y="276"/>
                    </a:lnTo>
                    <a:lnTo>
                      <a:pt x="246" y="276"/>
                    </a:lnTo>
                    <a:lnTo>
                      <a:pt x="246" y="282"/>
                    </a:lnTo>
                    <a:lnTo>
                      <a:pt x="240" y="282"/>
                    </a:lnTo>
                    <a:lnTo>
                      <a:pt x="234" y="282"/>
                    </a:lnTo>
                    <a:lnTo>
                      <a:pt x="228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16" y="282"/>
                    </a:lnTo>
                    <a:lnTo>
                      <a:pt x="210" y="282"/>
                    </a:lnTo>
                    <a:lnTo>
                      <a:pt x="204" y="282"/>
                    </a:lnTo>
                    <a:lnTo>
                      <a:pt x="198" y="282"/>
                    </a:lnTo>
                    <a:lnTo>
                      <a:pt x="198" y="288"/>
                    </a:lnTo>
                    <a:lnTo>
                      <a:pt x="192" y="288"/>
                    </a:lnTo>
                    <a:lnTo>
                      <a:pt x="186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82"/>
                    </a:lnTo>
                    <a:lnTo>
                      <a:pt x="168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0" y="276"/>
                    </a:lnTo>
                    <a:lnTo>
                      <a:pt x="150" y="270"/>
                    </a:lnTo>
                    <a:lnTo>
                      <a:pt x="144" y="270"/>
                    </a:lnTo>
                    <a:lnTo>
                      <a:pt x="144" y="264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40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28"/>
                    </a:lnTo>
                    <a:lnTo>
                      <a:pt x="84" y="228"/>
                    </a:lnTo>
                    <a:lnTo>
                      <a:pt x="84" y="222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0" y="198"/>
                    </a:lnTo>
                    <a:lnTo>
                      <a:pt x="60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2" y="174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42" y="168"/>
                    </a:lnTo>
                    <a:lnTo>
                      <a:pt x="48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42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6" y="96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78" y="90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14" y="78"/>
                    </a:lnTo>
                    <a:lnTo>
                      <a:pt x="120" y="78"/>
                    </a:lnTo>
                    <a:lnTo>
                      <a:pt x="120" y="84"/>
                    </a:lnTo>
                    <a:lnTo>
                      <a:pt x="120" y="78"/>
                    </a:lnTo>
                    <a:lnTo>
                      <a:pt x="126" y="78"/>
                    </a:lnTo>
                    <a:lnTo>
                      <a:pt x="126" y="84"/>
                    </a:lnTo>
                    <a:lnTo>
                      <a:pt x="126" y="78"/>
                    </a:lnTo>
                    <a:lnTo>
                      <a:pt x="126" y="7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8" name="Freeform 11">
                <a:extLst>
                  <a:ext uri="{FF2B5EF4-FFF2-40B4-BE49-F238E27FC236}">
                    <a16:creationId xmlns:a16="http://schemas.microsoft.com/office/drawing/2014/main" id="{9ADD726A-90D5-497A-A051-77270BB31C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6036311"/>
                <a:ext cx="2024868" cy="1482408"/>
              </a:xfrm>
              <a:custGeom>
                <a:avLst/>
                <a:gdLst>
                  <a:gd name="T0" fmla="*/ 1885691313 w 607"/>
                  <a:gd name="T1" fmla="*/ 1945090789 h 444"/>
                  <a:gd name="T2" fmla="*/ 1885691313 w 607"/>
                  <a:gd name="T3" fmla="*/ 2013339756 h 444"/>
                  <a:gd name="T4" fmla="*/ 1805732306 w 607"/>
                  <a:gd name="T5" fmla="*/ 2047464239 h 444"/>
                  <a:gd name="T6" fmla="*/ 1685793795 w 607"/>
                  <a:gd name="T7" fmla="*/ 2047464239 h 444"/>
                  <a:gd name="T8" fmla="*/ 1605834788 w 607"/>
                  <a:gd name="T9" fmla="*/ 2081588723 h 444"/>
                  <a:gd name="T10" fmla="*/ 1525878362 w 607"/>
                  <a:gd name="T11" fmla="*/ 2047464239 h 444"/>
                  <a:gd name="T12" fmla="*/ 1445919355 w 607"/>
                  <a:gd name="T13" fmla="*/ 2115710822 h 444"/>
                  <a:gd name="T14" fmla="*/ 1405939852 w 607"/>
                  <a:gd name="T15" fmla="*/ 2147483647 h 444"/>
                  <a:gd name="T16" fmla="*/ 1279338951 w 607"/>
                  <a:gd name="T17" fmla="*/ 2147483647 h 444"/>
                  <a:gd name="T18" fmla="*/ 1279338951 w 607"/>
                  <a:gd name="T19" fmla="*/ 2081588723 h 444"/>
                  <a:gd name="T20" fmla="*/ 1199379944 w 607"/>
                  <a:gd name="T21" fmla="*/ 2013339756 h 444"/>
                  <a:gd name="T22" fmla="*/ 1039461930 w 607"/>
                  <a:gd name="T23" fmla="*/ 2081588723 h 444"/>
                  <a:gd name="T24" fmla="*/ 919523419 w 607"/>
                  <a:gd name="T25" fmla="*/ 2115710822 h 444"/>
                  <a:gd name="T26" fmla="*/ 799587490 w 607"/>
                  <a:gd name="T27" fmla="*/ 2147483647 h 444"/>
                  <a:gd name="T28" fmla="*/ 679648979 w 607"/>
                  <a:gd name="T29" fmla="*/ 2147483647 h 444"/>
                  <a:gd name="T30" fmla="*/ 519730965 w 607"/>
                  <a:gd name="T31" fmla="*/ 2147483647 h 444"/>
                  <a:gd name="T32" fmla="*/ 519730965 w 607"/>
                  <a:gd name="T33" fmla="*/ 2115710822 h 444"/>
                  <a:gd name="T34" fmla="*/ 599689972 w 607"/>
                  <a:gd name="T35" fmla="*/ 2013339756 h 444"/>
                  <a:gd name="T36" fmla="*/ 479751461 w 607"/>
                  <a:gd name="T37" fmla="*/ 1876841822 h 444"/>
                  <a:gd name="T38" fmla="*/ 199897518 w 607"/>
                  <a:gd name="T39" fmla="*/ 1876841822 h 444"/>
                  <a:gd name="T40" fmla="*/ 39979504 w 607"/>
                  <a:gd name="T41" fmla="*/ 1706219405 h 444"/>
                  <a:gd name="T42" fmla="*/ 119938511 w 607"/>
                  <a:gd name="T43" fmla="*/ 1637970438 h 444"/>
                  <a:gd name="T44" fmla="*/ 199897518 w 607"/>
                  <a:gd name="T45" fmla="*/ 1501472504 h 444"/>
                  <a:gd name="T46" fmla="*/ 439771958 w 607"/>
                  <a:gd name="T47" fmla="*/ 1399099053 h 444"/>
                  <a:gd name="T48" fmla="*/ 559710468 w 607"/>
                  <a:gd name="T49" fmla="*/ 1126105570 h 444"/>
                  <a:gd name="T50" fmla="*/ 399792454 w 607"/>
                  <a:gd name="T51" fmla="*/ 1057856603 h 444"/>
                  <a:gd name="T52" fmla="*/ 399792454 w 607"/>
                  <a:gd name="T53" fmla="*/ 750736252 h 444"/>
                  <a:gd name="T54" fmla="*/ 239877021 w 607"/>
                  <a:gd name="T55" fmla="*/ 341244835 h 444"/>
                  <a:gd name="T56" fmla="*/ 639669476 w 607"/>
                  <a:gd name="T57" fmla="*/ 272995868 h 444"/>
                  <a:gd name="T58" fmla="*/ 1119420937 w 607"/>
                  <a:gd name="T59" fmla="*/ 443615900 h 444"/>
                  <a:gd name="T60" fmla="*/ 1445919355 w 607"/>
                  <a:gd name="T61" fmla="*/ 580113834 h 444"/>
                  <a:gd name="T62" fmla="*/ 1485898859 w 607"/>
                  <a:gd name="T63" fmla="*/ 477740384 h 444"/>
                  <a:gd name="T64" fmla="*/ 1605834788 w 607"/>
                  <a:gd name="T65" fmla="*/ 34124483 h 444"/>
                  <a:gd name="T66" fmla="*/ 2147483647 w 607"/>
                  <a:gd name="T67" fmla="*/ 136497934 h 444"/>
                  <a:gd name="T68" fmla="*/ 2147483647 w 607"/>
                  <a:gd name="T69" fmla="*/ 238871384 h 444"/>
                  <a:gd name="T70" fmla="*/ 2147483647 w 607"/>
                  <a:gd name="T71" fmla="*/ 409493802 h 444"/>
                  <a:gd name="T72" fmla="*/ 2147483647 w 607"/>
                  <a:gd name="T73" fmla="*/ 511864867 h 444"/>
                  <a:gd name="T74" fmla="*/ 2147483647 w 607"/>
                  <a:gd name="T75" fmla="*/ 750736252 h 444"/>
                  <a:gd name="T76" fmla="*/ 2147483647 w 607"/>
                  <a:gd name="T77" fmla="*/ 1160230054 h 444"/>
                  <a:gd name="T78" fmla="*/ 2147483647 w 607"/>
                  <a:gd name="T79" fmla="*/ 1672094921 h 444"/>
                  <a:gd name="T80" fmla="*/ 2147483647 w 607"/>
                  <a:gd name="T81" fmla="*/ 2147483647 h 444"/>
                  <a:gd name="T82" fmla="*/ 2147483647 w 607"/>
                  <a:gd name="T83" fmla="*/ 2147483647 h 444"/>
                  <a:gd name="T84" fmla="*/ 2147483647 w 607"/>
                  <a:gd name="T85" fmla="*/ 2147483647 h 444"/>
                  <a:gd name="T86" fmla="*/ 2147483647 w 607"/>
                  <a:gd name="T87" fmla="*/ 2147483647 h 444"/>
                  <a:gd name="T88" fmla="*/ 2147483647 w 607"/>
                  <a:gd name="T89" fmla="*/ 2147483647 h 444"/>
                  <a:gd name="T90" fmla="*/ 2147483647 w 607"/>
                  <a:gd name="T91" fmla="*/ 2147483647 h 444"/>
                  <a:gd name="T92" fmla="*/ 2147483647 w 607"/>
                  <a:gd name="T93" fmla="*/ 2115710822 h 444"/>
                  <a:gd name="T94" fmla="*/ 2147483647 w 607"/>
                  <a:gd name="T95" fmla="*/ 2147483647 h 444"/>
                  <a:gd name="T96" fmla="*/ 2147483647 w 607"/>
                  <a:gd name="T97" fmla="*/ 2147483647 h 444"/>
                  <a:gd name="T98" fmla="*/ 2147483647 w 607"/>
                  <a:gd name="T99" fmla="*/ 2147483647 h 444"/>
                  <a:gd name="T100" fmla="*/ 2147483647 w 607"/>
                  <a:gd name="T101" fmla="*/ 2147483647 h 444"/>
                  <a:gd name="T102" fmla="*/ 2147483647 w 607"/>
                  <a:gd name="T103" fmla="*/ 2115710822 h 444"/>
                  <a:gd name="T104" fmla="*/ 2147483647 w 607"/>
                  <a:gd name="T105" fmla="*/ 2047464239 h 444"/>
                  <a:gd name="T106" fmla="*/ 2147483647 w 607"/>
                  <a:gd name="T107" fmla="*/ 2013339756 h 444"/>
                  <a:gd name="T108" fmla="*/ 2147483647 w 607"/>
                  <a:gd name="T109" fmla="*/ 1979215272 h 444"/>
                  <a:gd name="T110" fmla="*/ 2147483647 w 607"/>
                  <a:gd name="T111" fmla="*/ 1945090789 h 444"/>
                  <a:gd name="T112" fmla="*/ 2147483647 w 607"/>
                  <a:gd name="T113" fmla="*/ 1876841822 h 444"/>
                  <a:gd name="T114" fmla="*/ 2147483647 w 607"/>
                  <a:gd name="T115" fmla="*/ 1876841822 h 444"/>
                  <a:gd name="T116" fmla="*/ 2045609327 w 607"/>
                  <a:gd name="T117" fmla="*/ 1842717338 h 444"/>
                  <a:gd name="T118" fmla="*/ 1965650320 w 607"/>
                  <a:gd name="T119" fmla="*/ 1876841822 h 444"/>
                  <a:gd name="T120" fmla="*/ 1845711810 w 607"/>
                  <a:gd name="T121" fmla="*/ 1910966305 h 44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07" h="444">
                    <a:moveTo>
                      <a:pt x="277" y="336"/>
                    </a:moveTo>
                    <a:lnTo>
                      <a:pt x="277" y="336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42"/>
                    </a:lnTo>
                    <a:lnTo>
                      <a:pt x="289" y="348"/>
                    </a:lnTo>
                    <a:lnTo>
                      <a:pt x="283" y="348"/>
                    </a:lnTo>
                    <a:lnTo>
                      <a:pt x="283" y="354"/>
                    </a:lnTo>
                    <a:lnTo>
                      <a:pt x="277" y="354"/>
                    </a:lnTo>
                    <a:lnTo>
                      <a:pt x="277" y="360"/>
                    </a:lnTo>
                    <a:lnTo>
                      <a:pt x="271" y="360"/>
                    </a:lnTo>
                    <a:lnTo>
                      <a:pt x="265" y="360"/>
                    </a:lnTo>
                    <a:lnTo>
                      <a:pt x="259" y="360"/>
                    </a:lnTo>
                    <a:lnTo>
                      <a:pt x="253" y="360"/>
                    </a:lnTo>
                    <a:lnTo>
                      <a:pt x="247" y="360"/>
                    </a:lnTo>
                    <a:lnTo>
                      <a:pt x="247" y="366"/>
                    </a:lnTo>
                    <a:lnTo>
                      <a:pt x="241" y="366"/>
                    </a:lnTo>
                    <a:lnTo>
                      <a:pt x="235" y="366"/>
                    </a:lnTo>
                    <a:lnTo>
                      <a:pt x="235" y="360"/>
                    </a:lnTo>
                    <a:lnTo>
                      <a:pt x="229" y="360"/>
                    </a:lnTo>
                    <a:lnTo>
                      <a:pt x="223" y="366"/>
                    </a:lnTo>
                    <a:lnTo>
                      <a:pt x="223" y="372"/>
                    </a:lnTo>
                    <a:lnTo>
                      <a:pt x="217" y="372"/>
                    </a:lnTo>
                    <a:lnTo>
                      <a:pt x="217" y="378"/>
                    </a:lnTo>
                    <a:lnTo>
                      <a:pt x="211" y="378"/>
                    </a:lnTo>
                    <a:lnTo>
                      <a:pt x="205" y="384"/>
                    </a:lnTo>
                    <a:lnTo>
                      <a:pt x="199" y="384"/>
                    </a:lnTo>
                    <a:lnTo>
                      <a:pt x="192" y="378"/>
                    </a:lnTo>
                    <a:lnTo>
                      <a:pt x="192" y="372"/>
                    </a:lnTo>
                    <a:lnTo>
                      <a:pt x="192" y="366"/>
                    </a:lnTo>
                    <a:lnTo>
                      <a:pt x="186" y="366"/>
                    </a:lnTo>
                    <a:lnTo>
                      <a:pt x="192" y="366"/>
                    </a:lnTo>
                    <a:lnTo>
                      <a:pt x="186" y="360"/>
                    </a:lnTo>
                    <a:lnTo>
                      <a:pt x="186" y="354"/>
                    </a:lnTo>
                    <a:lnTo>
                      <a:pt x="180" y="354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2" y="360"/>
                    </a:lnTo>
                    <a:lnTo>
                      <a:pt x="156" y="366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20" y="378"/>
                    </a:lnTo>
                    <a:lnTo>
                      <a:pt x="114" y="384"/>
                    </a:lnTo>
                    <a:lnTo>
                      <a:pt x="120" y="384"/>
                    </a:lnTo>
                    <a:lnTo>
                      <a:pt x="120" y="390"/>
                    </a:lnTo>
                    <a:lnTo>
                      <a:pt x="120" y="396"/>
                    </a:lnTo>
                    <a:lnTo>
                      <a:pt x="114" y="402"/>
                    </a:lnTo>
                    <a:lnTo>
                      <a:pt x="114" y="408"/>
                    </a:lnTo>
                    <a:lnTo>
                      <a:pt x="114" y="414"/>
                    </a:lnTo>
                    <a:lnTo>
                      <a:pt x="108" y="420"/>
                    </a:lnTo>
                    <a:lnTo>
                      <a:pt x="102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8" y="390"/>
                    </a:lnTo>
                    <a:lnTo>
                      <a:pt x="72" y="390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8" y="378"/>
                    </a:lnTo>
                    <a:lnTo>
                      <a:pt x="78" y="372"/>
                    </a:lnTo>
                    <a:lnTo>
                      <a:pt x="84" y="366"/>
                    </a:lnTo>
                    <a:lnTo>
                      <a:pt x="84" y="360"/>
                    </a:lnTo>
                    <a:lnTo>
                      <a:pt x="90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84" y="330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54" y="330"/>
                    </a:lnTo>
                    <a:lnTo>
                      <a:pt x="54" y="336"/>
                    </a:lnTo>
                    <a:lnTo>
                      <a:pt x="48" y="336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24" y="318"/>
                    </a:lnTo>
                    <a:lnTo>
                      <a:pt x="18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24" y="270"/>
                    </a:lnTo>
                    <a:lnTo>
                      <a:pt x="24" y="264"/>
                    </a:lnTo>
                    <a:lnTo>
                      <a:pt x="30" y="264"/>
                    </a:lnTo>
                    <a:lnTo>
                      <a:pt x="36" y="258"/>
                    </a:lnTo>
                    <a:lnTo>
                      <a:pt x="42" y="258"/>
                    </a:lnTo>
                    <a:lnTo>
                      <a:pt x="48" y="258"/>
                    </a:lnTo>
                    <a:lnTo>
                      <a:pt x="54" y="252"/>
                    </a:lnTo>
                    <a:lnTo>
                      <a:pt x="60" y="252"/>
                    </a:lnTo>
                    <a:lnTo>
                      <a:pt x="66" y="246"/>
                    </a:lnTo>
                    <a:lnTo>
                      <a:pt x="66" y="240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78" y="222"/>
                    </a:lnTo>
                    <a:lnTo>
                      <a:pt x="78" y="210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78" y="192"/>
                    </a:lnTo>
                    <a:lnTo>
                      <a:pt x="72" y="192"/>
                    </a:lnTo>
                    <a:lnTo>
                      <a:pt x="66" y="192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0" y="162"/>
                    </a:lnTo>
                    <a:lnTo>
                      <a:pt x="60" y="156"/>
                    </a:lnTo>
                    <a:lnTo>
                      <a:pt x="54" y="144"/>
                    </a:lnTo>
                    <a:lnTo>
                      <a:pt x="60" y="138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54" y="102"/>
                    </a:lnTo>
                    <a:lnTo>
                      <a:pt x="48" y="96"/>
                    </a:lnTo>
                    <a:lnTo>
                      <a:pt x="42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44" y="78"/>
                    </a:lnTo>
                    <a:lnTo>
                      <a:pt x="150" y="78"/>
                    </a:lnTo>
                    <a:lnTo>
                      <a:pt x="156" y="78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74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9" y="90"/>
                    </a:lnTo>
                    <a:lnTo>
                      <a:pt x="205" y="96"/>
                    </a:lnTo>
                    <a:lnTo>
                      <a:pt x="211" y="96"/>
                    </a:lnTo>
                    <a:lnTo>
                      <a:pt x="217" y="102"/>
                    </a:lnTo>
                    <a:lnTo>
                      <a:pt x="223" y="102"/>
                    </a:lnTo>
                    <a:lnTo>
                      <a:pt x="229" y="102"/>
                    </a:lnTo>
                    <a:lnTo>
                      <a:pt x="229" y="96"/>
                    </a:lnTo>
                    <a:lnTo>
                      <a:pt x="223" y="96"/>
                    </a:lnTo>
                    <a:lnTo>
                      <a:pt x="223" y="90"/>
                    </a:lnTo>
                    <a:lnTo>
                      <a:pt x="223" y="84"/>
                    </a:lnTo>
                    <a:lnTo>
                      <a:pt x="223" y="78"/>
                    </a:lnTo>
                    <a:lnTo>
                      <a:pt x="223" y="72"/>
                    </a:lnTo>
                    <a:lnTo>
                      <a:pt x="217" y="66"/>
                    </a:lnTo>
                    <a:lnTo>
                      <a:pt x="217" y="54"/>
                    </a:lnTo>
                    <a:lnTo>
                      <a:pt x="217" y="48"/>
                    </a:lnTo>
                    <a:lnTo>
                      <a:pt x="217" y="36"/>
                    </a:lnTo>
                    <a:lnTo>
                      <a:pt x="217" y="30"/>
                    </a:lnTo>
                    <a:lnTo>
                      <a:pt x="223" y="24"/>
                    </a:lnTo>
                    <a:lnTo>
                      <a:pt x="229" y="12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5" y="6"/>
                    </a:lnTo>
                    <a:lnTo>
                      <a:pt x="271" y="6"/>
                    </a:lnTo>
                    <a:lnTo>
                      <a:pt x="283" y="12"/>
                    </a:lnTo>
                    <a:lnTo>
                      <a:pt x="301" y="18"/>
                    </a:lnTo>
                    <a:lnTo>
                      <a:pt x="325" y="24"/>
                    </a:lnTo>
                    <a:lnTo>
                      <a:pt x="331" y="24"/>
                    </a:lnTo>
                    <a:lnTo>
                      <a:pt x="337" y="24"/>
                    </a:lnTo>
                    <a:lnTo>
                      <a:pt x="355" y="30"/>
                    </a:lnTo>
                    <a:lnTo>
                      <a:pt x="373" y="30"/>
                    </a:lnTo>
                    <a:lnTo>
                      <a:pt x="385" y="24"/>
                    </a:lnTo>
                    <a:lnTo>
                      <a:pt x="391" y="24"/>
                    </a:lnTo>
                    <a:lnTo>
                      <a:pt x="397" y="24"/>
                    </a:lnTo>
                    <a:lnTo>
                      <a:pt x="403" y="30"/>
                    </a:lnTo>
                    <a:lnTo>
                      <a:pt x="403" y="36"/>
                    </a:lnTo>
                    <a:lnTo>
                      <a:pt x="409" y="42"/>
                    </a:lnTo>
                    <a:lnTo>
                      <a:pt x="415" y="42"/>
                    </a:lnTo>
                    <a:lnTo>
                      <a:pt x="415" y="48"/>
                    </a:lnTo>
                    <a:lnTo>
                      <a:pt x="421" y="60"/>
                    </a:lnTo>
                    <a:lnTo>
                      <a:pt x="421" y="66"/>
                    </a:lnTo>
                    <a:lnTo>
                      <a:pt x="427" y="66"/>
                    </a:lnTo>
                    <a:lnTo>
                      <a:pt x="427" y="72"/>
                    </a:lnTo>
                    <a:lnTo>
                      <a:pt x="421" y="72"/>
                    </a:lnTo>
                    <a:lnTo>
                      <a:pt x="421" y="78"/>
                    </a:lnTo>
                    <a:lnTo>
                      <a:pt x="415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09" y="96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7" y="90"/>
                    </a:lnTo>
                    <a:lnTo>
                      <a:pt x="439" y="90"/>
                    </a:lnTo>
                    <a:lnTo>
                      <a:pt x="451" y="90"/>
                    </a:lnTo>
                    <a:lnTo>
                      <a:pt x="457" y="84"/>
                    </a:lnTo>
                    <a:lnTo>
                      <a:pt x="475" y="84"/>
                    </a:lnTo>
                    <a:lnTo>
                      <a:pt x="481" y="84"/>
                    </a:lnTo>
                    <a:lnTo>
                      <a:pt x="505" y="84"/>
                    </a:lnTo>
                    <a:lnTo>
                      <a:pt x="523" y="84"/>
                    </a:lnTo>
                    <a:lnTo>
                      <a:pt x="535" y="84"/>
                    </a:lnTo>
                    <a:lnTo>
                      <a:pt x="547" y="96"/>
                    </a:lnTo>
                    <a:lnTo>
                      <a:pt x="553" y="102"/>
                    </a:lnTo>
                    <a:lnTo>
                      <a:pt x="559" y="114"/>
                    </a:lnTo>
                    <a:lnTo>
                      <a:pt x="571" y="132"/>
                    </a:lnTo>
                    <a:lnTo>
                      <a:pt x="583" y="138"/>
                    </a:lnTo>
                    <a:lnTo>
                      <a:pt x="589" y="144"/>
                    </a:lnTo>
                    <a:lnTo>
                      <a:pt x="595" y="150"/>
                    </a:lnTo>
                    <a:lnTo>
                      <a:pt x="601" y="162"/>
                    </a:lnTo>
                    <a:lnTo>
                      <a:pt x="607" y="168"/>
                    </a:lnTo>
                    <a:lnTo>
                      <a:pt x="607" y="180"/>
                    </a:lnTo>
                    <a:lnTo>
                      <a:pt x="607" y="192"/>
                    </a:lnTo>
                    <a:lnTo>
                      <a:pt x="601" y="204"/>
                    </a:lnTo>
                    <a:lnTo>
                      <a:pt x="601" y="216"/>
                    </a:lnTo>
                    <a:lnTo>
                      <a:pt x="595" y="228"/>
                    </a:lnTo>
                    <a:lnTo>
                      <a:pt x="589" y="234"/>
                    </a:lnTo>
                    <a:lnTo>
                      <a:pt x="589" y="240"/>
                    </a:lnTo>
                    <a:lnTo>
                      <a:pt x="595" y="246"/>
                    </a:lnTo>
                    <a:lnTo>
                      <a:pt x="589" y="252"/>
                    </a:lnTo>
                    <a:lnTo>
                      <a:pt x="577" y="270"/>
                    </a:lnTo>
                    <a:lnTo>
                      <a:pt x="571" y="276"/>
                    </a:lnTo>
                    <a:lnTo>
                      <a:pt x="559" y="294"/>
                    </a:lnTo>
                    <a:lnTo>
                      <a:pt x="553" y="300"/>
                    </a:lnTo>
                    <a:lnTo>
                      <a:pt x="547" y="318"/>
                    </a:lnTo>
                    <a:lnTo>
                      <a:pt x="547" y="324"/>
                    </a:lnTo>
                    <a:lnTo>
                      <a:pt x="541" y="336"/>
                    </a:lnTo>
                    <a:lnTo>
                      <a:pt x="547" y="342"/>
                    </a:lnTo>
                    <a:lnTo>
                      <a:pt x="547" y="348"/>
                    </a:lnTo>
                    <a:lnTo>
                      <a:pt x="547" y="366"/>
                    </a:lnTo>
                    <a:lnTo>
                      <a:pt x="541" y="372"/>
                    </a:lnTo>
                    <a:lnTo>
                      <a:pt x="541" y="384"/>
                    </a:lnTo>
                    <a:lnTo>
                      <a:pt x="535" y="408"/>
                    </a:lnTo>
                    <a:lnTo>
                      <a:pt x="535" y="420"/>
                    </a:lnTo>
                    <a:lnTo>
                      <a:pt x="529" y="426"/>
                    </a:lnTo>
                    <a:lnTo>
                      <a:pt x="529" y="432"/>
                    </a:lnTo>
                    <a:lnTo>
                      <a:pt x="529" y="438"/>
                    </a:lnTo>
                    <a:lnTo>
                      <a:pt x="517" y="444"/>
                    </a:lnTo>
                    <a:lnTo>
                      <a:pt x="505" y="444"/>
                    </a:lnTo>
                    <a:lnTo>
                      <a:pt x="499" y="438"/>
                    </a:lnTo>
                    <a:lnTo>
                      <a:pt x="499" y="432"/>
                    </a:lnTo>
                    <a:lnTo>
                      <a:pt x="499" y="426"/>
                    </a:lnTo>
                    <a:lnTo>
                      <a:pt x="499" y="420"/>
                    </a:lnTo>
                    <a:lnTo>
                      <a:pt x="493" y="420"/>
                    </a:lnTo>
                    <a:lnTo>
                      <a:pt x="493" y="414"/>
                    </a:lnTo>
                    <a:lnTo>
                      <a:pt x="487" y="414"/>
                    </a:lnTo>
                    <a:lnTo>
                      <a:pt x="487" y="408"/>
                    </a:lnTo>
                    <a:lnTo>
                      <a:pt x="487" y="402"/>
                    </a:lnTo>
                    <a:lnTo>
                      <a:pt x="481" y="402"/>
                    </a:lnTo>
                    <a:lnTo>
                      <a:pt x="481" y="396"/>
                    </a:lnTo>
                    <a:lnTo>
                      <a:pt x="475" y="396"/>
                    </a:lnTo>
                    <a:lnTo>
                      <a:pt x="469" y="390"/>
                    </a:lnTo>
                    <a:lnTo>
                      <a:pt x="469" y="384"/>
                    </a:lnTo>
                    <a:lnTo>
                      <a:pt x="463" y="384"/>
                    </a:lnTo>
                    <a:lnTo>
                      <a:pt x="463" y="378"/>
                    </a:lnTo>
                    <a:lnTo>
                      <a:pt x="457" y="378"/>
                    </a:lnTo>
                    <a:lnTo>
                      <a:pt x="457" y="372"/>
                    </a:lnTo>
                    <a:lnTo>
                      <a:pt x="451" y="372"/>
                    </a:lnTo>
                    <a:lnTo>
                      <a:pt x="445" y="372"/>
                    </a:lnTo>
                    <a:lnTo>
                      <a:pt x="439" y="372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78"/>
                    </a:lnTo>
                    <a:lnTo>
                      <a:pt x="421" y="378"/>
                    </a:lnTo>
                    <a:lnTo>
                      <a:pt x="415" y="378"/>
                    </a:lnTo>
                    <a:lnTo>
                      <a:pt x="415" y="384"/>
                    </a:lnTo>
                    <a:lnTo>
                      <a:pt x="409" y="384"/>
                    </a:lnTo>
                    <a:lnTo>
                      <a:pt x="403" y="384"/>
                    </a:lnTo>
                    <a:lnTo>
                      <a:pt x="403" y="390"/>
                    </a:lnTo>
                    <a:lnTo>
                      <a:pt x="397" y="390"/>
                    </a:lnTo>
                    <a:lnTo>
                      <a:pt x="391" y="390"/>
                    </a:lnTo>
                    <a:lnTo>
                      <a:pt x="385" y="390"/>
                    </a:lnTo>
                    <a:lnTo>
                      <a:pt x="385" y="384"/>
                    </a:lnTo>
                    <a:lnTo>
                      <a:pt x="379" y="384"/>
                    </a:lnTo>
                    <a:lnTo>
                      <a:pt x="379" y="378"/>
                    </a:lnTo>
                    <a:lnTo>
                      <a:pt x="373" y="378"/>
                    </a:lnTo>
                    <a:lnTo>
                      <a:pt x="373" y="372"/>
                    </a:lnTo>
                    <a:lnTo>
                      <a:pt x="373" y="366"/>
                    </a:lnTo>
                    <a:lnTo>
                      <a:pt x="379" y="366"/>
                    </a:lnTo>
                    <a:lnTo>
                      <a:pt x="379" y="360"/>
                    </a:lnTo>
                    <a:lnTo>
                      <a:pt x="373" y="360"/>
                    </a:lnTo>
                    <a:lnTo>
                      <a:pt x="373" y="354"/>
                    </a:lnTo>
                    <a:lnTo>
                      <a:pt x="367" y="354"/>
                    </a:lnTo>
                    <a:lnTo>
                      <a:pt x="367" y="348"/>
                    </a:lnTo>
                    <a:lnTo>
                      <a:pt x="361" y="348"/>
                    </a:lnTo>
                    <a:lnTo>
                      <a:pt x="361" y="342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9" y="336"/>
                    </a:lnTo>
                    <a:lnTo>
                      <a:pt x="343" y="336"/>
                    </a:lnTo>
                    <a:lnTo>
                      <a:pt x="337" y="336"/>
                    </a:lnTo>
                    <a:lnTo>
                      <a:pt x="337" y="330"/>
                    </a:lnTo>
                    <a:lnTo>
                      <a:pt x="331" y="330"/>
                    </a:lnTo>
                    <a:lnTo>
                      <a:pt x="325" y="330"/>
                    </a:lnTo>
                    <a:lnTo>
                      <a:pt x="319" y="330"/>
                    </a:lnTo>
                    <a:lnTo>
                      <a:pt x="319" y="324"/>
                    </a:lnTo>
                    <a:lnTo>
                      <a:pt x="313" y="324"/>
                    </a:lnTo>
                    <a:lnTo>
                      <a:pt x="307" y="324"/>
                    </a:lnTo>
                    <a:lnTo>
                      <a:pt x="301" y="324"/>
                    </a:lnTo>
                    <a:lnTo>
                      <a:pt x="301" y="330"/>
                    </a:lnTo>
                    <a:lnTo>
                      <a:pt x="295" y="330"/>
                    </a:lnTo>
                    <a:lnTo>
                      <a:pt x="289" y="336"/>
                    </a:lnTo>
                    <a:lnTo>
                      <a:pt x="283" y="336"/>
                    </a:lnTo>
                    <a:lnTo>
                      <a:pt x="277" y="33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59" name="Freeform 12">
                <a:extLst>
                  <a:ext uri="{FF2B5EF4-FFF2-40B4-BE49-F238E27FC236}">
                    <a16:creationId xmlns:a16="http://schemas.microsoft.com/office/drawing/2014/main" id="{578EE70C-6CFB-4363-B1CC-1DEF8F8E364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62021" y="1273493"/>
                <a:ext cx="2681360" cy="3162617"/>
              </a:xfrm>
              <a:custGeom>
                <a:avLst/>
                <a:gdLst>
                  <a:gd name="T0" fmla="*/ 1438534857 w 804"/>
                  <a:gd name="T1" fmla="*/ 1294659317 h 948"/>
                  <a:gd name="T2" fmla="*/ 1438534857 w 804"/>
                  <a:gd name="T3" fmla="*/ 1090237795 h 948"/>
                  <a:gd name="T4" fmla="*/ 1478494015 w 804"/>
                  <a:gd name="T5" fmla="*/ 919889703 h 948"/>
                  <a:gd name="T6" fmla="*/ 1638330648 w 804"/>
                  <a:gd name="T7" fmla="*/ 885818655 h 948"/>
                  <a:gd name="T8" fmla="*/ 1718248965 w 804"/>
                  <a:gd name="T9" fmla="*/ 783610277 h 948"/>
                  <a:gd name="T10" fmla="*/ 1758208123 w 804"/>
                  <a:gd name="T11" fmla="*/ 681399515 h 948"/>
                  <a:gd name="T12" fmla="*/ 1878085598 w 804"/>
                  <a:gd name="T13" fmla="*/ 613259802 h 948"/>
                  <a:gd name="T14" fmla="*/ 1997963072 w 804"/>
                  <a:gd name="T15" fmla="*/ 579188754 h 948"/>
                  <a:gd name="T16" fmla="*/ 2147483647 w 804"/>
                  <a:gd name="T17" fmla="*/ 511049041 h 948"/>
                  <a:gd name="T18" fmla="*/ 2147483647 w 804"/>
                  <a:gd name="T19" fmla="*/ 442909327 h 948"/>
                  <a:gd name="T20" fmla="*/ 2147483647 w 804"/>
                  <a:gd name="T21" fmla="*/ 340698566 h 948"/>
                  <a:gd name="T22" fmla="*/ 2147483647 w 804"/>
                  <a:gd name="T23" fmla="*/ 306629901 h 948"/>
                  <a:gd name="T24" fmla="*/ 2147483647 w 804"/>
                  <a:gd name="T25" fmla="*/ 272558853 h 948"/>
                  <a:gd name="T26" fmla="*/ 2147483647 w 804"/>
                  <a:gd name="T27" fmla="*/ 306629901 h 948"/>
                  <a:gd name="T28" fmla="*/ 2147483647 w 804"/>
                  <a:gd name="T29" fmla="*/ 204419140 h 948"/>
                  <a:gd name="T30" fmla="*/ 2147483647 w 804"/>
                  <a:gd name="T31" fmla="*/ 34071048 h 948"/>
                  <a:gd name="T32" fmla="*/ 2147483647 w 804"/>
                  <a:gd name="T33" fmla="*/ 102210761 h 948"/>
                  <a:gd name="T34" fmla="*/ 2147483647 w 804"/>
                  <a:gd name="T35" fmla="*/ 374769614 h 948"/>
                  <a:gd name="T36" fmla="*/ 2147483647 w 804"/>
                  <a:gd name="T37" fmla="*/ 681399515 h 948"/>
                  <a:gd name="T38" fmla="*/ 2147483647 w 804"/>
                  <a:gd name="T39" fmla="*/ 919889703 h 948"/>
                  <a:gd name="T40" fmla="*/ 2147483647 w 804"/>
                  <a:gd name="T41" fmla="*/ 1192448556 h 948"/>
                  <a:gd name="T42" fmla="*/ 2147483647 w 804"/>
                  <a:gd name="T43" fmla="*/ 1465007409 h 948"/>
                  <a:gd name="T44" fmla="*/ 2147483647 w 804"/>
                  <a:gd name="T45" fmla="*/ 1839777023 h 948"/>
                  <a:gd name="T46" fmla="*/ 2147483647 w 804"/>
                  <a:gd name="T47" fmla="*/ 1976058832 h 948"/>
                  <a:gd name="T48" fmla="*/ 2147483647 w 804"/>
                  <a:gd name="T49" fmla="*/ 2010127498 h 948"/>
                  <a:gd name="T50" fmla="*/ 2147483647 w 804"/>
                  <a:gd name="T51" fmla="*/ 2147483647 h 948"/>
                  <a:gd name="T52" fmla="*/ 2147483647 w 804"/>
                  <a:gd name="T53" fmla="*/ 2147483647 h 948"/>
                  <a:gd name="T54" fmla="*/ 2147483647 w 804"/>
                  <a:gd name="T55" fmla="*/ 2147483647 h 948"/>
                  <a:gd name="T56" fmla="*/ 2147483647 w 804"/>
                  <a:gd name="T57" fmla="*/ 2147483647 h 948"/>
                  <a:gd name="T58" fmla="*/ 2147483647 w 804"/>
                  <a:gd name="T59" fmla="*/ 2147483647 h 948"/>
                  <a:gd name="T60" fmla="*/ 2147483647 w 804"/>
                  <a:gd name="T61" fmla="*/ 2147483647 h 948"/>
                  <a:gd name="T62" fmla="*/ 2147483647 w 804"/>
                  <a:gd name="T63" fmla="*/ 2147483647 h 948"/>
                  <a:gd name="T64" fmla="*/ 2147483647 w 804"/>
                  <a:gd name="T65" fmla="*/ 2147483647 h 948"/>
                  <a:gd name="T66" fmla="*/ 2147483647 w 804"/>
                  <a:gd name="T67" fmla="*/ 2147483647 h 948"/>
                  <a:gd name="T68" fmla="*/ 2147483647 w 804"/>
                  <a:gd name="T69" fmla="*/ 2147483647 h 948"/>
                  <a:gd name="T70" fmla="*/ 2147483647 w 804"/>
                  <a:gd name="T71" fmla="*/ 2147483647 h 948"/>
                  <a:gd name="T72" fmla="*/ 2147483647 w 804"/>
                  <a:gd name="T73" fmla="*/ 2147483647 h 948"/>
                  <a:gd name="T74" fmla="*/ 2147483647 w 804"/>
                  <a:gd name="T75" fmla="*/ 2147483647 h 948"/>
                  <a:gd name="T76" fmla="*/ 2147483647 w 804"/>
                  <a:gd name="T77" fmla="*/ 2147483647 h 948"/>
                  <a:gd name="T78" fmla="*/ 2037922231 w 804"/>
                  <a:gd name="T79" fmla="*/ 2147483647 h 948"/>
                  <a:gd name="T80" fmla="*/ 1878085598 w 804"/>
                  <a:gd name="T81" fmla="*/ 2147483647 h 948"/>
                  <a:gd name="T82" fmla="*/ 1638330648 w 804"/>
                  <a:gd name="T83" fmla="*/ 2147483647 h 948"/>
                  <a:gd name="T84" fmla="*/ 1358616541 w 804"/>
                  <a:gd name="T85" fmla="*/ 2147483647 h 948"/>
                  <a:gd name="T86" fmla="*/ 1078899853 w 804"/>
                  <a:gd name="T87" fmla="*/ 2147483647 h 948"/>
                  <a:gd name="T88" fmla="*/ 799185745 w 804"/>
                  <a:gd name="T89" fmla="*/ 2147483647 h 948"/>
                  <a:gd name="T90" fmla="*/ 519471638 w 804"/>
                  <a:gd name="T91" fmla="*/ 2147483647 h 948"/>
                  <a:gd name="T92" fmla="*/ 0 w 804"/>
                  <a:gd name="T93" fmla="*/ 2147483647 h 948"/>
                  <a:gd name="T94" fmla="*/ 159836633 w 804"/>
                  <a:gd name="T95" fmla="*/ 2147483647 h 948"/>
                  <a:gd name="T96" fmla="*/ 359632424 w 804"/>
                  <a:gd name="T97" fmla="*/ 2147483647 h 948"/>
                  <a:gd name="T98" fmla="*/ 239754949 w 804"/>
                  <a:gd name="T99" fmla="*/ 2147483647 h 948"/>
                  <a:gd name="T100" fmla="*/ 319673266 w 804"/>
                  <a:gd name="T101" fmla="*/ 2147483647 h 948"/>
                  <a:gd name="T102" fmla="*/ 639349112 w 804"/>
                  <a:gd name="T103" fmla="*/ 2147483647 h 948"/>
                  <a:gd name="T104" fmla="*/ 919063220 w 804"/>
                  <a:gd name="T105" fmla="*/ 2147483647 h 948"/>
                  <a:gd name="T106" fmla="*/ 959022378 w 804"/>
                  <a:gd name="T107" fmla="*/ 2147483647 h 948"/>
                  <a:gd name="T108" fmla="*/ 1078899853 w 804"/>
                  <a:gd name="T109" fmla="*/ 2147483647 h 948"/>
                  <a:gd name="T110" fmla="*/ 1198777327 w 804"/>
                  <a:gd name="T111" fmla="*/ 2147483647 h 948"/>
                  <a:gd name="T112" fmla="*/ 1278695644 w 804"/>
                  <a:gd name="T113" fmla="*/ 2147483647 h 948"/>
                  <a:gd name="T114" fmla="*/ 1078899853 w 804"/>
                  <a:gd name="T115" fmla="*/ 2147483647 h 948"/>
                  <a:gd name="T116" fmla="*/ 1198777327 w 804"/>
                  <a:gd name="T117" fmla="*/ 2147483647 h 948"/>
                  <a:gd name="T118" fmla="*/ 1278695644 w 804"/>
                  <a:gd name="T119" fmla="*/ 2147483647 h 948"/>
                  <a:gd name="T120" fmla="*/ 1238736485 w 804"/>
                  <a:gd name="T121" fmla="*/ 1907916736 h 948"/>
                  <a:gd name="T122" fmla="*/ 1398575699 w 804"/>
                  <a:gd name="T123" fmla="*/ 1805708358 h 948"/>
                  <a:gd name="T124" fmla="*/ 1518453174 w 804"/>
                  <a:gd name="T125" fmla="*/ 1635357883 h 94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4" h="948">
                    <a:moveTo>
                      <a:pt x="240" y="258"/>
                    </a:moveTo>
                    <a:lnTo>
                      <a:pt x="240" y="258"/>
                    </a:lnTo>
                    <a:lnTo>
                      <a:pt x="234" y="252"/>
                    </a:lnTo>
                    <a:lnTo>
                      <a:pt x="228" y="252"/>
                    </a:lnTo>
                    <a:lnTo>
                      <a:pt x="228" y="246"/>
                    </a:lnTo>
                    <a:lnTo>
                      <a:pt x="222" y="240"/>
                    </a:lnTo>
                    <a:lnTo>
                      <a:pt x="222" y="234"/>
                    </a:lnTo>
                    <a:lnTo>
                      <a:pt x="216" y="234"/>
                    </a:lnTo>
                    <a:lnTo>
                      <a:pt x="216" y="228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6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2" y="186"/>
                    </a:lnTo>
                    <a:lnTo>
                      <a:pt x="222" y="180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6" y="168"/>
                    </a:lnTo>
                    <a:lnTo>
                      <a:pt x="216" y="162"/>
                    </a:lnTo>
                    <a:lnTo>
                      <a:pt x="222" y="162"/>
                    </a:lnTo>
                    <a:lnTo>
                      <a:pt x="222" y="168"/>
                    </a:lnTo>
                    <a:lnTo>
                      <a:pt x="222" y="162"/>
                    </a:lnTo>
                    <a:lnTo>
                      <a:pt x="228" y="168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46" y="156"/>
                    </a:lnTo>
                    <a:lnTo>
                      <a:pt x="246" y="150"/>
                    </a:lnTo>
                    <a:lnTo>
                      <a:pt x="252" y="144"/>
                    </a:lnTo>
                    <a:lnTo>
                      <a:pt x="258" y="144"/>
                    </a:lnTo>
                    <a:lnTo>
                      <a:pt x="258" y="150"/>
                    </a:lnTo>
                    <a:lnTo>
                      <a:pt x="258" y="144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26"/>
                    </a:lnTo>
                    <a:lnTo>
                      <a:pt x="264" y="126"/>
                    </a:lnTo>
                    <a:lnTo>
                      <a:pt x="264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14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0"/>
                    </a:lnTo>
                    <a:lnTo>
                      <a:pt x="324" y="90"/>
                    </a:lnTo>
                    <a:lnTo>
                      <a:pt x="324" y="84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6" y="60"/>
                    </a:lnTo>
                    <a:lnTo>
                      <a:pt x="342" y="60"/>
                    </a:lnTo>
                    <a:lnTo>
                      <a:pt x="342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2" y="60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396" y="48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396" y="54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08" y="48"/>
                    </a:lnTo>
                    <a:lnTo>
                      <a:pt x="414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54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38" y="36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0"/>
                    </a:lnTo>
                    <a:lnTo>
                      <a:pt x="438" y="30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16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46" y="18"/>
                    </a:lnTo>
                    <a:lnTo>
                      <a:pt x="552" y="18"/>
                    </a:lnTo>
                    <a:lnTo>
                      <a:pt x="552" y="24"/>
                    </a:lnTo>
                    <a:lnTo>
                      <a:pt x="558" y="30"/>
                    </a:lnTo>
                    <a:lnTo>
                      <a:pt x="558" y="36"/>
                    </a:lnTo>
                    <a:lnTo>
                      <a:pt x="564" y="36"/>
                    </a:lnTo>
                    <a:lnTo>
                      <a:pt x="564" y="42"/>
                    </a:lnTo>
                    <a:lnTo>
                      <a:pt x="570" y="42"/>
                    </a:lnTo>
                    <a:lnTo>
                      <a:pt x="570" y="48"/>
                    </a:lnTo>
                    <a:lnTo>
                      <a:pt x="576" y="54"/>
                    </a:lnTo>
                    <a:lnTo>
                      <a:pt x="576" y="60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88" y="78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90"/>
                    </a:lnTo>
                    <a:lnTo>
                      <a:pt x="600" y="96"/>
                    </a:lnTo>
                    <a:lnTo>
                      <a:pt x="606" y="96"/>
                    </a:lnTo>
                    <a:lnTo>
                      <a:pt x="606" y="102"/>
                    </a:lnTo>
                    <a:lnTo>
                      <a:pt x="612" y="102"/>
                    </a:lnTo>
                    <a:lnTo>
                      <a:pt x="612" y="108"/>
                    </a:lnTo>
                    <a:lnTo>
                      <a:pt x="618" y="114"/>
                    </a:lnTo>
                    <a:lnTo>
                      <a:pt x="618" y="120"/>
                    </a:lnTo>
                    <a:lnTo>
                      <a:pt x="624" y="120"/>
                    </a:lnTo>
                    <a:lnTo>
                      <a:pt x="624" y="126"/>
                    </a:lnTo>
                    <a:lnTo>
                      <a:pt x="630" y="126"/>
                    </a:lnTo>
                    <a:lnTo>
                      <a:pt x="630" y="132"/>
                    </a:lnTo>
                    <a:lnTo>
                      <a:pt x="630" y="138"/>
                    </a:lnTo>
                    <a:lnTo>
                      <a:pt x="636" y="138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2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54" y="162"/>
                    </a:lnTo>
                    <a:lnTo>
                      <a:pt x="654" y="168"/>
                    </a:lnTo>
                    <a:lnTo>
                      <a:pt x="654" y="174"/>
                    </a:lnTo>
                    <a:lnTo>
                      <a:pt x="654" y="180"/>
                    </a:lnTo>
                    <a:lnTo>
                      <a:pt x="660" y="180"/>
                    </a:lnTo>
                    <a:lnTo>
                      <a:pt x="660" y="186"/>
                    </a:lnTo>
                    <a:lnTo>
                      <a:pt x="660" y="192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60" y="210"/>
                    </a:lnTo>
                    <a:lnTo>
                      <a:pt x="660" y="216"/>
                    </a:lnTo>
                    <a:lnTo>
                      <a:pt x="666" y="216"/>
                    </a:lnTo>
                    <a:lnTo>
                      <a:pt x="666" y="222"/>
                    </a:lnTo>
                    <a:lnTo>
                      <a:pt x="666" y="228"/>
                    </a:lnTo>
                    <a:lnTo>
                      <a:pt x="666" y="234"/>
                    </a:lnTo>
                    <a:lnTo>
                      <a:pt x="666" y="240"/>
                    </a:lnTo>
                    <a:lnTo>
                      <a:pt x="666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2" y="264"/>
                    </a:lnTo>
                    <a:lnTo>
                      <a:pt x="672" y="270"/>
                    </a:lnTo>
                    <a:lnTo>
                      <a:pt x="672" y="276"/>
                    </a:lnTo>
                    <a:lnTo>
                      <a:pt x="672" y="282"/>
                    </a:lnTo>
                    <a:lnTo>
                      <a:pt x="678" y="288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84" y="306"/>
                    </a:lnTo>
                    <a:lnTo>
                      <a:pt x="684" y="312"/>
                    </a:lnTo>
                    <a:lnTo>
                      <a:pt x="678" y="312"/>
                    </a:lnTo>
                    <a:lnTo>
                      <a:pt x="678" y="318"/>
                    </a:lnTo>
                    <a:lnTo>
                      <a:pt x="678" y="324"/>
                    </a:lnTo>
                    <a:lnTo>
                      <a:pt x="684" y="324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78" y="336"/>
                    </a:lnTo>
                    <a:lnTo>
                      <a:pt x="684" y="342"/>
                    </a:lnTo>
                    <a:lnTo>
                      <a:pt x="690" y="348"/>
                    </a:lnTo>
                    <a:lnTo>
                      <a:pt x="696" y="348"/>
                    </a:lnTo>
                    <a:lnTo>
                      <a:pt x="702" y="348"/>
                    </a:lnTo>
                    <a:lnTo>
                      <a:pt x="708" y="354"/>
                    </a:lnTo>
                    <a:lnTo>
                      <a:pt x="708" y="348"/>
                    </a:lnTo>
                    <a:lnTo>
                      <a:pt x="714" y="348"/>
                    </a:lnTo>
                    <a:lnTo>
                      <a:pt x="720" y="348"/>
                    </a:lnTo>
                    <a:lnTo>
                      <a:pt x="726" y="348"/>
                    </a:lnTo>
                    <a:lnTo>
                      <a:pt x="732" y="348"/>
                    </a:lnTo>
                    <a:lnTo>
                      <a:pt x="738" y="348"/>
                    </a:lnTo>
                    <a:lnTo>
                      <a:pt x="744" y="348"/>
                    </a:lnTo>
                    <a:lnTo>
                      <a:pt x="744" y="354"/>
                    </a:lnTo>
                    <a:lnTo>
                      <a:pt x="750" y="354"/>
                    </a:lnTo>
                    <a:lnTo>
                      <a:pt x="750" y="348"/>
                    </a:lnTo>
                    <a:lnTo>
                      <a:pt x="750" y="354"/>
                    </a:lnTo>
                    <a:lnTo>
                      <a:pt x="756" y="354"/>
                    </a:lnTo>
                    <a:lnTo>
                      <a:pt x="762" y="360"/>
                    </a:lnTo>
                    <a:lnTo>
                      <a:pt x="768" y="360"/>
                    </a:lnTo>
                    <a:lnTo>
                      <a:pt x="762" y="360"/>
                    </a:lnTo>
                    <a:lnTo>
                      <a:pt x="762" y="366"/>
                    </a:lnTo>
                    <a:lnTo>
                      <a:pt x="768" y="366"/>
                    </a:lnTo>
                    <a:lnTo>
                      <a:pt x="774" y="372"/>
                    </a:lnTo>
                    <a:lnTo>
                      <a:pt x="774" y="378"/>
                    </a:lnTo>
                    <a:lnTo>
                      <a:pt x="774" y="384"/>
                    </a:lnTo>
                    <a:lnTo>
                      <a:pt x="780" y="384"/>
                    </a:lnTo>
                    <a:lnTo>
                      <a:pt x="786" y="384"/>
                    </a:lnTo>
                    <a:lnTo>
                      <a:pt x="786" y="390"/>
                    </a:lnTo>
                    <a:lnTo>
                      <a:pt x="786" y="396"/>
                    </a:lnTo>
                    <a:lnTo>
                      <a:pt x="792" y="396"/>
                    </a:lnTo>
                    <a:lnTo>
                      <a:pt x="798" y="396"/>
                    </a:lnTo>
                    <a:lnTo>
                      <a:pt x="798" y="390"/>
                    </a:lnTo>
                    <a:lnTo>
                      <a:pt x="804" y="390"/>
                    </a:lnTo>
                    <a:lnTo>
                      <a:pt x="804" y="396"/>
                    </a:lnTo>
                    <a:lnTo>
                      <a:pt x="804" y="402"/>
                    </a:lnTo>
                    <a:lnTo>
                      <a:pt x="804" y="408"/>
                    </a:lnTo>
                    <a:lnTo>
                      <a:pt x="798" y="408"/>
                    </a:lnTo>
                    <a:lnTo>
                      <a:pt x="798" y="414"/>
                    </a:lnTo>
                    <a:lnTo>
                      <a:pt x="798" y="420"/>
                    </a:lnTo>
                    <a:lnTo>
                      <a:pt x="798" y="426"/>
                    </a:lnTo>
                    <a:lnTo>
                      <a:pt x="792" y="432"/>
                    </a:lnTo>
                    <a:lnTo>
                      <a:pt x="792" y="438"/>
                    </a:lnTo>
                    <a:lnTo>
                      <a:pt x="792" y="444"/>
                    </a:lnTo>
                    <a:lnTo>
                      <a:pt x="798" y="444"/>
                    </a:lnTo>
                    <a:lnTo>
                      <a:pt x="798" y="450"/>
                    </a:lnTo>
                    <a:lnTo>
                      <a:pt x="798" y="456"/>
                    </a:lnTo>
                    <a:lnTo>
                      <a:pt x="798" y="462"/>
                    </a:lnTo>
                    <a:lnTo>
                      <a:pt x="798" y="468"/>
                    </a:lnTo>
                    <a:lnTo>
                      <a:pt x="792" y="468"/>
                    </a:lnTo>
                    <a:lnTo>
                      <a:pt x="792" y="474"/>
                    </a:lnTo>
                    <a:lnTo>
                      <a:pt x="786" y="474"/>
                    </a:lnTo>
                    <a:lnTo>
                      <a:pt x="786" y="480"/>
                    </a:lnTo>
                    <a:lnTo>
                      <a:pt x="792" y="480"/>
                    </a:lnTo>
                    <a:lnTo>
                      <a:pt x="786" y="480"/>
                    </a:lnTo>
                    <a:lnTo>
                      <a:pt x="786" y="486"/>
                    </a:lnTo>
                    <a:lnTo>
                      <a:pt x="786" y="492"/>
                    </a:lnTo>
                    <a:lnTo>
                      <a:pt x="786" y="498"/>
                    </a:lnTo>
                    <a:lnTo>
                      <a:pt x="786" y="504"/>
                    </a:lnTo>
                    <a:lnTo>
                      <a:pt x="780" y="504"/>
                    </a:lnTo>
                    <a:lnTo>
                      <a:pt x="780" y="510"/>
                    </a:lnTo>
                    <a:lnTo>
                      <a:pt x="774" y="510"/>
                    </a:lnTo>
                    <a:lnTo>
                      <a:pt x="774" y="516"/>
                    </a:lnTo>
                    <a:lnTo>
                      <a:pt x="780" y="522"/>
                    </a:lnTo>
                    <a:lnTo>
                      <a:pt x="786" y="528"/>
                    </a:lnTo>
                    <a:lnTo>
                      <a:pt x="792" y="528"/>
                    </a:lnTo>
                    <a:lnTo>
                      <a:pt x="798" y="534"/>
                    </a:lnTo>
                    <a:lnTo>
                      <a:pt x="798" y="540"/>
                    </a:lnTo>
                    <a:lnTo>
                      <a:pt x="798" y="546"/>
                    </a:lnTo>
                    <a:lnTo>
                      <a:pt x="798" y="552"/>
                    </a:lnTo>
                    <a:lnTo>
                      <a:pt x="792" y="552"/>
                    </a:lnTo>
                    <a:lnTo>
                      <a:pt x="792" y="558"/>
                    </a:lnTo>
                    <a:lnTo>
                      <a:pt x="792" y="564"/>
                    </a:lnTo>
                    <a:lnTo>
                      <a:pt x="786" y="564"/>
                    </a:lnTo>
                    <a:lnTo>
                      <a:pt x="786" y="570"/>
                    </a:lnTo>
                    <a:lnTo>
                      <a:pt x="780" y="570"/>
                    </a:lnTo>
                    <a:lnTo>
                      <a:pt x="774" y="570"/>
                    </a:lnTo>
                    <a:lnTo>
                      <a:pt x="774" y="576"/>
                    </a:lnTo>
                    <a:lnTo>
                      <a:pt x="762" y="576"/>
                    </a:lnTo>
                    <a:lnTo>
                      <a:pt x="756" y="576"/>
                    </a:lnTo>
                    <a:lnTo>
                      <a:pt x="750" y="582"/>
                    </a:lnTo>
                    <a:lnTo>
                      <a:pt x="744" y="582"/>
                    </a:lnTo>
                    <a:lnTo>
                      <a:pt x="744" y="588"/>
                    </a:lnTo>
                    <a:lnTo>
                      <a:pt x="744" y="594"/>
                    </a:lnTo>
                    <a:lnTo>
                      <a:pt x="738" y="594"/>
                    </a:lnTo>
                    <a:lnTo>
                      <a:pt x="732" y="594"/>
                    </a:lnTo>
                    <a:lnTo>
                      <a:pt x="726" y="600"/>
                    </a:lnTo>
                    <a:lnTo>
                      <a:pt x="720" y="600"/>
                    </a:lnTo>
                    <a:lnTo>
                      <a:pt x="714" y="606"/>
                    </a:lnTo>
                    <a:lnTo>
                      <a:pt x="708" y="606"/>
                    </a:lnTo>
                    <a:lnTo>
                      <a:pt x="702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84" y="624"/>
                    </a:lnTo>
                    <a:lnTo>
                      <a:pt x="684" y="630"/>
                    </a:lnTo>
                    <a:lnTo>
                      <a:pt x="678" y="630"/>
                    </a:lnTo>
                    <a:lnTo>
                      <a:pt x="672" y="630"/>
                    </a:lnTo>
                    <a:lnTo>
                      <a:pt x="666" y="636"/>
                    </a:lnTo>
                    <a:lnTo>
                      <a:pt x="660" y="636"/>
                    </a:lnTo>
                    <a:lnTo>
                      <a:pt x="654" y="636"/>
                    </a:lnTo>
                    <a:lnTo>
                      <a:pt x="654" y="630"/>
                    </a:lnTo>
                    <a:lnTo>
                      <a:pt x="648" y="630"/>
                    </a:lnTo>
                    <a:lnTo>
                      <a:pt x="648" y="624"/>
                    </a:lnTo>
                    <a:lnTo>
                      <a:pt x="642" y="624"/>
                    </a:lnTo>
                    <a:lnTo>
                      <a:pt x="636" y="624"/>
                    </a:lnTo>
                    <a:lnTo>
                      <a:pt x="630" y="618"/>
                    </a:lnTo>
                    <a:lnTo>
                      <a:pt x="624" y="618"/>
                    </a:lnTo>
                    <a:lnTo>
                      <a:pt x="624" y="624"/>
                    </a:lnTo>
                    <a:lnTo>
                      <a:pt x="624" y="630"/>
                    </a:lnTo>
                    <a:lnTo>
                      <a:pt x="618" y="636"/>
                    </a:lnTo>
                    <a:lnTo>
                      <a:pt x="612" y="642"/>
                    </a:lnTo>
                    <a:lnTo>
                      <a:pt x="612" y="648"/>
                    </a:lnTo>
                    <a:lnTo>
                      <a:pt x="612" y="654"/>
                    </a:lnTo>
                    <a:lnTo>
                      <a:pt x="606" y="654"/>
                    </a:lnTo>
                    <a:lnTo>
                      <a:pt x="606" y="660"/>
                    </a:lnTo>
                    <a:lnTo>
                      <a:pt x="600" y="660"/>
                    </a:lnTo>
                    <a:lnTo>
                      <a:pt x="600" y="666"/>
                    </a:lnTo>
                    <a:lnTo>
                      <a:pt x="594" y="672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82" y="684"/>
                    </a:lnTo>
                    <a:lnTo>
                      <a:pt x="582" y="690"/>
                    </a:lnTo>
                    <a:lnTo>
                      <a:pt x="582" y="696"/>
                    </a:lnTo>
                    <a:lnTo>
                      <a:pt x="576" y="696"/>
                    </a:lnTo>
                    <a:lnTo>
                      <a:pt x="570" y="696"/>
                    </a:lnTo>
                    <a:lnTo>
                      <a:pt x="570" y="702"/>
                    </a:lnTo>
                    <a:lnTo>
                      <a:pt x="564" y="702"/>
                    </a:lnTo>
                    <a:lnTo>
                      <a:pt x="558" y="702"/>
                    </a:lnTo>
                    <a:lnTo>
                      <a:pt x="552" y="708"/>
                    </a:lnTo>
                    <a:lnTo>
                      <a:pt x="552" y="714"/>
                    </a:lnTo>
                    <a:lnTo>
                      <a:pt x="546" y="714"/>
                    </a:lnTo>
                    <a:lnTo>
                      <a:pt x="540" y="714"/>
                    </a:lnTo>
                    <a:lnTo>
                      <a:pt x="534" y="714"/>
                    </a:lnTo>
                    <a:lnTo>
                      <a:pt x="528" y="714"/>
                    </a:lnTo>
                    <a:lnTo>
                      <a:pt x="522" y="714"/>
                    </a:lnTo>
                    <a:lnTo>
                      <a:pt x="516" y="714"/>
                    </a:lnTo>
                    <a:lnTo>
                      <a:pt x="516" y="720"/>
                    </a:lnTo>
                    <a:lnTo>
                      <a:pt x="510" y="720"/>
                    </a:lnTo>
                    <a:lnTo>
                      <a:pt x="504" y="720"/>
                    </a:lnTo>
                    <a:lnTo>
                      <a:pt x="498" y="720"/>
                    </a:lnTo>
                    <a:lnTo>
                      <a:pt x="498" y="726"/>
                    </a:lnTo>
                    <a:lnTo>
                      <a:pt x="492" y="726"/>
                    </a:lnTo>
                    <a:lnTo>
                      <a:pt x="486" y="726"/>
                    </a:lnTo>
                    <a:lnTo>
                      <a:pt x="480" y="726"/>
                    </a:lnTo>
                    <a:lnTo>
                      <a:pt x="480" y="720"/>
                    </a:lnTo>
                    <a:lnTo>
                      <a:pt x="474" y="720"/>
                    </a:lnTo>
                    <a:lnTo>
                      <a:pt x="468" y="720"/>
                    </a:lnTo>
                    <a:lnTo>
                      <a:pt x="468" y="714"/>
                    </a:lnTo>
                    <a:lnTo>
                      <a:pt x="462" y="714"/>
                    </a:lnTo>
                    <a:lnTo>
                      <a:pt x="462" y="720"/>
                    </a:lnTo>
                    <a:lnTo>
                      <a:pt x="462" y="726"/>
                    </a:lnTo>
                    <a:lnTo>
                      <a:pt x="462" y="732"/>
                    </a:lnTo>
                    <a:lnTo>
                      <a:pt x="462" y="738"/>
                    </a:lnTo>
                    <a:lnTo>
                      <a:pt x="462" y="744"/>
                    </a:lnTo>
                    <a:lnTo>
                      <a:pt x="462" y="750"/>
                    </a:lnTo>
                    <a:lnTo>
                      <a:pt x="456" y="756"/>
                    </a:lnTo>
                    <a:lnTo>
                      <a:pt x="456" y="762"/>
                    </a:lnTo>
                    <a:lnTo>
                      <a:pt x="456" y="768"/>
                    </a:lnTo>
                    <a:lnTo>
                      <a:pt x="456" y="774"/>
                    </a:lnTo>
                    <a:lnTo>
                      <a:pt x="450" y="774"/>
                    </a:lnTo>
                    <a:lnTo>
                      <a:pt x="450" y="780"/>
                    </a:lnTo>
                    <a:lnTo>
                      <a:pt x="444" y="786"/>
                    </a:lnTo>
                    <a:lnTo>
                      <a:pt x="444" y="792"/>
                    </a:lnTo>
                    <a:lnTo>
                      <a:pt x="444" y="798"/>
                    </a:lnTo>
                    <a:lnTo>
                      <a:pt x="438" y="798"/>
                    </a:lnTo>
                    <a:lnTo>
                      <a:pt x="438" y="804"/>
                    </a:lnTo>
                    <a:lnTo>
                      <a:pt x="438" y="810"/>
                    </a:lnTo>
                    <a:lnTo>
                      <a:pt x="432" y="816"/>
                    </a:lnTo>
                    <a:lnTo>
                      <a:pt x="432" y="822"/>
                    </a:lnTo>
                    <a:lnTo>
                      <a:pt x="432" y="828"/>
                    </a:lnTo>
                    <a:lnTo>
                      <a:pt x="432" y="834"/>
                    </a:lnTo>
                    <a:lnTo>
                      <a:pt x="432" y="840"/>
                    </a:lnTo>
                    <a:lnTo>
                      <a:pt x="432" y="846"/>
                    </a:lnTo>
                    <a:lnTo>
                      <a:pt x="426" y="846"/>
                    </a:lnTo>
                    <a:lnTo>
                      <a:pt x="420" y="846"/>
                    </a:lnTo>
                    <a:lnTo>
                      <a:pt x="414" y="846"/>
                    </a:lnTo>
                    <a:lnTo>
                      <a:pt x="408" y="846"/>
                    </a:lnTo>
                    <a:lnTo>
                      <a:pt x="408" y="840"/>
                    </a:lnTo>
                    <a:lnTo>
                      <a:pt x="402" y="840"/>
                    </a:lnTo>
                    <a:lnTo>
                      <a:pt x="396" y="840"/>
                    </a:lnTo>
                    <a:lnTo>
                      <a:pt x="390" y="840"/>
                    </a:lnTo>
                    <a:lnTo>
                      <a:pt x="390" y="834"/>
                    </a:lnTo>
                    <a:lnTo>
                      <a:pt x="384" y="834"/>
                    </a:lnTo>
                    <a:lnTo>
                      <a:pt x="384" y="828"/>
                    </a:lnTo>
                    <a:lnTo>
                      <a:pt x="378" y="828"/>
                    </a:lnTo>
                    <a:lnTo>
                      <a:pt x="378" y="822"/>
                    </a:lnTo>
                    <a:lnTo>
                      <a:pt x="372" y="822"/>
                    </a:lnTo>
                    <a:lnTo>
                      <a:pt x="372" y="816"/>
                    </a:lnTo>
                    <a:lnTo>
                      <a:pt x="366" y="816"/>
                    </a:lnTo>
                    <a:lnTo>
                      <a:pt x="360" y="810"/>
                    </a:lnTo>
                    <a:lnTo>
                      <a:pt x="354" y="810"/>
                    </a:lnTo>
                    <a:lnTo>
                      <a:pt x="348" y="810"/>
                    </a:lnTo>
                    <a:lnTo>
                      <a:pt x="342" y="810"/>
                    </a:lnTo>
                    <a:lnTo>
                      <a:pt x="336" y="810"/>
                    </a:lnTo>
                    <a:lnTo>
                      <a:pt x="330" y="810"/>
                    </a:lnTo>
                    <a:lnTo>
                      <a:pt x="324" y="810"/>
                    </a:lnTo>
                    <a:lnTo>
                      <a:pt x="318" y="810"/>
                    </a:lnTo>
                    <a:lnTo>
                      <a:pt x="318" y="804"/>
                    </a:lnTo>
                    <a:lnTo>
                      <a:pt x="312" y="804"/>
                    </a:lnTo>
                    <a:lnTo>
                      <a:pt x="306" y="804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300" y="816"/>
                    </a:lnTo>
                    <a:lnTo>
                      <a:pt x="294" y="822"/>
                    </a:lnTo>
                    <a:lnTo>
                      <a:pt x="294" y="828"/>
                    </a:lnTo>
                    <a:lnTo>
                      <a:pt x="288" y="828"/>
                    </a:lnTo>
                    <a:lnTo>
                      <a:pt x="288" y="834"/>
                    </a:lnTo>
                    <a:lnTo>
                      <a:pt x="288" y="840"/>
                    </a:lnTo>
                    <a:lnTo>
                      <a:pt x="282" y="840"/>
                    </a:lnTo>
                    <a:lnTo>
                      <a:pt x="282" y="846"/>
                    </a:lnTo>
                    <a:lnTo>
                      <a:pt x="282" y="840"/>
                    </a:lnTo>
                    <a:lnTo>
                      <a:pt x="276" y="840"/>
                    </a:lnTo>
                    <a:lnTo>
                      <a:pt x="270" y="840"/>
                    </a:lnTo>
                    <a:lnTo>
                      <a:pt x="270" y="846"/>
                    </a:lnTo>
                    <a:lnTo>
                      <a:pt x="264" y="846"/>
                    </a:lnTo>
                    <a:lnTo>
                      <a:pt x="264" y="852"/>
                    </a:lnTo>
                    <a:lnTo>
                      <a:pt x="264" y="858"/>
                    </a:lnTo>
                    <a:lnTo>
                      <a:pt x="258" y="858"/>
                    </a:lnTo>
                    <a:lnTo>
                      <a:pt x="258" y="864"/>
                    </a:lnTo>
                    <a:lnTo>
                      <a:pt x="252" y="864"/>
                    </a:lnTo>
                    <a:lnTo>
                      <a:pt x="246" y="864"/>
                    </a:lnTo>
                    <a:lnTo>
                      <a:pt x="246" y="870"/>
                    </a:lnTo>
                    <a:lnTo>
                      <a:pt x="240" y="870"/>
                    </a:lnTo>
                    <a:lnTo>
                      <a:pt x="234" y="870"/>
                    </a:lnTo>
                    <a:lnTo>
                      <a:pt x="234" y="876"/>
                    </a:lnTo>
                    <a:lnTo>
                      <a:pt x="228" y="876"/>
                    </a:lnTo>
                    <a:lnTo>
                      <a:pt x="222" y="876"/>
                    </a:lnTo>
                    <a:lnTo>
                      <a:pt x="216" y="876"/>
                    </a:lnTo>
                    <a:lnTo>
                      <a:pt x="210" y="876"/>
                    </a:lnTo>
                    <a:lnTo>
                      <a:pt x="204" y="876"/>
                    </a:lnTo>
                    <a:lnTo>
                      <a:pt x="198" y="876"/>
                    </a:lnTo>
                    <a:lnTo>
                      <a:pt x="192" y="876"/>
                    </a:lnTo>
                    <a:lnTo>
                      <a:pt x="192" y="882"/>
                    </a:lnTo>
                    <a:lnTo>
                      <a:pt x="186" y="882"/>
                    </a:lnTo>
                    <a:lnTo>
                      <a:pt x="186" y="888"/>
                    </a:lnTo>
                    <a:lnTo>
                      <a:pt x="186" y="894"/>
                    </a:lnTo>
                    <a:lnTo>
                      <a:pt x="180" y="894"/>
                    </a:lnTo>
                    <a:lnTo>
                      <a:pt x="180" y="900"/>
                    </a:lnTo>
                    <a:lnTo>
                      <a:pt x="174" y="900"/>
                    </a:lnTo>
                    <a:lnTo>
                      <a:pt x="168" y="906"/>
                    </a:lnTo>
                    <a:lnTo>
                      <a:pt x="162" y="906"/>
                    </a:lnTo>
                    <a:lnTo>
                      <a:pt x="162" y="912"/>
                    </a:lnTo>
                    <a:lnTo>
                      <a:pt x="156" y="918"/>
                    </a:lnTo>
                    <a:lnTo>
                      <a:pt x="150" y="924"/>
                    </a:lnTo>
                    <a:lnTo>
                      <a:pt x="150" y="930"/>
                    </a:lnTo>
                    <a:lnTo>
                      <a:pt x="144" y="930"/>
                    </a:lnTo>
                    <a:lnTo>
                      <a:pt x="144" y="936"/>
                    </a:lnTo>
                    <a:lnTo>
                      <a:pt x="144" y="942"/>
                    </a:lnTo>
                    <a:lnTo>
                      <a:pt x="138" y="942"/>
                    </a:lnTo>
                    <a:lnTo>
                      <a:pt x="138" y="948"/>
                    </a:lnTo>
                    <a:lnTo>
                      <a:pt x="132" y="948"/>
                    </a:lnTo>
                    <a:lnTo>
                      <a:pt x="126" y="948"/>
                    </a:lnTo>
                    <a:lnTo>
                      <a:pt x="120" y="948"/>
                    </a:lnTo>
                    <a:lnTo>
                      <a:pt x="114" y="948"/>
                    </a:lnTo>
                    <a:lnTo>
                      <a:pt x="108" y="948"/>
                    </a:lnTo>
                    <a:lnTo>
                      <a:pt x="102" y="948"/>
                    </a:lnTo>
                    <a:lnTo>
                      <a:pt x="96" y="948"/>
                    </a:lnTo>
                    <a:lnTo>
                      <a:pt x="90" y="948"/>
                    </a:lnTo>
                    <a:lnTo>
                      <a:pt x="90" y="942"/>
                    </a:lnTo>
                    <a:lnTo>
                      <a:pt x="84" y="942"/>
                    </a:lnTo>
                    <a:lnTo>
                      <a:pt x="78" y="942"/>
                    </a:lnTo>
                    <a:lnTo>
                      <a:pt x="72" y="942"/>
                    </a:lnTo>
                    <a:lnTo>
                      <a:pt x="72" y="936"/>
                    </a:lnTo>
                    <a:lnTo>
                      <a:pt x="66" y="936"/>
                    </a:lnTo>
                    <a:lnTo>
                      <a:pt x="66" y="930"/>
                    </a:lnTo>
                    <a:lnTo>
                      <a:pt x="60" y="924"/>
                    </a:lnTo>
                    <a:lnTo>
                      <a:pt x="54" y="924"/>
                    </a:lnTo>
                    <a:lnTo>
                      <a:pt x="54" y="918"/>
                    </a:lnTo>
                    <a:lnTo>
                      <a:pt x="48" y="912"/>
                    </a:lnTo>
                    <a:lnTo>
                      <a:pt x="42" y="912"/>
                    </a:lnTo>
                    <a:lnTo>
                      <a:pt x="36" y="912"/>
                    </a:lnTo>
                    <a:lnTo>
                      <a:pt x="30" y="912"/>
                    </a:lnTo>
                    <a:lnTo>
                      <a:pt x="24" y="906"/>
                    </a:lnTo>
                    <a:lnTo>
                      <a:pt x="18" y="906"/>
                    </a:lnTo>
                    <a:lnTo>
                      <a:pt x="12" y="906"/>
                    </a:lnTo>
                    <a:lnTo>
                      <a:pt x="12" y="900"/>
                    </a:lnTo>
                    <a:lnTo>
                      <a:pt x="12" y="894"/>
                    </a:lnTo>
                    <a:lnTo>
                      <a:pt x="6" y="888"/>
                    </a:lnTo>
                    <a:lnTo>
                      <a:pt x="6" y="882"/>
                    </a:lnTo>
                    <a:lnTo>
                      <a:pt x="0" y="882"/>
                    </a:lnTo>
                    <a:lnTo>
                      <a:pt x="0" y="876"/>
                    </a:lnTo>
                    <a:lnTo>
                      <a:pt x="0" y="870"/>
                    </a:lnTo>
                    <a:lnTo>
                      <a:pt x="6" y="870"/>
                    </a:lnTo>
                    <a:lnTo>
                      <a:pt x="12" y="864"/>
                    </a:lnTo>
                    <a:lnTo>
                      <a:pt x="18" y="858"/>
                    </a:lnTo>
                    <a:lnTo>
                      <a:pt x="24" y="852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24" y="834"/>
                    </a:lnTo>
                    <a:lnTo>
                      <a:pt x="24" y="828"/>
                    </a:lnTo>
                    <a:lnTo>
                      <a:pt x="24" y="822"/>
                    </a:lnTo>
                    <a:lnTo>
                      <a:pt x="30" y="822"/>
                    </a:lnTo>
                    <a:lnTo>
                      <a:pt x="24" y="816"/>
                    </a:lnTo>
                    <a:lnTo>
                      <a:pt x="24" y="810"/>
                    </a:lnTo>
                    <a:lnTo>
                      <a:pt x="24" y="804"/>
                    </a:lnTo>
                    <a:lnTo>
                      <a:pt x="24" y="798"/>
                    </a:lnTo>
                    <a:lnTo>
                      <a:pt x="30" y="798"/>
                    </a:lnTo>
                    <a:lnTo>
                      <a:pt x="36" y="798"/>
                    </a:lnTo>
                    <a:lnTo>
                      <a:pt x="42" y="792"/>
                    </a:lnTo>
                    <a:lnTo>
                      <a:pt x="48" y="792"/>
                    </a:lnTo>
                    <a:lnTo>
                      <a:pt x="48" y="786"/>
                    </a:lnTo>
                    <a:lnTo>
                      <a:pt x="54" y="786"/>
                    </a:lnTo>
                    <a:lnTo>
                      <a:pt x="60" y="780"/>
                    </a:lnTo>
                    <a:lnTo>
                      <a:pt x="54" y="774"/>
                    </a:lnTo>
                    <a:lnTo>
                      <a:pt x="54" y="768"/>
                    </a:lnTo>
                    <a:lnTo>
                      <a:pt x="48" y="768"/>
                    </a:lnTo>
                    <a:lnTo>
                      <a:pt x="48" y="762"/>
                    </a:lnTo>
                    <a:lnTo>
                      <a:pt x="48" y="756"/>
                    </a:lnTo>
                    <a:lnTo>
                      <a:pt x="48" y="750"/>
                    </a:lnTo>
                    <a:lnTo>
                      <a:pt x="42" y="750"/>
                    </a:lnTo>
                    <a:lnTo>
                      <a:pt x="42" y="744"/>
                    </a:lnTo>
                    <a:lnTo>
                      <a:pt x="36" y="744"/>
                    </a:lnTo>
                    <a:lnTo>
                      <a:pt x="30" y="744"/>
                    </a:lnTo>
                    <a:lnTo>
                      <a:pt x="24" y="744"/>
                    </a:lnTo>
                    <a:lnTo>
                      <a:pt x="24" y="738"/>
                    </a:lnTo>
                    <a:lnTo>
                      <a:pt x="18" y="738"/>
                    </a:lnTo>
                    <a:lnTo>
                      <a:pt x="18" y="732"/>
                    </a:lnTo>
                    <a:lnTo>
                      <a:pt x="24" y="732"/>
                    </a:lnTo>
                    <a:lnTo>
                      <a:pt x="30" y="726"/>
                    </a:lnTo>
                    <a:lnTo>
                      <a:pt x="36" y="726"/>
                    </a:lnTo>
                    <a:lnTo>
                      <a:pt x="42" y="726"/>
                    </a:lnTo>
                    <a:lnTo>
                      <a:pt x="48" y="726"/>
                    </a:lnTo>
                    <a:lnTo>
                      <a:pt x="48" y="720"/>
                    </a:lnTo>
                    <a:lnTo>
                      <a:pt x="54" y="720"/>
                    </a:lnTo>
                    <a:lnTo>
                      <a:pt x="60" y="720"/>
                    </a:lnTo>
                    <a:lnTo>
                      <a:pt x="66" y="720"/>
                    </a:lnTo>
                    <a:lnTo>
                      <a:pt x="66" y="714"/>
                    </a:lnTo>
                    <a:lnTo>
                      <a:pt x="72" y="714"/>
                    </a:lnTo>
                    <a:lnTo>
                      <a:pt x="78" y="714"/>
                    </a:lnTo>
                    <a:lnTo>
                      <a:pt x="84" y="714"/>
                    </a:lnTo>
                    <a:lnTo>
                      <a:pt x="90" y="708"/>
                    </a:lnTo>
                    <a:lnTo>
                      <a:pt x="96" y="708"/>
                    </a:lnTo>
                    <a:lnTo>
                      <a:pt x="102" y="708"/>
                    </a:lnTo>
                    <a:lnTo>
                      <a:pt x="102" y="702"/>
                    </a:lnTo>
                    <a:lnTo>
                      <a:pt x="108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84"/>
                    </a:lnTo>
                    <a:lnTo>
                      <a:pt x="126" y="684"/>
                    </a:lnTo>
                    <a:lnTo>
                      <a:pt x="132" y="684"/>
                    </a:lnTo>
                    <a:lnTo>
                      <a:pt x="138" y="684"/>
                    </a:lnTo>
                    <a:lnTo>
                      <a:pt x="144" y="684"/>
                    </a:lnTo>
                    <a:lnTo>
                      <a:pt x="150" y="684"/>
                    </a:lnTo>
                    <a:lnTo>
                      <a:pt x="156" y="684"/>
                    </a:lnTo>
                    <a:lnTo>
                      <a:pt x="156" y="678"/>
                    </a:lnTo>
                    <a:lnTo>
                      <a:pt x="156" y="672"/>
                    </a:lnTo>
                    <a:lnTo>
                      <a:pt x="150" y="672"/>
                    </a:lnTo>
                    <a:lnTo>
                      <a:pt x="150" y="666"/>
                    </a:lnTo>
                    <a:lnTo>
                      <a:pt x="150" y="660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44" y="636"/>
                    </a:lnTo>
                    <a:lnTo>
                      <a:pt x="144" y="630"/>
                    </a:lnTo>
                    <a:lnTo>
                      <a:pt x="150" y="630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62" y="624"/>
                    </a:lnTo>
                    <a:lnTo>
                      <a:pt x="168" y="618"/>
                    </a:lnTo>
                    <a:lnTo>
                      <a:pt x="168" y="612"/>
                    </a:lnTo>
                    <a:lnTo>
                      <a:pt x="168" y="606"/>
                    </a:lnTo>
                    <a:lnTo>
                      <a:pt x="168" y="600"/>
                    </a:lnTo>
                    <a:lnTo>
                      <a:pt x="174" y="600"/>
                    </a:lnTo>
                    <a:lnTo>
                      <a:pt x="174" y="594"/>
                    </a:lnTo>
                    <a:lnTo>
                      <a:pt x="180" y="594"/>
                    </a:lnTo>
                    <a:lnTo>
                      <a:pt x="180" y="588"/>
                    </a:lnTo>
                    <a:lnTo>
                      <a:pt x="186" y="588"/>
                    </a:lnTo>
                    <a:lnTo>
                      <a:pt x="186" y="582"/>
                    </a:lnTo>
                    <a:lnTo>
                      <a:pt x="192" y="582"/>
                    </a:lnTo>
                    <a:lnTo>
                      <a:pt x="198" y="576"/>
                    </a:lnTo>
                    <a:lnTo>
                      <a:pt x="198" y="570"/>
                    </a:lnTo>
                    <a:lnTo>
                      <a:pt x="198" y="564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46"/>
                    </a:lnTo>
                    <a:lnTo>
                      <a:pt x="186" y="540"/>
                    </a:lnTo>
                    <a:lnTo>
                      <a:pt x="180" y="534"/>
                    </a:lnTo>
                    <a:lnTo>
                      <a:pt x="174" y="534"/>
                    </a:lnTo>
                    <a:lnTo>
                      <a:pt x="168" y="534"/>
                    </a:lnTo>
                    <a:lnTo>
                      <a:pt x="162" y="534"/>
                    </a:lnTo>
                    <a:lnTo>
                      <a:pt x="162" y="528"/>
                    </a:lnTo>
                    <a:lnTo>
                      <a:pt x="168" y="522"/>
                    </a:lnTo>
                    <a:lnTo>
                      <a:pt x="168" y="516"/>
                    </a:lnTo>
                    <a:lnTo>
                      <a:pt x="168" y="510"/>
                    </a:lnTo>
                    <a:lnTo>
                      <a:pt x="174" y="510"/>
                    </a:lnTo>
                    <a:lnTo>
                      <a:pt x="174" y="504"/>
                    </a:lnTo>
                    <a:lnTo>
                      <a:pt x="174" y="498"/>
                    </a:lnTo>
                    <a:lnTo>
                      <a:pt x="180" y="498"/>
                    </a:lnTo>
                    <a:lnTo>
                      <a:pt x="180" y="492"/>
                    </a:lnTo>
                    <a:lnTo>
                      <a:pt x="180" y="486"/>
                    </a:lnTo>
                    <a:lnTo>
                      <a:pt x="180" y="480"/>
                    </a:lnTo>
                    <a:lnTo>
                      <a:pt x="180" y="474"/>
                    </a:lnTo>
                    <a:lnTo>
                      <a:pt x="180" y="468"/>
                    </a:lnTo>
                    <a:lnTo>
                      <a:pt x="180" y="462"/>
                    </a:lnTo>
                    <a:lnTo>
                      <a:pt x="180" y="456"/>
                    </a:lnTo>
                    <a:lnTo>
                      <a:pt x="180" y="450"/>
                    </a:lnTo>
                    <a:lnTo>
                      <a:pt x="180" y="444"/>
                    </a:lnTo>
                    <a:lnTo>
                      <a:pt x="180" y="438"/>
                    </a:lnTo>
                    <a:lnTo>
                      <a:pt x="180" y="432"/>
                    </a:lnTo>
                    <a:lnTo>
                      <a:pt x="186" y="432"/>
                    </a:lnTo>
                    <a:lnTo>
                      <a:pt x="186" y="426"/>
                    </a:lnTo>
                    <a:lnTo>
                      <a:pt x="186" y="420"/>
                    </a:lnTo>
                    <a:lnTo>
                      <a:pt x="186" y="414"/>
                    </a:lnTo>
                    <a:lnTo>
                      <a:pt x="192" y="402"/>
                    </a:lnTo>
                    <a:lnTo>
                      <a:pt x="192" y="396"/>
                    </a:lnTo>
                    <a:lnTo>
                      <a:pt x="192" y="390"/>
                    </a:lnTo>
                    <a:lnTo>
                      <a:pt x="192" y="384"/>
                    </a:lnTo>
                    <a:lnTo>
                      <a:pt x="198" y="384"/>
                    </a:lnTo>
                    <a:lnTo>
                      <a:pt x="198" y="378"/>
                    </a:lnTo>
                    <a:lnTo>
                      <a:pt x="198" y="372"/>
                    </a:lnTo>
                    <a:lnTo>
                      <a:pt x="198" y="366"/>
                    </a:lnTo>
                    <a:lnTo>
                      <a:pt x="198" y="360"/>
                    </a:lnTo>
                    <a:lnTo>
                      <a:pt x="192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86" y="348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6" y="330"/>
                    </a:lnTo>
                    <a:lnTo>
                      <a:pt x="192" y="330"/>
                    </a:lnTo>
                    <a:lnTo>
                      <a:pt x="192" y="324"/>
                    </a:lnTo>
                    <a:lnTo>
                      <a:pt x="198" y="324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0" y="312"/>
                    </a:lnTo>
                    <a:lnTo>
                      <a:pt x="216" y="312"/>
                    </a:lnTo>
                    <a:lnTo>
                      <a:pt x="216" y="306"/>
                    </a:lnTo>
                    <a:lnTo>
                      <a:pt x="222" y="306"/>
                    </a:lnTo>
                    <a:lnTo>
                      <a:pt x="222" y="300"/>
                    </a:lnTo>
                    <a:lnTo>
                      <a:pt x="228" y="300"/>
                    </a:lnTo>
                    <a:lnTo>
                      <a:pt x="228" y="294"/>
                    </a:lnTo>
                    <a:lnTo>
                      <a:pt x="228" y="288"/>
                    </a:lnTo>
                    <a:lnTo>
                      <a:pt x="234" y="282"/>
                    </a:lnTo>
                    <a:lnTo>
                      <a:pt x="240" y="276"/>
                    </a:lnTo>
                    <a:lnTo>
                      <a:pt x="240" y="270"/>
                    </a:lnTo>
                    <a:lnTo>
                      <a:pt x="240" y="264"/>
                    </a:lnTo>
                    <a:lnTo>
                      <a:pt x="240" y="25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0" name="Freeform 13">
                <a:extLst>
                  <a:ext uri="{FF2B5EF4-FFF2-40B4-BE49-F238E27FC236}">
                    <a16:creationId xmlns:a16="http://schemas.microsoft.com/office/drawing/2014/main" id="{37BB0722-EDC6-47E3-8E39-3EDFE6278541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75982" y="7116445"/>
                <a:ext cx="1405304" cy="2082483"/>
              </a:xfrm>
              <a:custGeom>
                <a:avLst/>
                <a:gdLst>
                  <a:gd name="T0" fmla="*/ 760589266 w 421"/>
                  <a:gd name="T1" fmla="*/ 2147483647 h 624"/>
                  <a:gd name="T2" fmla="*/ 1247632340 w 421"/>
                  <a:gd name="T3" fmla="*/ 2147483647 h 624"/>
                  <a:gd name="T4" fmla="*/ 1327694640 w 421"/>
                  <a:gd name="T5" fmla="*/ 2147483647 h 624"/>
                  <a:gd name="T6" fmla="*/ 1367725790 w 421"/>
                  <a:gd name="T7" fmla="*/ 2147483647 h 624"/>
                  <a:gd name="T8" fmla="*/ 1327694640 w 421"/>
                  <a:gd name="T9" fmla="*/ 2147483647 h 624"/>
                  <a:gd name="T10" fmla="*/ 1287663490 w 421"/>
                  <a:gd name="T11" fmla="*/ 2147483647 h 624"/>
                  <a:gd name="T12" fmla="*/ 1287663490 w 421"/>
                  <a:gd name="T13" fmla="*/ 2147483647 h 624"/>
                  <a:gd name="T14" fmla="*/ 1287663490 w 421"/>
                  <a:gd name="T15" fmla="*/ 2147483647 h 624"/>
                  <a:gd name="T16" fmla="*/ 1287663490 w 421"/>
                  <a:gd name="T17" fmla="*/ 2147483647 h 624"/>
                  <a:gd name="T18" fmla="*/ 1247632340 w 421"/>
                  <a:gd name="T19" fmla="*/ 2147483647 h 624"/>
                  <a:gd name="T20" fmla="*/ 1207601190 w 421"/>
                  <a:gd name="T21" fmla="*/ 2147483647 h 624"/>
                  <a:gd name="T22" fmla="*/ 1207601190 w 421"/>
                  <a:gd name="T23" fmla="*/ 2147483647 h 624"/>
                  <a:gd name="T24" fmla="*/ 1167570041 w 421"/>
                  <a:gd name="T25" fmla="*/ 2147483647 h 624"/>
                  <a:gd name="T26" fmla="*/ 1167570041 w 421"/>
                  <a:gd name="T27" fmla="*/ 2147483647 h 624"/>
                  <a:gd name="T28" fmla="*/ 847320841 w 421"/>
                  <a:gd name="T29" fmla="*/ 2147483647 h 624"/>
                  <a:gd name="T30" fmla="*/ 1367725790 w 421"/>
                  <a:gd name="T31" fmla="*/ 2147483647 h 624"/>
                  <a:gd name="T32" fmla="*/ 1327694640 w 421"/>
                  <a:gd name="T33" fmla="*/ 2147483647 h 624"/>
                  <a:gd name="T34" fmla="*/ 1367725790 w 421"/>
                  <a:gd name="T35" fmla="*/ 2147483647 h 624"/>
                  <a:gd name="T36" fmla="*/ 1247632340 w 421"/>
                  <a:gd name="T37" fmla="*/ 2147483647 h 624"/>
                  <a:gd name="T38" fmla="*/ 1407754357 w 421"/>
                  <a:gd name="T39" fmla="*/ 2147483647 h 624"/>
                  <a:gd name="T40" fmla="*/ 1407754357 w 421"/>
                  <a:gd name="T41" fmla="*/ 2147483647 h 624"/>
                  <a:gd name="T42" fmla="*/ 1407754357 w 421"/>
                  <a:gd name="T43" fmla="*/ 2147483647 h 624"/>
                  <a:gd name="T44" fmla="*/ 1367725790 w 421"/>
                  <a:gd name="T45" fmla="*/ 2147483647 h 624"/>
                  <a:gd name="T46" fmla="*/ 1287663490 w 421"/>
                  <a:gd name="T47" fmla="*/ 2147483647 h 624"/>
                  <a:gd name="T48" fmla="*/ 1367725790 w 421"/>
                  <a:gd name="T49" fmla="*/ 2147483647 h 624"/>
                  <a:gd name="T50" fmla="*/ 1247632340 w 421"/>
                  <a:gd name="T51" fmla="*/ 2147483647 h 624"/>
                  <a:gd name="T52" fmla="*/ 1327694640 w 421"/>
                  <a:gd name="T53" fmla="*/ 2147483647 h 624"/>
                  <a:gd name="T54" fmla="*/ 1327694640 w 421"/>
                  <a:gd name="T55" fmla="*/ 2147483647 h 624"/>
                  <a:gd name="T56" fmla="*/ 1407754357 w 421"/>
                  <a:gd name="T57" fmla="*/ 2147483647 h 624"/>
                  <a:gd name="T58" fmla="*/ 1127538891 w 421"/>
                  <a:gd name="T59" fmla="*/ 2147483647 h 624"/>
                  <a:gd name="T60" fmla="*/ 1247632340 w 421"/>
                  <a:gd name="T61" fmla="*/ 2147483647 h 624"/>
                  <a:gd name="T62" fmla="*/ 1207601190 w 421"/>
                  <a:gd name="T63" fmla="*/ 2147483647 h 624"/>
                  <a:gd name="T64" fmla="*/ 1487816657 w 421"/>
                  <a:gd name="T65" fmla="*/ 2147483647 h 624"/>
                  <a:gd name="T66" fmla="*/ 1367725790 w 421"/>
                  <a:gd name="T67" fmla="*/ 2147483647 h 624"/>
                  <a:gd name="T68" fmla="*/ 1327694640 w 421"/>
                  <a:gd name="T69" fmla="*/ 2147483647 h 624"/>
                  <a:gd name="T70" fmla="*/ 1447785507 w 421"/>
                  <a:gd name="T71" fmla="*/ 2147483647 h 624"/>
                  <a:gd name="T72" fmla="*/ 1447785507 w 421"/>
                  <a:gd name="T73" fmla="*/ 2147483647 h 624"/>
                  <a:gd name="T74" fmla="*/ 1367725790 w 421"/>
                  <a:gd name="T75" fmla="*/ 2147483647 h 624"/>
                  <a:gd name="T76" fmla="*/ 200155750 w 421"/>
                  <a:gd name="T77" fmla="*/ 2147483647 h 624"/>
                  <a:gd name="T78" fmla="*/ 120093450 w 421"/>
                  <a:gd name="T79" fmla="*/ 2147483647 h 624"/>
                  <a:gd name="T80" fmla="*/ 120093450 w 421"/>
                  <a:gd name="T81" fmla="*/ 1704742297 h 624"/>
                  <a:gd name="T82" fmla="*/ 440340066 w 421"/>
                  <a:gd name="T83" fmla="*/ 1363795268 h 624"/>
                  <a:gd name="T84" fmla="*/ 1047476591 w 421"/>
                  <a:gd name="T85" fmla="*/ 715991860 h 624"/>
                  <a:gd name="T86" fmla="*/ 887351991 w 421"/>
                  <a:gd name="T87" fmla="*/ 306853995 h 624"/>
                  <a:gd name="T88" fmla="*/ 1367725790 w 421"/>
                  <a:gd name="T89" fmla="*/ 102283870 h 624"/>
                  <a:gd name="T90" fmla="*/ 1888128156 w 421"/>
                  <a:gd name="T91" fmla="*/ 136379288 h 624"/>
                  <a:gd name="T92" fmla="*/ 2147483647 w 421"/>
                  <a:gd name="T93" fmla="*/ 306853995 h 624"/>
                  <a:gd name="T94" fmla="*/ 2147483647 w 421"/>
                  <a:gd name="T95" fmla="*/ 715991860 h 624"/>
                  <a:gd name="T96" fmla="*/ 2147483647 w 421"/>
                  <a:gd name="T97" fmla="*/ 1125129725 h 624"/>
                  <a:gd name="T98" fmla="*/ 1728003557 w 421"/>
                  <a:gd name="T99" fmla="*/ 1568363009 h 624"/>
                  <a:gd name="T100" fmla="*/ 1728003557 w 421"/>
                  <a:gd name="T101" fmla="*/ 2147483647 h 624"/>
                  <a:gd name="T102" fmla="*/ 1407754357 w 421"/>
                  <a:gd name="T103" fmla="*/ 2147483647 h 624"/>
                  <a:gd name="T104" fmla="*/ 1247632340 w 421"/>
                  <a:gd name="T105" fmla="*/ 2147483647 h 624"/>
                  <a:gd name="T106" fmla="*/ 1127538891 w 421"/>
                  <a:gd name="T107" fmla="*/ 2147483647 h 624"/>
                  <a:gd name="T108" fmla="*/ 1127538891 w 421"/>
                  <a:gd name="T109" fmla="*/ 2147483647 h 624"/>
                  <a:gd name="T110" fmla="*/ 1127538891 w 421"/>
                  <a:gd name="T111" fmla="*/ 2147483647 h 624"/>
                  <a:gd name="T112" fmla="*/ 967414291 w 421"/>
                  <a:gd name="T113" fmla="*/ 2147483647 h 624"/>
                  <a:gd name="T114" fmla="*/ 1047476591 w 421"/>
                  <a:gd name="T115" fmla="*/ 2147483647 h 624"/>
                  <a:gd name="T116" fmla="*/ 967414291 w 421"/>
                  <a:gd name="T117" fmla="*/ 2147483647 h 624"/>
                  <a:gd name="T118" fmla="*/ 887351991 w 421"/>
                  <a:gd name="T119" fmla="*/ 2147483647 h 624"/>
                  <a:gd name="T120" fmla="*/ 847320841 w 421"/>
                  <a:gd name="T121" fmla="*/ 2147483647 h 624"/>
                  <a:gd name="T122" fmla="*/ 1327694640 w 421"/>
                  <a:gd name="T123" fmla="*/ 2147483647 h 624"/>
                  <a:gd name="T124" fmla="*/ 1247632340 w 421"/>
                  <a:gd name="T125" fmla="*/ 2147483647 h 6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1" h="624">
                    <a:moveTo>
                      <a:pt x="187" y="540"/>
                    </a:moveTo>
                    <a:lnTo>
                      <a:pt x="187" y="540"/>
                    </a:lnTo>
                    <a:lnTo>
                      <a:pt x="193" y="540"/>
                    </a:lnTo>
                    <a:lnTo>
                      <a:pt x="187" y="540"/>
                    </a:lnTo>
                    <a:lnTo>
                      <a:pt x="187" y="534"/>
                    </a:lnTo>
                    <a:lnTo>
                      <a:pt x="187" y="540"/>
                    </a:lnTo>
                    <a:close/>
                    <a:moveTo>
                      <a:pt x="193" y="540"/>
                    </a:moveTo>
                    <a:lnTo>
                      <a:pt x="193" y="540"/>
                    </a:lnTo>
                    <a:lnTo>
                      <a:pt x="193" y="534"/>
                    </a:lnTo>
                    <a:lnTo>
                      <a:pt x="193" y="540"/>
                    </a:lnTo>
                    <a:close/>
                    <a:moveTo>
                      <a:pt x="121" y="540"/>
                    </a:moveTo>
                    <a:lnTo>
                      <a:pt x="121" y="540"/>
                    </a:lnTo>
                    <a:lnTo>
                      <a:pt x="114" y="540"/>
                    </a:lnTo>
                    <a:lnTo>
                      <a:pt x="114" y="534"/>
                    </a:lnTo>
                    <a:lnTo>
                      <a:pt x="121" y="534"/>
                    </a:lnTo>
                    <a:lnTo>
                      <a:pt x="121" y="540"/>
                    </a:lnTo>
                    <a:close/>
                    <a:moveTo>
                      <a:pt x="181" y="546"/>
                    </a:moveTo>
                    <a:lnTo>
                      <a:pt x="181" y="546"/>
                    </a:lnTo>
                    <a:lnTo>
                      <a:pt x="187" y="540"/>
                    </a:lnTo>
                    <a:lnTo>
                      <a:pt x="187" y="546"/>
                    </a:lnTo>
                    <a:lnTo>
                      <a:pt x="181" y="546"/>
                    </a:lnTo>
                    <a:close/>
                    <a:moveTo>
                      <a:pt x="187" y="552"/>
                    </a:move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52"/>
                    </a:lnTo>
                    <a:close/>
                    <a:moveTo>
                      <a:pt x="187" y="558"/>
                    </a:move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close/>
                    <a:moveTo>
                      <a:pt x="181" y="558"/>
                    </a:moveTo>
                    <a:lnTo>
                      <a:pt x="181" y="558"/>
                    </a:lnTo>
                    <a:lnTo>
                      <a:pt x="181" y="552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81" y="558"/>
                    </a:lnTo>
                    <a:close/>
                    <a:moveTo>
                      <a:pt x="199" y="558"/>
                    </a:moveTo>
                    <a:lnTo>
                      <a:pt x="199" y="558"/>
                    </a:lnTo>
                    <a:lnTo>
                      <a:pt x="199" y="552"/>
                    </a:lnTo>
                    <a:lnTo>
                      <a:pt x="199" y="558"/>
                    </a:lnTo>
                    <a:close/>
                    <a:moveTo>
                      <a:pt x="193" y="558"/>
                    </a:moveTo>
                    <a:lnTo>
                      <a:pt x="193" y="564"/>
                    </a:lnTo>
                    <a:lnTo>
                      <a:pt x="193" y="558"/>
                    </a:lnTo>
                    <a:lnTo>
                      <a:pt x="199" y="558"/>
                    </a:lnTo>
                    <a:lnTo>
                      <a:pt x="199" y="564"/>
                    </a:lnTo>
                    <a:lnTo>
                      <a:pt x="205" y="564"/>
                    </a:lnTo>
                    <a:lnTo>
                      <a:pt x="205" y="570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199" y="570"/>
                    </a:lnTo>
                    <a:lnTo>
                      <a:pt x="199" y="576"/>
                    </a:lnTo>
                    <a:lnTo>
                      <a:pt x="205" y="576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9" y="576"/>
                    </a:lnTo>
                    <a:lnTo>
                      <a:pt x="193" y="576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3" y="570"/>
                    </a:ln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64"/>
                    </a:lnTo>
                    <a:lnTo>
                      <a:pt x="199" y="564"/>
                    </a:lnTo>
                    <a:lnTo>
                      <a:pt x="199" y="570"/>
                    </a:lnTo>
                    <a:lnTo>
                      <a:pt x="193" y="570"/>
                    </a:lnTo>
                    <a:lnTo>
                      <a:pt x="199" y="570"/>
                    </a:lnTo>
                    <a:lnTo>
                      <a:pt x="199" y="564"/>
                    </a:lnTo>
                    <a:lnTo>
                      <a:pt x="193" y="564"/>
                    </a:lnTo>
                    <a:lnTo>
                      <a:pt x="193" y="558"/>
                    </a:lnTo>
                    <a:close/>
                    <a:moveTo>
                      <a:pt x="193" y="564"/>
                    </a:moveTo>
                    <a:lnTo>
                      <a:pt x="193" y="570"/>
                    </a:lnTo>
                    <a:lnTo>
                      <a:pt x="187" y="570"/>
                    </a:lnTo>
                    <a:lnTo>
                      <a:pt x="187" y="564"/>
                    </a:ln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close/>
                    <a:moveTo>
                      <a:pt x="187" y="570"/>
                    </a:move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76"/>
                    </a:lnTo>
                    <a:lnTo>
                      <a:pt x="187" y="576"/>
                    </a:lnTo>
                    <a:lnTo>
                      <a:pt x="187" y="582"/>
                    </a:lnTo>
                    <a:lnTo>
                      <a:pt x="193" y="582"/>
                    </a:lnTo>
                    <a:lnTo>
                      <a:pt x="193" y="588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7" y="570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1" y="570"/>
                    </a:lnTo>
                    <a:lnTo>
                      <a:pt x="181" y="576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1" y="588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88"/>
                    </a:lnTo>
                    <a:lnTo>
                      <a:pt x="181" y="588"/>
                    </a:lnTo>
                    <a:lnTo>
                      <a:pt x="181" y="594"/>
                    </a:lnTo>
                    <a:lnTo>
                      <a:pt x="175" y="594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76"/>
                    </a:lnTo>
                    <a:lnTo>
                      <a:pt x="181" y="576"/>
                    </a:lnTo>
                    <a:close/>
                    <a:moveTo>
                      <a:pt x="133" y="588"/>
                    </a:moveTo>
                    <a:lnTo>
                      <a:pt x="133" y="588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21" y="588"/>
                    </a:lnTo>
                    <a:lnTo>
                      <a:pt x="127" y="588"/>
                    </a:lnTo>
                    <a:lnTo>
                      <a:pt x="127" y="582"/>
                    </a:lnTo>
                    <a:lnTo>
                      <a:pt x="133" y="582"/>
                    </a:lnTo>
                    <a:lnTo>
                      <a:pt x="133" y="588"/>
                    </a:lnTo>
                    <a:close/>
                    <a:moveTo>
                      <a:pt x="205" y="594"/>
                    </a:moveTo>
                    <a:lnTo>
                      <a:pt x="211" y="594"/>
                    </a:lnTo>
                    <a:lnTo>
                      <a:pt x="211" y="600"/>
                    </a:lnTo>
                    <a:lnTo>
                      <a:pt x="211" y="606"/>
                    </a:lnTo>
                    <a:lnTo>
                      <a:pt x="205" y="606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88"/>
                    </a:lnTo>
                    <a:lnTo>
                      <a:pt x="205" y="594"/>
                    </a:lnTo>
                    <a:close/>
                    <a:moveTo>
                      <a:pt x="187" y="600"/>
                    </a:moveTo>
                    <a:lnTo>
                      <a:pt x="187" y="600"/>
                    </a:lnTo>
                    <a:lnTo>
                      <a:pt x="187" y="594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588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94"/>
                    </a:lnTo>
                    <a:lnTo>
                      <a:pt x="187" y="594"/>
                    </a:lnTo>
                    <a:lnTo>
                      <a:pt x="187" y="600"/>
                    </a:lnTo>
                    <a:close/>
                    <a:moveTo>
                      <a:pt x="211" y="594"/>
                    </a:moveTo>
                    <a:lnTo>
                      <a:pt x="211" y="594"/>
                    </a:lnTo>
                    <a:lnTo>
                      <a:pt x="205" y="594"/>
                    </a:lnTo>
                    <a:lnTo>
                      <a:pt x="205" y="588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11" y="588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211" y="570"/>
                    </a:lnTo>
                    <a:lnTo>
                      <a:pt x="211" y="576"/>
                    </a:lnTo>
                    <a:lnTo>
                      <a:pt x="211" y="582"/>
                    </a:lnTo>
                    <a:lnTo>
                      <a:pt x="217" y="582"/>
                    </a:lnTo>
                    <a:lnTo>
                      <a:pt x="217" y="588"/>
                    </a:lnTo>
                    <a:lnTo>
                      <a:pt x="217" y="594"/>
                    </a:lnTo>
                    <a:lnTo>
                      <a:pt x="217" y="600"/>
                    </a:lnTo>
                    <a:lnTo>
                      <a:pt x="217" y="606"/>
                    </a:lnTo>
                    <a:lnTo>
                      <a:pt x="211" y="606"/>
                    </a:lnTo>
                    <a:lnTo>
                      <a:pt x="211" y="600"/>
                    </a:lnTo>
                    <a:lnTo>
                      <a:pt x="211" y="594"/>
                    </a:lnTo>
                    <a:lnTo>
                      <a:pt x="211" y="588"/>
                    </a:lnTo>
                    <a:lnTo>
                      <a:pt x="205" y="588"/>
                    </a:lnTo>
                    <a:lnTo>
                      <a:pt x="211" y="588"/>
                    </a:lnTo>
                    <a:lnTo>
                      <a:pt x="211" y="594"/>
                    </a:lnTo>
                    <a:close/>
                    <a:moveTo>
                      <a:pt x="199" y="612"/>
                    </a:moveTo>
                    <a:lnTo>
                      <a:pt x="199" y="612"/>
                    </a:lnTo>
                    <a:lnTo>
                      <a:pt x="199" y="606"/>
                    </a:lnTo>
                    <a:lnTo>
                      <a:pt x="205" y="606"/>
                    </a:lnTo>
                    <a:lnTo>
                      <a:pt x="199" y="606"/>
                    </a:lnTo>
                    <a:lnTo>
                      <a:pt x="199" y="600"/>
                    </a:lnTo>
                    <a:lnTo>
                      <a:pt x="193" y="600"/>
                    </a:lnTo>
                    <a:lnTo>
                      <a:pt x="187" y="600"/>
                    </a:lnTo>
                    <a:lnTo>
                      <a:pt x="187" y="594"/>
                    </a:lnTo>
                    <a:lnTo>
                      <a:pt x="193" y="600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205" y="606"/>
                    </a:lnTo>
                    <a:lnTo>
                      <a:pt x="205" y="612"/>
                    </a:lnTo>
                    <a:lnTo>
                      <a:pt x="199" y="612"/>
                    </a:lnTo>
                    <a:close/>
                    <a:moveTo>
                      <a:pt x="211" y="612"/>
                    </a:move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06"/>
                    </a:lnTo>
                    <a:lnTo>
                      <a:pt x="211" y="606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11" y="612"/>
                    </a:lnTo>
                    <a:close/>
                    <a:moveTo>
                      <a:pt x="193" y="612"/>
                    </a:moveTo>
                    <a:lnTo>
                      <a:pt x="193" y="612"/>
                    </a:lnTo>
                    <a:lnTo>
                      <a:pt x="193" y="606"/>
                    </a:lnTo>
                    <a:lnTo>
                      <a:pt x="187" y="606"/>
                    </a:lnTo>
                    <a:lnTo>
                      <a:pt x="187" y="600"/>
                    </a:lnTo>
                    <a:lnTo>
                      <a:pt x="193" y="600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close/>
                    <a:moveTo>
                      <a:pt x="205" y="618"/>
                    </a:moveTo>
                    <a:lnTo>
                      <a:pt x="199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93" y="618"/>
                    </a:moveTo>
                    <a:lnTo>
                      <a:pt x="193" y="618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9" y="612"/>
                    </a:lnTo>
                    <a:lnTo>
                      <a:pt x="199" y="618"/>
                    </a:lnTo>
                    <a:lnTo>
                      <a:pt x="193" y="618"/>
                    </a:lnTo>
                    <a:close/>
                    <a:moveTo>
                      <a:pt x="205" y="618"/>
                    </a:moveTo>
                    <a:lnTo>
                      <a:pt x="205" y="618"/>
                    </a:lnTo>
                    <a:lnTo>
                      <a:pt x="205" y="612"/>
                    </a:lnTo>
                    <a:lnTo>
                      <a:pt x="211" y="612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81" y="618"/>
                    </a:moveTo>
                    <a:lnTo>
                      <a:pt x="181" y="618"/>
                    </a:lnTo>
                    <a:lnTo>
                      <a:pt x="175" y="618"/>
                    </a:lnTo>
                    <a:lnTo>
                      <a:pt x="175" y="612"/>
                    </a:lnTo>
                    <a:lnTo>
                      <a:pt x="175" y="606"/>
                    </a:lnTo>
                    <a:lnTo>
                      <a:pt x="169" y="606"/>
                    </a:lnTo>
                    <a:lnTo>
                      <a:pt x="169" y="600"/>
                    </a:lnTo>
                    <a:lnTo>
                      <a:pt x="175" y="600"/>
                    </a:lnTo>
                    <a:lnTo>
                      <a:pt x="181" y="600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600"/>
                    </a:lnTo>
                    <a:lnTo>
                      <a:pt x="187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87" y="612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7" y="612"/>
                    </a:lnTo>
                    <a:lnTo>
                      <a:pt x="187" y="618"/>
                    </a:lnTo>
                    <a:lnTo>
                      <a:pt x="181" y="618"/>
                    </a:lnTo>
                    <a:close/>
                    <a:moveTo>
                      <a:pt x="223" y="624"/>
                    </a:moveTo>
                    <a:lnTo>
                      <a:pt x="223" y="624"/>
                    </a:lnTo>
                    <a:lnTo>
                      <a:pt x="217" y="624"/>
                    </a:lnTo>
                    <a:lnTo>
                      <a:pt x="223" y="618"/>
                    </a:lnTo>
                    <a:lnTo>
                      <a:pt x="229" y="618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24"/>
                    </a:lnTo>
                    <a:close/>
                    <a:moveTo>
                      <a:pt x="217" y="624"/>
                    </a:moveTo>
                    <a:lnTo>
                      <a:pt x="217" y="624"/>
                    </a:lnTo>
                    <a:lnTo>
                      <a:pt x="211" y="624"/>
                    </a:lnTo>
                    <a:lnTo>
                      <a:pt x="205" y="624"/>
                    </a:lnTo>
                    <a:lnTo>
                      <a:pt x="199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87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93" y="618"/>
                    </a:lnTo>
                    <a:lnTo>
                      <a:pt x="199" y="618"/>
                    </a:lnTo>
                    <a:lnTo>
                      <a:pt x="205" y="618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17" y="612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06"/>
                    </a:lnTo>
                    <a:lnTo>
                      <a:pt x="223" y="606"/>
                    </a:lnTo>
                    <a:lnTo>
                      <a:pt x="223" y="612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18"/>
                    </a:lnTo>
                    <a:lnTo>
                      <a:pt x="217" y="618"/>
                    </a:lnTo>
                    <a:lnTo>
                      <a:pt x="217" y="624"/>
                    </a:lnTo>
                    <a:close/>
                    <a:moveTo>
                      <a:pt x="211" y="558"/>
                    </a:moveTo>
                    <a:lnTo>
                      <a:pt x="211" y="558"/>
                    </a:lnTo>
                    <a:lnTo>
                      <a:pt x="205" y="558"/>
                    </a:lnTo>
                    <a:lnTo>
                      <a:pt x="205" y="564"/>
                    </a:lnTo>
                    <a:lnTo>
                      <a:pt x="199" y="564"/>
                    </a:lnTo>
                    <a:lnTo>
                      <a:pt x="199" y="558"/>
                    </a:lnTo>
                    <a:lnTo>
                      <a:pt x="199" y="552"/>
                    </a:lnTo>
                    <a:lnTo>
                      <a:pt x="205" y="552"/>
                    </a:lnTo>
                    <a:lnTo>
                      <a:pt x="205" y="558"/>
                    </a:lnTo>
                    <a:lnTo>
                      <a:pt x="211" y="558"/>
                    </a:lnTo>
                    <a:close/>
                    <a:moveTo>
                      <a:pt x="127" y="582"/>
                    </a:moveTo>
                    <a:lnTo>
                      <a:pt x="127" y="582"/>
                    </a:lnTo>
                    <a:close/>
                    <a:moveTo>
                      <a:pt x="114" y="534"/>
                    </a:moveTo>
                    <a:lnTo>
                      <a:pt x="114" y="534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102" y="522"/>
                    </a:lnTo>
                    <a:lnTo>
                      <a:pt x="96" y="516"/>
                    </a:lnTo>
                    <a:lnTo>
                      <a:pt x="96" y="510"/>
                    </a:lnTo>
                    <a:lnTo>
                      <a:pt x="90" y="510"/>
                    </a:lnTo>
                    <a:lnTo>
                      <a:pt x="84" y="504"/>
                    </a:lnTo>
                    <a:lnTo>
                      <a:pt x="78" y="498"/>
                    </a:lnTo>
                    <a:lnTo>
                      <a:pt x="72" y="492"/>
                    </a:lnTo>
                    <a:lnTo>
                      <a:pt x="72" y="486"/>
                    </a:lnTo>
                    <a:lnTo>
                      <a:pt x="66" y="480"/>
                    </a:lnTo>
                    <a:lnTo>
                      <a:pt x="66" y="474"/>
                    </a:lnTo>
                    <a:lnTo>
                      <a:pt x="66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0" y="456"/>
                    </a:lnTo>
                    <a:lnTo>
                      <a:pt x="60" y="450"/>
                    </a:lnTo>
                    <a:lnTo>
                      <a:pt x="60" y="444"/>
                    </a:lnTo>
                    <a:lnTo>
                      <a:pt x="60" y="438"/>
                    </a:lnTo>
                    <a:lnTo>
                      <a:pt x="54" y="432"/>
                    </a:lnTo>
                    <a:lnTo>
                      <a:pt x="54" y="426"/>
                    </a:lnTo>
                    <a:lnTo>
                      <a:pt x="48" y="426"/>
                    </a:lnTo>
                    <a:lnTo>
                      <a:pt x="42" y="432"/>
                    </a:lnTo>
                    <a:lnTo>
                      <a:pt x="42" y="438"/>
                    </a:lnTo>
                    <a:lnTo>
                      <a:pt x="36" y="438"/>
                    </a:lnTo>
                    <a:lnTo>
                      <a:pt x="36" y="432"/>
                    </a:lnTo>
                    <a:lnTo>
                      <a:pt x="30" y="426"/>
                    </a:lnTo>
                    <a:lnTo>
                      <a:pt x="24" y="426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18" y="408"/>
                    </a:lnTo>
                    <a:lnTo>
                      <a:pt x="12" y="408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0" y="402"/>
                    </a:lnTo>
                    <a:lnTo>
                      <a:pt x="6" y="402"/>
                    </a:lnTo>
                    <a:lnTo>
                      <a:pt x="12" y="402"/>
                    </a:lnTo>
                    <a:lnTo>
                      <a:pt x="18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6"/>
                    </a:lnTo>
                    <a:lnTo>
                      <a:pt x="36" y="396"/>
                    </a:lnTo>
                    <a:lnTo>
                      <a:pt x="42" y="396"/>
                    </a:lnTo>
                    <a:lnTo>
                      <a:pt x="36" y="390"/>
                    </a:lnTo>
                    <a:lnTo>
                      <a:pt x="36" y="384"/>
                    </a:lnTo>
                    <a:lnTo>
                      <a:pt x="30" y="378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24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24" y="324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8"/>
                    </a:lnTo>
                    <a:lnTo>
                      <a:pt x="30" y="282"/>
                    </a:lnTo>
                    <a:lnTo>
                      <a:pt x="24" y="276"/>
                    </a:lnTo>
                    <a:lnTo>
                      <a:pt x="30" y="276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42" y="264"/>
                    </a:lnTo>
                    <a:lnTo>
                      <a:pt x="42" y="258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36" y="246"/>
                    </a:lnTo>
                    <a:lnTo>
                      <a:pt x="36" y="240"/>
                    </a:lnTo>
                    <a:lnTo>
                      <a:pt x="42" y="234"/>
                    </a:lnTo>
                    <a:lnTo>
                      <a:pt x="48" y="234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28"/>
                    </a:lnTo>
                    <a:lnTo>
                      <a:pt x="60" y="234"/>
                    </a:lnTo>
                    <a:lnTo>
                      <a:pt x="66" y="234"/>
                    </a:lnTo>
                    <a:lnTo>
                      <a:pt x="66" y="240"/>
                    </a:lnTo>
                    <a:lnTo>
                      <a:pt x="72" y="240"/>
                    </a:lnTo>
                    <a:lnTo>
                      <a:pt x="72" y="246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84" y="240"/>
                    </a:lnTo>
                    <a:lnTo>
                      <a:pt x="90" y="240"/>
                    </a:lnTo>
                    <a:lnTo>
                      <a:pt x="90" y="234"/>
                    </a:lnTo>
                    <a:lnTo>
                      <a:pt x="96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08" y="234"/>
                    </a:lnTo>
                    <a:lnTo>
                      <a:pt x="114" y="234"/>
                    </a:lnTo>
                    <a:lnTo>
                      <a:pt x="114" y="228"/>
                    </a:lnTo>
                    <a:lnTo>
                      <a:pt x="114" y="222"/>
                    </a:lnTo>
                    <a:lnTo>
                      <a:pt x="121" y="216"/>
                    </a:lnTo>
                    <a:lnTo>
                      <a:pt x="121" y="210"/>
                    </a:lnTo>
                    <a:lnTo>
                      <a:pt x="121" y="204"/>
                    </a:lnTo>
                    <a:lnTo>
                      <a:pt x="127" y="204"/>
                    </a:lnTo>
                    <a:lnTo>
                      <a:pt x="127" y="198"/>
                    </a:lnTo>
                    <a:lnTo>
                      <a:pt x="133" y="192"/>
                    </a:lnTo>
                    <a:lnTo>
                      <a:pt x="133" y="186"/>
                    </a:lnTo>
                    <a:lnTo>
                      <a:pt x="139" y="186"/>
                    </a:lnTo>
                    <a:lnTo>
                      <a:pt x="139" y="180"/>
                    </a:lnTo>
                    <a:lnTo>
                      <a:pt x="145" y="180"/>
                    </a:lnTo>
                    <a:lnTo>
                      <a:pt x="145" y="174"/>
                    </a:lnTo>
                    <a:lnTo>
                      <a:pt x="151" y="168"/>
                    </a:lnTo>
                    <a:lnTo>
                      <a:pt x="151" y="162"/>
                    </a:lnTo>
                    <a:lnTo>
                      <a:pt x="145" y="156"/>
                    </a:lnTo>
                    <a:lnTo>
                      <a:pt x="145" y="144"/>
                    </a:lnTo>
                    <a:lnTo>
                      <a:pt x="145" y="138"/>
                    </a:lnTo>
                    <a:lnTo>
                      <a:pt x="151" y="138"/>
                    </a:lnTo>
                    <a:lnTo>
                      <a:pt x="151" y="132"/>
                    </a:lnTo>
                    <a:lnTo>
                      <a:pt x="157" y="132"/>
                    </a:lnTo>
                    <a:lnTo>
                      <a:pt x="157" y="126"/>
                    </a:lnTo>
                    <a:lnTo>
                      <a:pt x="163" y="126"/>
                    </a:lnTo>
                    <a:lnTo>
                      <a:pt x="163" y="120"/>
                    </a:lnTo>
                    <a:lnTo>
                      <a:pt x="157" y="120"/>
                    </a:lnTo>
                    <a:lnTo>
                      <a:pt x="157" y="114"/>
                    </a:lnTo>
                    <a:lnTo>
                      <a:pt x="151" y="114"/>
                    </a:lnTo>
                    <a:lnTo>
                      <a:pt x="151" y="108"/>
                    </a:lnTo>
                    <a:lnTo>
                      <a:pt x="151" y="102"/>
                    </a:lnTo>
                    <a:lnTo>
                      <a:pt x="151" y="96"/>
                    </a:lnTo>
                    <a:lnTo>
                      <a:pt x="151" y="102"/>
                    </a:lnTo>
                    <a:lnTo>
                      <a:pt x="145" y="96"/>
                    </a:lnTo>
                    <a:lnTo>
                      <a:pt x="145" y="90"/>
                    </a:lnTo>
                    <a:lnTo>
                      <a:pt x="139" y="90"/>
                    </a:lnTo>
                    <a:lnTo>
                      <a:pt x="133" y="90"/>
                    </a:lnTo>
                    <a:lnTo>
                      <a:pt x="133" y="84"/>
                    </a:lnTo>
                    <a:lnTo>
                      <a:pt x="127" y="84"/>
                    </a:lnTo>
                    <a:lnTo>
                      <a:pt x="127" y="78"/>
                    </a:lnTo>
                    <a:lnTo>
                      <a:pt x="127" y="72"/>
                    </a:lnTo>
                    <a:lnTo>
                      <a:pt x="127" y="66"/>
                    </a:lnTo>
                    <a:lnTo>
                      <a:pt x="121" y="66"/>
                    </a:lnTo>
                    <a:lnTo>
                      <a:pt x="121" y="60"/>
                    </a:lnTo>
                    <a:lnTo>
                      <a:pt x="127" y="60"/>
                    </a:lnTo>
                    <a:lnTo>
                      <a:pt x="133" y="54"/>
                    </a:lnTo>
                    <a:lnTo>
                      <a:pt x="139" y="54"/>
                    </a:lnTo>
                    <a:lnTo>
                      <a:pt x="139" y="48"/>
                    </a:lnTo>
                    <a:lnTo>
                      <a:pt x="145" y="48"/>
                    </a:lnTo>
                    <a:lnTo>
                      <a:pt x="145" y="42"/>
                    </a:lnTo>
                    <a:lnTo>
                      <a:pt x="151" y="36"/>
                    </a:lnTo>
                    <a:lnTo>
                      <a:pt x="157" y="36"/>
                    </a:lnTo>
                    <a:lnTo>
                      <a:pt x="157" y="42"/>
                    </a:lnTo>
                    <a:lnTo>
                      <a:pt x="163" y="42"/>
                    </a:lnTo>
                    <a:lnTo>
                      <a:pt x="169" y="42"/>
                    </a:lnTo>
                    <a:lnTo>
                      <a:pt x="169" y="36"/>
                    </a:lnTo>
                    <a:lnTo>
                      <a:pt x="175" y="36"/>
                    </a:lnTo>
                    <a:lnTo>
                      <a:pt x="181" y="36"/>
                    </a:lnTo>
                    <a:lnTo>
                      <a:pt x="187" y="36"/>
                    </a:lnTo>
                    <a:lnTo>
                      <a:pt x="193" y="36"/>
                    </a:lnTo>
                    <a:lnTo>
                      <a:pt x="199" y="36"/>
                    </a:lnTo>
                    <a:lnTo>
                      <a:pt x="199" y="30"/>
                    </a:lnTo>
                    <a:lnTo>
                      <a:pt x="205" y="30"/>
                    </a:lnTo>
                    <a:lnTo>
                      <a:pt x="205" y="24"/>
                    </a:lnTo>
                    <a:lnTo>
                      <a:pt x="211" y="24"/>
                    </a:lnTo>
                    <a:lnTo>
                      <a:pt x="211" y="18"/>
                    </a:lnTo>
                    <a:lnTo>
                      <a:pt x="205" y="18"/>
                    </a:lnTo>
                    <a:lnTo>
                      <a:pt x="199" y="18"/>
                    </a:lnTo>
                    <a:lnTo>
                      <a:pt x="199" y="12"/>
                    </a:lnTo>
                    <a:lnTo>
                      <a:pt x="205" y="12"/>
                    </a:lnTo>
                    <a:lnTo>
                      <a:pt x="211" y="12"/>
                    </a:lnTo>
                    <a:lnTo>
                      <a:pt x="217" y="6"/>
                    </a:lnTo>
                    <a:lnTo>
                      <a:pt x="223" y="6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59" y="12"/>
                    </a:lnTo>
                    <a:lnTo>
                      <a:pt x="265" y="12"/>
                    </a:lnTo>
                    <a:lnTo>
                      <a:pt x="271" y="12"/>
                    </a:lnTo>
                    <a:lnTo>
                      <a:pt x="271" y="18"/>
                    </a:lnTo>
                    <a:lnTo>
                      <a:pt x="277" y="18"/>
                    </a:lnTo>
                    <a:lnTo>
                      <a:pt x="283" y="18"/>
                    </a:lnTo>
                    <a:lnTo>
                      <a:pt x="283" y="24"/>
                    </a:lnTo>
                    <a:lnTo>
                      <a:pt x="289" y="24"/>
                    </a:lnTo>
                    <a:lnTo>
                      <a:pt x="289" y="30"/>
                    </a:lnTo>
                    <a:lnTo>
                      <a:pt x="295" y="30"/>
                    </a:lnTo>
                    <a:lnTo>
                      <a:pt x="295" y="36"/>
                    </a:lnTo>
                    <a:lnTo>
                      <a:pt x="301" y="36"/>
                    </a:lnTo>
                    <a:lnTo>
                      <a:pt x="301" y="42"/>
                    </a:lnTo>
                    <a:lnTo>
                      <a:pt x="295" y="42"/>
                    </a:lnTo>
                    <a:lnTo>
                      <a:pt x="295" y="48"/>
                    </a:lnTo>
                    <a:lnTo>
                      <a:pt x="295" y="54"/>
                    </a:lnTo>
                    <a:lnTo>
                      <a:pt x="301" y="54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07" y="66"/>
                    </a:lnTo>
                    <a:lnTo>
                      <a:pt x="313" y="66"/>
                    </a:lnTo>
                    <a:lnTo>
                      <a:pt x="319" y="66"/>
                    </a:lnTo>
                    <a:lnTo>
                      <a:pt x="325" y="66"/>
                    </a:lnTo>
                    <a:lnTo>
                      <a:pt x="325" y="60"/>
                    </a:lnTo>
                    <a:lnTo>
                      <a:pt x="331" y="60"/>
                    </a:lnTo>
                    <a:lnTo>
                      <a:pt x="337" y="60"/>
                    </a:lnTo>
                    <a:lnTo>
                      <a:pt x="337" y="54"/>
                    </a:lnTo>
                    <a:lnTo>
                      <a:pt x="343" y="54"/>
                    </a:lnTo>
                    <a:lnTo>
                      <a:pt x="349" y="54"/>
                    </a:lnTo>
                    <a:lnTo>
                      <a:pt x="355" y="54"/>
                    </a:lnTo>
                    <a:lnTo>
                      <a:pt x="355" y="48"/>
                    </a:lnTo>
                    <a:lnTo>
                      <a:pt x="361" y="48"/>
                    </a:lnTo>
                    <a:lnTo>
                      <a:pt x="367" y="48"/>
                    </a:lnTo>
                    <a:lnTo>
                      <a:pt x="373" y="48"/>
                    </a:lnTo>
                    <a:lnTo>
                      <a:pt x="379" y="48"/>
                    </a:lnTo>
                    <a:lnTo>
                      <a:pt x="379" y="54"/>
                    </a:lnTo>
                    <a:lnTo>
                      <a:pt x="385" y="54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1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3" y="78"/>
                    </a:lnTo>
                    <a:lnTo>
                      <a:pt x="409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15" y="90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1" y="102"/>
                    </a:lnTo>
                    <a:lnTo>
                      <a:pt x="421" y="108"/>
                    </a:lnTo>
                    <a:lnTo>
                      <a:pt x="421" y="114"/>
                    </a:lnTo>
                    <a:lnTo>
                      <a:pt x="421" y="120"/>
                    </a:lnTo>
                    <a:lnTo>
                      <a:pt x="421" y="126"/>
                    </a:lnTo>
                    <a:lnTo>
                      <a:pt x="415" y="126"/>
                    </a:lnTo>
                    <a:lnTo>
                      <a:pt x="415" y="132"/>
                    </a:lnTo>
                    <a:lnTo>
                      <a:pt x="415" y="138"/>
                    </a:lnTo>
                    <a:lnTo>
                      <a:pt x="415" y="144"/>
                    </a:lnTo>
                    <a:lnTo>
                      <a:pt x="409" y="144"/>
                    </a:lnTo>
                    <a:lnTo>
                      <a:pt x="409" y="150"/>
                    </a:lnTo>
                    <a:lnTo>
                      <a:pt x="403" y="150"/>
                    </a:lnTo>
                    <a:lnTo>
                      <a:pt x="397" y="150"/>
                    </a:lnTo>
                    <a:lnTo>
                      <a:pt x="397" y="144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1" y="156"/>
                    </a:lnTo>
                    <a:lnTo>
                      <a:pt x="391" y="162"/>
                    </a:lnTo>
                    <a:lnTo>
                      <a:pt x="385" y="162"/>
                    </a:lnTo>
                    <a:lnTo>
                      <a:pt x="385" y="168"/>
                    </a:lnTo>
                    <a:lnTo>
                      <a:pt x="379" y="174"/>
                    </a:lnTo>
                    <a:lnTo>
                      <a:pt x="379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7" y="192"/>
                    </a:lnTo>
                    <a:lnTo>
                      <a:pt x="361" y="198"/>
                    </a:lnTo>
                    <a:lnTo>
                      <a:pt x="355" y="198"/>
                    </a:lnTo>
                    <a:lnTo>
                      <a:pt x="355" y="204"/>
                    </a:lnTo>
                    <a:lnTo>
                      <a:pt x="349" y="204"/>
                    </a:lnTo>
                    <a:lnTo>
                      <a:pt x="343" y="204"/>
                    </a:lnTo>
                    <a:lnTo>
                      <a:pt x="337" y="210"/>
                    </a:lnTo>
                    <a:lnTo>
                      <a:pt x="331" y="210"/>
                    </a:lnTo>
                    <a:lnTo>
                      <a:pt x="331" y="216"/>
                    </a:lnTo>
                    <a:lnTo>
                      <a:pt x="325" y="216"/>
                    </a:lnTo>
                    <a:lnTo>
                      <a:pt x="319" y="222"/>
                    </a:lnTo>
                    <a:lnTo>
                      <a:pt x="313" y="228"/>
                    </a:lnTo>
                    <a:lnTo>
                      <a:pt x="307" y="234"/>
                    </a:lnTo>
                    <a:lnTo>
                      <a:pt x="301" y="240"/>
                    </a:lnTo>
                    <a:lnTo>
                      <a:pt x="301" y="246"/>
                    </a:lnTo>
                    <a:lnTo>
                      <a:pt x="295" y="246"/>
                    </a:lnTo>
                    <a:lnTo>
                      <a:pt x="289" y="252"/>
                    </a:lnTo>
                    <a:lnTo>
                      <a:pt x="283" y="252"/>
                    </a:lnTo>
                    <a:lnTo>
                      <a:pt x="283" y="258"/>
                    </a:lnTo>
                    <a:lnTo>
                      <a:pt x="277" y="258"/>
                    </a:lnTo>
                    <a:lnTo>
                      <a:pt x="277" y="264"/>
                    </a:lnTo>
                    <a:lnTo>
                      <a:pt x="277" y="270"/>
                    </a:lnTo>
                    <a:lnTo>
                      <a:pt x="271" y="270"/>
                    </a:lnTo>
                    <a:lnTo>
                      <a:pt x="265" y="270"/>
                    </a:lnTo>
                    <a:lnTo>
                      <a:pt x="265" y="276"/>
                    </a:lnTo>
                    <a:lnTo>
                      <a:pt x="259" y="276"/>
                    </a:lnTo>
                    <a:lnTo>
                      <a:pt x="259" y="282"/>
                    </a:lnTo>
                    <a:lnTo>
                      <a:pt x="265" y="282"/>
                    </a:lnTo>
                    <a:lnTo>
                      <a:pt x="265" y="288"/>
                    </a:lnTo>
                    <a:lnTo>
                      <a:pt x="265" y="294"/>
                    </a:lnTo>
                    <a:lnTo>
                      <a:pt x="265" y="300"/>
                    </a:lnTo>
                    <a:lnTo>
                      <a:pt x="259" y="300"/>
                    </a:lnTo>
                    <a:lnTo>
                      <a:pt x="259" y="306"/>
                    </a:lnTo>
                    <a:lnTo>
                      <a:pt x="253" y="306"/>
                    </a:lnTo>
                    <a:lnTo>
                      <a:pt x="253" y="312"/>
                    </a:lnTo>
                    <a:lnTo>
                      <a:pt x="259" y="312"/>
                    </a:lnTo>
                    <a:lnTo>
                      <a:pt x="259" y="318"/>
                    </a:lnTo>
                    <a:lnTo>
                      <a:pt x="265" y="324"/>
                    </a:lnTo>
                    <a:lnTo>
                      <a:pt x="271" y="330"/>
                    </a:lnTo>
                    <a:lnTo>
                      <a:pt x="271" y="336"/>
                    </a:lnTo>
                    <a:lnTo>
                      <a:pt x="277" y="336"/>
                    </a:lnTo>
                    <a:lnTo>
                      <a:pt x="271" y="342"/>
                    </a:lnTo>
                    <a:lnTo>
                      <a:pt x="271" y="348"/>
                    </a:lnTo>
                    <a:lnTo>
                      <a:pt x="271" y="354"/>
                    </a:lnTo>
                    <a:lnTo>
                      <a:pt x="265" y="354"/>
                    </a:lnTo>
                    <a:lnTo>
                      <a:pt x="265" y="360"/>
                    </a:lnTo>
                    <a:lnTo>
                      <a:pt x="265" y="366"/>
                    </a:lnTo>
                    <a:lnTo>
                      <a:pt x="265" y="372"/>
                    </a:lnTo>
                    <a:lnTo>
                      <a:pt x="259" y="378"/>
                    </a:lnTo>
                    <a:lnTo>
                      <a:pt x="259" y="384"/>
                    </a:lnTo>
                    <a:lnTo>
                      <a:pt x="259" y="390"/>
                    </a:lnTo>
                    <a:lnTo>
                      <a:pt x="259" y="396"/>
                    </a:lnTo>
                    <a:lnTo>
                      <a:pt x="253" y="402"/>
                    </a:lnTo>
                    <a:lnTo>
                      <a:pt x="253" y="408"/>
                    </a:lnTo>
                    <a:lnTo>
                      <a:pt x="253" y="414"/>
                    </a:lnTo>
                    <a:lnTo>
                      <a:pt x="253" y="420"/>
                    </a:lnTo>
                    <a:lnTo>
                      <a:pt x="253" y="426"/>
                    </a:lnTo>
                    <a:lnTo>
                      <a:pt x="253" y="432"/>
                    </a:lnTo>
                    <a:lnTo>
                      <a:pt x="253" y="438"/>
                    </a:lnTo>
                    <a:lnTo>
                      <a:pt x="253" y="444"/>
                    </a:lnTo>
                    <a:lnTo>
                      <a:pt x="247" y="450"/>
                    </a:lnTo>
                    <a:lnTo>
                      <a:pt x="247" y="456"/>
                    </a:lnTo>
                    <a:lnTo>
                      <a:pt x="241" y="462"/>
                    </a:lnTo>
                    <a:lnTo>
                      <a:pt x="235" y="462"/>
                    </a:lnTo>
                    <a:lnTo>
                      <a:pt x="235" y="468"/>
                    </a:lnTo>
                    <a:lnTo>
                      <a:pt x="229" y="468"/>
                    </a:lnTo>
                    <a:lnTo>
                      <a:pt x="229" y="474"/>
                    </a:lnTo>
                    <a:lnTo>
                      <a:pt x="229" y="480"/>
                    </a:lnTo>
                    <a:lnTo>
                      <a:pt x="223" y="486"/>
                    </a:lnTo>
                    <a:lnTo>
                      <a:pt x="217" y="492"/>
                    </a:lnTo>
                    <a:lnTo>
                      <a:pt x="223" y="492"/>
                    </a:lnTo>
                    <a:lnTo>
                      <a:pt x="217" y="492"/>
                    </a:lnTo>
                    <a:lnTo>
                      <a:pt x="217" y="498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510"/>
                    </a:lnTo>
                    <a:lnTo>
                      <a:pt x="205" y="516"/>
                    </a:lnTo>
                    <a:lnTo>
                      <a:pt x="205" y="510"/>
                    </a:lnTo>
                    <a:lnTo>
                      <a:pt x="205" y="516"/>
                    </a:lnTo>
                    <a:lnTo>
                      <a:pt x="199" y="516"/>
                    </a:lnTo>
                    <a:lnTo>
                      <a:pt x="199" y="522"/>
                    </a:lnTo>
                    <a:lnTo>
                      <a:pt x="205" y="528"/>
                    </a:lnTo>
                    <a:lnTo>
                      <a:pt x="205" y="534"/>
                    </a:lnTo>
                    <a:lnTo>
                      <a:pt x="199" y="534"/>
                    </a:lnTo>
                    <a:lnTo>
                      <a:pt x="199" y="540"/>
                    </a:lnTo>
                    <a:lnTo>
                      <a:pt x="193" y="540"/>
                    </a:lnTo>
                    <a:lnTo>
                      <a:pt x="193" y="534"/>
                    </a:lnTo>
                    <a:lnTo>
                      <a:pt x="187" y="534"/>
                    </a:lnTo>
                    <a:lnTo>
                      <a:pt x="187" y="540"/>
                    </a:lnTo>
                    <a:lnTo>
                      <a:pt x="181" y="540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75" y="552"/>
                    </a:lnTo>
                    <a:lnTo>
                      <a:pt x="175" y="558"/>
                    </a:lnTo>
                    <a:lnTo>
                      <a:pt x="181" y="558"/>
                    </a:lnTo>
                    <a:lnTo>
                      <a:pt x="181" y="564"/>
                    </a:lnTo>
                    <a:lnTo>
                      <a:pt x="175" y="564"/>
                    </a:lnTo>
                    <a:lnTo>
                      <a:pt x="175" y="570"/>
                    </a:lnTo>
                    <a:lnTo>
                      <a:pt x="169" y="570"/>
                    </a:lnTo>
                    <a:lnTo>
                      <a:pt x="163" y="570"/>
                    </a:lnTo>
                    <a:lnTo>
                      <a:pt x="163" y="564"/>
                    </a:lnTo>
                    <a:lnTo>
                      <a:pt x="163" y="558"/>
                    </a:lnTo>
                    <a:lnTo>
                      <a:pt x="169" y="558"/>
                    </a:lnTo>
                    <a:lnTo>
                      <a:pt x="175" y="558"/>
                    </a:lnTo>
                    <a:lnTo>
                      <a:pt x="175" y="552"/>
                    </a:lnTo>
                    <a:lnTo>
                      <a:pt x="169" y="546"/>
                    </a:lnTo>
                    <a:lnTo>
                      <a:pt x="169" y="552"/>
                    </a:lnTo>
                    <a:lnTo>
                      <a:pt x="175" y="552"/>
                    </a:lnTo>
                    <a:lnTo>
                      <a:pt x="169" y="552"/>
                    </a:lnTo>
                    <a:lnTo>
                      <a:pt x="169" y="558"/>
                    </a:lnTo>
                    <a:lnTo>
                      <a:pt x="163" y="558"/>
                    </a:lnTo>
                    <a:lnTo>
                      <a:pt x="163" y="552"/>
                    </a:lnTo>
                    <a:lnTo>
                      <a:pt x="163" y="546"/>
                    </a:lnTo>
                    <a:lnTo>
                      <a:pt x="169" y="546"/>
                    </a:lnTo>
                    <a:lnTo>
                      <a:pt x="163" y="546"/>
                    </a:lnTo>
                    <a:lnTo>
                      <a:pt x="163" y="552"/>
                    </a:lnTo>
                    <a:lnTo>
                      <a:pt x="163" y="558"/>
                    </a:lnTo>
                    <a:lnTo>
                      <a:pt x="157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45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51" y="552"/>
                    </a:lnTo>
                    <a:lnTo>
                      <a:pt x="151" y="546"/>
                    </a:lnTo>
                    <a:lnTo>
                      <a:pt x="157" y="546"/>
                    </a:lnTo>
                    <a:lnTo>
                      <a:pt x="157" y="540"/>
                    </a:lnTo>
                    <a:lnTo>
                      <a:pt x="157" y="546"/>
                    </a:lnTo>
                    <a:lnTo>
                      <a:pt x="151" y="546"/>
                    </a:lnTo>
                    <a:lnTo>
                      <a:pt x="145" y="546"/>
                    </a:lnTo>
                    <a:lnTo>
                      <a:pt x="151" y="540"/>
                    </a:lnTo>
                    <a:lnTo>
                      <a:pt x="151" y="534"/>
                    </a:lnTo>
                    <a:lnTo>
                      <a:pt x="151" y="528"/>
                    </a:lnTo>
                    <a:lnTo>
                      <a:pt x="145" y="528"/>
                    </a:lnTo>
                    <a:lnTo>
                      <a:pt x="151" y="534"/>
                    </a:lnTo>
                    <a:lnTo>
                      <a:pt x="151" y="540"/>
                    </a:lnTo>
                    <a:lnTo>
                      <a:pt x="145" y="540"/>
                    </a:lnTo>
                    <a:lnTo>
                      <a:pt x="145" y="546"/>
                    </a:lnTo>
                    <a:lnTo>
                      <a:pt x="139" y="546"/>
                    </a:lnTo>
                    <a:lnTo>
                      <a:pt x="133" y="546"/>
                    </a:lnTo>
                    <a:lnTo>
                      <a:pt x="133" y="540"/>
                    </a:lnTo>
                    <a:lnTo>
                      <a:pt x="127" y="540"/>
                    </a:lnTo>
                    <a:lnTo>
                      <a:pt x="127" y="534"/>
                    </a:lnTo>
                    <a:lnTo>
                      <a:pt x="133" y="534"/>
                    </a:lnTo>
                    <a:lnTo>
                      <a:pt x="139" y="534"/>
                    </a:lnTo>
                    <a:lnTo>
                      <a:pt x="139" y="528"/>
                    </a:lnTo>
                    <a:lnTo>
                      <a:pt x="139" y="534"/>
                    </a:lnTo>
                    <a:lnTo>
                      <a:pt x="133" y="534"/>
                    </a:lnTo>
                    <a:lnTo>
                      <a:pt x="127" y="534"/>
                    </a:lnTo>
                    <a:lnTo>
                      <a:pt x="121" y="534"/>
                    </a:lnTo>
                    <a:lnTo>
                      <a:pt x="121" y="528"/>
                    </a:lnTo>
                    <a:lnTo>
                      <a:pt x="114" y="534"/>
                    </a:lnTo>
                    <a:close/>
                    <a:moveTo>
                      <a:pt x="205" y="534"/>
                    </a:moveTo>
                    <a:lnTo>
                      <a:pt x="205" y="534"/>
                    </a:lnTo>
                    <a:lnTo>
                      <a:pt x="205" y="540"/>
                    </a:lnTo>
                    <a:lnTo>
                      <a:pt x="205" y="546"/>
                    </a:lnTo>
                    <a:lnTo>
                      <a:pt x="205" y="552"/>
                    </a:lnTo>
                    <a:lnTo>
                      <a:pt x="211" y="552"/>
                    </a:lnTo>
                    <a:lnTo>
                      <a:pt x="205" y="552"/>
                    </a:lnTo>
                    <a:lnTo>
                      <a:pt x="199" y="552"/>
                    </a:lnTo>
                    <a:lnTo>
                      <a:pt x="199" y="546"/>
                    </a:lnTo>
                    <a:lnTo>
                      <a:pt x="199" y="552"/>
                    </a:lnTo>
                    <a:lnTo>
                      <a:pt x="199" y="558"/>
                    </a:lnTo>
                    <a:lnTo>
                      <a:pt x="193" y="558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40"/>
                    </a:lnTo>
                    <a:lnTo>
                      <a:pt x="193" y="540"/>
                    </a:lnTo>
                    <a:lnTo>
                      <a:pt x="199" y="540"/>
                    </a:lnTo>
                    <a:lnTo>
                      <a:pt x="205" y="53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1" name="Freeform 14">
                <a:extLst>
                  <a:ext uri="{FF2B5EF4-FFF2-40B4-BE49-F238E27FC236}">
                    <a16:creationId xmlns:a16="http://schemas.microsoft.com/office/drawing/2014/main" id="{BC4E23BB-9201-4EA0-B23F-072EBCC2BC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36704" y="7458710"/>
                <a:ext cx="1520189" cy="1280160"/>
              </a:xfrm>
              <a:custGeom>
                <a:avLst/>
                <a:gdLst>
                  <a:gd name="T0" fmla="*/ 2076291558 w 456"/>
                  <a:gd name="T1" fmla="*/ 884574844 h 384"/>
                  <a:gd name="T2" fmla="*/ 2076291558 w 456"/>
                  <a:gd name="T3" fmla="*/ 680442188 h 384"/>
                  <a:gd name="T4" fmla="*/ 1956506400 w 456"/>
                  <a:gd name="T5" fmla="*/ 476309531 h 384"/>
                  <a:gd name="T6" fmla="*/ 1916578013 w 456"/>
                  <a:gd name="T7" fmla="*/ 238155956 h 384"/>
                  <a:gd name="T8" fmla="*/ 2116219944 w 456"/>
                  <a:gd name="T9" fmla="*/ 340221094 h 384"/>
                  <a:gd name="T10" fmla="*/ 2147483647 w 456"/>
                  <a:gd name="T11" fmla="*/ 204132656 h 384"/>
                  <a:gd name="T12" fmla="*/ 2147483647 w 456"/>
                  <a:gd name="T13" fmla="*/ 170111738 h 384"/>
                  <a:gd name="T14" fmla="*/ 2147483647 w 456"/>
                  <a:gd name="T15" fmla="*/ 136088438 h 384"/>
                  <a:gd name="T16" fmla="*/ 2147483647 w 456"/>
                  <a:gd name="T17" fmla="*/ 34023300 h 384"/>
                  <a:gd name="T18" fmla="*/ 2147483647 w 456"/>
                  <a:gd name="T19" fmla="*/ 34023300 h 384"/>
                  <a:gd name="T20" fmla="*/ 2147483647 w 456"/>
                  <a:gd name="T21" fmla="*/ 170111738 h 384"/>
                  <a:gd name="T22" fmla="*/ 2147483647 w 456"/>
                  <a:gd name="T23" fmla="*/ 442288613 h 384"/>
                  <a:gd name="T24" fmla="*/ 2147483647 w 456"/>
                  <a:gd name="T25" fmla="*/ 578377050 h 384"/>
                  <a:gd name="T26" fmla="*/ 2147483647 w 456"/>
                  <a:gd name="T27" fmla="*/ 850553925 h 384"/>
                  <a:gd name="T28" fmla="*/ 2147483647 w 456"/>
                  <a:gd name="T29" fmla="*/ 1156751719 h 384"/>
                  <a:gd name="T30" fmla="*/ 2147483647 w 456"/>
                  <a:gd name="T31" fmla="*/ 1292840156 h 384"/>
                  <a:gd name="T32" fmla="*/ 2147483647 w 456"/>
                  <a:gd name="T33" fmla="*/ 1462951894 h 384"/>
                  <a:gd name="T34" fmla="*/ 2147483647 w 456"/>
                  <a:gd name="T35" fmla="*/ 1599040331 h 384"/>
                  <a:gd name="T36" fmla="*/ 2147483647 w 456"/>
                  <a:gd name="T37" fmla="*/ 1735128769 h 384"/>
                  <a:gd name="T38" fmla="*/ 2147483647 w 456"/>
                  <a:gd name="T39" fmla="*/ 1769149688 h 384"/>
                  <a:gd name="T40" fmla="*/ 2147483647 w 456"/>
                  <a:gd name="T41" fmla="*/ 1803172988 h 384"/>
                  <a:gd name="T42" fmla="*/ 2116219944 w 456"/>
                  <a:gd name="T43" fmla="*/ 1837193906 h 384"/>
                  <a:gd name="T44" fmla="*/ 1996434786 w 456"/>
                  <a:gd name="T45" fmla="*/ 1973282344 h 384"/>
                  <a:gd name="T46" fmla="*/ 1796790275 w 456"/>
                  <a:gd name="T47" fmla="*/ 2041326563 h 384"/>
                  <a:gd name="T48" fmla="*/ 1677005117 w 456"/>
                  <a:gd name="T49" fmla="*/ 1973282344 h 384"/>
                  <a:gd name="T50" fmla="*/ 1557219958 w 456"/>
                  <a:gd name="T51" fmla="*/ 2041326563 h 384"/>
                  <a:gd name="T52" fmla="*/ 1517291572 w 456"/>
                  <a:gd name="T53" fmla="*/ 2109370781 h 384"/>
                  <a:gd name="T54" fmla="*/ 1437432220 w 456"/>
                  <a:gd name="T55" fmla="*/ 2075349863 h 384"/>
                  <a:gd name="T56" fmla="*/ 1357575448 w 456"/>
                  <a:gd name="T57" fmla="*/ 2075349863 h 384"/>
                  <a:gd name="T58" fmla="*/ 1277718676 w 456"/>
                  <a:gd name="T59" fmla="*/ 2109370781 h 384"/>
                  <a:gd name="T60" fmla="*/ 1157930938 w 456"/>
                  <a:gd name="T61" fmla="*/ 2147483647 h 384"/>
                  <a:gd name="T62" fmla="*/ 1038145779 w 456"/>
                  <a:gd name="T63" fmla="*/ 2109370781 h 384"/>
                  <a:gd name="T64" fmla="*/ 838501269 w 456"/>
                  <a:gd name="T65" fmla="*/ 2075349863 h 384"/>
                  <a:gd name="T66" fmla="*/ 758644496 w 456"/>
                  <a:gd name="T67" fmla="*/ 1973282344 h 384"/>
                  <a:gd name="T68" fmla="*/ 678787724 w 456"/>
                  <a:gd name="T69" fmla="*/ 2007305644 h 384"/>
                  <a:gd name="T70" fmla="*/ 638859338 w 456"/>
                  <a:gd name="T71" fmla="*/ 1939261425 h 384"/>
                  <a:gd name="T72" fmla="*/ 598930952 w 456"/>
                  <a:gd name="T73" fmla="*/ 1769149688 h 384"/>
                  <a:gd name="T74" fmla="*/ 598930952 w 456"/>
                  <a:gd name="T75" fmla="*/ 1701105469 h 384"/>
                  <a:gd name="T76" fmla="*/ 519074179 w 456"/>
                  <a:gd name="T77" fmla="*/ 1565017031 h 384"/>
                  <a:gd name="T78" fmla="*/ 399286441 w 456"/>
                  <a:gd name="T79" fmla="*/ 1530996113 h 384"/>
                  <a:gd name="T80" fmla="*/ 319429669 w 456"/>
                  <a:gd name="T81" fmla="*/ 1394907675 h 384"/>
                  <a:gd name="T82" fmla="*/ 279501283 w 456"/>
                  <a:gd name="T83" fmla="*/ 1292840156 h 384"/>
                  <a:gd name="T84" fmla="*/ 159713545 w 456"/>
                  <a:gd name="T85" fmla="*/ 1088707500 h 384"/>
                  <a:gd name="T86" fmla="*/ 39928386 w 456"/>
                  <a:gd name="T87" fmla="*/ 952619063 h 384"/>
                  <a:gd name="T88" fmla="*/ 79856772 w 456"/>
                  <a:gd name="T89" fmla="*/ 748486406 h 384"/>
                  <a:gd name="T90" fmla="*/ 279501283 w 456"/>
                  <a:gd name="T91" fmla="*/ 510332831 h 384"/>
                  <a:gd name="T92" fmla="*/ 319429669 w 456"/>
                  <a:gd name="T93" fmla="*/ 510332831 h 384"/>
                  <a:gd name="T94" fmla="*/ 399286441 w 456"/>
                  <a:gd name="T95" fmla="*/ 510332831 h 384"/>
                  <a:gd name="T96" fmla="*/ 439214827 w 456"/>
                  <a:gd name="T97" fmla="*/ 646421269 h 384"/>
                  <a:gd name="T98" fmla="*/ 439214827 w 456"/>
                  <a:gd name="T99" fmla="*/ 748486406 h 384"/>
                  <a:gd name="T100" fmla="*/ 598930952 w 456"/>
                  <a:gd name="T101" fmla="*/ 816530625 h 384"/>
                  <a:gd name="T102" fmla="*/ 598930952 w 456"/>
                  <a:gd name="T103" fmla="*/ 714465488 h 384"/>
                  <a:gd name="T104" fmla="*/ 758644496 w 456"/>
                  <a:gd name="T105" fmla="*/ 714465488 h 384"/>
                  <a:gd name="T106" fmla="*/ 838501269 w 456"/>
                  <a:gd name="T107" fmla="*/ 680442188 h 384"/>
                  <a:gd name="T108" fmla="*/ 918360621 w 456"/>
                  <a:gd name="T109" fmla="*/ 714465488 h 384"/>
                  <a:gd name="T110" fmla="*/ 1038145779 w 456"/>
                  <a:gd name="T111" fmla="*/ 714465488 h 384"/>
                  <a:gd name="T112" fmla="*/ 1317647062 w 456"/>
                  <a:gd name="T113" fmla="*/ 748486406 h 384"/>
                  <a:gd name="T114" fmla="*/ 1557219958 w 456"/>
                  <a:gd name="T115" fmla="*/ 1020663281 h 384"/>
                  <a:gd name="T116" fmla="*/ 1756861889 w 456"/>
                  <a:gd name="T117" fmla="*/ 1088707500 h 384"/>
                  <a:gd name="T118" fmla="*/ 1916578013 w 456"/>
                  <a:gd name="T119" fmla="*/ 1020663281 h 3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56" h="384">
                    <a:moveTo>
                      <a:pt x="294" y="174"/>
                    </a:moveTo>
                    <a:lnTo>
                      <a:pt x="294" y="168"/>
                    </a:lnTo>
                    <a:lnTo>
                      <a:pt x="300" y="168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56"/>
                    </a:lnTo>
                    <a:lnTo>
                      <a:pt x="318" y="150"/>
                    </a:lnTo>
                    <a:lnTo>
                      <a:pt x="318" y="144"/>
                    </a:lnTo>
                    <a:lnTo>
                      <a:pt x="324" y="138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18" y="120"/>
                    </a:lnTo>
                    <a:lnTo>
                      <a:pt x="312" y="120"/>
                    </a:lnTo>
                    <a:lnTo>
                      <a:pt x="312" y="114"/>
                    </a:lnTo>
                    <a:lnTo>
                      <a:pt x="306" y="114"/>
                    </a:lnTo>
                    <a:lnTo>
                      <a:pt x="306" y="108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294" y="96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82" y="60"/>
                    </a:lnTo>
                    <a:lnTo>
                      <a:pt x="282" y="54"/>
                    </a:lnTo>
                    <a:lnTo>
                      <a:pt x="282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12" y="54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24" y="54"/>
                    </a:lnTo>
                    <a:lnTo>
                      <a:pt x="324" y="48"/>
                    </a:lnTo>
                    <a:lnTo>
                      <a:pt x="330" y="42"/>
                    </a:lnTo>
                    <a:lnTo>
                      <a:pt x="330" y="36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30"/>
                    </a:lnTo>
                    <a:lnTo>
                      <a:pt x="372" y="24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6"/>
                    </a:lnTo>
                    <a:lnTo>
                      <a:pt x="432" y="0"/>
                    </a:lnTo>
                    <a:lnTo>
                      <a:pt x="432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38" y="30"/>
                    </a:lnTo>
                    <a:lnTo>
                      <a:pt x="444" y="36"/>
                    </a:lnTo>
                    <a:lnTo>
                      <a:pt x="444" y="42"/>
                    </a:lnTo>
                    <a:lnTo>
                      <a:pt x="444" y="48"/>
                    </a:lnTo>
                    <a:lnTo>
                      <a:pt x="444" y="54"/>
                    </a:lnTo>
                    <a:lnTo>
                      <a:pt x="444" y="60"/>
                    </a:lnTo>
                    <a:lnTo>
                      <a:pt x="450" y="66"/>
                    </a:lnTo>
                    <a:lnTo>
                      <a:pt x="450" y="72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56" y="84"/>
                    </a:lnTo>
                    <a:lnTo>
                      <a:pt x="456" y="90"/>
                    </a:lnTo>
                    <a:lnTo>
                      <a:pt x="456" y="96"/>
                    </a:lnTo>
                    <a:lnTo>
                      <a:pt x="456" y="102"/>
                    </a:lnTo>
                    <a:lnTo>
                      <a:pt x="450" y="102"/>
                    </a:lnTo>
                    <a:lnTo>
                      <a:pt x="444" y="102"/>
                    </a:lnTo>
                    <a:lnTo>
                      <a:pt x="444" y="108"/>
                    </a:lnTo>
                    <a:lnTo>
                      <a:pt x="444" y="114"/>
                    </a:lnTo>
                    <a:lnTo>
                      <a:pt x="444" y="120"/>
                    </a:lnTo>
                    <a:lnTo>
                      <a:pt x="450" y="120"/>
                    </a:lnTo>
                    <a:lnTo>
                      <a:pt x="444" y="126"/>
                    </a:lnTo>
                    <a:lnTo>
                      <a:pt x="444" y="132"/>
                    </a:lnTo>
                    <a:lnTo>
                      <a:pt x="444" y="138"/>
                    </a:lnTo>
                    <a:lnTo>
                      <a:pt x="444" y="144"/>
                    </a:lnTo>
                    <a:lnTo>
                      <a:pt x="444" y="150"/>
                    </a:lnTo>
                    <a:lnTo>
                      <a:pt x="438" y="150"/>
                    </a:lnTo>
                    <a:lnTo>
                      <a:pt x="438" y="156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8"/>
                    </a:lnTo>
                    <a:lnTo>
                      <a:pt x="420" y="204"/>
                    </a:lnTo>
                    <a:lnTo>
                      <a:pt x="420" y="210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20" y="216"/>
                    </a:lnTo>
                    <a:lnTo>
                      <a:pt x="420" y="222"/>
                    </a:lnTo>
                    <a:lnTo>
                      <a:pt x="420" y="228"/>
                    </a:lnTo>
                    <a:lnTo>
                      <a:pt x="414" y="228"/>
                    </a:lnTo>
                    <a:lnTo>
                      <a:pt x="414" y="234"/>
                    </a:lnTo>
                    <a:lnTo>
                      <a:pt x="414" y="240"/>
                    </a:lnTo>
                    <a:lnTo>
                      <a:pt x="408" y="240"/>
                    </a:lnTo>
                    <a:lnTo>
                      <a:pt x="408" y="246"/>
                    </a:lnTo>
                    <a:lnTo>
                      <a:pt x="402" y="246"/>
                    </a:lnTo>
                    <a:lnTo>
                      <a:pt x="396" y="252"/>
                    </a:lnTo>
                    <a:lnTo>
                      <a:pt x="396" y="258"/>
                    </a:lnTo>
                    <a:lnTo>
                      <a:pt x="396" y="264"/>
                    </a:lnTo>
                    <a:lnTo>
                      <a:pt x="396" y="270"/>
                    </a:lnTo>
                    <a:lnTo>
                      <a:pt x="396" y="276"/>
                    </a:lnTo>
                    <a:lnTo>
                      <a:pt x="390" y="276"/>
                    </a:lnTo>
                    <a:lnTo>
                      <a:pt x="384" y="276"/>
                    </a:lnTo>
                    <a:lnTo>
                      <a:pt x="384" y="282"/>
                    </a:lnTo>
                    <a:lnTo>
                      <a:pt x="384" y="288"/>
                    </a:lnTo>
                    <a:lnTo>
                      <a:pt x="390" y="294"/>
                    </a:lnTo>
                    <a:lnTo>
                      <a:pt x="390" y="300"/>
                    </a:lnTo>
                    <a:lnTo>
                      <a:pt x="390" y="306"/>
                    </a:lnTo>
                    <a:lnTo>
                      <a:pt x="384" y="306"/>
                    </a:lnTo>
                    <a:lnTo>
                      <a:pt x="378" y="300"/>
                    </a:lnTo>
                    <a:lnTo>
                      <a:pt x="372" y="306"/>
                    </a:lnTo>
                    <a:lnTo>
                      <a:pt x="366" y="306"/>
                    </a:lnTo>
                    <a:lnTo>
                      <a:pt x="360" y="306"/>
                    </a:lnTo>
                    <a:lnTo>
                      <a:pt x="354" y="306"/>
                    </a:lnTo>
                    <a:lnTo>
                      <a:pt x="348" y="306"/>
                    </a:lnTo>
                    <a:lnTo>
                      <a:pt x="342" y="306"/>
                    </a:lnTo>
                    <a:lnTo>
                      <a:pt x="342" y="312"/>
                    </a:lnTo>
                    <a:lnTo>
                      <a:pt x="336" y="312"/>
                    </a:lnTo>
                    <a:lnTo>
                      <a:pt x="336" y="318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18" y="324"/>
                    </a:lnTo>
                    <a:lnTo>
                      <a:pt x="312" y="330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12" y="348"/>
                    </a:lnTo>
                    <a:lnTo>
                      <a:pt x="306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88" y="348"/>
                    </a:lnTo>
                    <a:lnTo>
                      <a:pt x="282" y="348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6" y="360"/>
                    </a:lnTo>
                    <a:lnTo>
                      <a:pt x="270" y="360"/>
                    </a:lnTo>
                    <a:lnTo>
                      <a:pt x="264" y="360"/>
                    </a:lnTo>
                    <a:lnTo>
                      <a:pt x="258" y="360"/>
                    </a:lnTo>
                    <a:lnTo>
                      <a:pt x="258" y="354"/>
                    </a:lnTo>
                    <a:lnTo>
                      <a:pt x="252" y="354"/>
                    </a:lnTo>
                    <a:lnTo>
                      <a:pt x="252" y="348"/>
                    </a:lnTo>
                    <a:lnTo>
                      <a:pt x="246" y="342"/>
                    </a:lnTo>
                    <a:lnTo>
                      <a:pt x="240" y="348"/>
                    </a:lnTo>
                    <a:lnTo>
                      <a:pt x="240" y="354"/>
                    </a:lnTo>
                    <a:lnTo>
                      <a:pt x="240" y="360"/>
                    </a:lnTo>
                    <a:lnTo>
                      <a:pt x="234" y="360"/>
                    </a:lnTo>
                    <a:lnTo>
                      <a:pt x="228" y="360"/>
                    </a:lnTo>
                    <a:lnTo>
                      <a:pt x="228" y="366"/>
                    </a:lnTo>
                    <a:lnTo>
                      <a:pt x="228" y="372"/>
                    </a:lnTo>
                    <a:lnTo>
                      <a:pt x="228" y="366"/>
                    </a:lnTo>
                    <a:lnTo>
                      <a:pt x="222" y="366"/>
                    </a:lnTo>
                    <a:lnTo>
                      <a:pt x="222" y="372"/>
                    </a:lnTo>
                    <a:lnTo>
                      <a:pt x="222" y="366"/>
                    </a:lnTo>
                    <a:lnTo>
                      <a:pt x="216" y="366"/>
                    </a:lnTo>
                    <a:lnTo>
                      <a:pt x="210" y="366"/>
                    </a:lnTo>
                    <a:lnTo>
                      <a:pt x="204" y="366"/>
                    </a:lnTo>
                    <a:lnTo>
                      <a:pt x="204" y="372"/>
                    </a:lnTo>
                    <a:lnTo>
                      <a:pt x="198" y="372"/>
                    </a:lnTo>
                    <a:lnTo>
                      <a:pt x="192" y="372"/>
                    </a:lnTo>
                    <a:lnTo>
                      <a:pt x="192" y="378"/>
                    </a:lnTo>
                    <a:lnTo>
                      <a:pt x="186" y="378"/>
                    </a:lnTo>
                    <a:lnTo>
                      <a:pt x="186" y="384"/>
                    </a:lnTo>
                    <a:lnTo>
                      <a:pt x="180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8" y="366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60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14" y="348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6" y="342"/>
                    </a:lnTo>
                    <a:lnTo>
                      <a:pt x="96" y="336"/>
                    </a:lnTo>
                    <a:lnTo>
                      <a:pt x="96" y="330"/>
                    </a:lnTo>
                    <a:lnTo>
                      <a:pt x="96" y="324"/>
                    </a:lnTo>
                    <a:lnTo>
                      <a:pt x="96" y="318"/>
                    </a:lnTo>
                    <a:lnTo>
                      <a:pt x="90" y="318"/>
                    </a:lnTo>
                    <a:lnTo>
                      <a:pt x="90" y="312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84" y="282"/>
                    </a:lnTo>
                    <a:lnTo>
                      <a:pt x="78" y="282"/>
                    </a:lnTo>
                    <a:lnTo>
                      <a:pt x="78" y="276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0" y="270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48" y="252"/>
                    </a:lnTo>
                    <a:lnTo>
                      <a:pt x="48" y="246"/>
                    </a:lnTo>
                    <a:lnTo>
                      <a:pt x="48" y="240"/>
                    </a:lnTo>
                    <a:lnTo>
                      <a:pt x="54" y="240"/>
                    </a:lnTo>
                    <a:lnTo>
                      <a:pt x="48" y="234"/>
                    </a:lnTo>
                    <a:lnTo>
                      <a:pt x="42" y="228"/>
                    </a:lnTo>
                    <a:lnTo>
                      <a:pt x="36" y="228"/>
                    </a:lnTo>
                    <a:lnTo>
                      <a:pt x="36" y="222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0" y="210"/>
                    </a:lnTo>
                    <a:lnTo>
                      <a:pt x="30" y="204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24" y="186"/>
                    </a:lnTo>
                    <a:lnTo>
                      <a:pt x="18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6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0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6" y="102"/>
                    </a:lnTo>
                    <a:lnTo>
                      <a:pt x="60" y="102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72" y="126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66" y="138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2" y="150"/>
                    </a:lnTo>
                    <a:lnTo>
                      <a:pt x="72" y="156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6" y="138"/>
                    </a:lnTo>
                    <a:lnTo>
                      <a:pt x="90" y="138"/>
                    </a:lnTo>
                    <a:lnTo>
                      <a:pt x="90" y="132"/>
                    </a:lnTo>
                    <a:lnTo>
                      <a:pt x="84" y="126"/>
                    </a:lnTo>
                    <a:lnTo>
                      <a:pt x="90" y="126"/>
                    </a:lnTo>
                    <a:lnTo>
                      <a:pt x="96" y="126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26"/>
                    </a:lnTo>
                    <a:lnTo>
                      <a:pt x="114" y="120"/>
                    </a:lnTo>
                    <a:lnTo>
                      <a:pt x="120" y="120"/>
                    </a:lnTo>
                    <a:lnTo>
                      <a:pt x="120" y="126"/>
                    </a:lnTo>
                    <a:lnTo>
                      <a:pt x="126" y="120"/>
                    </a:lnTo>
                    <a:lnTo>
                      <a:pt x="126" y="126"/>
                    </a:lnTo>
                    <a:lnTo>
                      <a:pt x="126" y="120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68" y="120"/>
                    </a:lnTo>
                    <a:lnTo>
                      <a:pt x="174" y="120"/>
                    </a:lnTo>
                    <a:lnTo>
                      <a:pt x="174" y="114"/>
                    </a:lnTo>
                    <a:lnTo>
                      <a:pt x="174" y="120"/>
                    </a:lnTo>
                    <a:lnTo>
                      <a:pt x="186" y="120"/>
                    </a:lnTo>
                    <a:lnTo>
                      <a:pt x="192" y="126"/>
                    </a:lnTo>
                    <a:lnTo>
                      <a:pt x="198" y="132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8"/>
                    </a:lnTo>
                    <a:lnTo>
                      <a:pt x="216" y="144"/>
                    </a:lnTo>
                    <a:lnTo>
                      <a:pt x="240" y="162"/>
                    </a:lnTo>
                    <a:lnTo>
                      <a:pt x="240" y="168"/>
                    </a:lnTo>
                    <a:lnTo>
                      <a:pt x="234" y="168"/>
                    </a:lnTo>
                    <a:lnTo>
                      <a:pt x="234" y="174"/>
                    </a:lnTo>
                    <a:lnTo>
                      <a:pt x="234" y="180"/>
                    </a:lnTo>
                    <a:lnTo>
                      <a:pt x="234" y="186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6" y="198"/>
                    </a:lnTo>
                    <a:lnTo>
                      <a:pt x="252" y="192"/>
                    </a:lnTo>
                    <a:lnTo>
                      <a:pt x="258" y="192"/>
                    </a:lnTo>
                    <a:lnTo>
                      <a:pt x="264" y="192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2" y="180"/>
                    </a:lnTo>
                    <a:lnTo>
                      <a:pt x="288" y="180"/>
                    </a:lnTo>
                    <a:lnTo>
                      <a:pt x="288" y="174"/>
                    </a:lnTo>
                    <a:lnTo>
                      <a:pt x="294" y="174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2" name="Freeform 15">
                <a:extLst>
                  <a:ext uri="{FF2B5EF4-FFF2-40B4-BE49-F238E27FC236}">
                    <a16:creationId xmlns:a16="http://schemas.microsoft.com/office/drawing/2014/main" id="{258C1FCF-F63F-4832-B6E6-F4690ACEE8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7196455"/>
                <a:ext cx="806254" cy="962343"/>
              </a:xfrm>
              <a:custGeom>
                <a:avLst/>
                <a:gdLst>
                  <a:gd name="T0" fmla="*/ 321677173 w 241"/>
                  <a:gd name="T1" fmla="*/ 820316428 h 288"/>
                  <a:gd name="T2" fmla="*/ 361885525 w 241"/>
                  <a:gd name="T3" fmla="*/ 546876823 h 288"/>
                  <a:gd name="T4" fmla="*/ 281466232 w 241"/>
                  <a:gd name="T5" fmla="*/ 239258759 h 288"/>
                  <a:gd name="T6" fmla="*/ 522724111 w 241"/>
                  <a:gd name="T7" fmla="*/ 239258759 h 288"/>
                  <a:gd name="T8" fmla="*/ 562932463 w 241"/>
                  <a:gd name="T9" fmla="*/ 341798909 h 288"/>
                  <a:gd name="T10" fmla="*/ 683562698 w 241"/>
                  <a:gd name="T11" fmla="*/ 410158214 h 288"/>
                  <a:gd name="T12" fmla="*/ 763981991 w 241"/>
                  <a:gd name="T13" fmla="*/ 341798909 h 288"/>
                  <a:gd name="T14" fmla="*/ 763981991 w 241"/>
                  <a:gd name="T15" fmla="*/ 205080300 h 288"/>
                  <a:gd name="T16" fmla="*/ 884609636 w 241"/>
                  <a:gd name="T17" fmla="*/ 136718609 h 288"/>
                  <a:gd name="T18" fmla="*/ 1005237282 w 241"/>
                  <a:gd name="T19" fmla="*/ 136718609 h 288"/>
                  <a:gd name="T20" fmla="*/ 1045448223 w 241"/>
                  <a:gd name="T21" fmla="*/ 102540150 h 288"/>
                  <a:gd name="T22" fmla="*/ 1166075868 w 241"/>
                  <a:gd name="T23" fmla="*/ 34180846 h 288"/>
                  <a:gd name="T24" fmla="*/ 1246495161 w 241"/>
                  <a:gd name="T25" fmla="*/ 34180846 h 288"/>
                  <a:gd name="T26" fmla="*/ 1246495161 w 241"/>
                  <a:gd name="T27" fmla="*/ 102540150 h 288"/>
                  <a:gd name="T28" fmla="*/ 1286706102 w 241"/>
                  <a:gd name="T29" fmla="*/ 136718609 h 288"/>
                  <a:gd name="T30" fmla="*/ 1333616709 w 241"/>
                  <a:gd name="T31" fmla="*/ 205080300 h 288"/>
                  <a:gd name="T32" fmla="*/ 1373825061 w 241"/>
                  <a:gd name="T33" fmla="*/ 273439605 h 288"/>
                  <a:gd name="T34" fmla="*/ 1373825061 w 241"/>
                  <a:gd name="T35" fmla="*/ 307618064 h 288"/>
                  <a:gd name="T36" fmla="*/ 1454244355 w 241"/>
                  <a:gd name="T37" fmla="*/ 375977368 h 288"/>
                  <a:gd name="T38" fmla="*/ 1494455296 w 241"/>
                  <a:gd name="T39" fmla="*/ 375977368 h 288"/>
                  <a:gd name="T40" fmla="*/ 1494455296 w 241"/>
                  <a:gd name="T41" fmla="*/ 410158214 h 288"/>
                  <a:gd name="T42" fmla="*/ 1534663648 w 241"/>
                  <a:gd name="T43" fmla="*/ 444339060 h 288"/>
                  <a:gd name="T44" fmla="*/ 1534663648 w 241"/>
                  <a:gd name="T45" fmla="*/ 512698364 h 288"/>
                  <a:gd name="T46" fmla="*/ 1574874589 w 241"/>
                  <a:gd name="T47" fmla="*/ 546876823 h 288"/>
                  <a:gd name="T48" fmla="*/ 1574874589 w 241"/>
                  <a:gd name="T49" fmla="*/ 581057669 h 288"/>
                  <a:gd name="T50" fmla="*/ 1494455296 w 241"/>
                  <a:gd name="T51" fmla="*/ 649416973 h 288"/>
                  <a:gd name="T52" fmla="*/ 1534663648 w 241"/>
                  <a:gd name="T53" fmla="*/ 786135582 h 288"/>
                  <a:gd name="T54" fmla="*/ 1494455296 w 241"/>
                  <a:gd name="T55" fmla="*/ 888675733 h 288"/>
                  <a:gd name="T56" fmla="*/ 1414036002 w 241"/>
                  <a:gd name="T57" fmla="*/ 922856578 h 288"/>
                  <a:gd name="T58" fmla="*/ 1333616709 w 241"/>
                  <a:gd name="T59" fmla="*/ 1025396728 h 288"/>
                  <a:gd name="T60" fmla="*/ 1333616709 w 241"/>
                  <a:gd name="T61" fmla="*/ 1093756033 h 288"/>
                  <a:gd name="T62" fmla="*/ 1246495161 w 241"/>
                  <a:gd name="T63" fmla="*/ 1196293796 h 288"/>
                  <a:gd name="T64" fmla="*/ 1206286809 w 241"/>
                  <a:gd name="T65" fmla="*/ 1162115338 h 288"/>
                  <a:gd name="T66" fmla="*/ 1085656575 w 241"/>
                  <a:gd name="T67" fmla="*/ 1230474642 h 288"/>
                  <a:gd name="T68" fmla="*/ 1005237282 w 241"/>
                  <a:gd name="T69" fmla="*/ 1264655488 h 288"/>
                  <a:gd name="T70" fmla="*/ 965028929 w 241"/>
                  <a:gd name="T71" fmla="*/ 1196293796 h 288"/>
                  <a:gd name="T72" fmla="*/ 924817988 w 241"/>
                  <a:gd name="T73" fmla="*/ 1162115338 h 288"/>
                  <a:gd name="T74" fmla="*/ 844401284 w 241"/>
                  <a:gd name="T75" fmla="*/ 1196293796 h 288"/>
                  <a:gd name="T76" fmla="*/ 763981991 w 241"/>
                  <a:gd name="T77" fmla="*/ 1230474642 h 288"/>
                  <a:gd name="T78" fmla="*/ 763981991 w 241"/>
                  <a:gd name="T79" fmla="*/ 1298833947 h 288"/>
                  <a:gd name="T80" fmla="*/ 804190343 w 241"/>
                  <a:gd name="T81" fmla="*/ 1333014792 h 288"/>
                  <a:gd name="T82" fmla="*/ 763981991 w 241"/>
                  <a:gd name="T83" fmla="*/ 1367193251 h 288"/>
                  <a:gd name="T84" fmla="*/ 723771050 w 241"/>
                  <a:gd name="T85" fmla="*/ 1401374097 h 288"/>
                  <a:gd name="T86" fmla="*/ 683562698 w 241"/>
                  <a:gd name="T87" fmla="*/ 1435554942 h 288"/>
                  <a:gd name="T88" fmla="*/ 723771050 w 241"/>
                  <a:gd name="T89" fmla="*/ 1503914247 h 288"/>
                  <a:gd name="T90" fmla="*/ 683562698 w 241"/>
                  <a:gd name="T91" fmla="*/ 1538092706 h 288"/>
                  <a:gd name="T92" fmla="*/ 643351757 w 241"/>
                  <a:gd name="T93" fmla="*/ 1572273552 h 288"/>
                  <a:gd name="T94" fmla="*/ 603143404 w 241"/>
                  <a:gd name="T95" fmla="*/ 1640632856 h 288"/>
                  <a:gd name="T96" fmla="*/ 522724111 w 241"/>
                  <a:gd name="T97" fmla="*/ 1606452010 h 288"/>
                  <a:gd name="T98" fmla="*/ 442304818 w 241"/>
                  <a:gd name="T99" fmla="*/ 1503914247 h 288"/>
                  <a:gd name="T100" fmla="*/ 281466232 w 241"/>
                  <a:gd name="T101" fmla="*/ 1435554942 h 288"/>
                  <a:gd name="T102" fmla="*/ 80419293 w 241"/>
                  <a:gd name="T103" fmla="*/ 1435554942 h 288"/>
                  <a:gd name="T104" fmla="*/ 0 w 241"/>
                  <a:gd name="T105" fmla="*/ 1367193251 h 288"/>
                  <a:gd name="T106" fmla="*/ 40208352 w 241"/>
                  <a:gd name="T107" fmla="*/ 1196293796 h 288"/>
                  <a:gd name="T108" fmla="*/ 241257880 w 241"/>
                  <a:gd name="T109" fmla="*/ 1298833947 h 288"/>
                  <a:gd name="T110" fmla="*/ 241257880 w 241"/>
                  <a:gd name="T111" fmla="*/ 1127934492 h 2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1" h="288">
                    <a:moveTo>
                      <a:pt x="48" y="186"/>
                    </a:moveTo>
                    <a:lnTo>
                      <a:pt x="48" y="180"/>
                    </a:lnTo>
                    <a:lnTo>
                      <a:pt x="54" y="162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48" y="144"/>
                    </a:lnTo>
                    <a:lnTo>
                      <a:pt x="48" y="138"/>
                    </a:lnTo>
                    <a:lnTo>
                      <a:pt x="48" y="132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4" y="60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14" y="36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0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86" y="12"/>
                    </a:lnTo>
                    <a:lnTo>
                      <a:pt x="192" y="18"/>
                    </a:lnTo>
                    <a:lnTo>
                      <a:pt x="186" y="18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9" y="36"/>
                    </a:lnTo>
                    <a:lnTo>
                      <a:pt x="199" y="42"/>
                    </a:lnTo>
                    <a:lnTo>
                      <a:pt x="205" y="42"/>
                    </a:lnTo>
                    <a:lnTo>
                      <a:pt x="205" y="48"/>
                    </a:lnTo>
                    <a:lnTo>
                      <a:pt x="205" y="54"/>
                    </a:lnTo>
                    <a:lnTo>
                      <a:pt x="205" y="60"/>
                    </a:lnTo>
                    <a:lnTo>
                      <a:pt x="211" y="60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23" y="66"/>
                    </a:lnTo>
                    <a:lnTo>
                      <a:pt x="223" y="72"/>
                    </a:lnTo>
                    <a:lnTo>
                      <a:pt x="229" y="78"/>
                    </a:lnTo>
                    <a:lnTo>
                      <a:pt x="229" y="72"/>
                    </a:lnTo>
                    <a:lnTo>
                      <a:pt x="229" y="78"/>
                    </a:lnTo>
                    <a:lnTo>
                      <a:pt x="229" y="84"/>
                    </a:lnTo>
                    <a:lnTo>
                      <a:pt x="229" y="90"/>
                    </a:lnTo>
                    <a:lnTo>
                      <a:pt x="235" y="90"/>
                    </a:lnTo>
                    <a:lnTo>
                      <a:pt x="235" y="96"/>
                    </a:lnTo>
                    <a:lnTo>
                      <a:pt x="241" y="96"/>
                    </a:lnTo>
                    <a:lnTo>
                      <a:pt x="241" y="102"/>
                    </a:lnTo>
                    <a:lnTo>
                      <a:pt x="235" y="102"/>
                    </a:lnTo>
                    <a:lnTo>
                      <a:pt x="235" y="108"/>
                    </a:lnTo>
                    <a:lnTo>
                      <a:pt x="229" y="108"/>
                    </a:lnTo>
                    <a:lnTo>
                      <a:pt x="229" y="114"/>
                    </a:lnTo>
                    <a:lnTo>
                      <a:pt x="223" y="114"/>
                    </a:lnTo>
                    <a:lnTo>
                      <a:pt x="223" y="120"/>
                    </a:lnTo>
                    <a:lnTo>
                      <a:pt x="223" y="132"/>
                    </a:lnTo>
                    <a:lnTo>
                      <a:pt x="229" y="138"/>
                    </a:lnTo>
                    <a:lnTo>
                      <a:pt x="229" y="144"/>
                    </a:lnTo>
                    <a:lnTo>
                      <a:pt x="223" y="150"/>
                    </a:lnTo>
                    <a:lnTo>
                      <a:pt x="223" y="156"/>
                    </a:lnTo>
                    <a:lnTo>
                      <a:pt x="217" y="156"/>
                    </a:lnTo>
                    <a:lnTo>
                      <a:pt x="217" y="162"/>
                    </a:lnTo>
                    <a:lnTo>
                      <a:pt x="211" y="162"/>
                    </a:lnTo>
                    <a:lnTo>
                      <a:pt x="211" y="168"/>
                    </a:lnTo>
                    <a:lnTo>
                      <a:pt x="205" y="174"/>
                    </a:lnTo>
                    <a:lnTo>
                      <a:pt x="205" y="180"/>
                    </a:lnTo>
                    <a:lnTo>
                      <a:pt x="199" y="180"/>
                    </a:lnTo>
                    <a:lnTo>
                      <a:pt x="199" y="186"/>
                    </a:lnTo>
                    <a:lnTo>
                      <a:pt x="199" y="192"/>
                    </a:lnTo>
                    <a:lnTo>
                      <a:pt x="192" y="198"/>
                    </a:lnTo>
                    <a:lnTo>
                      <a:pt x="192" y="204"/>
                    </a:lnTo>
                    <a:lnTo>
                      <a:pt x="192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0" y="204"/>
                    </a:lnTo>
                    <a:lnTo>
                      <a:pt x="174" y="204"/>
                    </a:lnTo>
                    <a:lnTo>
                      <a:pt x="168" y="210"/>
                    </a:lnTo>
                    <a:lnTo>
                      <a:pt x="168" y="216"/>
                    </a:lnTo>
                    <a:lnTo>
                      <a:pt x="162" y="216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0" y="222"/>
                    </a:lnTo>
                    <a:lnTo>
                      <a:pt x="150" y="216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8" y="204"/>
                    </a:lnTo>
                    <a:lnTo>
                      <a:pt x="132" y="204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0" y="210"/>
                    </a:lnTo>
                    <a:lnTo>
                      <a:pt x="114" y="216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14" y="222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0" y="234"/>
                    </a:lnTo>
                    <a:lnTo>
                      <a:pt x="120" y="240"/>
                    </a:lnTo>
                    <a:lnTo>
                      <a:pt x="114" y="240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52"/>
                    </a:lnTo>
                    <a:lnTo>
                      <a:pt x="102" y="252"/>
                    </a:lnTo>
                    <a:lnTo>
                      <a:pt x="108" y="258"/>
                    </a:lnTo>
                    <a:lnTo>
                      <a:pt x="108" y="264"/>
                    </a:lnTo>
                    <a:lnTo>
                      <a:pt x="114" y="264"/>
                    </a:lnTo>
                    <a:lnTo>
                      <a:pt x="114" y="270"/>
                    </a:lnTo>
                    <a:lnTo>
                      <a:pt x="108" y="264"/>
                    </a:lnTo>
                    <a:lnTo>
                      <a:pt x="108" y="270"/>
                    </a:lnTo>
                    <a:lnTo>
                      <a:pt x="102" y="270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6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2"/>
                    </a:lnTo>
                    <a:lnTo>
                      <a:pt x="72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48" y="258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18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0" y="246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6"/>
                    </a:lnTo>
                    <a:lnTo>
                      <a:pt x="24" y="222"/>
                    </a:lnTo>
                    <a:lnTo>
                      <a:pt x="36" y="228"/>
                    </a:lnTo>
                    <a:lnTo>
                      <a:pt x="42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8" y="186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3" name="Freeform 16">
                <a:extLst>
                  <a:ext uri="{FF2B5EF4-FFF2-40B4-BE49-F238E27FC236}">
                    <a16:creationId xmlns:a16="http://schemas.microsoft.com/office/drawing/2014/main" id="{B5013677-F233-494C-A495-F8A3129109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55166" y="6516370"/>
                <a:ext cx="1460695" cy="1602423"/>
              </a:xfrm>
              <a:custGeom>
                <a:avLst/>
                <a:gdLst>
                  <a:gd name="T0" fmla="*/ 1318574948 w 438"/>
                  <a:gd name="T1" fmla="*/ 1057618388 h 480"/>
                  <a:gd name="T2" fmla="*/ 1318574948 w 438"/>
                  <a:gd name="T3" fmla="*/ 921150115 h 480"/>
                  <a:gd name="T4" fmla="*/ 1358530279 w 438"/>
                  <a:gd name="T5" fmla="*/ 818800102 h 480"/>
                  <a:gd name="T6" fmla="*/ 1438443521 w 438"/>
                  <a:gd name="T7" fmla="*/ 750568350 h 480"/>
                  <a:gd name="T8" fmla="*/ 1478401433 w 438"/>
                  <a:gd name="T9" fmla="*/ 682334213 h 480"/>
                  <a:gd name="T10" fmla="*/ 1478401433 w 438"/>
                  <a:gd name="T11" fmla="*/ 614100077 h 480"/>
                  <a:gd name="T12" fmla="*/ 1518356764 w 438"/>
                  <a:gd name="T13" fmla="*/ 511750064 h 480"/>
                  <a:gd name="T14" fmla="*/ 1558314675 w 438"/>
                  <a:gd name="T15" fmla="*/ 409400051 h 480"/>
                  <a:gd name="T16" fmla="*/ 1638227917 w 438"/>
                  <a:gd name="T17" fmla="*/ 375284175 h 480"/>
                  <a:gd name="T18" fmla="*/ 1638227917 w 438"/>
                  <a:gd name="T19" fmla="*/ 307050038 h 480"/>
                  <a:gd name="T20" fmla="*/ 1678185829 w 438"/>
                  <a:gd name="T21" fmla="*/ 238815902 h 480"/>
                  <a:gd name="T22" fmla="*/ 1598270006 w 438"/>
                  <a:gd name="T23" fmla="*/ 170584149 h 480"/>
                  <a:gd name="T24" fmla="*/ 1678185829 w 438"/>
                  <a:gd name="T25" fmla="*/ 102350013 h 480"/>
                  <a:gd name="T26" fmla="*/ 1758099071 w 438"/>
                  <a:gd name="T27" fmla="*/ 34115876 h 480"/>
                  <a:gd name="T28" fmla="*/ 1957883467 w 438"/>
                  <a:gd name="T29" fmla="*/ 68234137 h 480"/>
                  <a:gd name="T30" fmla="*/ 1957883467 w 438"/>
                  <a:gd name="T31" fmla="*/ 136465889 h 480"/>
                  <a:gd name="T32" fmla="*/ 1877967644 w 438"/>
                  <a:gd name="T33" fmla="*/ 170584149 h 480"/>
                  <a:gd name="T34" fmla="*/ 1997838798 w 438"/>
                  <a:gd name="T35" fmla="*/ 238815902 h 480"/>
                  <a:gd name="T36" fmla="*/ 2077752040 w 438"/>
                  <a:gd name="T37" fmla="*/ 204700026 h 480"/>
                  <a:gd name="T38" fmla="*/ 2147483647 w 438"/>
                  <a:gd name="T39" fmla="*/ 136465889 h 480"/>
                  <a:gd name="T40" fmla="*/ 2147483647 w 438"/>
                  <a:gd name="T41" fmla="*/ 341168299 h 480"/>
                  <a:gd name="T42" fmla="*/ 2147483647 w 438"/>
                  <a:gd name="T43" fmla="*/ 375284175 h 480"/>
                  <a:gd name="T44" fmla="*/ 2147483647 w 438"/>
                  <a:gd name="T45" fmla="*/ 477634188 h 480"/>
                  <a:gd name="T46" fmla="*/ 2147483647 w 438"/>
                  <a:gd name="T47" fmla="*/ 545868325 h 480"/>
                  <a:gd name="T48" fmla="*/ 2147483647 w 438"/>
                  <a:gd name="T49" fmla="*/ 818800102 h 480"/>
                  <a:gd name="T50" fmla="*/ 2147483647 w 438"/>
                  <a:gd name="T51" fmla="*/ 1159968401 h 480"/>
                  <a:gd name="T52" fmla="*/ 2147483647 w 438"/>
                  <a:gd name="T53" fmla="*/ 1569368452 h 480"/>
                  <a:gd name="T54" fmla="*/ 2147483647 w 438"/>
                  <a:gd name="T55" fmla="*/ 1637602589 h 480"/>
                  <a:gd name="T56" fmla="*/ 2147483647 w 438"/>
                  <a:gd name="T57" fmla="*/ 1739952602 h 480"/>
                  <a:gd name="T58" fmla="*/ 2147483647 w 438"/>
                  <a:gd name="T59" fmla="*/ 1774068478 h 480"/>
                  <a:gd name="T60" fmla="*/ 2147483647 w 438"/>
                  <a:gd name="T61" fmla="*/ 1842302615 h 480"/>
                  <a:gd name="T62" fmla="*/ 1877967644 w 438"/>
                  <a:gd name="T63" fmla="*/ 1842302615 h 480"/>
                  <a:gd name="T64" fmla="*/ 1917925555 w 438"/>
                  <a:gd name="T65" fmla="*/ 2081118516 h 480"/>
                  <a:gd name="T66" fmla="*/ 2117709951 w 438"/>
                  <a:gd name="T67" fmla="*/ 2147483647 h 480"/>
                  <a:gd name="T68" fmla="*/ 1997838798 w 438"/>
                  <a:gd name="T69" fmla="*/ 2147483647 h 480"/>
                  <a:gd name="T70" fmla="*/ 1758099071 w 438"/>
                  <a:gd name="T71" fmla="*/ 2147483647 h 480"/>
                  <a:gd name="T72" fmla="*/ 1518356764 w 438"/>
                  <a:gd name="T73" fmla="*/ 2147483647 h 480"/>
                  <a:gd name="T74" fmla="*/ 1278617037 w 438"/>
                  <a:gd name="T75" fmla="*/ 2147483647 h 480"/>
                  <a:gd name="T76" fmla="*/ 958961487 w 438"/>
                  <a:gd name="T77" fmla="*/ 2147483647 h 480"/>
                  <a:gd name="T78" fmla="*/ 839092914 w 438"/>
                  <a:gd name="T79" fmla="*/ 2147483647 h 480"/>
                  <a:gd name="T80" fmla="*/ 719221761 w 438"/>
                  <a:gd name="T81" fmla="*/ 2147483647 h 480"/>
                  <a:gd name="T82" fmla="*/ 559395276 w 438"/>
                  <a:gd name="T83" fmla="*/ 2147483647 h 480"/>
                  <a:gd name="T84" fmla="*/ 519437365 w 438"/>
                  <a:gd name="T85" fmla="*/ 2147483647 h 480"/>
                  <a:gd name="T86" fmla="*/ 439524123 w 438"/>
                  <a:gd name="T87" fmla="*/ 2147483647 h 480"/>
                  <a:gd name="T88" fmla="*/ 359610880 w 438"/>
                  <a:gd name="T89" fmla="*/ 2147483647 h 480"/>
                  <a:gd name="T90" fmla="*/ 279697638 w 438"/>
                  <a:gd name="T91" fmla="*/ 2115236777 h 480"/>
                  <a:gd name="T92" fmla="*/ 239739727 w 438"/>
                  <a:gd name="T93" fmla="*/ 2115236777 h 480"/>
                  <a:gd name="T94" fmla="*/ 199784396 w 438"/>
                  <a:gd name="T95" fmla="*/ 2047002640 h 480"/>
                  <a:gd name="T96" fmla="*/ 119871154 w 438"/>
                  <a:gd name="T97" fmla="*/ 2012886764 h 480"/>
                  <a:gd name="T98" fmla="*/ 79913242 w 438"/>
                  <a:gd name="T99" fmla="*/ 1978768504 h 480"/>
                  <a:gd name="T100" fmla="*/ 39957911 w 438"/>
                  <a:gd name="T101" fmla="*/ 1876418491 h 480"/>
                  <a:gd name="T102" fmla="*/ 79913242 w 438"/>
                  <a:gd name="T103" fmla="*/ 1774068478 h 480"/>
                  <a:gd name="T104" fmla="*/ 159826484 w 438"/>
                  <a:gd name="T105" fmla="*/ 1739952602 h 480"/>
                  <a:gd name="T106" fmla="*/ 199784396 w 438"/>
                  <a:gd name="T107" fmla="*/ 1671718465 h 480"/>
                  <a:gd name="T108" fmla="*/ 239739727 w 438"/>
                  <a:gd name="T109" fmla="*/ 1569368452 h 480"/>
                  <a:gd name="T110" fmla="*/ 199784396 w 438"/>
                  <a:gd name="T111" fmla="*/ 1501134316 h 480"/>
                  <a:gd name="T112" fmla="*/ 159826484 w 438"/>
                  <a:gd name="T113" fmla="*/ 1398784303 h 480"/>
                  <a:gd name="T114" fmla="*/ 279697638 w 438"/>
                  <a:gd name="T115" fmla="*/ 1228202538 h 480"/>
                  <a:gd name="T116" fmla="*/ 359610880 w 438"/>
                  <a:gd name="T117" fmla="*/ 1125852525 h 480"/>
                  <a:gd name="T118" fmla="*/ 958961487 w 438"/>
                  <a:gd name="T119" fmla="*/ 1057618388 h 480"/>
                  <a:gd name="T120" fmla="*/ 919006157 w 438"/>
                  <a:gd name="T121" fmla="*/ 1194084277 h 480"/>
                  <a:gd name="T122" fmla="*/ 998919399 w 438"/>
                  <a:gd name="T123" fmla="*/ 1296434290 h 480"/>
                  <a:gd name="T124" fmla="*/ 1238659126 w 438"/>
                  <a:gd name="T125" fmla="*/ 1228202538 h 4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38" h="480">
                    <a:moveTo>
                      <a:pt x="192" y="210"/>
                    </a:moveTo>
                    <a:lnTo>
                      <a:pt x="192" y="210"/>
                    </a:lnTo>
                    <a:lnTo>
                      <a:pt x="198" y="210"/>
                    </a:lnTo>
                    <a:lnTo>
                      <a:pt x="198" y="204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198" y="186"/>
                    </a:lnTo>
                    <a:lnTo>
                      <a:pt x="198" y="180"/>
                    </a:lnTo>
                    <a:lnTo>
                      <a:pt x="204" y="180"/>
                    </a:lnTo>
                    <a:lnTo>
                      <a:pt x="204" y="174"/>
                    </a:lnTo>
                    <a:lnTo>
                      <a:pt x="204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44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2"/>
                    </a:lnTo>
                    <a:lnTo>
                      <a:pt x="216" y="126"/>
                    </a:lnTo>
                    <a:lnTo>
                      <a:pt x="216" y="120"/>
                    </a:lnTo>
                    <a:lnTo>
                      <a:pt x="222" y="120"/>
                    </a:lnTo>
                    <a:lnTo>
                      <a:pt x="222" y="114"/>
                    </a:lnTo>
                    <a:lnTo>
                      <a:pt x="222" y="108"/>
                    </a:lnTo>
                    <a:lnTo>
                      <a:pt x="228" y="108"/>
                    </a:lnTo>
                    <a:lnTo>
                      <a:pt x="222" y="108"/>
                    </a:lnTo>
                    <a:lnTo>
                      <a:pt x="222" y="102"/>
                    </a:lnTo>
                    <a:lnTo>
                      <a:pt x="228" y="102"/>
                    </a:lnTo>
                    <a:lnTo>
                      <a:pt x="228" y="96"/>
                    </a:lnTo>
                    <a:lnTo>
                      <a:pt x="228" y="90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78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60"/>
                    </a:lnTo>
                    <a:lnTo>
                      <a:pt x="246" y="60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46" y="54"/>
                    </a:lnTo>
                    <a:lnTo>
                      <a:pt x="246" y="48"/>
                    </a:lnTo>
                    <a:lnTo>
                      <a:pt x="246" y="42"/>
                    </a:lnTo>
                    <a:lnTo>
                      <a:pt x="252" y="42"/>
                    </a:lnTo>
                    <a:lnTo>
                      <a:pt x="252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0" y="30"/>
                    </a:lnTo>
                    <a:lnTo>
                      <a:pt x="240" y="24"/>
                    </a:lnTo>
                    <a:lnTo>
                      <a:pt x="246" y="24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64" y="6"/>
                    </a:lnTo>
                    <a:lnTo>
                      <a:pt x="282" y="6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0" y="18"/>
                    </a:lnTo>
                    <a:lnTo>
                      <a:pt x="294" y="18"/>
                    </a:lnTo>
                    <a:lnTo>
                      <a:pt x="294" y="24"/>
                    </a:lnTo>
                    <a:lnTo>
                      <a:pt x="288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12" y="36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24"/>
                    </a:lnTo>
                    <a:lnTo>
                      <a:pt x="330" y="30"/>
                    </a:lnTo>
                    <a:lnTo>
                      <a:pt x="348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6" y="48"/>
                    </a:lnTo>
                    <a:lnTo>
                      <a:pt x="366" y="54"/>
                    </a:lnTo>
                    <a:lnTo>
                      <a:pt x="366" y="60"/>
                    </a:lnTo>
                    <a:lnTo>
                      <a:pt x="366" y="66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8" y="60"/>
                    </a:lnTo>
                    <a:lnTo>
                      <a:pt x="378" y="66"/>
                    </a:lnTo>
                    <a:lnTo>
                      <a:pt x="384" y="72"/>
                    </a:lnTo>
                    <a:lnTo>
                      <a:pt x="384" y="78"/>
                    </a:lnTo>
                    <a:lnTo>
                      <a:pt x="384" y="84"/>
                    </a:lnTo>
                    <a:lnTo>
                      <a:pt x="390" y="84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20" y="78"/>
                    </a:lnTo>
                    <a:lnTo>
                      <a:pt x="426" y="96"/>
                    </a:lnTo>
                    <a:lnTo>
                      <a:pt x="432" y="96"/>
                    </a:lnTo>
                    <a:lnTo>
                      <a:pt x="432" y="102"/>
                    </a:lnTo>
                    <a:lnTo>
                      <a:pt x="432" y="108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38" y="126"/>
                    </a:lnTo>
                    <a:lnTo>
                      <a:pt x="432" y="138"/>
                    </a:lnTo>
                    <a:lnTo>
                      <a:pt x="432" y="144"/>
                    </a:lnTo>
                    <a:lnTo>
                      <a:pt x="426" y="144"/>
                    </a:lnTo>
                    <a:lnTo>
                      <a:pt x="426" y="150"/>
                    </a:lnTo>
                    <a:lnTo>
                      <a:pt x="426" y="156"/>
                    </a:lnTo>
                    <a:lnTo>
                      <a:pt x="432" y="162"/>
                    </a:lnTo>
                    <a:lnTo>
                      <a:pt x="426" y="174"/>
                    </a:lnTo>
                    <a:lnTo>
                      <a:pt x="420" y="180"/>
                    </a:lnTo>
                    <a:lnTo>
                      <a:pt x="420" y="186"/>
                    </a:lnTo>
                    <a:lnTo>
                      <a:pt x="420" y="192"/>
                    </a:lnTo>
                    <a:lnTo>
                      <a:pt x="414" y="198"/>
                    </a:lnTo>
                    <a:lnTo>
                      <a:pt x="414" y="204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14" y="222"/>
                    </a:lnTo>
                    <a:lnTo>
                      <a:pt x="414" y="228"/>
                    </a:lnTo>
                    <a:lnTo>
                      <a:pt x="414" y="240"/>
                    </a:lnTo>
                    <a:lnTo>
                      <a:pt x="420" y="246"/>
                    </a:lnTo>
                    <a:lnTo>
                      <a:pt x="426" y="258"/>
                    </a:lnTo>
                    <a:lnTo>
                      <a:pt x="426" y="264"/>
                    </a:lnTo>
                    <a:lnTo>
                      <a:pt x="426" y="270"/>
                    </a:lnTo>
                    <a:lnTo>
                      <a:pt x="426" y="276"/>
                    </a:lnTo>
                    <a:lnTo>
                      <a:pt x="426" y="282"/>
                    </a:lnTo>
                    <a:lnTo>
                      <a:pt x="420" y="288"/>
                    </a:lnTo>
                    <a:lnTo>
                      <a:pt x="414" y="282"/>
                    </a:lnTo>
                    <a:lnTo>
                      <a:pt x="408" y="282"/>
                    </a:lnTo>
                    <a:lnTo>
                      <a:pt x="402" y="282"/>
                    </a:lnTo>
                    <a:lnTo>
                      <a:pt x="396" y="288"/>
                    </a:lnTo>
                    <a:lnTo>
                      <a:pt x="390" y="288"/>
                    </a:lnTo>
                    <a:lnTo>
                      <a:pt x="384" y="288"/>
                    </a:lnTo>
                    <a:lnTo>
                      <a:pt x="384" y="294"/>
                    </a:lnTo>
                    <a:lnTo>
                      <a:pt x="378" y="294"/>
                    </a:lnTo>
                    <a:lnTo>
                      <a:pt x="372" y="300"/>
                    </a:lnTo>
                    <a:lnTo>
                      <a:pt x="366" y="300"/>
                    </a:lnTo>
                    <a:lnTo>
                      <a:pt x="366" y="306"/>
                    </a:lnTo>
                    <a:lnTo>
                      <a:pt x="360" y="312"/>
                    </a:lnTo>
                    <a:lnTo>
                      <a:pt x="354" y="312"/>
                    </a:lnTo>
                    <a:lnTo>
                      <a:pt x="348" y="312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36" y="318"/>
                    </a:lnTo>
                    <a:lnTo>
                      <a:pt x="330" y="318"/>
                    </a:lnTo>
                    <a:lnTo>
                      <a:pt x="324" y="318"/>
                    </a:lnTo>
                    <a:lnTo>
                      <a:pt x="324" y="324"/>
                    </a:lnTo>
                    <a:lnTo>
                      <a:pt x="318" y="330"/>
                    </a:lnTo>
                    <a:lnTo>
                      <a:pt x="318" y="336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06" y="342"/>
                    </a:lnTo>
                    <a:lnTo>
                      <a:pt x="306" y="336"/>
                    </a:lnTo>
                    <a:lnTo>
                      <a:pt x="300" y="330"/>
                    </a:lnTo>
                    <a:lnTo>
                      <a:pt x="300" y="324"/>
                    </a:lnTo>
                    <a:lnTo>
                      <a:pt x="294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2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2"/>
                    </a:lnTo>
                    <a:lnTo>
                      <a:pt x="276" y="348"/>
                    </a:lnTo>
                    <a:lnTo>
                      <a:pt x="282" y="348"/>
                    </a:lnTo>
                    <a:lnTo>
                      <a:pt x="282" y="354"/>
                    </a:lnTo>
                    <a:lnTo>
                      <a:pt x="282" y="360"/>
                    </a:lnTo>
                    <a:lnTo>
                      <a:pt x="288" y="366"/>
                    </a:lnTo>
                    <a:lnTo>
                      <a:pt x="288" y="372"/>
                    </a:lnTo>
                    <a:lnTo>
                      <a:pt x="288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300" y="390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06" y="402"/>
                    </a:lnTo>
                    <a:lnTo>
                      <a:pt x="312" y="402"/>
                    </a:lnTo>
                    <a:lnTo>
                      <a:pt x="318" y="408"/>
                    </a:lnTo>
                    <a:lnTo>
                      <a:pt x="318" y="414"/>
                    </a:lnTo>
                    <a:lnTo>
                      <a:pt x="318" y="420"/>
                    </a:lnTo>
                    <a:lnTo>
                      <a:pt x="312" y="426"/>
                    </a:lnTo>
                    <a:lnTo>
                      <a:pt x="312" y="432"/>
                    </a:lnTo>
                    <a:lnTo>
                      <a:pt x="306" y="438"/>
                    </a:lnTo>
                    <a:lnTo>
                      <a:pt x="300" y="444"/>
                    </a:lnTo>
                    <a:lnTo>
                      <a:pt x="294" y="444"/>
                    </a:lnTo>
                    <a:lnTo>
                      <a:pt x="294" y="450"/>
                    </a:lnTo>
                    <a:lnTo>
                      <a:pt x="288" y="450"/>
                    </a:lnTo>
                    <a:lnTo>
                      <a:pt x="288" y="456"/>
                    </a:lnTo>
                    <a:lnTo>
                      <a:pt x="282" y="456"/>
                    </a:lnTo>
                    <a:lnTo>
                      <a:pt x="282" y="462"/>
                    </a:lnTo>
                    <a:lnTo>
                      <a:pt x="276" y="462"/>
                    </a:lnTo>
                    <a:lnTo>
                      <a:pt x="276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64" y="474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46" y="474"/>
                    </a:lnTo>
                    <a:lnTo>
                      <a:pt x="240" y="480"/>
                    </a:lnTo>
                    <a:lnTo>
                      <a:pt x="234" y="474"/>
                    </a:lnTo>
                    <a:lnTo>
                      <a:pt x="228" y="474"/>
                    </a:lnTo>
                    <a:lnTo>
                      <a:pt x="228" y="468"/>
                    </a:lnTo>
                    <a:lnTo>
                      <a:pt x="228" y="462"/>
                    </a:lnTo>
                    <a:lnTo>
                      <a:pt x="228" y="456"/>
                    </a:lnTo>
                    <a:lnTo>
                      <a:pt x="228" y="450"/>
                    </a:lnTo>
                    <a:lnTo>
                      <a:pt x="234" y="450"/>
                    </a:lnTo>
                    <a:lnTo>
                      <a:pt x="234" y="444"/>
                    </a:lnTo>
                    <a:lnTo>
                      <a:pt x="210" y="426"/>
                    </a:lnTo>
                    <a:lnTo>
                      <a:pt x="210" y="420"/>
                    </a:lnTo>
                    <a:lnTo>
                      <a:pt x="204" y="414"/>
                    </a:lnTo>
                    <a:lnTo>
                      <a:pt x="204" y="420"/>
                    </a:lnTo>
                    <a:lnTo>
                      <a:pt x="192" y="414"/>
                    </a:lnTo>
                    <a:lnTo>
                      <a:pt x="186" y="408"/>
                    </a:lnTo>
                    <a:lnTo>
                      <a:pt x="180" y="402"/>
                    </a:lnTo>
                    <a:lnTo>
                      <a:pt x="168" y="402"/>
                    </a:lnTo>
                    <a:lnTo>
                      <a:pt x="168" y="396"/>
                    </a:lnTo>
                    <a:lnTo>
                      <a:pt x="168" y="402"/>
                    </a:lnTo>
                    <a:lnTo>
                      <a:pt x="162" y="402"/>
                    </a:lnTo>
                    <a:lnTo>
                      <a:pt x="156" y="402"/>
                    </a:lnTo>
                    <a:lnTo>
                      <a:pt x="156" y="408"/>
                    </a:lnTo>
                    <a:lnTo>
                      <a:pt x="150" y="408"/>
                    </a:lnTo>
                    <a:lnTo>
                      <a:pt x="144" y="414"/>
                    </a:lnTo>
                    <a:lnTo>
                      <a:pt x="138" y="414"/>
                    </a:lnTo>
                    <a:lnTo>
                      <a:pt x="132" y="408"/>
                    </a:lnTo>
                    <a:lnTo>
                      <a:pt x="132" y="402"/>
                    </a:lnTo>
                    <a:lnTo>
                      <a:pt x="126" y="402"/>
                    </a:lnTo>
                    <a:lnTo>
                      <a:pt x="120" y="402"/>
                    </a:lnTo>
                    <a:lnTo>
                      <a:pt x="120" y="408"/>
                    </a:lnTo>
                    <a:lnTo>
                      <a:pt x="120" y="402"/>
                    </a:lnTo>
                    <a:lnTo>
                      <a:pt x="114" y="408"/>
                    </a:lnTo>
                    <a:lnTo>
                      <a:pt x="114" y="402"/>
                    </a:lnTo>
                    <a:lnTo>
                      <a:pt x="108" y="402"/>
                    </a:lnTo>
                    <a:lnTo>
                      <a:pt x="108" y="408"/>
                    </a:lnTo>
                    <a:lnTo>
                      <a:pt x="102" y="408"/>
                    </a:lnTo>
                    <a:lnTo>
                      <a:pt x="96" y="408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78" y="408"/>
                    </a:lnTo>
                    <a:lnTo>
                      <a:pt x="84" y="414"/>
                    </a:lnTo>
                    <a:lnTo>
                      <a:pt x="84" y="420"/>
                    </a:lnTo>
                    <a:lnTo>
                      <a:pt x="90" y="420"/>
                    </a:lnTo>
                    <a:lnTo>
                      <a:pt x="84" y="426"/>
                    </a:lnTo>
                    <a:lnTo>
                      <a:pt x="78" y="426"/>
                    </a:lnTo>
                    <a:lnTo>
                      <a:pt x="78" y="432"/>
                    </a:lnTo>
                    <a:lnTo>
                      <a:pt x="72" y="432"/>
                    </a:lnTo>
                    <a:lnTo>
                      <a:pt x="66" y="438"/>
                    </a:lnTo>
                    <a:lnTo>
                      <a:pt x="66" y="432"/>
                    </a:lnTo>
                    <a:lnTo>
                      <a:pt x="66" y="426"/>
                    </a:lnTo>
                    <a:lnTo>
                      <a:pt x="60" y="426"/>
                    </a:lnTo>
                    <a:lnTo>
                      <a:pt x="60" y="420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66" y="402"/>
                    </a:lnTo>
                    <a:lnTo>
                      <a:pt x="66" y="396"/>
                    </a:lnTo>
                    <a:lnTo>
                      <a:pt x="60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6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2" y="318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30" y="228"/>
                    </a:lnTo>
                    <a:lnTo>
                      <a:pt x="36" y="222"/>
                    </a:lnTo>
                    <a:lnTo>
                      <a:pt x="42" y="216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54" y="198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6" y="186"/>
                    </a:lnTo>
                    <a:lnTo>
                      <a:pt x="114" y="186"/>
                    </a:lnTo>
                    <a:lnTo>
                      <a:pt x="138" y="186"/>
                    </a:lnTo>
                    <a:lnTo>
                      <a:pt x="144" y="186"/>
                    </a:lnTo>
                    <a:lnTo>
                      <a:pt x="144" y="192"/>
                    </a:lnTo>
                    <a:lnTo>
                      <a:pt x="144" y="198"/>
                    </a:lnTo>
                    <a:lnTo>
                      <a:pt x="138" y="198"/>
                    </a:lnTo>
                    <a:lnTo>
                      <a:pt x="138" y="204"/>
                    </a:lnTo>
                    <a:lnTo>
                      <a:pt x="138" y="210"/>
                    </a:lnTo>
                    <a:lnTo>
                      <a:pt x="144" y="210"/>
                    </a:lnTo>
                    <a:lnTo>
                      <a:pt x="144" y="216"/>
                    </a:lnTo>
                    <a:lnTo>
                      <a:pt x="144" y="222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0" y="228"/>
                    </a:lnTo>
                    <a:lnTo>
                      <a:pt x="150" y="222"/>
                    </a:lnTo>
                    <a:lnTo>
                      <a:pt x="156" y="222"/>
                    </a:lnTo>
                    <a:lnTo>
                      <a:pt x="162" y="222"/>
                    </a:lnTo>
                    <a:lnTo>
                      <a:pt x="168" y="222"/>
                    </a:lnTo>
                    <a:lnTo>
                      <a:pt x="180" y="222"/>
                    </a:lnTo>
                    <a:lnTo>
                      <a:pt x="180" y="216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92" y="210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4" name="Freeform 17">
                <a:extLst>
                  <a:ext uri="{FF2B5EF4-FFF2-40B4-BE49-F238E27FC236}">
                    <a16:creationId xmlns:a16="http://schemas.microsoft.com/office/drawing/2014/main" id="{8A44F8FF-4B4C-4ECF-A48F-1A6D8B7EED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6177" y="6076315"/>
                <a:ext cx="779585" cy="720090"/>
              </a:xfrm>
              <a:custGeom>
                <a:avLst/>
                <a:gdLst>
                  <a:gd name="T0" fmla="*/ 1315915113 w 234"/>
                  <a:gd name="T1" fmla="*/ 782509706 h 216"/>
                  <a:gd name="T2" fmla="*/ 1276038741 w 234"/>
                  <a:gd name="T3" fmla="*/ 850553925 h 216"/>
                  <a:gd name="T4" fmla="*/ 1276038741 w 234"/>
                  <a:gd name="T5" fmla="*/ 918598144 h 216"/>
                  <a:gd name="T6" fmla="*/ 1236162370 w 234"/>
                  <a:gd name="T7" fmla="*/ 986642363 h 216"/>
                  <a:gd name="T8" fmla="*/ 1196285998 w 234"/>
                  <a:gd name="T9" fmla="*/ 1020663281 h 216"/>
                  <a:gd name="T10" fmla="*/ 1156412204 w 234"/>
                  <a:gd name="T11" fmla="*/ 1122730800 h 216"/>
                  <a:gd name="T12" fmla="*/ 1076659460 w 234"/>
                  <a:gd name="T13" fmla="*/ 1156751719 h 216"/>
                  <a:gd name="T14" fmla="*/ 996906717 w 234"/>
                  <a:gd name="T15" fmla="*/ 1190775019 h 216"/>
                  <a:gd name="T16" fmla="*/ 957030345 w 234"/>
                  <a:gd name="T17" fmla="*/ 1190775019 h 216"/>
                  <a:gd name="T18" fmla="*/ 877277601 w 234"/>
                  <a:gd name="T19" fmla="*/ 1224795938 h 216"/>
                  <a:gd name="T20" fmla="*/ 837401230 w 234"/>
                  <a:gd name="T21" fmla="*/ 1190775019 h 216"/>
                  <a:gd name="T22" fmla="*/ 837401230 w 234"/>
                  <a:gd name="T23" fmla="*/ 1122730800 h 216"/>
                  <a:gd name="T24" fmla="*/ 797524858 w 234"/>
                  <a:gd name="T25" fmla="*/ 1088707500 h 216"/>
                  <a:gd name="T26" fmla="*/ 797524858 w 234"/>
                  <a:gd name="T27" fmla="*/ 1020663281 h 216"/>
                  <a:gd name="T28" fmla="*/ 757648486 w 234"/>
                  <a:gd name="T29" fmla="*/ 986642363 h 216"/>
                  <a:gd name="T30" fmla="*/ 717772114 w 234"/>
                  <a:gd name="T31" fmla="*/ 986642363 h 216"/>
                  <a:gd name="T32" fmla="*/ 638019371 w 234"/>
                  <a:gd name="T33" fmla="*/ 986642363 h 216"/>
                  <a:gd name="T34" fmla="*/ 558266627 w 234"/>
                  <a:gd name="T35" fmla="*/ 986642363 h 216"/>
                  <a:gd name="T36" fmla="*/ 478513884 w 234"/>
                  <a:gd name="T37" fmla="*/ 986642363 h 216"/>
                  <a:gd name="T38" fmla="*/ 438637512 w 234"/>
                  <a:gd name="T39" fmla="*/ 986642363 h 216"/>
                  <a:gd name="T40" fmla="*/ 358887346 w 234"/>
                  <a:gd name="T41" fmla="*/ 952619063 h 216"/>
                  <a:gd name="T42" fmla="*/ 319010974 w 234"/>
                  <a:gd name="T43" fmla="*/ 952619063 h 216"/>
                  <a:gd name="T44" fmla="*/ 239258231 w 234"/>
                  <a:gd name="T45" fmla="*/ 986642363 h 216"/>
                  <a:gd name="T46" fmla="*/ 239258231 w 234"/>
                  <a:gd name="T47" fmla="*/ 1020663281 h 216"/>
                  <a:gd name="T48" fmla="*/ 159505487 w 234"/>
                  <a:gd name="T49" fmla="*/ 986642363 h 216"/>
                  <a:gd name="T50" fmla="*/ 79752744 w 234"/>
                  <a:gd name="T51" fmla="*/ 816530625 h 216"/>
                  <a:gd name="T52" fmla="*/ 0 w 234"/>
                  <a:gd name="T53" fmla="*/ 714465488 h 216"/>
                  <a:gd name="T54" fmla="*/ 39876372 w 234"/>
                  <a:gd name="T55" fmla="*/ 612397969 h 216"/>
                  <a:gd name="T56" fmla="*/ 39876372 w 234"/>
                  <a:gd name="T57" fmla="*/ 544353750 h 216"/>
                  <a:gd name="T58" fmla="*/ 79752744 w 234"/>
                  <a:gd name="T59" fmla="*/ 476309531 h 216"/>
                  <a:gd name="T60" fmla="*/ 79752744 w 234"/>
                  <a:gd name="T61" fmla="*/ 374244394 h 216"/>
                  <a:gd name="T62" fmla="*/ 119629115 w 234"/>
                  <a:gd name="T63" fmla="*/ 340221094 h 216"/>
                  <a:gd name="T64" fmla="*/ 199381859 w 234"/>
                  <a:gd name="T65" fmla="*/ 272176875 h 216"/>
                  <a:gd name="T66" fmla="*/ 239258231 w 234"/>
                  <a:gd name="T67" fmla="*/ 238155956 h 216"/>
                  <a:gd name="T68" fmla="*/ 279134603 w 234"/>
                  <a:gd name="T69" fmla="*/ 170111738 h 216"/>
                  <a:gd name="T70" fmla="*/ 358887346 w 234"/>
                  <a:gd name="T71" fmla="*/ 136088438 h 216"/>
                  <a:gd name="T72" fmla="*/ 398761140 w 234"/>
                  <a:gd name="T73" fmla="*/ 68044219 h 216"/>
                  <a:gd name="T74" fmla="*/ 518390255 w 234"/>
                  <a:gd name="T75" fmla="*/ 102067519 h 216"/>
                  <a:gd name="T76" fmla="*/ 558266627 w 234"/>
                  <a:gd name="T77" fmla="*/ 136088438 h 216"/>
                  <a:gd name="T78" fmla="*/ 677895743 w 234"/>
                  <a:gd name="T79" fmla="*/ 136088438 h 216"/>
                  <a:gd name="T80" fmla="*/ 797524858 w 234"/>
                  <a:gd name="T81" fmla="*/ 136088438 h 216"/>
                  <a:gd name="T82" fmla="*/ 837401230 w 234"/>
                  <a:gd name="T83" fmla="*/ 102067519 h 216"/>
                  <a:gd name="T84" fmla="*/ 837401230 w 234"/>
                  <a:gd name="T85" fmla="*/ 34023300 h 216"/>
                  <a:gd name="T86" fmla="*/ 1076659460 w 234"/>
                  <a:gd name="T87" fmla="*/ 0 h 216"/>
                  <a:gd name="T88" fmla="*/ 1116535832 w 234"/>
                  <a:gd name="T89" fmla="*/ 34023300 h 216"/>
                  <a:gd name="T90" fmla="*/ 1076659460 w 234"/>
                  <a:gd name="T91" fmla="*/ 136088438 h 216"/>
                  <a:gd name="T92" fmla="*/ 1116535832 w 234"/>
                  <a:gd name="T93" fmla="*/ 102067519 h 216"/>
                  <a:gd name="T94" fmla="*/ 1196285998 w 234"/>
                  <a:gd name="T95" fmla="*/ 68044219 h 216"/>
                  <a:gd name="T96" fmla="*/ 1315915113 w 234"/>
                  <a:gd name="T97" fmla="*/ 68044219 h 216"/>
                  <a:gd name="T98" fmla="*/ 1315915113 w 234"/>
                  <a:gd name="T99" fmla="*/ 102067519 h 216"/>
                  <a:gd name="T100" fmla="*/ 1355791485 w 234"/>
                  <a:gd name="T101" fmla="*/ 136088438 h 216"/>
                  <a:gd name="T102" fmla="*/ 1315915113 w 234"/>
                  <a:gd name="T103" fmla="*/ 170111738 h 216"/>
                  <a:gd name="T104" fmla="*/ 1276038741 w 234"/>
                  <a:gd name="T105" fmla="*/ 238155956 h 216"/>
                  <a:gd name="T106" fmla="*/ 1236162370 w 234"/>
                  <a:gd name="T107" fmla="*/ 238155956 h 216"/>
                  <a:gd name="T108" fmla="*/ 1315915113 w 234"/>
                  <a:gd name="T109" fmla="*/ 408265313 h 216"/>
                  <a:gd name="T110" fmla="*/ 1435544229 w 234"/>
                  <a:gd name="T111" fmla="*/ 408265313 h 216"/>
                  <a:gd name="T112" fmla="*/ 1515296972 w 234"/>
                  <a:gd name="T113" fmla="*/ 476309531 h 216"/>
                  <a:gd name="T114" fmla="*/ 1475420600 w 234"/>
                  <a:gd name="T115" fmla="*/ 578377050 h 216"/>
                  <a:gd name="T116" fmla="*/ 1395667857 w 234"/>
                  <a:gd name="T117" fmla="*/ 680442188 h 216"/>
                  <a:gd name="T118" fmla="*/ 1395667857 w 234"/>
                  <a:gd name="T119" fmla="*/ 714465488 h 216"/>
                  <a:gd name="T120" fmla="*/ 1315915113 w 234"/>
                  <a:gd name="T121" fmla="*/ 748486406 h 21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4" h="216">
                    <a:moveTo>
                      <a:pt x="198" y="132"/>
                    </a:moveTo>
                    <a:lnTo>
                      <a:pt x="198" y="132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44"/>
                    </a:lnTo>
                    <a:lnTo>
                      <a:pt x="192" y="150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86" y="168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0" y="180"/>
                    </a:lnTo>
                    <a:lnTo>
                      <a:pt x="180" y="186"/>
                    </a:lnTo>
                    <a:lnTo>
                      <a:pt x="174" y="186"/>
                    </a:lnTo>
                    <a:lnTo>
                      <a:pt x="174" y="192"/>
                    </a:lnTo>
                    <a:lnTo>
                      <a:pt x="174" y="198"/>
                    </a:lnTo>
                    <a:lnTo>
                      <a:pt x="168" y="198"/>
                    </a:lnTo>
                    <a:lnTo>
                      <a:pt x="168" y="204"/>
                    </a:lnTo>
                    <a:lnTo>
                      <a:pt x="162" y="204"/>
                    </a:lnTo>
                    <a:lnTo>
                      <a:pt x="162" y="210"/>
                    </a:lnTo>
                    <a:lnTo>
                      <a:pt x="156" y="210"/>
                    </a:lnTo>
                    <a:lnTo>
                      <a:pt x="150" y="210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2" y="216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6" y="204"/>
                    </a:lnTo>
                    <a:lnTo>
                      <a:pt x="126" y="198"/>
                    </a:lnTo>
                    <a:lnTo>
                      <a:pt x="126" y="192"/>
                    </a:lnTo>
                    <a:lnTo>
                      <a:pt x="120" y="192"/>
                    </a:lnTo>
                    <a:lnTo>
                      <a:pt x="120" y="186"/>
                    </a:lnTo>
                    <a:lnTo>
                      <a:pt x="120" y="180"/>
                    </a:lnTo>
                    <a:lnTo>
                      <a:pt x="114" y="174"/>
                    </a:lnTo>
                    <a:lnTo>
                      <a:pt x="108" y="174"/>
                    </a:lnTo>
                    <a:lnTo>
                      <a:pt x="102" y="174"/>
                    </a:lnTo>
                    <a:lnTo>
                      <a:pt x="96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62" y="12"/>
                    </a:lnTo>
                    <a:lnTo>
                      <a:pt x="162" y="18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04" y="30"/>
                    </a:lnTo>
                    <a:lnTo>
                      <a:pt x="198" y="30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192" y="42"/>
                    </a:lnTo>
                    <a:lnTo>
                      <a:pt x="192" y="36"/>
                    </a:lnTo>
                    <a:lnTo>
                      <a:pt x="186" y="42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2" y="72"/>
                    </a:lnTo>
                    <a:lnTo>
                      <a:pt x="198" y="72"/>
                    </a:lnTo>
                    <a:lnTo>
                      <a:pt x="204" y="72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96"/>
                    </a:lnTo>
                    <a:lnTo>
                      <a:pt x="228" y="96"/>
                    </a:lnTo>
                    <a:lnTo>
                      <a:pt x="228" y="102"/>
                    </a:lnTo>
                    <a:lnTo>
                      <a:pt x="222" y="102"/>
                    </a:lnTo>
                    <a:lnTo>
                      <a:pt x="216" y="108"/>
                    </a:lnTo>
                    <a:lnTo>
                      <a:pt x="216" y="114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0" y="126"/>
                    </a:lnTo>
                    <a:lnTo>
                      <a:pt x="204" y="126"/>
                    </a:lnTo>
                    <a:lnTo>
                      <a:pt x="198" y="126"/>
                    </a:lnTo>
                    <a:lnTo>
                      <a:pt x="198" y="132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5" name="Freeform 18">
                <a:extLst>
                  <a:ext uri="{FF2B5EF4-FFF2-40B4-BE49-F238E27FC236}">
                    <a16:creationId xmlns:a16="http://schemas.microsoft.com/office/drawing/2014/main" id="{AD77EF65-0AB9-4351-BDC8-BCF266061B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6936423"/>
                <a:ext cx="839080" cy="1022350"/>
              </a:xfrm>
              <a:custGeom>
                <a:avLst/>
                <a:gdLst>
                  <a:gd name="T0" fmla="*/ 796627422 w 252"/>
                  <a:gd name="T1" fmla="*/ 34171404 h 306"/>
                  <a:gd name="T2" fmla="*/ 916119603 w 252"/>
                  <a:gd name="T3" fmla="*/ 0 h 306"/>
                  <a:gd name="T4" fmla="*/ 995783633 w 252"/>
                  <a:gd name="T5" fmla="*/ 102511827 h 306"/>
                  <a:gd name="T6" fmla="*/ 1075445087 w 252"/>
                  <a:gd name="T7" fmla="*/ 170852249 h 306"/>
                  <a:gd name="T8" fmla="*/ 1075445087 w 252"/>
                  <a:gd name="T9" fmla="*/ 239192672 h 306"/>
                  <a:gd name="T10" fmla="*/ 1234770571 w 252"/>
                  <a:gd name="T11" fmla="*/ 307535480 h 306"/>
                  <a:gd name="T12" fmla="*/ 1354265329 w 252"/>
                  <a:gd name="T13" fmla="*/ 375875903 h 306"/>
                  <a:gd name="T14" fmla="*/ 1473760086 w 252"/>
                  <a:gd name="T15" fmla="*/ 341704498 h 306"/>
                  <a:gd name="T16" fmla="*/ 1593254843 w 252"/>
                  <a:gd name="T17" fmla="*/ 341704498 h 306"/>
                  <a:gd name="T18" fmla="*/ 1633085570 w 252"/>
                  <a:gd name="T19" fmla="*/ 410047307 h 306"/>
                  <a:gd name="T20" fmla="*/ 1633085570 w 252"/>
                  <a:gd name="T21" fmla="*/ 478387730 h 306"/>
                  <a:gd name="T22" fmla="*/ 1633085570 w 252"/>
                  <a:gd name="T23" fmla="*/ 512556748 h 306"/>
                  <a:gd name="T24" fmla="*/ 1553421540 w 252"/>
                  <a:gd name="T25" fmla="*/ 615068574 h 306"/>
                  <a:gd name="T26" fmla="*/ 1513590813 w 252"/>
                  <a:gd name="T27" fmla="*/ 717580401 h 306"/>
                  <a:gd name="T28" fmla="*/ 1314434602 w 252"/>
                  <a:gd name="T29" fmla="*/ 683411383 h 306"/>
                  <a:gd name="T30" fmla="*/ 1394096056 w 252"/>
                  <a:gd name="T31" fmla="*/ 820092228 h 306"/>
                  <a:gd name="T32" fmla="*/ 1394096056 w 252"/>
                  <a:gd name="T33" fmla="*/ 1127627708 h 306"/>
                  <a:gd name="T34" fmla="*/ 1354265329 w 252"/>
                  <a:gd name="T35" fmla="*/ 1264308553 h 306"/>
                  <a:gd name="T36" fmla="*/ 1354265329 w 252"/>
                  <a:gd name="T37" fmla="*/ 1503503611 h 306"/>
                  <a:gd name="T38" fmla="*/ 1274603875 w 252"/>
                  <a:gd name="T39" fmla="*/ 1571844033 h 306"/>
                  <a:gd name="T40" fmla="*/ 1354265329 w 252"/>
                  <a:gd name="T41" fmla="*/ 1708524878 h 306"/>
                  <a:gd name="T42" fmla="*/ 1194939844 w 252"/>
                  <a:gd name="T43" fmla="*/ 1708524878 h 306"/>
                  <a:gd name="T44" fmla="*/ 1035614360 w 252"/>
                  <a:gd name="T45" fmla="*/ 1606013051 h 306"/>
                  <a:gd name="T46" fmla="*/ 916119603 w 252"/>
                  <a:gd name="T47" fmla="*/ 1606013051 h 306"/>
                  <a:gd name="T48" fmla="*/ 796627422 w 252"/>
                  <a:gd name="T49" fmla="*/ 1606013051 h 306"/>
                  <a:gd name="T50" fmla="*/ 716963391 w 252"/>
                  <a:gd name="T51" fmla="*/ 1571844033 h 306"/>
                  <a:gd name="T52" fmla="*/ 597471210 w 252"/>
                  <a:gd name="T53" fmla="*/ 1537672629 h 306"/>
                  <a:gd name="T54" fmla="*/ 557637907 w 252"/>
                  <a:gd name="T55" fmla="*/ 1469332207 h 306"/>
                  <a:gd name="T56" fmla="*/ 517807180 w 252"/>
                  <a:gd name="T57" fmla="*/ 1400991784 h 306"/>
                  <a:gd name="T58" fmla="*/ 477976453 w 252"/>
                  <a:gd name="T59" fmla="*/ 1332648975 h 306"/>
                  <a:gd name="T60" fmla="*/ 398312423 w 252"/>
                  <a:gd name="T61" fmla="*/ 1298479958 h 306"/>
                  <a:gd name="T62" fmla="*/ 398312423 w 252"/>
                  <a:gd name="T63" fmla="*/ 1230139535 h 306"/>
                  <a:gd name="T64" fmla="*/ 398312423 w 252"/>
                  <a:gd name="T65" fmla="*/ 1195968131 h 306"/>
                  <a:gd name="T66" fmla="*/ 358481696 w 252"/>
                  <a:gd name="T67" fmla="*/ 1093456304 h 306"/>
                  <a:gd name="T68" fmla="*/ 278820242 w 252"/>
                  <a:gd name="T69" fmla="*/ 990944477 h 306"/>
                  <a:gd name="T70" fmla="*/ 199156211 w 252"/>
                  <a:gd name="T71" fmla="*/ 990944477 h 306"/>
                  <a:gd name="T72" fmla="*/ 199156211 w 252"/>
                  <a:gd name="T73" fmla="*/ 922604055 h 306"/>
                  <a:gd name="T74" fmla="*/ 199156211 w 252"/>
                  <a:gd name="T75" fmla="*/ 854263632 h 306"/>
                  <a:gd name="T76" fmla="*/ 278820242 w 252"/>
                  <a:gd name="T77" fmla="*/ 785920824 h 306"/>
                  <a:gd name="T78" fmla="*/ 358481696 w 252"/>
                  <a:gd name="T79" fmla="*/ 717580401 h 306"/>
                  <a:gd name="T80" fmla="*/ 318650969 w 252"/>
                  <a:gd name="T81" fmla="*/ 649239979 h 306"/>
                  <a:gd name="T82" fmla="*/ 199156211 w 252"/>
                  <a:gd name="T83" fmla="*/ 615068574 h 306"/>
                  <a:gd name="T84" fmla="*/ 119494757 w 252"/>
                  <a:gd name="T85" fmla="*/ 580899556 h 306"/>
                  <a:gd name="T86" fmla="*/ 0 w 252"/>
                  <a:gd name="T87" fmla="*/ 615068574 h 306"/>
                  <a:gd name="T88" fmla="*/ 39830727 w 252"/>
                  <a:gd name="T89" fmla="*/ 512556748 h 306"/>
                  <a:gd name="T90" fmla="*/ 79661454 w 252"/>
                  <a:gd name="T91" fmla="*/ 375875903 h 306"/>
                  <a:gd name="T92" fmla="*/ 119494757 w 252"/>
                  <a:gd name="T93" fmla="*/ 444216325 h 306"/>
                  <a:gd name="T94" fmla="*/ 119494757 w 252"/>
                  <a:gd name="T95" fmla="*/ 478387730 h 306"/>
                  <a:gd name="T96" fmla="*/ 238986938 w 252"/>
                  <a:gd name="T97" fmla="*/ 478387730 h 306"/>
                  <a:gd name="T98" fmla="*/ 318650969 w 252"/>
                  <a:gd name="T99" fmla="*/ 410047307 h 306"/>
                  <a:gd name="T100" fmla="*/ 398312423 w 252"/>
                  <a:gd name="T101" fmla="*/ 341704498 h 306"/>
                  <a:gd name="T102" fmla="*/ 517807180 w 252"/>
                  <a:gd name="T103" fmla="*/ 307535480 h 306"/>
                  <a:gd name="T104" fmla="*/ 517807180 w 252"/>
                  <a:gd name="T105" fmla="*/ 239192672 h 306"/>
                  <a:gd name="T106" fmla="*/ 677132664 w 252"/>
                  <a:gd name="T107" fmla="*/ 170852249 h 30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52" h="306">
                    <a:moveTo>
                      <a:pt x="114" y="18"/>
                    </a:moveTo>
                    <a:lnTo>
                      <a:pt x="114" y="18"/>
                    </a:lnTo>
                    <a:lnTo>
                      <a:pt x="120" y="18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0" y="60"/>
                    </a:lnTo>
                    <a:lnTo>
                      <a:pt x="216" y="60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46" y="72"/>
                    </a:lnTo>
                    <a:lnTo>
                      <a:pt x="246" y="78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46" y="90"/>
                    </a:lnTo>
                    <a:lnTo>
                      <a:pt x="240" y="90"/>
                    </a:lnTo>
                    <a:lnTo>
                      <a:pt x="240" y="96"/>
                    </a:lnTo>
                    <a:lnTo>
                      <a:pt x="234" y="102"/>
                    </a:lnTo>
                    <a:lnTo>
                      <a:pt x="234" y="108"/>
                    </a:lnTo>
                    <a:lnTo>
                      <a:pt x="228" y="114"/>
                    </a:lnTo>
                    <a:lnTo>
                      <a:pt x="228" y="120"/>
                    </a:lnTo>
                    <a:lnTo>
                      <a:pt x="228" y="126"/>
                    </a:lnTo>
                    <a:lnTo>
                      <a:pt x="222" y="126"/>
                    </a:lnTo>
                    <a:lnTo>
                      <a:pt x="210" y="126"/>
                    </a:lnTo>
                    <a:lnTo>
                      <a:pt x="204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44"/>
                    </a:lnTo>
                    <a:lnTo>
                      <a:pt x="210" y="162"/>
                    </a:lnTo>
                    <a:lnTo>
                      <a:pt x="210" y="174"/>
                    </a:lnTo>
                    <a:lnTo>
                      <a:pt x="210" y="180"/>
                    </a:lnTo>
                    <a:lnTo>
                      <a:pt x="210" y="186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0" y="234"/>
                    </a:lnTo>
                    <a:lnTo>
                      <a:pt x="210" y="240"/>
                    </a:lnTo>
                    <a:lnTo>
                      <a:pt x="204" y="258"/>
                    </a:lnTo>
                    <a:lnTo>
                      <a:pt x="204" y="264"/>
                    </a:lnTo>
                    <a:lnTo>
                      <a:pt x="198" y="270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92" y="282"/>
                    </a:lnTo>
                    <a:lnTo>
                      <a:pt x="198" y="288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98" y="306"/>
                    </a:lnTo>
                    <a:lnTo>
                      <a:pt x="192" y="306"/>
                    </a:lnTo>
                    <a:lnTo>
                      <a:pt x="180" y="300"/>
                    </a:lnTo>
                    <a:lnTo>
                      <a:pt x="168" y="294"/>
                    </a:lnTo>
                    <a:lnTo>
                      <a:pt x="162" y="288"/>
                    </a:lnTo>
                    <a:lnTo>
                      <a:pt x="156" y="282"/>
                    </a:lnTo>
                    <a:lnTo>
                      <a:pt x="150" y="282"/>
                    </a:lnTo>
                    <a:lnTo>
                      <a:pt x="144" y="282"/>
                    </a:lnTo>
                    <a:lnTo>
                      <a:pt x="138" y="282"/>
                    </a:lnTo>
                    <a:lnTo>
                      <a:pt x="132" y="282"/>
                    </a:lnTo>
                    <a:lnTo>
                      <a:pt x="126" y="282"/>
                    </a:lnTo>
                    <a:lnTo>
                      <a:pt x="120" y="282"/>
                    </a:lnTo>
                    <a:lnTo>
                      <a:pt x="120" y="276"/>
                    </a:lnTo>
                    <a:lnTo>
                      <a:pt x="114" y="276"/>
                    </a:lnTo>
                    <a:lnTo>
                      <a:pt x="108" y="276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0" y="270"/>
                    </a:lnTo>
                    <a:lnTo>
                      <a:pt x="84" y="264"/>
                    </a:lnTo>
                    <a:lnTo>
                      <a:pt x="84" y="258"/>
                    </a:lnTo>
                    <a:lnTo>
                      <a:pt x="78" y="252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78" y="234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66" y="222"/>
                    </a:lnTo>
                    <a:lnTo>
                      <a:pt x="66" y="228"/>
                    </a:lnTo>
                    <a:lnTo>
                      <a:pt x="60" y="228"/>
                    </a:lnTo>
                    <a:lnTo>
                      <a:pt x="60" y="222"/>
                    </a:lnTo>
                    <a:lnTo>
                      <a:pt x="60" y="216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60" y="210"/>
                    </a:lnTo>
                    <a:lnTo>
                      <a:pt x="60" y="204"/>
                    </a:lnTo>
                    <a:lnTo>
                      <a:pt x="60" y="198"/>
                    </a:lnTo>
                    <a:lnTo>
                      <a:pt x="54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8" y="132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48" y="114"/>
                    </a:lnTo>
                    <a:lnTo>
                      <a:pt x="42" y="114"/>
                    </a:lnTo>
                    <a:lnTo>
                      <a:pt x="36" y="108"/>
                    </a:lnTo>
                    <a:lnTo>
                      <a:pt x="30" y="108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6" y="102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24" y="84"/>
                    </a:lnTo>
                    <a:lnTo>
                      <a:pt x="30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54"/>
                    </a:lnTo>
                    <a:lnTo>
                      <a:pt x="78" y="54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14" y="1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6" name="Freeform 19">
                <a:extLst>
                  <a:ext uri="{FF2B5EF4-FFF2-40B4-BE49-F238E27FC236}">
                    <a16:creationId xmlns:a16="http://schemas.microsoft.com/office/drawing/2014/main" id="{570359C1-6205-4F64-A4B0-32B678E808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5357" y="4956175"/>
                <a:ext cx="820615" cy="820103"/>
              </a:xfrm>
              <a:custGeom>
                <a:avLst/>
                <a:gdLst>
                  <a:gd name="T0" fmla="*/ 1039445955 w 246"/>
                  <a:gd name="T1" fmla="*/ 102067606 h 246"/>
                  <a:gd name="T2" fmla="*/ 1039445955 w 246"/>
                  <a:gd name="T3" fmla="*/ 102067606 h 246"/>
                  <a:gd name="T4" fmla="*/ 1039445955 w 246"/>
                  <a:gd name="T5" fmla="*/ 102067606 h 246"/>
                  <a:gd name="T6" fmla="*/ 1079425142 w 246"/>
                  <a:gd name="T7" fmla="*/ 68044277 h 246"/>
                  <a:gd name="T8" fmla="*/ 1119404329 w 246"/>
                  <a:gd name="T9" fmla="*/ 68044277 h 246"/>
                  <a:gd name="T10" fmla="*/ 1159380935 w 246"/>
                  <a:gd name="T11" fmla="*/ 68044277 h 246"/>
                  <a:gd name="T12" fmla="*/ 1199360122 w 246"/>
                  <a:gd name="T13" fmla="*/ 68044277 h 246"/>
                  <a:gd name="T14" fmla="*/ 1239339309 w 246"/>
                  <a:gd name="T15" fmla="*/ 102067606 h 246"/>
                  <a:gd name="T16" fmla="*/ 1239339309 w 246"/>
                  <a:gd name="T17" fmla="*/ 102067606 h 246"/>
                  <a:gd name="T18" fmla="*/ 1399253476 w 246"/>
                  <a:gd name="T19" fmla="*/ 0 h 246"/>
                  <a:gd name="T20" fmla="*/ 1519191037 w 246"/>
                  <a:gd name="T21" fmla="*/ 34023329 h 246"/>
                  <a:gd name="T22" fmla="*/ 1599146829 w 246"/>
                  <a:gd name="T23" fmla="*/ 102067606 h 246"/>
                  <a:gd name="T24" fmla="*/ 1639126016 w 246"/>
                  <a:gd name="T25" fmla="*/ 136088554 h 246"/>
                  <a:gd name="T26" fmla="*/ 1519191037 w 246"/>
                  <a:gd name="T27" fmla="*/ 170111883 h 246"/>
                  <a:gd name="T28" fmla="*/ 1399253476 w 246"/>
                  <a:gd name="T29" fmla="*/ 374244713 h 246"/>
                  <a:gd name="T30" fmla="*/ 1359274289 w 246"/>
                  <a:gd name="T31" fmla="*/ 442288990 h 246"/>
                  <a:gd name="T32" fmla="*/ 1399253476 w 246"/>
                  <a:gd name="T33" fmla="*/ 714466097 h 246"/>
                  <a:gd name="T34" fmla="*/ 1399253476 w 246"/>
                  <a:gd name="T35" fmla="*/ 816531322 h 246"/>
                  <a:gd name="T36" fmla="*/ 1399253476 w 246"/>
                  <a:gd name="T37" fmla="*/ 850554651 h 246"/>
                  <a:gd name="T38" fmla="*/ 1319297683 w 246"/>
                  <a:gd name="T39" fmla="*/ 918598928 h 246"/>
                  <a:gd name="T40" fmla="*/ 1279318496 w 246"/>
                  <a:gd name="T41" fmla="*/ 986643205 h 246"/>
                  <a:gd name="T42" fmla="*/ 1239339309 w 246"/>
                  <a:gd name="T43" fmla="*/ 1088708429 h 246"/>
                  <a:gd name="T44" fmla="*/ 1239339309 w 246"/>
                  <a:gd name="T45" fmla="*/ 1122731758 h 246"/>
                  <a:gd name="T46" fmla="*/ 1199360122 w 246"/>
                  <a:gd name="T47" fmla="*/ 1122731758 h 246"/>
                  <a:gd name="T48" fmla="*/ 1199360122 w 246"/>
                  <a:gd name="T49" fmla="*/ 1156752706 h 246"/>
                  <a:gd name="T50" fmla="*/ 1199360122 w 246"/>
                  <a:gd name="T51" fmla="*/ 1156752706 h 246"/>
                  <a:gd name="T52" fmla="*/ 1119404329 w 246"/>
                  <a:gd name="T53" fmla="*/ 1224796983 h 246"/>
                  <a:gd name="T54" fmla="*/ 1079425142 w 246"/>
                  <a:gd name="T55" fmla="*/ 1258820312 h 246"/>
                  <a:gd name="T56" fmla="*/ 1039445955 w 246"/>
                  <a:gd name="T57" fmla="*/ 1292841260 h 246"/>
                  <a:gd name="T58" fmla="*/ 999466768 w 246"/>
                  <a:gd name="T59" fmla="*/ 1292841260 h 246"/>
                  <a:gd name="T60" fmla="*/ 959487581 w 246"/>
                  <a:gd name="T61" fmla="*/ 1326864589 h 246"/>
                  <a:gd name="T62" fmla="*/ 919510976 w 246"/>
                  <a:gd name="T63" fmla="*/ 1360885537 h 246"/>
                  <a:gd name="T64" fmla="*/ 839552602 w 246"/>
                  <a:gd name="T65" fmla="*/ 1360885537 h 246"/>
                  <a:gd name="T66" fmla="*/ 719615041 w 246"/>
                  <a:gd name="T67" fmla="*/ 1360885537 h 246"/>
                  <a:gd name="T68" fmla="*/ 639659248 w 246"/>
                  <a:gd name="T69" fmla="*/ 1394908866 h 246"/>
                  <a:gd name="T70" fmla="*/ 559700874 w 246"/>
                  <a:gd name="T71" fmla="*/ 1394908866 h 246"/>
                  <a:gd name="T72" fmla="*/ 519721687 w 246"/>
                  <a:gd name="T73" fmla="*/ 1394908866 h 246"/>
                  <a:gd name="T74" fmla="*/ 479745081 w 246"/>
                  <a:gd name="T75" fmla="*/ 1394908866 h 246"/>
                  <a:gd name="T76" fmla="*/ 399786707 w 246"/>
                  <a:gd name="T77" fmla="*/ 1394908866 h 246"/>
                  <a:gd name="T78" fmla="*/ 359807520 w 246"/>
                  <a:gd name="T79" fmla="*/ 1394908866 h 246"/>
                  <a:gd name="T80" fmla="*/ 359807520 w 246"/>
                  <a:gd name="T81" fmla="*/ 1394908866 h 246"/>
                  <a:gd name="T82" fmla="*/ 79958374 w 246"/>
                  <a:gd name="T83" fmla="*/ 1394908866 h 246"/>
                  <a:gd name="T84" fmla="*/ 0 w 246"/>
                  <a:gd name="T85" fmla="*/ 1394908866 h 246"/>
                  <a:gd name="T86" fmla="*/ 0 w 246"/>
                  <a:gd name="T87" fmla="*/ 612398491 h 246"/>
                  <a:gd name="T88" fmla="*/ 0 w 246"/>
                  <a:gd name="T89" fmla="*/ 374244713 h 246"/>
                  <a:gd name="T90" fmla="*/ 0 w 246"/>
                  <a:gd name="T91" fmla="*/ 238156160 h 246"/>
                  <a:gd name="T92" fmla="*/ 399786707 w 246"/>
                  <a:gd name="T93" fmla="*/ 238156160 h 246"/>
                  <a:gd name="T94" fmla="*/ 439765894 w 246"/>
                  <a:gd name="T95" fmla="*/ 238156160 h 246"/>
                  <a:gd name="T96" fmla="*/ 639659248 w 246"/>
                  <a:gd name="T97" fmla="*/ 408265661 h 246"/>
                  <a:gd name="T98" fmla="*/ 759594228 w 246"/>
                  <a:gd name="T99" fmla="*/ 442288990 h 246"/>
                  <a:gd name="T100" fmla="*/ 759594228 w 246"/>
                  <a:gd name="T101" fmla="*/ 408265661 h 246"/>
                  <a:gd name="T102" fmla="*/ 799573415 w 246"/>
                  <a:gd name="T103" fmla="*/ 374244713 h 246"/>
                  <a:gd name="T104" fmla="*/ 1039445955 w 246"/>
                  <a:gd name="T105" fmla="*/ 102067606 h 2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46" h="246">
                    <a:moveTo>
                      <a:pt x="156" y="18"/>
                    </a:move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8"/>
                    </a:lnTo>
                    <a:lnTo>
                      <a:pt x="210" y="0"/>
                    </a:lnTo>
                    <a:lnTo>
                      <a:pt x="228" y="6"/>
                    </a:lnTo>
                    <a:lnTo>
                      <a:pt x="240" y="18"/>
                    </a:lnTo>
                    <a:lnTo>
                      <a:pt x="246" y="24"/>
                    </a:lnTo>
                    <a:lnTo>
                      <a:pt x="228" y="30"/>
                    </a:lnTo>
                    <a:lnTo>
                      <a:pt x="210" y="66"/>
                    </a:lnTo>
                    <a:lnTo>
                      <a:pt x="204" y="78"/>
                    </a:lnTo>
                    <a:lnTo>
                      <a:pt x="210" y="126"/>
                    </a:lnTo>
                    <a:lnTo>
                      <a:pt x="210" y="144"/>
                    </a:lnTo>
                    <a:lnTo>
                      <a:pt x="210" y="150"/>
                    </a:lnTo>
                    <a:lnTo>
                      <a:pt x="198" y="162"/>
                    </a:lnTo>
                    <a:lnTo>
                      <a:pt x="192" y="174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68" y="216"/>
                    </a:lnTo>
                    <a:lnTo>
                      <a:pt x="162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34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08" y="240"/>
                    </a:lnTo>
                    <a:lnTo>
                      <a:pt x="96" y="246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2" y="246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12" y="246"/>
                    </a:lnTo>
                    <a:lnTo>
                      <a:pt x="0" y="246"/>
                    </a:lnTo>
                    <a:lnTo>
                      <a:pt x="0" y="10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96" y="72"/>
                    </a:lnTo>
                    <a:lnTo>
                      <a:pt x="114" y="78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56" y="1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7" name="Freeform 20">
                <a:extLst>
                  <a:ext uri="{FF2B5EF4-FFF2-40B4-BE49-F238E27FC236}">
                    <a16:creationId xmlns:a16="http://schemas.microsoft.com/office/drawing/2014/main" id="{71774CBA-E2E9-4E29-9DBB-2AEF926FC0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40881" y="3335973"/>
                <a:ext cx="1179635" cy="1520190"/>
              </a:xfrm>
              <a:custGeom>
                <a:avLst/>
                <a:gdLst>
                  <a:gd name="T0" fmla="*/ 1396291883 w 354"/>
                  <a:gd name="T1" fmla="*/ 2147483647 h 456"/>
                  <a:gd name="T2" fmla="*/ 1236717215 w 354"/>
                  <a:gd name="T3" fmla="*/ 2147483647 h 456"/>
                  <a:gd name="T4" fmla="*/ 1037246946 w 354"/>
                  <a:gd name="T5" fmla="*/ 2147483647 h 456"/>
                  <a:gd name="T6" fmla="*/ 877669700 w 354"/>
                  <a:gd name="T7" fmla="*/ 2147483647 h 456"/>
                  <a:gd name="T8" fmla="*/ 837776677 w 354"/>
                  <a:gd name="T9" fmla="*/ 2147483647 h 456"/>
                  <a:gd name="T10" fmla="*/ 837776677 w 354"/>
                  <a:gd name="T11" fmla="*/ 2147483647 h 456"/>
                  <a:gd name="T12" fmla="*/ 757988054 w 354"/>
                  <a:gd name="T13" fmla="*/ 2041326563 h 456"/>
                  <a:gd name="T14" fmla="*/ 518622184 w 354"/>
                  <a:gd name="T15" fmla="*/ 1905238125 h 456"/>
                  <a:gd name="T16" fmla="*/ 398940538 w 354"/>
                  <a:gd name="T17" fmla="*/ 1769149688 h 456"/>
                  <a:gd name="T18" fmla="*/ 558517785 w 354"/>
                  <a:gd name="T19" fmla="*/ 1769149688 h 456"/>
                  <a:gd name="T20" fmla="*/ 598410807 w 354"/>
                  <a:gd name="T21" fmla="*/ 1633061250 h 456"/>
                  <a:gd name="T22" fmla="*/ 598410807 w 354"/>
                  <a:gd name="T23" fmla="*/ 1428928594 h 456"/>
                  <a:gd name="T24" fmla="*/ 558517785 w 354"/>
                  <a:gd name="T25" fmla="*/ 1224795938 h 456"/>
                  <a:gd name="T26" fmla="*/ 199470269 w 354"/>
                  <a:gd name="T27" fmla="*/ 1156751719 h 456"/>
                  <a:gd name="T28" fmla="*/ 79788623 w 354"/>
                  <a:gd name="T29" fmla="*/ 952619063 h 456"/>
                  <a:gd name="T30" fmla="*/ 79788623 w 354"/>
                  <a:gd name="T31" fmla="*/ 816530625 h 456"/>
                  <a:gd name="T32" fmla="*/ 159577247 w 354"/>
                  <a:gd name="T33" fmla="*/ 646421269 h 456"/>
                  <a:gd name="T34" fmla="*/ 279258892 w 354"/>
                  <a:gd name="T35" fmla="*/ 680442188 h 456"/>
                  <a:gd name="T36" fmla="*/ 279258892 w 354"/>
                  <a:gd name="T37" fmla="*/ 442288613 h 456"/>
                  <a:gd name="T38" fmla="*/ 438833560 w 354"/>
                  <a:gd name="T39" fmla="*/ 306200175 h 456"/>
                  <a:gd name="T40" fmla="*/ 638306408 w 354"/>
                  <a:gd name="T41" fmla="*/ 340221094 h 456"/>
                  <a:gd name="T42" fmla="*/ 837776677 w 354"/>
                  <a:gd name="T43" fmla="*/ 170111738 h 456"/>
                  <a:gd name="T44" fmla="*/ 917562722 w 354"/>
                  <a:gd name="T45" fmla="*/ 34023300 h 456"/>
                  <a:gd name="T46" fmla="*/ 997351345 w 354"/>
                  <a:gd name="T47" fmla="*/ 0 h 456"/>
                  <a:gd name="T48" fmla="*/ 1077139969 w 354"/>
                  <a:gd name="T49" fmla="*/ 34023300 h 456"/>
                  <a:gd name="T50" fmla="*/ 1156928592 w 354"/>
                  <a:gd name="T51" fmla="*/ 34023300 h 456"/>
                  <a:gd name="T52" fmla="*/ 1196821614 w 354"/>
                  <a:gd name="T53" fmla="*/ 68044219 h 456"/>
                  <a:gd name="T54" fmla="*/ 1276610238 w 354"/>
                  <a:gd name="T55" fmla="*/ 102067519 h 456"/>
                  <a:gd name="T56" fmla="*/ 1356398861 w 354"/>
                  <a:gd name="T57" fmla="*/ 102067519 h 456"/>
                  <a:gd name="T58" fmla="*/ 1396291883 w 354"/>
                  <a:gd name="T59" fmla="*/ 102067519 h 456"/>
                  <a:gd name="T60" fmla="*/ 1436187484 w 354"/>
                  <a:gd name="T61" fmla="*/ 136088438 h 456"/>
                  <a:gd name="T62" fmla="*/ 1476080507 w 354"/>
                  <a:gd name="T63" fmla="*/ 170111738 h 456"/>
                  <a:gd name="T64" fmla="*/ 1515973529 w 354"/>
                  <a:gd name="T65" fmla="*/ 238155956 h 456"/>
                  <a:gd name="T66" fmla="*/ 1555869130 w 354"/>
                  <a:gd name="T67" fmla="*/ 272176875 h 456"/>
                  <a:gd name="T68" fmla="*/ 1595762152 w 354"/>
                  <a:gd name="T69" fmla="*/ 306200175 h 456"/>
                  <a:gd name="T70" fmla="*/ 1635657753 w 354"/>
                  <a:gd name="T71" fmla="*/ 374244394 h 456"/>
                  <a:gd name="T72" fmla="*/ 1755339399 w 354"/>
                  <a:gd name="T73" fmla="*/ 476309531 h 456"/>
                  <a:gd name="T74" fmla="*/ 1795232421 w 354"/>
                  <a:gd name="T75" fmla="*/ 544353750 h 456"/>
                  <a:gd name="T76" fmla="*/ 1795232421 w 354"/>
                  <a:gd name="T77" fmla="*/ 612397969 h 456"/>
                  <a:gd name="T78" fmla="*/ 1835128022 w 354"/>
                  <a:gd name="T79" fmla="*/ 714465488 h 456"/>
                  <a:gd name="T80" fmla="*/ 1795232421 w 354"/>
                  <a:gd name="T81" fmla="*/ 782509706 h 456"/>
                  <a:gd name="T82" fmla="*/ 1795232421 w 354"/>
                  <a:gd name="T83" fmla="*/ 952619063 h 456"/>
                  <a:gd name="T84" fmla="*/ 1795232421 w 354"/>
                  <a:gd name="T85" fmla="*/ 1020663281 h 456"/>
                  <a:gd name="T86" fmla="*/ 1835128022 w 354"/>
                  <a:gd name="T87" fmla="*/ 1054686581 h 456"/>
                  <a:gd name="T88" fmla="*/ 1994702690 w 354"/>
                  <a:gd name="T89" fmla="*/ 1020663281 h 456"/>
                  <a:gd name="T90" fmla="*/ 1994702690 w 354"/>
                  <a:gd name="T91" fmla="*/ 1122730800 h 456"/>
                  <a:gd name="T92" fmla="*/ 1994702690 w 354"/>
                  <a:gd name="T93" fmla="*/ 1258819238 h 456"/>
                  <a:gd name="T94" fmla="*/ 1875021045 w 354"/>
                  <a:gd name="T95" fmla="*/ 1428928594 h 456"/>
                  <a:gd name="T96" fmla="*/ 1914916646 w 354"/>
                  <a:gd name="T97" fmla="*/ 1633061250 h 456"/>
                  <a:gd name="T98" fmla="*/ 2147483647 w 354"/>
                  <a:gd name="T99" fmla="*/ 1701105469 h 456"/>
                  <a:gd name="T100" fmla="*/ 2147483647 w 354"/>
                  <a:gd name="T101" fmla="*/ 1837193906 h 456"/>
                  <a:gd name="T102" fmla="*/ 2147483647 w 354"/>
                  <a:gd name="T103" fmla="*/ 1905238125 h 456"/>
                  <a:gd name="T104" fmla="*/ 2147483647 w 354"/>
                  <a:gd name="T105" fmla="*/ 2007305644 h 456"/>
                  <a:gd name="T106" fmla="*/ 2147483647 w 354"/>
                  <a:gd name="T107" fmla="*/ 2109370781 h 456"/>
                  <a:gd name="T108" fmla="*/ 2147483647 w 354"/>
                  <a:gd name="T109" fmla="*/ 2147483647 h 456"/>
                  <a:gd name="T110" fmla="*/ 2147483647 w 354"/>
                  <a:gd name="T111" fmla="*/ 2147483647 h 456"/>
                  <a:gd name="T112" fmla="*/ 2147483647 w 354"/>
                  <a:gd name="T113" fmla="*/ 2147483647 h 456"/>
                  <a:gd name="T114" fmla="*/ 2114386915 w 354"/>
                  <a:gd name="T115" fmla="*/ 2147483647 h 456"/>
                  <a:gd name="T116" fmla="*/ 2034598291 w 354"/>
                  <a:gd name="T117" fmla="*/ 2147483647 h 456"/>
                  <a:gd name="T118" fmla="*/ 1914916646 w 354"/>
                  <a:gd name="T119" fmla="*/ 2147483647 h 456"/>
                  <a:gd name="T120" fmla="*/ 1755339399 w 354"/>
                  <a:gd name="T121" fmla="*/ 2147483647 h 456"/>
                  <a:gd name="T122" fmla="*/ 1635657753 w 354"/>
                  <a:gd name="T123" fmla="*/ 2147483647 h 45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54" h="456">
                    <a:moveTo>
                      <a:pt x="234" y="456"/>
                    </a:moveTo>
                    <a:lnTo>
                      <a:pt x="228" y="456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198" y="450"/>
                    </a:lnTo>
                    <a:lnTo>
                      <a:pt x="192" y="450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74" y="456"/>
                    </a:lnTo>
                    <a:lnTo>
                      <a:pt x="168" y="456"/>
                    </a:lnTo>
                    <a:lnTo>
                      <a:pt x="162" y="450"/>
                    </a:lnTo>
                    <a:lnTo>
                      <a:pt x="162" y="456"/>
                    </a:lnTo>
                    <a:lnTo>
                      <a:pt x="156" y="456"/>
                    </a:lnTo>
                    <a:lnTo>
                      <a:pt x="156" y="450"/>
                    </a:lnTo>
                    <a:lnTo>
                      <a:pt x="156" y="456"/>
                    </a:lnTo>
                    <a:lnTo>
                      <a:pt x="150" y="450"/>
                    </a:lnTo>
                    <a:lnTo>
                      <a:pt x="144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32" y="444"/>
                    </a:lnTo>
                    <a:lnTo>
                      <a:pt x="132" y="438"/>
                    </a:lnTo>
                    <a:lnTo>
                      <a:pt x="126" y="438"/>
                    </a:lnTo>
                    <a:lnTo>
                      <a:pt x="126" y="432"/>
                    </a:lnTo>
                    <a:lnTo>
                      <a:pt x="126" y="426"/>
                    </a:lnTo>
                    <a:lnTo>
                      <a:pt x="126" y="420"/>
                    </a:lnTo>
                    <a:lnTo>
                      <a:pt x="126" y="414"/>
                    </a:lnTo>
                    <a:lnTo>
                      <a:pt x="126" y="408"/>
                    </a:lnTo>
                    <a:lnTo>
                      <a:pt x="120" y="402"/>
                    </a:lnTo>
                    <a:lnTo>
                      <a:pt x="120" y="396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78"/>
                    </a:lnTo>
                    <a:lnTo>
                      <a:pt x="120" y="372"/>
                    </a:lnTo>
                    <a:lnTo>
                      <a:pt x="120" y="366"/>
                    </a:lnTo>
                    <a:lnTo>
                      <a:pt x="120" y="360"/>
                    </a:lnTo>
                    <a:lnTo>
                      <a:pt x="114" y="360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84" y="342"/>
                    </a:lnTo>
                    <a:lnTo>
                      <a:pt x="84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24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60" y="312"/>
                    </a:lnTo>
                    <a:lnTo>
                      <a:pt x="60" y="306"/>
                    </a:lnTo>
                    <a:lnTo>
                      <a:pt x="66" y="306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12"/>
                    </a:lnTo>
                    <a:lnTo>
                      <a:pt x="84" y="312"/>
                    </a:lnTo>
                    <a:lnTo>
                      <a:pt x="84" y="306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6"/>
                    </a:lnTo>
                    <a:lnTo>
                      <a:pt x="96" y="270"/>
                    </a:lnTo>
                    <a:lnTo>
                      <a:pt x="90" y="264"/>
                    </a:lnTo>
                    <a:lnTo>
                      <a:pt x="90" y="258"/>
                    </a:lnTo>
                    <a:lnTo>
                      <a:pt x="90" y="252"/>
                    </a:lnTo>
                    <a:lnTo>
                      <a:pt x="96" y="252"/>
                    </a:lnTo>
                    <a:lnTo>
                      <a:pt x="96" y="246"/>
                    </a:lnTo>
                    <a:lnTo>
                      <a:pt x="96" y="240"/>
                    </a:lnTo>
                    <a:lnTo>
                      <a:pt x="96" y="234"/>
                    </a:lnTo>
                    <a:lnTo>
                      <a:pt x="96" y="228"/>
                    </a:lnTo>
                    <a:lnTo>
                      <a:pt x="90" y="222"/>
                    </a:lnTo>
                    <a:lnTo>
                      <a:pt x="84" y="222"/>
                    </a:lnTo>
                    <a:lnTo>
                      <a:pt x="84" y="216"/>
                    </a:lnTo>
                    <a:lnTo>
                      <a:pt x="78" y="216"/>
                    </a:lnTo>
                    <a:lnTo>
                      <a:pt x="72" y="216"/>
                    </a:lnTo>
                    <a:lnTo>
                      <a:pt x="66" y="210"/>
                    </a:lnTo>
                    <a:lnTo>
                      <a:pt x="60" y="210"/>
                    </a:lnTo>
                    <a:lnTo>
                      <a:pt x="54" y="210"/>
                    </a:lnTo>
                    <a:lnTo>
                      <a:pt x="48" y="210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0" y="204"/>
                    </a:lnTo>
                    <a:lnTo>
                      <a:pt x="30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18" y="174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0" y="168"/>
                    </a:lnTo>
                    <a:lnTo>
                      <a:pt x="0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6" y="108"/>
                    </a:lnTo>
                    <a:lnTo>
                      <a:pt x="36" y="114"/>
                    </a:lnTo>
                    <a:lnTo>
                      <a:pt x="42" y="120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102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42" y="78"/>
                    </a:lnTo>
                    <a:lnTo>
                      <a:pt x="48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16" y="24"/>
                    </a:lnTo>
                    <a:lnTo>
                      <a:pt x="222" y="24"/>
                    </a:lnTo>
                    <a:lnTo>
                      <a:pt x="222" y="30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28" y="42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72"/>
                    </a:lnTo>
                    <a:lnTo>
                      <a:pt x="258" y="72"/>
                    </a:lnTo>
                    <a:lnTo>
                      <a:pt x="258" y="78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0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76" y="120"/>
                    </a:lnTo>
                    <a:lnTo>
                      <a:pt x="276" y="126"/>
                    </a:lnTo>
                    <a:lnTo>
                      <a:pt x="270" y="132"/>
                    </a:lnTo>
                    <a:lnTo>
                      <a:pt x="270" y="138"/>
                    </a:lnTo>
                    <a:lnTo>
                      <a:pt x="270" y="144"/>
                    </a:lnTo>
                    <a:lnTo>
                      <a:pt x="270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0" y="186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8" y="186"/>
                    </a:lnTo>
                    <a:lnTo>
                      <a:pt x="288" y="180"/>
                    </a:lnTo>
                    <a:lnTo>
                      <a:pt x="294" y="180"/>
                    </a:lnTo>
                    <a:lnTo>
                      <a:pt x="300" y="180"/>
                    </a:lnTo>
                    <a:lnTo>
                      <a:pt x="300" y="186"/>
                    </a:lnTo>
                    <a:lnTo>
                      <a:pt x="300" y="192"/>
                    </a:lnTo>
                    <a:lnTo>
                      <a:pt x="300" y="198"/>
                    </a:lnTo>
                    <a:lnTo>
                      <a:pt x="306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300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2" y="252"/>
                    </a:lnTo>
                    <a:lnTo>
                      <a:pt x="276" y="252"/>
                    </a:lnTo>
                    <a:lnTo>
                      <a:pt x="276" y="258"/>
                    </a:lnTo>
                    <a:lnTo>
                      <a:pt x="276" y="264"/>
                    </a:lnTo>
                    <a:lnTo>
                      <a:pt x="282" y="264"/>
                    </a:lnTo>
                    <a:lnTo>
                      <a:pt x="282" y="270"/>
                    </a:lnTo>
                    <a:lnTo>
                      <a:pt x="288" y="276"/>
                    </a:lnTo>
                    <a:lnTo>
                      <a:pt x="288" y="282"/>
                    </a:lnTo>
                    <a:lnTo>
                      <a:pt x="288" y="288"/>
                    </a:lnTo>
                    <a:lnTo>
                      <a:pt x="294" y="288"/>
                    </a:lnTo>
                    <a:lnTo>
                      <a:pt x="300" y="288"/>
                    </a:lnTo>
                    <a:lnTo>
                      <a:pt x="306" y="294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24" y="294"/>
                    </a:lnTo>
                    <a:lnTo>
                      <a:pt x="330" y="300"/>
                    </a:lnTo>
                    <a:lnTo>
                      <a:pt x="330" y="306"/>
                    </a:lnTo>
                    <a:lnTo>
                      <a:pt x="336" y="306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48" y="318"/>
                    </a:lnTo>
                    <a:lnTo>
                      <a:pt x="348" y="324"/>
                    </a:lnTo>
                    <a:lnTo>
                      <a:pt x="354" y="324"/>
                    </a:lnTo>
                    <a:lnTo>
                      <a:pt x="354" y="330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48"/>
                    </a:lnTo>
                    <a:lnTo>
                      <a:pt x="354" y="354"/>
                    </a:lnTo>
                    <a:lnTo>
                      <a:pt x="354" y="360"/>
                    </a:lnTo>
                    <a:lnTo>
                      <a:pt x="354" y="366"/>
                    </a:lnTo>
                    <a:lnTo>
                      <a:pt x="348" y="372"/>
                    </a:lnTo>
                    <a:lnTo>
                      <a:pt x="354" y="378"/>
                    </a:lnTo>
                    <a:lnTo>
                      <a:pt x="354" y="384"/>
                    </a:lnTo>
                    <a:lnTo>
                      <a:pt x="354" y="390"/>
                    </a:lnTo>
                    <a:lnTo>
                      <a:pt x="354" y="396"/>
                    </a:lnTo>
                    <a:lnTo>
                      <a:pt x="348" y="396"/>
                    </a:lnTo>
                    <a:lnTo>
                      <a:pt x="342" y="402"/>
                    </a:lnTo>
                    <a:lnTo>
                      <a:pt x="336" y="402"/>
                    </a:lnTo>
                    <a:lnTo>
                      <a:pt x="336" y="408"/>
                    </a:lnTo>
                    <a:lnTo>
                      <a:pt x="330" y="408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24" y="420"/>
                    </a:lnTo>
                    <a:lnTo>
                      <a:pt x="318" y="420"/>
                    </a:lnTo>
                    <a:lnTo>
                      <a:pt x="312" y="420"/>
                    </a:lnTo>
                    <a:lnTo>
                      <a:pt x="312" y="426"/>
                    </a:lnTo>
                    <a:lnTo>
                      <a:pt x="306" y="426"/>
                    </a:lnTo>
                    <a:lnTo>
                      <a:pt x="306" y="432"/>
                    </a:lnTo>
                    <a:lnTo>
                      <a:pt x="300" y="432"/>
                    </a:lnTo>
                    <a:lnTo>
                      <a:pt x="294" y="438"/>
                    </a:lnTo>
                    <a:lnTo>
                      <a:pt x="288" y="438"/>
                    </a:lnTo>
                    <a:lnTo>
                      <a:pt x="282" y="438"/>
                    </a:lnTo>
                    <a:lnTo>
                      <a:pt x="276" y="438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44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6" y="456"/>
                    </a:lnTo>
                    <a:lnTo>
                      <a:pt x="240" y="456"/>
                    </a:lnTo>
                    <a:lnTo>
                      <a:pt x="234" y="45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8" name="Freeform 21">
                <a:extLst>
                  <a:ext uri="{FF2B5EF4-FFF2-40B4-BE49-F238E27FC236}">
                    <a16:creationId xmlns:a16="http://schemas.microsoft.com/office/drawing/2014/main" id="{4FE7D88E-4740-48FB-9814-F27588801E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7" y="7938770"/>
                <a:ext cx="679059" cy="640080"/>
              </a:xfrm>
              <a:custGeom>
                <a:avLst/>
                <a:gdLst>
                  <a:gd name="T0" fmla="*/ 1234057810 w 204"/>
                  <a:gd name="T1" fmla="*/ 680442188 h 192"/>
                  <a:gd name="T2" fmla="*/ 1234057810 w 204"/>
                  <a:gd name="T3" fmla="*/ 714465488 h 192"/>
                  <a:gd name="T4" fmla="*/ 1194248912 w 204"/>
                  <a:gd name="T5" fmla="*/ 748486406 h 192"/>
                  <a:gd name="T6" fmla="*/ 1154440014 w 204"/>
                  <a:gd name="T7" fmla="*/ 782509706 h 192"/>
                  <a:gd name="T8" fmla="*/ 1154440014 w 204"/>
                  <a:gd name="T9" fmla="*/ 816530625 h 192"/>
                  <a:gd name="T10" fmla="*/ 1114631116 w 204"/>
                  <a:gd name="T11" fmla="*/ 884574844 h 192"/>
                  <a:gd name="T12" fmla="*/ 1114631116 w 204"/>
                  <a:gd name="T13" fmla="*/ 918598144 h 192"/>
                  <a:gd name="T14" fmla="*/ 1074824794 w 204"/>
                  <a:gd name="T15" fmla="*/ 952619063 h 192"/>
                  <a:gd name="T16" fmla="*/ 1074824794 w 204"/>
                  <a:gd name="T17" fmla="*/ 1020663281 h 192"/>
                  <a:gd name="T18" fmla="*/ 1035015896 w 204"/>
                  <a:gd name="T19" fmla="*/ 1054686581 h 192"/>
                  <a:gd name="T20" fmla="*/ 955398099 w 204"/>
                  <a:gd name="T21" fmla="*/ 1088707500 h 192"/>
                  <a:gd name="T22" fmla="*/ 915591777 w 204"/>
                  <a:gd name="T23" fmla="*/ 1088707500 h 192"/>
                  <a:gd name="T24" fmla="*/ 835973981 w 204"/>
                  <a:gd name="T25" fmla="*/ 1054686581 h 192"/>
                  <a:gd name="T26" fmla="*/ 796165083 w 204"/>
                  <a:gd name="T27" fmla="*/ 1054686581 h 192"/>
                  <a:gd name="T28" fmla="*/ 756358761 w 204"/>
                  <a:gd name="T29" fmla="*/ 1054686581 h 192"/>
                  <a:gd name="T30" fmla="*/ 716549862 w 204"/>
                  <a:gd name="T31" fmla="*/ 1020663281 h 192"/>
                  <a:gd name="T32" fmla="*/ 636932066 w 204"/>
                  <a:gd name="T33" fmla="*/ 1020663281 h 192"/>
                  <a:gd name="T34" fmla="*/ 597123168 w 204"/>
                  <a:gd name="T35" fmla="*/ 1020663281 h 192"/>
                  <a:gd name="T36" fmla="*/ 517507948 w 204"/>
                  <a:gd name="T37" fmla="*/ 1054686581 h 192"/>
                  <a:gd name="T38" fmla="*/ 477699050 w 204"/>
                  <a:gd name="T39" fmla="*/ 1054686581 h 192"/>
                  <a:gd name="T40" fmla="*/ 318466033 w 204"/>
                  <a:gd name="T41" fmla="*/ 1020663281 h 192"/>
                  <a:gd name="T42" fmla="*/ 199041915 w 204"/>
                  <a:gd name="T43" fmla="*/ 918598144 h 192"/>
                  <a:gd name="T44" fmla="*/ 199041915 w 204"/>
                  <a:gd name="T45" fmla="*/ 748486406 h 192"/>
                  <a:gd name="T46" fmla="*/ 159233017 w 204"/>
                  <a:gd name="T47" fmla="*/ 646421269 h 192"/>
                  <a:gd name="T48" fmla="*/ 39808898 w 204"/>
                  <a:gd name="T49" fmla="*/ 340221094 h 192"/>
                  <a:gd name="T50" fmla="*/ 79617796 w 204"/>
                  <a:gd name="T51" fmla="*/ 272176875 h 192"/>
                  <a:gd name="T52" fmla="*/ 159233017 w 204"/>
                  <a:gd name="T53" fmla="*/ 238155956 h 192"/>
                  <a:gd name="T54" fmla="*/ 199041915 w 204"/>
                  <a:gd name="T55" fmla="*/ 238155956 h 192"/>
                  <a:gd name="T56" fmla="*/ 278657135 w 204"/>
                  <a:gd name="T57" fmla="*/ 238155956 h 192"/>
                  <a:gd name="T58" fmla="*/ 318466033 w 204"/>
                  <a:gd name="T59" fmla="*/ 238155956 h 192"/>
                  <a:gd name="T60" fmla="*/ 358274931 w 204"/>
                  <a:gd name="T61" fmla="*/ 272176875 h 192"/>
                  <a:gd name="T62" fmla="*/ 398083829 w 204"/>
                  <a:gd name="T63" fmla="*/ 272176875 h 192"/>
                  <a:gd name="T64" fmla="*/ 398083829 w 204"/>
                  <a:gd name="T65" fmla="*/ 238155956 h 192"/>
                  <a:gd name="T66" fmla="*/ 437890152 w 204"/>
                  <a:gd name="T67" fmla="*/ 170111738 h 192"/>
                  <a:gd name="T68" fmla="*/ 517507948 w 204"/>
                  <a:gd name="T69" fmla="*/ 170111738 h 192"/>
                  <a:gd name="T70" fmla="*/ 557316846 w 204"/>
                  <a:gd name="T71" fmla="*/ 136088438 h 192"/>
                  <a:gd name="T72" fmla="*/ 597123168 w 204"/>
                  <a:gd name="T73" fmla="*/ 68044219 h 192"/>
                  <a:gd name="T74" fmla="*/ 676740964 w 204"/>
                  <a:gd name="T75" fmla="*/ 34023300 h 192"/>
                  <a:gd name="T76" fmla="*/ 716549862 w 204"/>
                  <a:gd name="T77" fmla="*/ 34023300 h 192"/>
                  <a:gd name="T78" fmla="*/ 756358761 w 204"/>
                  <a:gd name="T79" fmla="*/ 34023300 h 192"/>
                  <a:gd name="T80" fmla="*/ 796165083 w 204"/>
                  <a:gd name="T81" fmla="*/ 34023300 h 192"/>
                  <a:gd name="T82" fmla="*/ 875782879 w 204"/>
                  <a:gd name="T83" fmla="*/ 34023300 h 192"/>
                  <a:gd name="T84" fmla="*/ 915591777 w 204"/>
                  <a:gd name="T85" fmla="*/ 68044219 h 192"/>
                  <a:gd name="T86" fmla="*/ 955398099 w 204"/>
                  <a:gd name="T87" fmla="*/ 34023300 h 192"/>
                  <a:gd name="T88" fmla="*/ 995206997 w 204"/>
                  <a:gd name="T89" fmla="*/ 34023300 h 192"/>
                  <a:gd name="T90" fmla="*/ 1035015896 w 204"/>
                  <a:gd name="T91" fmla="*/ 0 h 192"/>
                  <a:gd name="T92" fmla="*/ 1074824794 w 204"/>
                  <a:gd name="T93" fmla="*/ 34023300 h 192"/>
                  <a:gd name="T94" fmla="*/ 1154440014 w 204"/>
                  <a:gd name="T95" fmla="*/ 34023300 h 192"/>
                  <a:gd name="T96" fmla="*/ 1194248912 w 204"/>
                  <a:gd name="T97" fmla="*/ 68044219 h 192"/>
                  <a:gd name="T98" fmla="*/ 1234057810 w 204"/>
                  <a:gd name="T99" fmla="*/ 68044219 h 192"/>
                  <a:gd name="T100" fmla="*/ 1273864132 w 204"/>
                  <a:gd name="T101" fmla="*/ 68044219 h 192"/>
                  <a:gd name="T102" fmla="*/ 1273864132 w 204"/>
                  <a:gd name="T103" fmla="*/ 102067519 h 192"/>
                  <a:gd name="T104" fmla="*/ 1273864132 w 204"/>
                  <a:gd name="T105" fmla="*/ 170111738 h 192"/>
                  <a:gd name="T106" fmla="*/ 1273864132 w 204"/>
                  <a:gd name="T107" fmla="*/ 204132656 h 192"/>
                  <a:gd name="T108" fmla="*/ 1273864132 w 204"/>
                  <a:gd name="T109" fmla="*/ 272176875 h 192"/>
                  <a:gd name="T110" fmla="*/ 1273864132 w 204"/>
                  <a:gd name="T111" fmla="*/ 340221094 h 192"/>
                  <a:gd name="T112" fmla="*/ 1273864132 w 204"/>
                  <a:gd name="T113" fmla="*/ 340221094 h 192"/>
                  <a:gd name="T114" fmla="*/ 1313673031 w 204"/>
                  <a:gd name="T115" fmla="*/ 374244394 h 192"/>
                  <a:gd name="T116" fmla="*/ 1313673031 w 204"/>
                  <a:gd name="T117" fmla="*/ 442288613 h 192"/>
                  <a:gd name="T118" fmla="*/ 1353481929 w 204"/>
                  <a:gd name="T119" fmla="*/ 476309531 h 192"/>
                  <a:gd name="T120" fmla="*/ 1313673031 w 204"/>
                  <a:gd name="T121" fmla="*/ 544353750 h 192"/>
                  <a:gd name="T122" fmla="*/ 1313673031 w 204"/>
                  <a:gd name="T123" fmla="*/ 578377050 h 192"/>
                  <a:gd name="T124" fmla="*/ 1313673031 w 204"/>
                  <a:gd name="T125" fmla="*/ 612397969 h 19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04" h="192">
                    <a:moveTo>
                      <a:pt x="192" y="114"/>
                    </a:moveTo>
                    <a:lnTo>
                      <a:pt x="192" y="114"/>
                    </a:lnTo>
                    <a:lnTo>
                      <a:pt x="192" y="120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0" y="126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74" y="138"/>
                    </a:lnTo>
                    <a:lnTo>
                      <a:pt x="174" y="144"/>
                    </a:lnTo>
                    <a:lnTo>
                      <a:pt x="174" y="150"/>
                    </a:lnTo>
                    <a:lnTo>
                      <a:pt x="168" y="150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8" y="168"/>
                    </a:lnTo>
                    <a:lnTo>
                      <a:pt x="162" y="168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2" y="186"/>
                    </a:lnTo>
                    <a:lnTo>
                      <a:pt x="156" y="186"/>
                    </a:lnTo>
                    <a:lnTo>
                      <a:pt x="156" y="192"/>
                    </a:lnTo>
                    <a:lnTo>
                      <a:pt x="150" y="192"/>
                    </a:lnTo>
                    <a:lnTo>
                      <a:pt x="144" y="192"/>
                    </a:lnTo>
                    <a:lnTo>
                      <a:pt x="138" y="192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8" y="180"/>
                    </a:lnTo>
                    <a:lnTo>
                      <a:pt x="102" y="180"/>
                    </a:lnTo>
                    <a:lnTo>
                      <a:pt x="96" y="180"/>
                    </a:lnTo>
                    <a:lnTo>
                      <a:pt x="90" y="180"/>
                    </a:lnTo>
                    <a:lnTo>
                      <a:pt x="84" y="180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48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30" y="132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20"/>
                    </a:lnTo>
                    <a:lnTo>
                      <a:pt x="0" y="11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2" y="36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72"/>
                    </a:lnTo>
                    <a:lnTo>
                      <a:pt x="198" y="78"/>
                    </a:lnTo>
                    <a:lnTo>
                      <a:pt x="204" y="84"/>
                    </a:lnTo>
                    <a:lnTo>
                      <a:pt x="204" y="90"/>
                    </a:lnTo>
                    <a:lnTo>
                      <a:pt x="198" y="96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2" y="108"/>
                    </a:lnTo>
                    <a:lnTo>
                      <a:pt x="192" y="11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69" name="Freeform 22">
                <a:extLst>
                  <a:ext uri="{FF2B5EF4-FFF2-40B4-BE49-F238E27FC236}">
                    <a16:creationId xmlns:a16="http://schemas.microsoft.com/office/drawing/2014/main" id="{61094B30-602A-478A-97BD-3B05417F88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36527" y="1853566"/>
                <a:ext cx="2125394" cy="1802448"/>
              </a:xfrm>
              <a:custGeom>
                <a:avLst/>
                <a:gdLst>
                  <a:gd name="T0" fmla="*/ 446624459 w 637"/>
                  <a:gd name="T1" fmla="*/ 852655750 h 540"/>
                  <a:gd name="T2" fmla="*/ 286639000 w 637"/>
                  <a:gd name="T3" fmla="*/ 716229972 h 540"/>
                  <a:gd name="T4" fmla="*/ 119989740 w 637"/>
                  <a:gd name="T5" fmla="*/ 579804194 h 540"/>
                  <a:gd name="T6" fmla="*/ 39995719 w 637"/>
                  <a:gd name="T7" fmla="*/ 341060870 h 540"/>
                  <a:gd name="T8" fmla="*/ 406628740 w 637"/>
                  <a:gd name="T9" fmla="*/ 306955021 h 540"/>
                  <a:gd name="T10" fmla="*/ 806591096 w 637"/>
                  <a:gd name="T11" fmla="*/ 375169102 h 540"/>
                  <a:gd name="T12" fmla="*/ 1126562013 w 637"/>
                  <a:gd name="T13" fmla="*/ 511592497 h 540"/>
                  <a:gd name="T14" fmla="*/ 1406534630 w 637"/>
                  <a:gd name="T15" fmla="*/ 375169102 h 540"/>
                  <a:gd name="T16" fmla="*/ 1766501266 w 637"/>
                  <a:gd name="T17" fmla="*/ 306955021 h 540"/>
                  <a:gd name="T18" fmla="*/ 2147483647 w 637"/>
                  <a:gd name="T19" fmla="*/ 341060870 h 540"/>
                  <a:gd name="T20" fmla="*/ 2147483647 w 637"/>
                  <a:gd name="T21" fmla="*/ 272849173 h 540"/>
                  <a:gd name="T22" fmla="*/ 2147483647 w 637"/>
                  <a:gd name="T23" fmla="*/ 102317546 h 540"/>
                  <a:gd name="T24" fmla="*/ 2147483647 w 637"/>
                  <a:gd name="T25" fmla="*/ 34105849 h 540"/>
                  <a:gd name="T26" fmla="*/ 2147483647 w 637"/>
                  <a:gd name="T27" fmla="*/ 102317546 h 540"/>
                  <a:gd name="T28" fmla="*/ 2147483647 w 637"/>
                  <a:gd name="T29" fmla="*/ 272849173 h 540"/>
                  <a:gd name="T30" fmla="*/ 2147483647 w 637"/>
                  <a:gd name="T31" fmla="*/ 306955021 h 540"/>
                  <a:gd name="T32" fmla="*/ 2147483647 w 637"/>
                  <a:gd name="T33" fmla="*/ 409274951 h 540"/>
                  <a:gd name="T34" fmla="*/ 2147483647 w 637"/>
                  <a:gd name="T35" fmla="*/ 613912426 h 540"/>
                  <a:gd name="T36" fmla="*/ 2147483647 w 637"/>
                  <a:gd name="T37" fmla="*/ 852655750 h 540"/>
                  <a:gd name="T38" fmla="*/ 2147483647 w 637"/>
                  <a:gd name="T39" fmla="*/ 818547518 h 540"/>
                  <a:gd name="T40" fmla="*/ 2147483647 w 637"/>
                  <a:gd name="T41" fmla="*/ 954973296 h 540"/>
                  <a:gd name="T42" fmla="*/ 2147483647 w 637"/>
                  <a:gd name="T43" fmla="*/ 1193716620 h 540"/>
                  <a:gd name="T44" fmla="*/ 2147483647 w 637"/>
                  <a:gd name="T45" fmla="*/ 1432459944 h 540"/>
                  <a:gd name="T46" fmla="*/ 2147483647 w 637"/>
                  <a:gd name="T47" fmla="*/ 1534779874 h 540"/>
                  <a:gd name="T48" fmla="*/ 2147483647 w 637"/>
                  <a:gd name="T49" fmla="*/ 1602991571 h 540"/>
                  <a:gd name="T50" fmla="*/ 2147483647 w 637"/>
                  <a:gd name="T51" fmla="*/ 1705309117 h 540"/>
                  <a:gd name="T52" fmla="*/ 2147483647 w 637"/>
                  <a:gd name="T53" fmla="*/ 1841734895 h 540"/>
                  <a:gd name="T54" fmla="*/ 2147483647 w 637"/>
                  <a:gd name="T55" fmla="*/ 1909946592 h 540"/>
                  <a:gd name="T56" fmla="*/ 2147483647 w 637"/>
                  <a:gd name="T57" fmla="*/ 2012266522 h 540"/>
                  <a:gd name="T58" fmla="*/ 2147483647 w 637"/>
                  <a:gd name="T59" fmla="*/ 2147483647 h 540"/>
                  <a:gd name="T60" fmla="*/ 2147483647 w 637"/>
                  <a:gd name="T61" fmla="*/ 2147483647 h 540"/>
                  <a:gd name="T62" fmla="*/ 2147483647 w 637"/>
                  <a:gd name="T63" fmla="*/ 2147483647 h 540"/>
                  <a:gd name="T64" fmla="*/ 2147483647 w 637"/>
                  <a:gd name="T65" fmla="*/ 2147483647 h 540"/>
                  <a:gd name="T66" fmla="*/ 2147483647 w 637"/>
                  <a:gd name="T67" fmla="*/ 2147483647 h 540"/>
                  <a:gd name="T68" fmla="*/ 2147483647 w 637"/>
                  <a:gd name="T69" fmla="*/ 2147483647 h 540"/>
                  <a:gd name="T70" fmla="*/ 2147483647 w 637"/>
                  <a:gd name="T71" fmla="*/ 2147483647 h 540"/>
                  <a:gd name="T72" fmla="*/ 2147483647 w 637"/>
                  <a:gd name="T73" fmla="*/ 2147483647 h 540"/>
                  <a:gd name="T74" fmla="*/ 2147483647 w 637"/>
                  <a:gd name="T75" fmla="*/ 2147483647 h 540"/>
                  <a:gd name="T76" fmla="*/ 2147483647 w 637"/>
                  <a:gd name="T77" fmla="*/ 2147483647 h 540"/>
                  <a:gd name="T78" fmla="*/ 2147483647 w 637"/>
                  <a:gd name="T79" fmla="*/ 2147483647 h 540"/>
                  <a:gd name="T80" fmla="*/ 2147483647 w 637"/>
                  <a:gd name="T81" fmla="*/ 2147483647 h 540"/>
                  <a:gd name="T82" fmla="*/ 2147483647 w 637"/>
                  <a:gd name="T83" fmla="*/ 2147483647 h 540"/>
                  <a:gd name="T84" fmla="*/ 2147483647 w 637"/>
                  <a:gd name="T85" fmla="*/ 2147483647 h 540"/>
                  <a:gd name="T86" fmla="*/ 2147483647 w 637"/>
                  <a:gd name="T87" fmla="*/ 2147483647 h 540"/>
                  <a:gd name="T88" fmla="*/ 2147483647 w 637"/>
                  <a:gd name="T89" fmla="*/ 2147483647 h 540"/>
                  <a:gd name="T90" fmla="*/ 1846492705 w 637"/>
                  <a:gd name="T91" fmla="*/ 2147483647 h 540"/>
                  <a:gd name="T92" fmla="*/ 2006478164 w 637"/>
                  <a:gd name="T93" fmla="*/ 2147483647 h 540"/>
                  <a:gd name="T94" fmla="*/ 2006478164 w 637"/>
                  <a:gd name="T95" fmla="*/ 2114584068 h 540"/>
                  <a:gd name="T96" fmla="*/ 1886491006 w 637"/>
                  <a:gd name="T97" fmla="*/ 2012266522 h 540"/>
                  <a:gd name="T98" fmla="*/ 1926486725 w 637"/>
                  <a:gd name="T99" fmla="*/ 1875840744 h 540"/>
                  <a:gd name="T100" fmla="*/ 1726505547 w 637"/>
                  <a:gd name="T101" fmla="*/ 1841734895 h 540"/>
                  <a:gd name="T102" fmla="*/ 1886491006 w 637"/>
                  <a:gd name="T103" fmla="*/ 1671203268 h 540"/>
                  <a:gd name="T104" fmla="*/ 1846492705 w 637"/>
                  <a:gd name="T105" fmla="*/ 1500671641 h 540"/>
                  <a:gd name="T106" fmla="*/ 1766501266 w 637"/>
                  <a:gd name="T107" fmla="*/ 1364248247 h 540"/>
                  <a:gd name="T108" fmla="*/ 1646511527 w 637"/>
                  <a:gd name="T109" fmla="*/ 1500671641 h 540"/>
                  <a:gd name="T110" fmla="*/ 1486528650 w 637"/>
                  <a:gd name="T111" fmla="*/ 1398354096 h 540"/>
                  <a:gd name="T112" fmla="*/ 1406534630 w 637"/>
                  <a:gd name="T113" fmla="*/ 1296034166 h 540"/>
                  <a:gd name="T114" fmla="*/ 1326543191 w 637"/>
                  <a:gd name="T115" fmla="*/ 1159610772 h 540"/>
                  <a:gd name="T116" fmla="*/ 1206553452 w 637"/>
                  <a:gd name="T117" fmla="*/ 1057290842 h 540"/>
                  <a:gd name="T118" fmla="*/ 1006572274 w 637"/>
                  <a:gd name="T119" fmla="*/ 1193716620 h 540"/>
                  <a:gd name="T120" fmla="*/ 1166557732 w 637"/>
                  <a:gd name="T121" fmla="*/ 920867448 h 540"/>
                  <a:gd name="T122" fmla="*/ 926580835 w 637"/>
                  <a:gd name="T123" fmla="*/ 818547518 h 540"/>
                  <a:gd name="T124" fmla="*/ 926580835 w 637"/>
                  <a:gd name="T125" fmla="*/ 682124123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37" h="540">
                    <a:moveTo>
                      <a:pt x="85" y="114"/>
                    </a:moveTo>
                    <a:lnTo>
                      <a:pt x="85" y="114"/>
                    </a:lnTo>
                    <a:lnTo>
                      <a:pt x="85" y="120"/>
                    </a:lnTo>
                    <a:lnTo>
                      <a:pt x="79" y="120"/>
                    </a:lnTo>
                    <a:lnTo>
                      <a:pt x="79" y="126"/>
                    </a:lnTo>
                    <a:lnTo>
                      <a:pt x="79" y="132"/>
                    </a:lnTo>
                    <a:lnTo>
                      <a:pt x="73" y="132"/>
                    </a:lnTo>
                    <a:lnTo>
                      <a:pt x="73" y="138"/>
                    </a:lnTo>
                    <a:lnTo>
                      <a:pt x="67" y="138"/>
                    </a:lnTo>
                    <a:lnTo>
                      <a:pt x="67" y="144"/>
                    </a:lnTo>
                    <a:lnTo>
                      <a:pt x="67" y="150"/>
                    </a:lnTo>
                    <a:lnTo>
                      <a:pt x="67" y="156"/>
                    </a:lnTo>
                    <a:lnTo>
                      <a:pt x="61" y="156"/>
                    </a:lnTo>
                    <a:lnTo>
                      <a:pt x="61" y="150"/>
                    </a:lnTo>
                    <a:lnTo>
                      <a:pt x="61" y="144"/>
                    </a:lnTo>
                    <a:lnTo>
                      <a:pt x="55" y="144"/>
                    </a:lnTo>
                    <a:lnTo>
                      <a:pt x="49" y="144"/>
                    </a:lnTo>
                    <a:lnTo>
                      <a:pt x="49" y="138"/>
                    </a:lnTo>
                    <a:lnTo>
                      <a:pt x="43" y="132"/>
                    </a:lnTo>
                    <a:lnTo>
                      <a:pt x="43" y="126"/>
                    </a:lnTo>
                    <a:lnTo>
                      <a:pt x="43" y="120"/>
                    </a:lnTo>
                    <a:lnTo>
                      <a:pt x="43" y="114"/>
                    </a:lnTo>
                    <a:lnTo>
                      <a:pt x="43" y="108"/>
                    </a:lnTo>
                    <a:lnTo>
                      <a:pt x="36" y="102"/>
                    </a:lnTo>
                    <a:lnTo>
                      <a:pt x="30" y="102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6" y="96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3" y="54"/>
                    </a:lnTo>
                    <a:lnTo>
                      <a:pt x="43" y="48"/>
                    </a:lnTo>
                    <a:lnTo>
                      <a:pt x="49" y="48"/>
                    </a:lnTo>
                    <a:lnTo>
                      <a:pt x="49" y="54"/>
                    </a:lnTo>
                    <a:lnTo>
                      <a:pt x="49" y="48"/>
                    </a:lnTo>
                    <a:lnTo>
                      <a:pt x="55" y="48"/>
                    </a:lnTo>
                    <a:lnTo>
                      <a:pt x="55" y="54"/>
                    </a:lnTo>
                    <a:lnTo>
                      <a:pt x="61" y="54"/>
                    </a:lnTo>
                    <a:lnTo>
                      <a:pt x="67" y="54"/>
                    </a:lnTo>
                    <a:lnTo>
                      <a:pt x="73" y="54"/>
                    </a:lnTo>
                    <a:lnTo>
                      <a:pt x="79" y="54"/>
                    </a:lnTo>
                    <a:lnTo>
                      <a:pt x="85" y="54"/>
                    </a:lnTo>
                    <a:lnTo>
                      <a:pt x="91" y="54"/>
                    </a:lnTo>
                    <a:lnTo>
                      <a:pt x="97" y="54"/>
                    </a:lnTo>
                    <a:lnTo>
                      <a:pt x="103" y="54"/>
                    </a:lnTo>
                    <a:lnTo>
                      <a:pt x="109" y="54"/>
                    </a:lnTo>
                    <a:lnTo>
                      <a:pt x="115" y="54"/>
                    </a:lnTo>
                    <a:lnTo>
                      <a:pt x="115" y="60"/>
                    </a:lnTo>
                    <a:lnTo>
                      <a:pt x="121" y="60"/>
                    </a:lnTo>
                    <a:lnTo>
                      <a:pt x="121" y="66"/>
                    </a:lnTo>
                    <a:lnTo>
                      <a:pt x="121" y="72"/>
                    </a:lnTo>
                    <a:lnTo>
                      <a:pt x="121" y="78"/>
                    </a:lnTo>
                    <a:lnTo>
                      <a:pt x="127" y="78"/>
                    </a:lnTo>
                    <a:lnTo>
                      <a:pt x="133" y="78"/>
                    </a:lnTo>
                    <a:lnTo>
                      <a:pt x="133" y="84"/>
                    </a:lnTo>
                    <a:lnTo>
                      <a:pt x="139" y="84"/>
                    </a:lnTo>
                    <a:lnTo>
                      <a:pt x="139" y="90"/>
                    </a:lnTo>
                    <a:lnTo>
                      <a:pt x="145" y="90"/>
                    </a:lnTo>
                    <a:lnTo>
                      <a:pt x="145" y="84"/>
                    </a:lnTo>
                    <a:lnTo>
                      <a:pt x="151" y="84"/>
                    </a:lnTo>
                    <a:lnTo>
                      <a:pt x="157" y="90"/>
                    </a:lnTo>
                    <a:lnTo>
                      <a:pt x="163" y="90"/>
                    </a:lnTo>
                    <a:lnTo>
                      <a:pt x="169" y="90"/>
                    </a:lnTo>
                    <a:lnTo>
                      <a:pt x="175" y="90"/>
                    </a:lnTo>
                    <a:lnTo>
                      <a:pt x="181" y="90"/>
                    </a:lnTo>
                    <a:lnTo>
                      <a:pt x="187" y="90"/>
                    </a:lnTo>
                    <a:lnTo>
                      <a:pt x="187" y="84"/>
                    </a:lnTo>
                    <a:lnTo>
                      <a:pt x="193" y="84"/>
                    </a:lnTo>
                    <a:lnTo>
                      <a:pt x="199" y="84"/>
                    </a:lnTo>
                    <a:lnTo>
                      <a:pt x="205" y="84"/>
                    </a:lnTo>
                    <a:lnTo>
                      <a:pt x="205" y="78"/>
                    </a:lnTo>
                    <a:lnTo>
                      <a:pt x="211" y="78"/>
                    </a:lnTo>
                    <a:lnTo>
                      <a:pt x="211" y="72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17" y="60"/>
                    </a:lnTo>
                    <a:lnTo>
                      <a:pt x="217" y="54"/>
                    </a:lnTo>
                    <a:lnTo>
                      <a:pt x="223" y="54"/>
                    </a:lnTo>
                    <a:lnTo>
                      <a:pt x="223" y="60"/>
                    </a:lnTo>
                    <a:lnTo>
                      <a:pt x="229" y="60"/>
                    </a:lnTo>
                    <a:lnTo>
                      <a:pt x="235" y="60"/>
                    </a:lnTo>
                    <a:lnTo>
                      <a:pt x="235" y="54"/>
                    </a:lnTo>
                    <a:lnTo>
                      <a:pt x="241" y="54"/>
                    </a:lnTo>
                    <a:lnTo>
                      <a:pt x="247" y="54"/>
                    </a:lnTo>
                    <a:lnTo>
                      <a:pt x="253" y="54"/>
                    </a:lnTo>
                    <a:lnTo>
                      <a:pt x="259" y="54"/>
                    </a:lnTo>
                    <a:lnTo>
                      <a:pt x="265" y="54"/>
                    </a:lnTo>
                    <a:lnTo>
                      <a:pt x="271" y="54"/>
                    </a:lnTo>
                    <a:lnTo>
                      <a:pt x="277" y="54"/>
                    </a:lnTo>
                    <a:lnTo>
                      <a:pt x="283" y="54"/>
                    </a:lnTo>
                    <a:lnTo>
                      <a:pt x="289" y="54"/>
                    </a:lnTo>
                    <a:lnTo>
                      <a:pt x="295" y="60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13" y="60"/>
                    </a:lnTo>
                    <a:lnTo>
                      <a:pt x="319" y="60"/>
                    </a:lnTo>
                    <a:lnTo>
                      <a:pt x="319" y="54"/>
                    </a:lnTo>
                    <a:lnTo>
                      <a:pt x="325" y="54"/>
                    </a:lnTo>
                    <a:lnTo>
                      <a:pt x="331" y="54"/>
                    </a:lnTo>
                    <a:lnTo>
                      <a:pt x="337" y="54"/>
                    </a:lnTo>
                    <a:lnTo>
                      <a:pt x="343" y="60"/>
                    </a:lnTo>
                    <a:lnTo>
                      <a:pt x="349" y="60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7" y="60"/>
                    </a:lnTo>
                    <a:lnTo>
                      <a:pt x="403" y="60"/>
                    </a:lnTo>
                    <a:lnTo>
                      <a:pt x="409" y="60"/>
                    </a:lnTo>
                    <a:lnTo>
                      <a:pt x="415" y="60"/>
                    </a:lnTo>
                    <a:lnTo>
                      <a:pt x="421" y="60"/>
                    </a:lnTo>
                    <a:lnTo>
                      <a:pt x="427" y="60"/>
                    </a:lnTo>
                    <a:lnTo>
                      <a:pt x="433" y="60"/>
                    </a:lnTo>
                    <a:lnTo>
                      <a:pt x="433" y="54"/>
                    </a:lnTo>
                    <a:lnTo>
                      <a:pt x="439" y="54"/>
                    </a:lnTo>
                    <a:lnTo>
                      <a:pt x="445" y="54"/>
                    </a:lnTo>
                    <a:lnTo>
                      <a:pt x="451" y="48"/>
                    </a:lnTo>
                    <a:lnTo>
                      <a:pt x="457" y="42"/>
                    </a:lnTo>
                    <a:lnTo>
                      <a:pt x="457" y="36"/>
                    </a:lnTo>
                    <a:lnTo>
                      <a:pt x="463" y="36"/>
                    </a:lnTo>
                    <a:lnTo>
                      <a:pt x="463" y="30"/>
                    </a:lnTo>
                    <a:lnTo>
                      <a:pt x="463" y="24"/>
                    </a:lnTo>
                    <a:lnTo>
                      <a:pt x="469" y="24"/>
                    </a:lnTo>
                    <a:lnTo>
                      <a:pt x="469" y="18"/>
                    </a:lnTo>
                    <a:lnTo>
                      <a:pt x="475" y="18"/>
                    </a:lnTo>
                    <a:lnTo>
                      <a:pt x="481" y="18"/>
                    </a:lnTo>
                    <a:lnTo>
                      <a:pt x="487" y="18"/>
                    </a:lnTo>
                    <a:lnTo>
                      <a:pt x="487" y="12"/>
                    </a:lnTo>
                    <a:lnTo>
                      <a:pt x="493" y="12"/>
                    </a:lnTo>
                    <a:lnTo>
                      <a:pt x="499" y="12"/>
                    </a:lnTo>
                    <a:lnTo>
                      <a:pt x="505" y="12"/>
                    </a:lnTo>
                    <a:lnTo>
                      <a:pt x="511" y="12"/>
                    </a:lnTo>
                    <a:lnTo>
                      <a:pt x="511" y="6"/>
                    </a:lnTo>
                    <a:lnTo>
                      <a:pt x="517" y="6"/>
                    </a:lnTo>
                    <a:lnTo>
                      <a:pt x="523" y="6"/>
                    </a:lnTo>
                    <a:lnTo>
                      <a:pt x="529" y="6"/>
                    </a:lnTo>
                    <a:lnTo>
                      <a:pt x="529" y="0"/>
                    </a:lnTo>
                    <a:lnTo>
                      <a:pt x="535" y="0"/>
                    </a:lnTo>
                    <a:lnTo>
                      <a:pt x="541" y="0"/>
                    </a:lnTo>
                    <a:lnTo>
                      <a:pt x="541" y="6"/>
                    </a:lnTo>
                    <a:lnTo>
                      <a:pt x="547" y="6"/>
                    </a:lnTo>
                    <a:lnTo>
                      <a:pt x="547" y="12"/>
                    </a:lnTo>
                    <a:lnTo>
                      <a:pt x="553" y="18"/>
                    </a:lnTo>
                    <a:lnTo>
                      <a:pt x="553" y="24"/>
                    </a:lnTo>
                    <a:lnTo>
                      <a:pt x="553" y="30"/>
                    </a:lnTo>
                    <a:lnTo>
                      <a:pt x="553" y="36"/>
                    </a:lnTo>
                    <a:lnTo>
                      <a:pt x="547" y="36"/>
                    </a:lnTo>
                    <a:lnTo>
                      <a:pt x="547" y="42"/>
                    </a:lnTo>
                    <a:lnTo>
                      <a:pt x="547" y="48"/>
                    </a:lnTo>
                    <a:lnTo>
                      <a:pt x="541" y="48"/>
                    </a:lnTo>
                    <a:lnTo>
                      <a:pt x="547" y="48"/>
                    </a:lnTo>
                    <a:lnTo>
                      <a:pt x="547" y="54"/>
                    </a:lnTo>
                    <a:lnTo>
                      <a:pt x="553" y="48"/>
                    </a:lnTo>
                    <a:lnTo>
                      <a:pt x="559" y="48"/>
                    </a:lnTo>
                    <a:lnTo>
                      <a:pt x="565" y="48"/>
                    </a:lnTo>
                    <a:lnTo>
                      <a:pt x="571" y="48"/>
                    </a:lnTo>
                    <a:lnTo>
                      <a:pt x="577" y="48"/>
                    </a:lnTo>
                    <a:lnTo>
                      <a:pt x="583" y="48"/>
                    </a:lnTo>
                    <a:lnTo>
                      <a:pt x="583" y="54"/>
                    </a:lnTo>
                    <a:lnTo>
                      <a:pt x="589" y="54"/>
                    </a:lnTo>
                    <a:lnTo>
                      <a:pt x="595" y="54"/>
                    </a:lnTo>
                    <a:lnTo>
                      <a:pt x="601" y="54"/>
                    </a:lnTo>
                    <a:lnTo>
                      <a:pt x="607" y="54"/>
                    </a:lnTo>
                    <a:lnTo>
                      <a:pt x="613" y="54"/>
                    </a:lnTo>
                    <a:lnTo>
                      <a:pt x="619" y="54"/>
                    </a:lnTo>
                    <a:lnTo>
                      <a:pt x="625" y="54"/>
                    </a:lnTo>
                    <a:lnTo>
                      <a:pt x="625" y="60"/>
                    </a:lnTo>
                    <a:lnTo>
                      <a:pt x="631" y="60"/>
                    </a:lnTo>
                    <a:lnTo>
                      <a:pt x="625" y="60"/>
                    </a:lnTo>
                    <a:lnTo>
                      <a:pt x="631" y="66"/>
                    </a:lnTo>
                    <a:lnTo>
                      <a:pt x="625" y="66"/>
                    </a:lnTo>
                    <a:lnTo>
                      <a:pt x="625" y="72"/>
                    </a:lnTo>
                    <a:lnTo>
                      <a:pt x="631" y="72"/>
                    </a:lnTo>
                    <a:lnTo>
                      <a:pt x="631" y="78"/>
                    </a:lnTo>
                    <a:lnTo>
                      <a:pt x="631" y="84"/>
                    </a:lnTo>
                    <a:lnTo>
                      <a:pt x="637" y="90"/>
                    </a:lnTo>
                    <a:lnTo>
                      <a:pt x="631" y="90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1" y="114"/>
                    </a:lnTo>
                    <a:lnTo>
                      <a:pt x="631" y="120"/>
                    </a:lnTo>
                    <a:lnTo>
                      <a:pt x="631" y="126"/>
                    </a:lnTo>
                    <a:lnTo>
                      <a:pt x="631" y="132"/>
                    </a:lnTo>
                    <a:lnTo>
                      <a:pt x="631" y="138"/>
                    </a:lnTo>
                    <a:lnTo>
                      <a:pt x="625" y="138"/>
                    </a:lnTo>
                    <a:lnTo>
                      <a:pt x="619" y="138"/>
                    </a:lnTo>
                    <a:lnTo>
                      <a:pt x="619" y="144"/>
                    </a:lnTo>
                    <a:lnTo>
                      <a:pt x="613" y="144"/>
                    </a:lnTo>
                    <a:lnTo>
                      <a:pt x="613" y="150"/>
                    </a:lnTo>
                    <a:lnTo>
                      <a:pt x="607" y="150"/>
                    </a:lnTo>
                    <a:lnTo>
                      <a:pt x="607" y="156"/>
                    </a:lnTo>
                    <a:lnTo>
                      <a:pt x="601" y="156"/>
                    </a:lnTo>
                    <a:lnTo>
                      <a:pt x="595" y="156"/>
                    </a:lnTo>
                    <a:lnTo>
                      <a:pt x="589" y="156"/>
                    </a:lnTo>
                    <a:lnTo>
                      <a:pt x="589" y="150"/>
                    </a:lnTo>
                    <a:lnTo>
                      <a:pt x="589" y="144"/>
                    </a:lnTo>
                    <a:lnTo>
                      <a:pt x="583" y="144"/>
                    </a:lnTo>
                    <a:lnTo>
                      <a:pt x="577" y="144"/>
                    </a:lnTo>
                    <a:lnTo>
                      <a:pt x="571" y="144"/>
                    </a:lnTo>
                    <a:lnTo>
                      <a:pt x="571" y="150"/>
                    </a:lnTo>
                    <a:lnTo>
                      <a:pt x="565" y="150"/>
                    </a:lnTo>
                    <a:lnTo>
                      <a:pt x="559" y="150"/>
                    </a:lnTo>
                    <a:lnTo>
                      <a:pt x="553" y="150"/>
                    </a:lnTo>
                    <a:lnTo>
                      <a:pt x="553" y="156"/>
                    </a:lnTo>
                    <a:lnTo>
                      <a:pt x="547" y="156"/>
                    </a:lnTo>
                    <a:lnTo>
                      <a:pt x="547" y="162"/>
                    </a:lnTo>
                    <a:lnTo>
                      <a:pt x="541" y="162"/>
                    </a:lnTo>
                    <a:lnTo>
                      <a:pt x="541" y="168"/>
                    </a:lnTo>
                    <a:lnTo>
                      <a:pt x="541" y="174"/>
                    </a:lnTo>
                    <a:lnTo>
                      <a:pt x="541" y="180"/>
                    </a:lnTo>
                    <a:lnTo>
                      <a:pt x="541" y="186"/>
                    </a:lnTo>
                    <a:lnTo>
                      <a:pt x="541" y="192"/>
                    </a:lnTo>
                    <a:lnTo>
                      <a:pt x="535" y="192"/>
                    </a:lnTo>
                    <a:lnTo>
                      <a:pt x="535" y="198"/>
                    </a:lnTo>
                    <a:lnTo>
                      <a:pt x="535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3" y="222"/>
                    </a:lnTo>
                    <a:lnTo>
                      <a:pt x="523" y="228"/>
                    </a:lnTo>
                    <a:lnTo>
                      <a:pt x="523" y="234"/>
                    </a:lnTo>
                    <a:lnTo>
                      <a:pt x="523" y="240"/>
                    </a:lnTo>
                    <a:lnTo>
                      <a:pt x="523" y="246"/>
                    </a:lnTo>
                    <a:lnTo>
                      <a:pt x="523" y="252"/>
                    </a:lnTo>
                    <a:lnTo>
                      <a:pt x="523" y="258"/>
                    </a:lnTo>
                    <a:lnTo>
                      <a:pt x="517" y="258"/>
                    </a:lnTo>
                    <a:lnTo>
                      <a:pt x="511" y="258"/>
                    </a:lnTo>
                    <a:lnTo>
                      <a:pt x="505" y="258"/>
                    </a:lnTo>
                    <a:lnTo>
                      <a:pt x="505" y="264"/>
                    </a:lnTo>
                    <a:lnTo>
                      <a:pt x="499" y="264"/>
                    </a:lnTo>
                    <a:lnTo>
                      <a:pt x="499" y="270"/>
                    </a:lnTo>
                    <a:lnTo>
                      <a:pt x="493" y="270"/>
                    </a:lnTo>
                    <a:lnTo>
                      <a:pt x="487" y="270"/>
                    </a:lnTo>
                    <a:lnTo>
                      <a:pt x="481" y="270"/>
                    </a:lnTo>
                    <a:lnTo>
                      <a:pt x="481" y="276"/>
                    </a:lnTo>
                    <a:lnTo>
                      <a:pt x="475" y="276"/>
                    </a:lnTo>
                    <a:lnTo>
                      <a:pt x="469" y="276"/>
                    </a:lnTo>
                    <a:lnTo>
                      <a:pt x="463" y="276"/>
                    </a:lnTo>
                    <a:lnTo>
                      <a:pt x="457" y="276"/>
                    </a:lnTo>
                    <a:lnTo>
                      <a:pt x="457" y="282"/>
                    </a:lnTo>
                    <a:lnTo>
                      <a:pt x="451" y="282"/>
                    </a:lnTo>
                    <a:lnTo>
                      <a:pt x="445" y="282"/>
                    </a:lnTo>
                    <a:lnTo>
                      <a:pt x="439" y="282"/>
                    </a:lnTo>
                    <a:lnTo>
                      <a:pt x="439" y="288"/>
                    </a:lnTo>
                    <a:lnTo>
                      <a:pt x="433" y="288"/>
                    </a:lnTo>
                    <a:lnTo>
                      <a:pt x="433" y="294"/>
                    </a:lnTo>
                    <a:lnTo>
                      <a:pt x="427" y="294"/>
                    </a:lnTo>
                    <a:lnTo>
                      <a:pt x="421" y="294"/>
                    </a:lnTo>
                    <a:lnTo>
                      <a:pt x="415" y="294"/>
                    </a:lnTo>
                    <a:lnTo>
                      <a:pt x="409" y="300"/>
                    </a:lnTo>
                    <a:lnTo>
                      <a:pt x="403" y="300"/>
                    </a:lnTo>
                    <a:lnTo>
                      <a:pt x="403" y="294"/>
                    </a:lnTo>
                    <a:lnTo>
                      <a:pt x="397" y="294"/>
                    </a:lnTo>
                    <a:lnTo>
                      <a:pt x="397" y="300"/>
                    </a:lnTo>
                    <a:lnTo>
                      <a:pt x="397" y="306"/>
                    </a:lnTo>
                    <a:lnTo>
                      <a:pt x="397" y="312"/>
                    </a:lnTo>
                    <a:lnTo>
                      <a:pt x="391" y="312"/>
                    </a:lnTo>
                    <a:lnTo>
                      <a:pt x="391" y="318"/>
                    </a:lnTo>
                    <a:lnTo>
                      <a:pt x="391" y="324"/>
                    </a:lnTo>
                    <a:lnTo>
                      <a:pt x="385" y="324"/>
                    </a:lnTo>
                    <a:lnTo>
                      <a:pt x="385" y="330"/>
                    </a:lnTo>
                    <a:lnTo>
                      <a:pt x="385" y="336"/>
                    </a:lnTo>
                    <a:lnTo>
                      <a:pt x="391" y="336"/>
                    </a:lnTo>
                    <a:lnTo>
                      <a:pt x="397" y="336"/>
                    </a:lnTo>
                    <a:lnTo>
                      <a:pt x="403" y="336"/>
                    </a:lnTo>
                    <a:lnTo>
                      <a:pt x="409" y="336"/>
                    </a:lnTo>
                    <a:lnTo>
                      <a:pt x="415" y="336"/>
                    </a:lnTo>
                    <a:lnTo>
                      <a:pt x="415" y="330"/>
                    </a:lnTo>
                    <a:lnTo>
                      <a:pt x="421" y="330"/>
                    </a:lnTo>
                    <a:lnTo>
                      <a:pt x="427" y="330"/>
                    </a:lnTo>
                    <a:lnTo>
                      <a:pt x="427" y="336"/>
                    </a:lnTo>
                    <a:lnTo>
                      <a:pt x="433" y="336"/>
                    </a:lnTo>
                    <a:lnTo>
                      <a:pt x="433" y="342"/>
                    </a:lnTo>
                    <a:lnTo>
                      <a:pt x="433" y="348"/>
                    </a:lnTo>
                    <a:lnTo>
                      <a:pt x="433" y="354"/>
                    </a:lnTo>
                    <a:lnTo>
                      <a:pt x="433" y="360"/>
                    </a:lnTo>
                    <a:lnTo>
                      <a:pt x="433" y="366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84"/>
                    </a:lnTo>
                    <a:lnTo>
                      <a:pt x="421" y="384"/>
                    </a:lnTo>
                    <a:lnTo>
                      <a:pt x="421" y="390"/>
                    </a:lnTo>
                    <a:lnTo>
                      <a:pt x="421" y="396"/>
                    </a:lnTo>
                    <a:lnTo>
                      <a:pt x="427" y="396"/>
                    </a:lnTo>
                    <a:lnTo>
                      <a:pt x="427" y="402"/>
                    </a:lnTo>
                    <a:lnTo>
                      <a:pt x="427" y="408"/>
                    </a:lnTo>
                    <a:lnTo>
                      <a:pt x="433" y="408"/>
                    </a:lnTo>
                    <a:lnTo>
                      <a:pt x="433" y="402"/>
                    </a:lnTo>
                    <a:lnTo>
                      <a:pt x="439" y="402"/>
                    </a:lnTo>
                    <a:lnTo>
                      <a:pt x="439" y="396"/>
                    </a:lnTo>
                    <a:lnTo>
                      <a:pt x="445" y="396"/>
                    </a:lnTo>
                    <a:lnTo>
                      <a:pt x="445" y="402"/>
                    </a:lnTo>
                    <a:lnTo>
                      <a:pt x="451" y="402"/>
                    </a:lnTo>
                    <a:lnTo>
                      <a:pt x="451" y="408"/>
                    </a:lnTo>
                    <a:lnTo>
                      <a:pt x="451" y="414"/>
                    </a:lnTo>
                    <a:lnTo>
                      <a:pt x="451" y="420"/>
                    </a:lnTo>
                    <a:lnTo>
                      <a:pt x="451" y="426"/>
                    </a:lnTo>
                    <a:lnTo>
                      <a:pt x="451" y="432"/>
                    </a:lnTo>
                    <a:lnTo>
                      <a:pt x="457" y="438"/>
                    </a:lnTo>
                    <a:lnTo>
                      <a:pt x="463" y="438"/>
                    </a:lnTo>
                    <a:lnTo>
                      <a:pt x="469" y="444"/>
                    </a:lnTo>
                    <a:lnTo>
                      <a:pt x="469" y="450"/>
                    </a:lnTo>
                    <a:lnTo>
                      <a:pt x="475" y="450"/>
                    </a:lnTo>
                    <a:lnTo>
                      <a:pt x="475" y="456"/>
                    </a:lnTo>
                    <a:lnTo>
                      <a:pt x="475" y="462"/>
                    </a:lnTo>
                    <a:lnTo>
                      <a:pt x="481" y="462"/>
                    </a:lnTo>
                    <a:lnTo>
                      <a:pt x="487" y="462"/>
                    </a:lnTo>
                    <a:lnTo>
                      <a:pt x="487" y="456"/>
                    </a:lnTo>
                    <a:lnTo>
                      <a:pt x="493" y="456"/>
                    </a:lnTo>
                    <a:lnTo>
                      <a:pt x="499" y="456"/>
                    </a:lnTo>
                    <a:lnTo>
                      <a:pt x="505" y="456"/>
                    </a:lnTo>
                    <a:lnTo>
                      <a:pt x="505" y="462"/>
                    </a:lnTo>
                    <a:lnTo>
                      <a:pt x="511" y="462"/>
                    </a:lnTo>
                    <a:lnTo>
                      <a:pt x="517" y="462"/>
                    </a:lnTo>
                    <a:lnTo>
                      <a:pt x="523" y="468"/>
                    </a:lnTo>
                    <a:lnTo>
                      <a:pt x="529" y="468"/>
                    </a:lnTo>
                    <a:lnTo>
                      <a:pt x="535" y="468"/>
                    </a:lnTo>
                    <a:lnTo>
                      <a:pt x="541" y="468"/>
                    </a:lnTo>
                    <a:lnTo>
                      <a:pt x="547" y="468"/>
                    </a:lnTo>
                    <a:lnTo>
                      <a:pt x="553" y="468"/>
                    </a:lnTo>
                    <a:lnTo>
                      <a:pt x="553" y="474"/>
                    </a:lnTo>
                    <a:lnTo>
                      <a:pt x="559" y="474"/>
                    </a:lnTo>
                    <a:lnTo>
                      <a:pt x="565" y="474"/>
                    </a:lnTo>
                    <a:lnTo>
                      <a:pt x="571" y="474"/>
                    </a:lnTo>
                    <a:lnTo>
                      <a:pt x="577" y="474"/>
                    </a:lnTo>
                    <a:lnTo>
                      <a:pt x="571" y="474"/>
                    </a:lnTo>
                    <a:lnTo>
                      <a:pt x="571" y="480"/>
                    </a:lnTo>
                    <a:lnTo>
                      <a:pt x="571" y="486"/>
                    </a:lnTo>
                    <a:lnTo>
                      <a:pt x="565" y="486"/>
                    </a:lnTo>
                    <a:lnTo>
                      <a:pt x="565" y="492"/>
                    </a:lnTo>
                    <a:lnTo>
                      <a:pt x="559" y="492"/>
                    </a:lnTo>
                    <a:lnTo>
                      <a:pt x="553" y="492"/>
                    </a:lnTo>
                    <a:lnTo>
                      <a:pt x="553" y="498"/>
                    </a:lnTo>
                    <a:lnTo>
                      <a:pt x="547" y="498"/>
                    </a:lnTo>
                    <a:lnTo>
                      <a:pt x="541" y="498"/>
                    </a:lnTo>
                    <a:lnTo>
                      <a:pt x="535" y="498"/>
                    </a:lnTo>
                    <a:lnTo>
                      <a:pt x="529" y="498"/>
                    </a:lnTo>
                    <a:lnTo>
                      <a:pt x="529" y="504"/>
                    </a:lnTo>
                    <a:lnTo>
                      <a:pt x="523" y="504"/>
                    </a:lnTo>
                    <a:lnTo>
                      <a:pt x="523" y="510"/>
                    </a:lnTo>
                    <a:lnTo>
                      <a:pt x="517" y="516"/>
                    </a:lnTo>
                    <a:lnTo>
                      <a:pt x="517" y="522"/>
                    </a:lnTo>
                    <a:lnTo>
                      <a:pt x="517" y="528"/>
                    </a:lnTo>
                    <a:lnTo>
                      <a:pt x="523" y="528"/>
                    </a:lnTo>
                    <a:lnTo>
                      <a:pt x="529" y="528"/>
                    </a:lnTo>
                    <a:lnTo>
                      <a:pt x="529" y="534"/>
                    </a:lnTo>
                    <a:lnTo>
                      <a:pt x="529" y="540"/>
                    </a:lnTo>
                    <a:lnTo>
                      <a:pt x="523" y="540"/>
                    </a:lnTo>
                    <a:lnTo>
                      <a:pt x="517" y="540"/>
                    </a:lnTo>
                    <a:lnTo>
                      <a:pt x="511" y="540"/>
                    </a:lnTo>
                    <a:lnTo>
                      <a:pt x="511" y="534"/>
                    </a:lnTo>
                    <a:lnTo>
                      <a:pt x="505" y="534"/>
                    </a:lnTo>
                    <a:lnTo>
                      <a:pt x="505" y="528"/>
                    </a:lnTo>
                    <a:lnTo>
                      <a:pt x="499" y="528"/>
                    </a:lnTo>
                    <a:lnTo>
                      <a:pt x="493" y="528"/>
                    </a:lnTo>
                    <a:lnTo>
                      <a:pt x="487" y="528"/>
                    </a:lnTo>
                    <a:lnTo>
                      <a:pt x="481" y="534"/>
                    </a:lnTo>
                    <a:lnTo>
                      <a:pt x="475" y="534"/>
                    </a:lnTo>
                    <a:lnTo>
                      <a:pt x="469" y="534"/>
                    </a:lnTo>
                    <a:lnTo>
                      <a:pt x="463" y="534"/>
                    </a:lnTo>
                    <a:lnTo>
                      <a:pt x="457" y="528"/>
                    </a:lnTo>
                    <a:lnTo>
                      <a:pt x="451" y="528"/>
                    </a:lnTo>
                    <a:lnTo>
                      <a:pt x="445" y="528"/>
                    </a:lnTo>
                    <a:lnTo>
                      <a:pt x="445" y="522"/>
                    </a:lnTo>
                    <a:lnTo>
                      <a:pt x="445" y="516"/>
                    </a:lnTo>
                    <a:lnTo>
                      <a:pt x="445" y="510"/>
                    </a:lnTo>
                    <a:lnTo>
                      <a:pt x="445" y="504"/>
                    </a:lnTo>
                    <a:lnTo>
                      <a:pt x="445" y="498"/>
                    </a:lnTo>
                    <a:lnTo>
                      <a:pt x="445" y="492"/>
                    </a:lnTo>
                    <a:lnTo>
                      <a:pt x="451" y="486"/>
                    </a:lnTo>
                    <a:lnTo>
                      <a:pt x="451" y="480"/>
                    </a:lnTo>
                    <a:lnTo>
                      <a:pt x="445" y="480"/>
                    </a:lnTo>
                    <a:lnTo>
                      <a:pt x="445" y="474"/>
                    </a:lnTo>
                    <a:lnTo>
                      <a:pt x="445" y="468"/>
                    </a:lnTo>
                    <a:lnTo>
                      <a:pt x="439" y="468"/>
                    </a:lnTo>
                    <a:lnTo>
                      <a:pt x="439" y="462"/>
                    </a:lnTo>
                    <a:lnTo>
                      <a:pt x="439" y="456"/>
                    </a:lnTo>
                    <a:lnTo>
                      <a:pt x="433" y="456"/>
                    </a:lnTo>
                    <a:lnTo>
                      <a:pt x="433" y="450"/>
                    </a:lnTo>
                    <a:lnTo>
                      <a:pt x="427" y="450"/>
                    </a:lnTo>
                    <a:lnTo>
                      <a:pt x="427" y="456"/>
                    </a:lnTo>
                    <a:lnTo>
                      <a:pt x="421" y="456"/>
                    </a:lnTo>
                    <a:lnTo>
                      <a:pt x="415" y="456"/>
                    </a:lnTo>
                    <a:lnTo>
                      <a:pt x="409" y="456"/>
                    </a:lnTo>
                    <a:lnTo>
                      <a:pt x="403" y="456"/>
                    </a:lnTo>
                    <a:lnTo>
                      <a:pt x="397" y="456"/>
                    </a:lnTo>
                    <a:lnTo>
                      <a:pt x="391" y="456"/>
                    </a:lnTo>
                    <a:lnTo>
                      <a:pt x="391" y="462"/>
                    </a:lnTo>
                    <a:lnTo>
                      <a:pt x="385" y="462"/>
                    </a:lnTo>
                    <a:lnTo>
                      <a:pt x="379" y="456"/>
                    </a:lnTo>
                    <a:lnTo>
                      <a:pt x="373" y="456"/>
                    </a:lnTo>
                    <a:lnTo>
                      <a:pt x="373" y="450"/>
                    </a:lnTo>
                    <a:lnTo>
                      <a:pt x="373" y="444"/>
                    </a:lnTo>
                    <a:lnTo>
                      <a:pt x="367" y="444"/>
                    </a:lnTo>
                    <a:lnTo>
                      <a:pt x="367" y="438"/>
                    </a:lnTo>
                    <a:lnTo>
                      <a:pt x="361" y="438"/>
                    </a:lnTo>
                    <a:lnTo>
                      <a:pt x="355" y="438"/>
                    </a:lnTo>
                    <a:lnTo>
                      <a:pt x="349" y="438"/>
                    </a:lnTo>
                    <a:lnTo>
                      <a:pt x="349" y="444"/>
                    </a:lnTo>
                    <a:lnTo>
                      <a:pt x="343" y="444"/>
                    </a:lnTo>
                    <a:lnTo>
                      <a:pt x="337" y="444"/>
                    </a:lnTo>
                    <a:lnTo>
                      <a:pt x="331" y="444"/>
                    </a:lnTo>
                    <a:lnTo>
                      <a:pt x="325" y="444"/>
                    </a:lnTo>
                    <a:lnTo>
                      <a:pt x="325" y="438"/>
                    </a:lnTo>
                    <a:lnTo>
                      <a:pt x="319" y="438"/>
                    </a:lnTo>
                    <a:lnTo>
                      <a:pt x="313" y="438"/>
                    </a:lnTo>
                    <a:lnTo>
                      <a:pt x="313" y="432"/>
                    </a:lnTo>
                    <a:lnTo>
                      <a:pt x="307" y="432"/>
                    </a:lnTo>
                    <a:lnTo>
                      <a:pt x="301" y="432"/>
                    </a:lnTo>
                    <a:lnTo>
                      <a:pt x="295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1" y="432"/>
                    </a:lnTo>
                    <a:lnTo>
                      <a:pt x="271" y="426"/>
                    </a:lnTo>
                    <a:lnTo>
                      <a:pt x="277" y="426"/>
                    </a:lnTo>
                    <a:lnTo>
                      <a:pt x="277" y="420"/>
                    </a:lnTo>
                    <a:lnTo>
                      <a:pt x="277" y="414"/>
                    </a:lnTo>
                    <a:lnTo>
                      <a:pt x="277" y="408"/>
                    </a:lnTo>
                    <a:lnTo>
                      <a:pt x="277" y="402"/>
                    </a:lnTo>
                    <a:lnTo>
                      <a:pt x="283" y="402"/>
                    </a:lnTo>
                    <a:lnTo>
                      <a:pt x="289" y="402"/>
                    </a:lnTo>
                    <a:lnTo>
                      <a:pt x="295" y="396"/>
                    </a:lnTo>
                    <a:lnTo>
                      <a:pt x="301" y="396"/>
                    </a:lnTo>
                    <a:lnTo>
                      <a:pt x="307" y="396"/>
                    </a:lnTo>
                    <a:lnTo>
                      <a:pt x="307" y="390"/>
                    </a:lnTo>
                    <a:lnTo>
                      <a:pt x="307" y="384"/>
                    </a:lnTo>
                    <a:lnTo>
                      <a:pt x="313" y="384"/>
                    </a:lnTo>
                    <a:lnTo>
                      <a:pt x="319" y="384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07" y="378"/>
                    </a:lnTo>
                    <a:lnTo>
                      <a:pt x="301" y="372"/>
                    </a:lnTo>
                    <a:lnTo>
                      <a:pt x="295" y="372"/>
                    </a:lnTo>
                    <a:lnTo>
                      <a:pt x="295" y="366"/>
                    </a:lnTo>
                    <a:lnTo>
                      <a:pt x="289" y="366"/>
                    </a:lnTo>
                    <a:lnTo>
                      <a:pt x="289" y="360"/>
                    </a:lnTo>
                    <a:lnTo>
                      <a:pt x="295" y="360"/>
                    </a:lnTo>
                    <a:lnTo>
                      <a:pt x="295" y="354"/>
                    </a:lnTo>
                    <a:lnTo>
                      <a:pt x="289" y="354"/>
                    </a:lnTo>
                    <a:lnTo>
                      <a:pt x="283" y="354"/>
                    </a:lnTo>
                    <a:lnTo>
                      <a:pt x="283" y="348"/>
                    </a:lnTo>
                    <a:lnTo>
                      <a:pt x="277" y="348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36"/>
                    </a:lnTo>
                    <a:lnTo>
                      <a:pt x="289" y="330"/>
                    </a:lnTo>
                    <a:lnTo>
                      <a:pt x="283" y="330"/>
                    </a:lnTo>
                    <a:lnTo>
                      <a:pt x="277" y="330"/>
                    </a:lnTo>
                    <a:lnTo>
                      <a:pt x="277" y="336"/>
                    </a:lnTo>
                    <a:lnTo>
                      <a:pt x="271" y="336"/>
                    </a:lnTo>
                    <a:lnTo>
                      <a:pt x="271" y="330"/>
                    </a:lnTo>
                    <a:lnTo>
                      <a:pt x="265" y="330"/>
                    </a:lnTo>
                    <a:lnTo>
                      <a:pt x="265" y="336"/>
                    </a:lnTo>
                    <a:lnTo>
                      <a:pt x="259" y="336"/>
                    </a:lnTo>
                    <a:lnTo>
                      <a:pt x="259" y="330"/>
                    </a:lnTo>
                    <a:lnTo>
                      <a:pt x="259" y="324"/>
                    </a:lnTo>
                    <a:lnTo>
                      <a:pt x="259" y="318"/>
                    </a:lnTo>
                    <a:lnTo>
                      <a:pt x="265" y="312"/>
                    </a:lnTo>
                    <a:lnTo>
                      <a:pt x="271" y="312"/>
                    </a:lnTo>
                    <a:lnTo>
                      <a:pt x="271" y="306"/>
                    </a:lnTo>
                    <a:lnTo>
                      <a:pt x="277" y="306"/>
                    </a:lnTo>
                    <a:lnTo>
                      <a:pt x="277" y="300"/>
                    </a:lnTo>
                    <a:lnTo>
                      <a:pt x="283" y="300"/>
                    </a:lnTo>
                    <a:lnTo>
                      <a:pt x="283" y="294"/>
                    </a:lnTo>
                    <a:lnTo>
                      <a:pt x="283" y="288"/>
                    </a:lnTo>
                    <a:lnTo>
                      <a:pt x="283" y="282"/>
                    </a:lnTo>
                    <a:lnTo>
                      <a:pt x="277" y="282"/>
                    </a:lnTo>
                    <a:lnTo>
                      <a:pt x="277" y="276"/>
                    </a:lnTo>
                    <a:lnTo>
                      <a:pt x="283" y="276"/>
                    </a:lnTo>
                    <a:lnTo>
                      <a:pt x="283" y="270"/>
                    </a:lnTo>
                    <a:lnTo>
                      <a:pt x="289" y="270"/>
                    </a:lnTo>
                    <a:lnTo>
                      <a:pt x="283" y="270"/>
                    </a:lnTo>
                    <a:lnTo>
                      <a:pt x="283" y="264"/>
                    </a:lnTo>
                    <a:lnTo>
                      <a:pt x="277" y="264"/>
                    </a:lnTo>
                    <a:lnTo>
                      <a:pt x="277" y="258"/>
                    </a:lnTo>
                    <a:lnTo>
                      <a:pt x="277" y="252"/>
                    </a:lnTo>
                    <a:lnTo>
                      <a:pt x="283" y="252"/>
                    </a:lnTo>
                    <a:lnTo>
                      <a:pt x="283" y="246"/>
                    </a:lnTo>
                    <a:lnTo>
                      <a:pt x="277" y="246"/>
                    </a:lnTo>
                    <a:lnTo>
                      <a:pt x="277" y="240"/>
                    </a:lnTo>
                    <a:lnTo>
                      <a:pt x="277" y="234"/>
                    </a:lnTo>
                    <a:lnTo>
                      <a:pt x="271" y="234"/>
                    </a:lnTo>
                    <a:lnTo>
                      <a:pt x="271" y="240"/>
                    </a:lnTo>
                    <a:lnTo>
                      <a:pt x="265" y="240"/>
                    </a:lnTo>
                    <a:lnTo>
                      <a:pt x="265" y="246"/>
                    </a:lnTo>
                    <a:lnTo>
                      <a:pt x="259" y="246"/>
                    </a:lnTo>
                    <a:lnTo>
                      <a:pt x="259" y="252"/>
                    </a:lnTo>
                    <a:lnTo>
                      <a:pt x="259" y="258"/>
                    </a:lnTo>
                    <a:lnTo>
                      <a:pt x="259" y="264"/>
                    </a:lnTo>
                    <a:lnTo>
                      <a:pt x="253" y="264"/>
                    </a:lnTo>
                    <a:lnTo>
                      <a:pt x="247" y="264"/>
                    </a:lnTo>
                    <a:lnTo>
                      <a:pt x="247" y="258"/>
                    </a:lnTo>
                    <a:lnTo>
                      <a:pt x="241" y="258"/>
                    </a:lnTo>
                    <a:lnTo>
                      <a:pt x="241" y="252"/>
                    </a:lnTo>
                    <a:lnTo>
                      <a:pt x="241" y="246"/>
                    </a:lnTo>
                    <a:lnTo>
                      <a:pt x="235" y="246"/>
                    </a:lnTo>
                    <a:lnTo>
                      <a:pt x="229" y="246"/>
                    </a:lnTo>
                    <a:lnTo>
                      <a:pt x="223" y="246"/>
                    </a:lnTo>
                    <a:lnTo>
                      <a:pt x="217" y="246"/>
                    </a:lnTo>
                    <a:lnTo>
                      <a:pt x="211" y="246"/>
                    </a:lnTo>
                    <a:lnTo>
                      <a:pt x="211" y="252"/>
                    </a:lnTo>
                    <a:lnTo>
                      <a:pt x="211" y="246"/>
                    </a:lnTo>
                    <a:lnTo>
                      <a:pt x="211" y="240"/>
                    </a:lnTo>
                    <a:lnTo>
                      <a:pt x="205" y="240"/>
                    </a:lnTo>
                    <a:lnTo>
                      <a:pt x="205" y="234"/>
                    </a:lnTo>
                    <a:lnTo>
                      <a:pt x="211" y="234"/>
                    </a:lnTo>
                    <a:lnTo>
                      <a:pt x="211" y="228"/>
                    </a:lnTo>
                    <a:lnTo>
                      <a:pt x="217" y="228"/>
                    </a:lnTo>
                    <a:lnTo>
                      <a:pt x="211" y="222"/>
                    </a:lnTo>
                    <a:lnTo>
                      <a:pt x="211" y="216"/>
                    </a:lnTo>
                    <a:lnTo>
                      <a:pt x="205" y="216"/>
                    </a:lnTo>
                    <a:lnTo>
                      <a:pt x="205" y="210"/>
                    </a:lnTo>
                    <a:lnTo>
                      <a:pt x="199" y="210"/>
                    </a:lnTo>
                    <a:lnTo>
                      <a:pt x="199" y="204"/>
                    </a:lnTo>
                    <a:lnTo>
                      <a:pt x="193" y="198"/>
                    </a:lnTo>
                    <a:lnTo>
                      <a:pt x="193" y="192"/>
                    </a:lnTo>
                    <a:lnTo>
                      <a:pt x="199" y="192"/>
                    </a:lnTo>
                    <a:lnTo>
                      <a:pt x="199" y="186"/>
                    </a:lnTo>
                    <a:lnTo>
                      <a:pt x="193" y="186"/>
                    </a:lnTo>
                    <a:lnTo>
                      <a:pt x="187" y="186"/>
                    </a:lnTo>
                    <a:lnTo>
                      <a:pt x="187" y="192"/>
                    </a:lnTo>
                    <a:lnTo>
                      <a:pt x="187" y="198"/>
                    </a:lnTo>
                    <a:lnTo>
                      <a:pt x="181" y="192"/>
                    </a:lnTo>
                    <a:lnTo>
                      <a:pt x="181" y="186"/>
                    </a:lnTo>
                    <a:lnTo>
                      <a:pt x="175" y="186"/>
                    </a:lnTo>
                    <a:lnTo>
                      <a:pt x="169" y="186"/>
                    </a:lnTo>
                    <a:lnTo>
                      <a:pt x="169" y="192"/>
                    </a:lnTo>
                    <a:lnTo>
                      <a:pt x="163" y="192"/>
                    </a:lnTo>
                    <a:lnTo>
                      <a:pt x="163" y="198"/>
                    </a:lnTo>
                    <a:lnTo>
                      <a:pt x="163" y="204"/>
                    </a:lnTo>
                    <a:lnTo>
                      <a:pt x="157" y="204"/>
                    </a:lnTo>
                    <a:lnTo>
                      <a:pt x="157" y="210"/>
                    </a:lnTo>
                    <a:lnTo>
                      <a:pt x="151" y="210"/>
                    </a:lnTo>
                    <a:lnTo>
                      <a:pt x="151" y="204"/>
                    </a:lnTo>
                    <a:lnTo>
                      <a:pt x="151" y="198"/>
                    </a:lnTo>
                    <a:lnTo>
                      <a:pt x="151" y="192"/>
                    </a:lnTo>
                    <a:lnTo>
                      <a:pt x="157" y="192"/>
                    </a:lnTo>
                    <a:lnTo>
                      <a:pt x="157" y="186"/>
                    </a:lnTo>
                    <a:lnTo>
                      <a:pt x="157" y="180"/>
                    </a:lnTo>
                    <a:lnTo>
                      <a:pt x="163" y="180"/>
                    </a:lnTo>
                    <a:lnTo>
                      <a:pt x="163" y="174"/>
                    </a:lnTo>
                    <a:lnTo>
                      <a:pt x="169" y="174"/>
                    </a:lnTo>
                    <a:lnTo>
                      <a:pt x="169" y="168"/>
                    </a:lnTo>
                    <a:lnTo>
                      <a:pt x="175" y="168"/>
                    </a:lnTo>
                    <a:lnTo>
                      <a:pt x="175" y="162"/>
                    </a:lnTo>
                    <a:lnTo>
                      <a:pt x="169" y="162"/>
                    </a:lnTo>
                    <a:lnTo>
                      <a:pt x="169" y="156"/>
                    </a:lnTo>
                    <a:lnTo>
                      <a:pt x="163" y="156"/>
                    </a:lnTo>
                    <a:lnTo>
                      <a:pt x="157" y="156"/>
                    </a:lnTo>
                    <a:lnTo>
                      <a:pt x="151" y="150"/>
                    </a:lnTo>
                    <a:lnTo>
                      <a:pt x="145" y="150"/>
                    </a:lnTo>
                    <a:lnTo>
                      <a:pt x="145" y="144"/>
                    </a:lnTo>
                    <a:lnTo>
                      <a:pt x="139" y="144"/>
                    </a:lnTo>
                    <a:lnTo>
                      <a:pt x="139" y="138"/>
                    </a:lnTo>
                    <a:lnTo>
                      <a:pt x="139" y="132"/>
                    </a:lnTo>
                    <a:lnTo>
                      <a:pt x="145" y="132"/>
                    </a:lnTo>
                    <a:lnTo>
                      <a:pt x="145" y="126"/>
                    </a:lnTo>
                    <a:lnTo>
                      <a:pt x="151" y="126"/>
                    </a:lnTo>
                    <a:lnTo>
                      <a:pt x="151" y="120"/>
                    </a:lnTo>
                    <a:lnTo>
                      <a:pt x="145" y="120"/>
                    </a:lnTo>
                    <a:lnTo>
                      <a:pt x="139" y="120"/>
                    </a:lnTo>
                    <a:lnTo>
                      <a:pt x="139" y="114"/>
                    </a:lnTo>
                    <a:lnTo>
                      <a:pt x="133" y="114"/>
                    </a:lnTo>
                    <a:lnTo>
                      <a:pt x="127" y="114"/>
                    </a:lnTo>
                    <a:lnTo>
                      <a:pt x="121" y="114"/>
                    </a:lnTo>
                    <a:lnTo>
                      <a:pt x="115" y="114"/>
                    </a:lnTo>
                    <a:lnTo>
                      <a:pt x="109" y="114"/>
                    </a:lnTo>
                    <a:lnTo>
                      <a:pt x="103" y="114"/>
                    </a:lnTo>
                    <a:lnTo>
                      <a:pt x="97" y="114"/>
                    </a:lnTo>
                    <a:lnTo>
                      <a:pt x="91" y="114"/>
                    </a:lnTo>
                    <a:lnTo>
                      <a:pt x="85" y="11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0" name="Freeform 23">
                <a:extLst>
                  <a:ext uri="{FF2B5EF4-FFF2-40B4-BE49-F238E27FC236}">
                    <a16:creationId xmlns:a16="http://schemas.microsoft.com/office/drawing/2014/main" id="{3D230759-9E46-4AE1-BBE8-91578984E5D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76307" y="3153729"/>
                <a:ext cx="2344908" cy="2162492"/>
              </a:xfrm>
              <a:custGeom>
                <a:avLst/>
                <a:gdLst>
                  <a:gd name="T0" fmla="*/ 2147483647 w 703"/>
                  <a:gd name="T1" fmla="*/ 818211858 h 648"/>
                  <a:gd name="T2" fmla="*/ 2147483647 w 703"/>
                  <a:gd name="T3" fmla="*/ 1159133267 h 648"/>
                  <a:gd name="T4" fmla="*/ 2147483647 w 703"/>
                  <a:gd name="T5" fmla="*/ 1295499924 h 648"/>
                  <a:gd name="T6" fmla="*/ 2147483647 w 703"/>
                  <a:gd name="T7" fmla="*/ 1397777300 h 648"/>
                  <a:gd name="T8" fmla="*/ 2147483647 w 703"/>
                  <a:gd name="T9" fmla="*/ 1534146340 h 648"/>
                  <a:gd name="T10" fmla="*/ 2147483647 w 703"/>
                  <a:gd name="T11" fmla="*/ 1670515381 h 648"/>
                  <a:gd name="T12" fmla="*/ 2147483647 w 703"/>
                  <a:gd name="T13" fmla="*/ 1772790373 h 648"/>
                  <a:gd name="T14" fmla="*/ 2147483647 w 703"/>
                  <a:gd name="T15" fmla="*/ 1977342742 h 648"/>
                  <a:gd name="T16" fmla="*/ 2147483647 w 703"/>
                  <a:gd name="T17" fmla="*/ 2147483647 h 648"/>
                  <a:gd name="T18" fmla="*/ 2147483647 w 703"/>
                  <a:gd name="T19" fmla="*/ 2147483647 h 648"/>
                  <a:gd name="T20" fmla="*/ 2147483647 w 703"/>
                  <a:gd name="T21" fmla="*/ 2147483647 h 648"/>
                  <a:gd name="T22" fmla="*/ 2147483647 w 703"/>
                  <a:gd name="T23" fmla="*/ 2147483647 h 648"/>
                  <a:gd name="T24" fmla="*/ 2147483647 w 703"/>
                  <a:gd name="T25" fmla="*/ 2147483647 h 648"/>
                  <a:gd name="T26" fmla="*/ 2147483647 w 703"/>
                  <a:gd name="T27" fmla="*/ 2147483647 h 648"/>
                  <a:gd name="T28" fmla="*/ 2147483647 w 703"/>
                  <a:gd name="T29" fmla="*/ 2147483647 h 648"/>
                  <a:gd name="T30" fmla="*/ 2147483647 w 703"/>
                  <a:gd name="T31" fmla="*/ 2147483647 h 648"/>
                  <a:gd name="T32" fmla="*/ 2147483647 w 703"/>
                  <a:gd name="T33" fmla="*/ 2147483647 h 648"/>
                  <a:gd name="T34" fmla="*/ 2147483647 w 703"/>
                  <a:gd name="T35" fmla="*/ 2147483647 h 648"/>
                  <a:gd name="T36" fmla="*/ 2147483647 w 703"/>
                  <a:gd name="T37" fmla="*/ 2147483647 h 648"/>
                  <a:gd name="T38" fmla="*/ 2147483647 w 703"/>
                  <a:gd name="T39" fmla="*/ 2147483647 h 648"/>
                  <a:gd name="T40" fmla="*/ 2147483647 w 703"/>
                  <a:gd name="T41" fmla="*/ 2147483647 h 648"/>
                  <a:gd name="T42" fmla="*/ 2038592617 w 703"/>
                  <a:gd name="T43" fmla="*/ 2147483647 h 648"/>
                  <a:gd name="T44" fmla="*/ 1998619150 w 703"/>
                  <a:gd name="T45" fmla="*/ 2147483647 h 648"/>
                  <a:gd name="T46" fmla="*/ 1998619150 w 703"/>
                  <a:gd name="T47" fmla="*/ 2147483647 h 648"/>
                  <a:gd name="T48" fmla="*/ 2118536970 w 703"/>
                  <a:gd name="T49" fmla="*/ 2147483647 h 648"/>
                  <a:gd name="T50" fmla="*/ 1998619150 w 703"/>
                  <a:gd name="T51" fmla="*/ 2147483647 h 648"/>
                  <a:gd name="T52" fmla="*/ 2078566084 w 703"/>
                  <a:gd name="T53" fmla="*/ 2147483647 h 648"/>
                  <a:gd name="T54" fmla="*/ 1918674797 w 703"/>
                  <a:gd name="T55" fmla="*/ 2147483647 h 648"/>
                  <a:gd name="T56" fmla="*/ 1439006098 w 703"/>
                  <a:gd name="T57" fmla="*/ 2113711782 h 648"/>
                  <a:gd name="T58" fmla="*/ 1518950451 w 703"/>
                  <a:gd name="T59" fmla="*/ 1909159414 h 648"/>
                  <a:gd name="T60" fmla="*/ 1638868271 w 703"/>
                  <a:gd name="T61" fmla="*/ 1738698709 h 648"/>
                  <a:gd name="T62" fmla="*/ 1478979565 w 703"/>
                  <a:gd name="T63" fmla="*/ 1568238005 h 648"/>
                  <a:gd name="T64" fmla="*/ 1319088278 w 703"/>
                  <a:gd name="T65" fmla="*/ 1465960628 h 648"/>
                  <a:gd name="T66" fmla="*/ 1159199572 w 703"/>
                  <a:gd name="T67" fmla="*/ 1295499924 h 648"/>
                  <a:gd name="T68" fmla="*/ 1039281752 w 703"/>
                  <a:gd name="T69" fmla="*/ 1363685636 h 648"/>
                  <a:gd name="T70" fmla="*/ 799448692 w 703"/>
                  <a:gd name="T71" fmla="*/ 1431868964 h 648"/>
                  <a:gd name="T72" fmla="*/ 559613052 w 703"/>
                  <a:gd name="T73" fmla="*/ 1397777300 h 648"/>
                  <a:gd name="T74" fmla="*/ 279806526 w 703"/>
                  <a:gd name="T75" fmla="*/ 1602329669 h 648"/>
                  <a:gd name="T76" fmla="*/ 39973467 w 703"/>
                  <a:gd name="T77" fmla="*/ 1568238005 h 648"/>
                  <a:gd name="T78" fmla="*/ 79944353 w 703"/>
                  <a:gd name="T79" fmla="*/ 1295499924 h 648"/>
                  <a:gd name="T80" fmla="*/ 39973467 w 703"/>
                  <a:gd name="T81" fmla="*/ 1125039219 h 648"/>
                  <a:gd name="T82" fmla="*/ 119917820 w 703"/>
                  <a:gd name="T83" fmla="*/ 954578515 h 648"/>
                  <a:gd name="T84" fmla="*/ 279806526 w 703"/>
                  <a:gd name="T85" fmla="*/ 852303522 h 648"/>
                  <a:gd name="T86" fmla="*/ 479668699 w 703"/>
                  <a:gd name="T87" fmla="*/ 715934482 h 648"/>
                  <a:gd name="T88" fmla="*/ 719504339 w 703"/>
                  <a:gd name="T89" fmla="*/ 750026146 h 648"/>
                  <a:gd name="T90" fmla="*/ 999310866 w 703"/>
                  <a:gd name="T91" fmla="*/ 681842818 h 648"/>
                  <a:gd name="T92" fmla="*/ 1119226105 w 703"/>
                  <a:gd name="T93" fmla="*/ 545473778 h 648"/>
                  <a:gd name="T94" fmla="*/ 1239143925 w 703"/>
                  <a:gd name="T95" fmla="*/ 340921409 h 648"/>
                  <a:gd name="T96" fmla="*/ 1518950451 w 703"/>
                  <a:gd name="T97" fmla="*/ 238644033 h 648"/>
                  <a:gd name="T98" fmla="*/ 1558923918 w 703"/>
                  <a:gd name="T99" fmla="*/ 375013073 h 648"/>
                  <a:gd name="T100" fmla="*/ 1718812624 w 703"/>
                  <a:gd name="T101" fmla="*/ 477290449 h 648"/>
                  <a:gd name="T102" fmla="*/ 1958648264 w 703"/>
                  <a:gd name="T103" fmla="*/ 511382113 h 648"/>
                  <a:gd name="T104" fmla="*/ 1918674797 w 703"/>
                  <a:gd name="T105" fmla="*/ 340921409 h 648"/>
                  <a:gd name="T106" fmla="*/ 2147483647 w 703"/>
                  <a:gd name="T107" fmla="*/ 340921409 h 648"/>
                  <a:gd name="T108" fmla="*/ 2147483647 w 703"/>
                  <a:gd name="T109" fmla="*/ 170460704 h 648"/>
                  <a:gd name="T110" fmla="*/ 2147483647 w 703"/>
                  <a:gd name="T111" fmla="*/ 272738081 h 648"/>
                  <a:gd name="T112" fmla="*/ 2147483647 w 703"/>
                  <a:gd name="T113" fmla="*/ 306829745 h 648"/>
                  <a:gd name="T114" fmla="*/ 2147483647 w 703"/>
                  <a:gd name="T115" fmla="*/ 204552369 h 648"/>
                  <a:gd name="T116" fmla="*/ 2147483647 w 703"/>
                  <a:gd name="T117" fmla="*/ 68183328 h 648"/>
                  <a:gd name="T118" fmla="*/ 2147483647 w 703"/>
                  <a:gd name="T119" fmla="*/ 170460704 h 648"/>
                  <a:gd name="T120" fmla="*/ 2147483647 w 703"/>
                  <a:gd name="T121" fmla="*/ 340921409 h 648"/>
                  <a:gd name="T122" fmla="*/ 2147483647 w 703"/>
                  <a:gd name="T123" fmla="*/ 511382113 h 64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03" h="648">
                    <a:moveTo>
                      <a:pt x="625" y="96"/>
                    </a:moveTo>
                    <a:lnTo>
                      <a:pt x="625" y="96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7" y="114"/>
                    </a:lnTo>
                    <a:lnTo>
                      <a:pt x="643" y="114"/>
                    </a:lnTo>
                    <a:lnTo>
                      <a:pt x="649" y="120"/>
                    </a:lnTo>
                    <a:lnTo>
                      <a:pt x="649" y="126"/>
                    </a:lnTo>
                    <a:lnTo>
                      <a:pt x="649" y="132"/>
                    </a:lnTo>
                    <a:lnTo>
                      <a:pt x="649" y="138"/>
                    </a:lnTo>
                    <a:lnTo>
                      <a:pt x="643" y="144"/>
                    </a:lnTo>
                    <a:lnTo>
                      <a:pt x="643" y="150"/>
                    </a:lnTo>
                    <a:lnTo>
                      <a:pt x="643" y="156"/>
                    </a:lnTo>
                    <a:lnTo>
                      <a:pt x="637" y="156"/>
                    </a:lnTo>
                    <a:lnTo>
                      <a:pt x="637" y="162"/>
                    </a:lnTo>
                    <a:lnTo>
                      <a:pt x="637" y="168"/>
                    </a:lnTo>
                    <a:lnTo>
                      <a:pt x="643" y="168"/>
                    </a:lnTo>
                    <a:lnTo>
                      <a:pt x="643" y="174"/>
                    </a:lnTo>
                    <a:lnTo>
                      <a:pt x="643" y="180"/>
                    </a:lnTo>
                    <a:lnTo>
                      <a:pt x="643" y="186"/>
                    </a:lnTo>
                    <a:lnTo>
                      <a:pt x="643" y="192"/>
                    </a:lnTo>
                    <a:lnTo>
                      <a:pt x="643" y="198"/>
                    </a:lnTo>
                    <a:lnTo>
                      <a:pt x="643" y="204"/>
                    </a:lnTo>
                    <a:lnTo>
                      <a:pt x="643" y="210"/>
                    </a:lnTo>
                    <a:lnTo>
                      <a:pt x="637" y="210"/>
                    </a:lnTo>
                    <a:lnTo>
                      <a:pt x="631" y="210"/>
                    </a:lnTo>
                    <a:lnTo>
                      <a:pt x="625" y="210"/>
                    </a:lnTo>
                    <a:lnTo>
                      <a:pt x="625" y="216"/>
                    </a:lnTo>
                    <a:lnTo>
                      <a:pt x="625" y="222"/>
                    </a:lnTo>
                    <a:lnTo>
                      <a:pt x="625" y="228"/>
                    </a:lnTo>
                    <a:lnTo>
                      <a:pt x="631" y="228"/>
                    </a:lnTo>
                    <a:lnTo>
                      <a:pt x="637" y="228"/>
                    </a:lnTo>
                    <a:lnTo>
                      <a:pt x="643" y="228"/>
                    </a:lnTo>
                    <a:lnTo>
                      <a:pt x="649" y="228"/>
                    </a:lnTo>
                    <a:lnTo>
                      <a:pt x="649" y="222"/>
                    </a:lnTo>
                    <a:lnTo>
                      <a:pt x="655" y="228"/>
                    </a:lnTo>
                    <a:lnTo>
                      <a:pt x="661" y="228"/>
                    </a:lnTo>
                    <a:lnTo>
                      <a:pt x="661" y="234"/>
                    </a:lnTo>
                    <a:lnTo>
                      <a:pt x="667" y="234"/>
                    </a:lnTo>
                    <a:lnTo>
                      <a:pt x="667" y="240"/>
                    </a:lnTo>
                    <a:lnTo>
                      <a:pt x="667" y="246"/>
                    </a:lnTo>
                    <a:lnTo>
                      <a:pt x="673" y="246"/>
                    </a:lnTo>
                    <a:lnTo>
                      <a:pt x="679" y="246"/>
                    </a:lnTo>
                    <a:lnTo>
                      <a:pt x="679" y="252"/>
                    </a:lnTo>
                    <a:lnTo>
                      <a:pt x="685" y="252"/>
                    </a:lnTo>
                    <a:lnTo>
                      <a:pt x="691" y="252"/>
                    </a:lnTo>
                    <a:lnTo>
                      <a:pt x="691" y="246"/>
                    </a:lnTo>
                    <a:lnTo>
                      <a:pt x="697" y="246"/>
                    </a:lnTo>
                    <a:lnTo>
                      <a:pt x="691" y="252"/>
                    </a:lnTo>
                    <a:lnTo>
                      <a:pt x="691" y="258"/>
                    </a:lnTo>
                    <a:lnTo>
                      <a:pt x="691" y="264"/>
                    </a:lnTo>
                    <a:lnTo>
                      <a:pt x="685" y="270"/>
                    </a:lnTo>
                    <a:lnTo>
                      <a:pt x="679" y="276"/>
                    </a:lnTo>
                    <a:lnTo>
                      <a:pt x="685" y="276"/>
                    </a:lnTo>
                    <a:lnTo>
                      <a:pt x="685" y="282"/>
                    </a:lnTo>
                    <a:lnTo>
                      <a:pt x="691" y="282"/>
                    </a:lnTo>
                    <a:lnTo>
                      <a:pt x="697" y="282"/>
                    </a:lnTo>
                    <a:lnTo>
                      <a:pt x="703" y="288"/>
                    </a:lnTo>
                    <a:lnTo>
                      <a:pt x="703" y="294"/>
                    </a:lnTo>
                    <a:lnTo>
                      <a:pt x="697" y="294"/>
                    </a:lnTo>
                    <a:lnTo>
                      <a:pt x="697" y="288"/>
                    </a:lnTo>
                    <a:lnTo>
                      <a:pt x="691" y="288"/>
                    </a:lnTo>
                    <a:lnTo>
                      <a:pt x="691" y="294"/>
                    </a:lnTo>
                    <a:lnTo>
                      <a:pt x="691" y="300"/>
                    </a:lnTo>
                    <a:lnTo>
                      <a:pt x="691" y="306"/>
                    </a:lnTo>
                    <a:lnTo>
                      <a:pt x="691" y="312"/>
                    </a:lnTo>
                    <a:lnTo>
                      <a:pt x="691" y="318"/>
                    </a:lnTo>
                    <a:lnTo>
                      <a:pt x="685" y="318"/>
                    </a:lnTo>
                    <a:lnTo>
                      <a:pt x="679" y="324"/>
                    </a:lnTo>
                    <a:lnTo>
                      <a:pt x="673" y="324"/>
                    </a:lnTo>
                    <a:lnTo>
                      <a:pt x="673" y="330"/>
                    </a:lnTo>
                    <a:lnTo>
                      <a:pt x="667" y="330"/>
                    </a:lnTo>
                    <a:lnTo>
                      <a:pt x="667" y="336"/>
                    </a:lnTo>
                    <a:lnTo>
                      <a:pt x="661" y="336"/>
                    </a:lnTo>
                    <a:lnTo>
                      <a:pt x="661" y="342"/>
                    </a:lnTo>
                    <a:lnTo>
                      <a:pt x="661" y="348"/>
                    </a:lnTo>
                    <a:lnTo>
                      <a:pt x="661" y="354"/>
                    </a:lnTo>
                    <a:lnTo>
                      <a:pt x="655" y="354"/>
                    </a:lnTo>
                    <a:lnTo>
                      <a:pt x="655" y="360"/>
                    </a:lnTo>
                    <a:lnTo>
                      <a:pt x="655" y="366"/>
                    </a:lnTo>
                    <a:lnTo>
                      <a:pt x="661" y="366"/>
                    </a:lnTo>
                    <a:lnTo>
                      <a:pt x="661" y="372"/>
                    </a:lnTo>
                    <a:lnTo>
                      <a:pt x="661" y="378"/>
                    </a:lnTo>
                    <a:lnTo>
                      <a:pt x="667" y="378"/>
                    </a:lnTo>
                    <a:lnTo>
                      <a:pt x="667" y="384"/>
                    </a:lnTo>
                    <a:lnTo>
                      <a:pt x="667" y="390"/>
                    </a:lnTo>
                    <a:lnTo>
                      <a:pt x="667" y="396"/>
                    </a:lnTo>
                    <a:lnTo>
                      <a:pt x="661" y="396"/>
                    </a:lnTo>
                    <a:lnTo>
                      <a:pt x="655" y="396"/>
                    </a:lnTo>
                    <a:lnTo>
                      <a:pt x="649" y="402"/>
                    </a:lnTo>
                    <a:lnTo>
                      <a:pt x="655" y="402"/>
                    </a:lnTo>
                    <a:lnTo>
                      <a:pt x="655" y="408"/>
                    </a:lnTo>
                    <a:lnTo>
                      <a:pt x="655" y="414"/>
                    </a:lnTo>
                    <a:lnTo>
                      <a:pt x="655" y="420"/>
                    </a:lnTo>
                    <a:lnTo>
                      <a:pt x="655" y="426"/>
                    </a:lnTo>
                    <a:lnTo>
                      <a:pt x="655" y="432"/>
                    </a:lnTo>
                    <a:lnTo>
                      <a:pt x="655" y="438"/>
                    </a:lnTo>
                    <a:lnTo>
                      <a:pt x="655" y="444"/>
                    </a:lnTo>
                    <a:lnTo>
                      <a:pt x="655" y="450"/>
                    </a:lnTo>
                    <a:lnTo>
                      <a:pt x="655" y="456"/>
                    </a:lnTo>
                    <a:lnTo>
                      <a:pt x="649" y="456"/>
                    </a:lnTo>
                    <a:lnTo>
                      <a:pt x="649" y="462"/>
                    </a:lnTo>
                    <a:lnTo>
                      <a:pt x="649" y="468"/>
                    </a:lnTo>
                    <a:lnTo>
                      <a:pt x="649" y="474"/>
                    </a:lnTo>
                    <a:lnTo>
                      <a:pt x="643" y="480"/>
                    </a:lnTo>
                    <a:lnTo>
                      <a:pt x="643" y="474"/>
                    </a:lnTo>
                    <a:lnTo>
                      <a:pt x="637" y="474"/>
                    </a:lnTo>
                    <a:lnTo>
                      <a:pt x="637" y="480"/>
                    </a:lnTo>
                    <a:lnTo>
                      <a:pt x="637" y="486"/>
                    </a:lnTo>
                    <a:lnTo>
                      <a:pt x="637" y="492"/>
                    </a:lnTo>
                    <a:lnTo>
                      <a:pt x="637" y="498"/>
                    </a:lnTo>
                    <a:lnTo>
                      <a:pt x="637" y="504"/>
                    </a:lnTo>
                    <a:lnTo>
                      <a:pt x="637" y="510"/>
                    </a:lnTo>
                    <a:lnTo>
                      <a:pt x="637" y="516"/>
                    </a:lnTo>
                    <a:lnTo>
                      <a:pt x="637" y="522"/>
                    </a:lnTo>
                    <a:lnTo>
                      <a:pt x="643" y="522"/>
                    </a:lnTo>
                    <a:lnTo>
                      <a:pt x="649" y="528"/>
                    </a:lnTo>
                    <a:lnTo>
                      <a:pt x="649" y="534"/>
                    </a:lnTo>
                    <a:lnTo>
                      <a:pt x="655" y="534"/>
                    </a:lnTo>
                    <a:lnTo>
                      <a:pt x="655" y="540"/>
                    </a:lnTo>
                    <a:lnTo>
                      <a:pt x="655" y="546"/>
                    </a:lnTo>
                    <a:lnTo>
                      <a:pt x="661" y="546"/>
                    </a:lnTo>
                    <a:lnTo>
                      <a:pt x="667" y="546"/>
                    </a:lnTo>
                    <a:lnTo>
                      <a:pt x="673" y="552"/>
                    </a:lnTo>
                    <a:lnTo>
                      <a:pt x="673" y="558"/>
                    </a:lnTo>
                    <a:lnTo>
                      <a:pt x="673" y="564"/>
                    </a:lnTo>
                    <a:lnTo>
                      <a:pt x="673" y="570"/>
                    </a:lnTo>
                    <a:lnTo>
                      <a:pt x="667" y="576"/>
                    </a:lnTo>
                    <a:lnTo>
                      <a:pt x="667" y="582"/>
                    </a:lnTo>
                    <a:lnTo>
                      <a:pt x="661" y="582"/>
                    </a:lnTo>
                    <a:lnTo>
                      <a:pt x="655" y="582"/>
                    </a:lnTo>
                    <a:lnTo>
                      <a:pt x="655" y="588"/>
                    </a:lnTo>
                    <a:lnTo>
                      <a:pt x="661" y="588"/>
                    </a:lnTo>
                    <a:lnTo>
                      <a:pt x="661" y="594"/>
                    </a:lnTo>
                    <a:lnTo>
                      <a:pt x="661" y="600"/>
                    </a:lnTo>
                    <a:lnTo>
                      <a:pt x="661" y="606"/>
                    </a:lnTo>
                    <a:lnTo>
                      <a:pt x="655" y="612"/>
                    </a:lnTo>
                    <a:lnTo>
                      <a:pt x="655" y="618"/>
                    </a:lnTo>
                    <a:lnTo>
                      <a:pt x="649" y="624"/>
                    </a:lnTo>
                    <a:lnTo>
                      <a:pt x="643" y="630"/>
                    </a:lnTo>
                    <a:lnTo>
                      <a:pt x="637" y="636"/>
                    </a:lnTo>
                    <a:lnTo>
                      <a:pt x="637" y="642"/>
                    </a:lnTo>
                    <a:lnTo>
                      <a:pt x="637" y="648"/>
                    </a:lnTo>
                    <a:lnTo>
                      <a:pt x="631" y="648"/>
                    </a:lnTo>
                    <a:lnTo>
                      <a:pt x="625" y="648"/>
                    </a:lnTo>
                    <a:lnTo>
                      <a:pt x="619" y="648"/>
                    </a:lnTo>
                    <a:lnTo>
                      <a:pt x="619" y="642"/>
                    </a:lnTo>
                    <a:lnTo>
                      <a:pt x="619" y="636"/>
                    </a:lnTo>
                    <a:lnTo>
                      <a:pt x="613" y="630"/>
                    </a:lnTo>
                    <a:lnTo>
                      <a:pt x="613" y="624"/>
                    </a:lnTo>
                    <a:lnTo>
                      <a:pt x="607" y="618"/>
                    </a:lnTo>
                    <a:lnTo>
                      <a:pt x="601" y="612"/>
                    </a:lnTo>
                    <a:lnTo>
                      <a:pt x="595" y="606"/>
                    </a:lnTo>
                    <a:lnTo>
                      <a:pt x="589" y="606"/>
                    </a:lnTo>
                    <a:lnTo>
                      <a:pt x="583" y="606"/>
                    </a:lnTo>
                    <a:lnTo>
                      <a:pt x="577" y="606"/>
                    </a:lnTo>
                    <a:lnTo>
                      <a:pt x="577" y="600"/>
                    </a:lnTo>
                    <a:lnTo>
                      <a:pt x="571" y="600"/>
                    </a:lnTo>
                    <a:lnTo>
                      <a:pt x="564" y="600"/>
                    </a:lnTo>
                    <a:lnTo>
                      <a:pt x="558" y="600"/>
                    </a:lnTo>
                    <a:lnTo>
                      <a:pt x="558" y="606"/>
                    </a:lnTo>
                    <a:lnTo>
                      <a:pt x="552" y="612"/>
                    </a:lnTo>
                    <a:lnTo>
                      <a:pt x="552" y="618"/>
                    </a:lnTo>
                    <a:lnTo>
                      <a:pt x="546" y="618"/>
                    </a:lnTo>
                    <a:lnTo>
                      <a:pt x="546" y="624"/>
                    </a:lnTo>
                    <a:lnTo>
                      <a:pt x="540" y="624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22" y="630"/>
                    </a:lnTo>
                    <a:lnTo>
                      <a:pt x="516" y="630"/>
                    </a:lnTo>
                    <a:lnTo>
                      <a:pt x="516" y="624"/>
                    </a:lnTo>
                    <a:lnTo>
                      <a:pt x="516" y="618"/>
                    </a:lnTo>
                    <a:lnTo>
                      <a:pt x="516" y="612"/>
                    </a:lnTo>
                    <a:lnTo>
                      <a:pt x="516" y="606"/>
                    </a:lnTo>
                    <a:lnTo>
                      <a:pt x="522" y="606"/>
                    </a:lnTo>
                    <a:lnTo>
                      <a:pt x="516" y="600"/>
                    </a:lnTo>
                    <a:lnTo>
                      <a:pt x="516" y="594"/>
                    </a:lnTo>
                    <a:lnTo>
                      <a:pt x="516" y="588"/>
                    </a:lnTo>
                    <a:lnTo>
                      <a:pt x="510" y="588"/>
                    </a:lnTo>
                    <a:lnTo>
                      <a:pt x="510" y="582"/>
                    </a:lnTo>
                    <a:lnTo>
                      <a:pt x="510" y="576"/>
                    </a:lnTo>
                    <a:lnTo>
                      <a:pt x="504" y="576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2" y="570"/>
                    </a:lnTo>
                    <a:lnTo>
                      <a:pt x="492" y="564"/>
                    </a:lnTo>
                    <a:lnTo>
                      <a:pt x="492" y="558"/>
                    </a:lnTo>
                    <a:lnTo>
                      <a:pt x="492" y="552"/>
                    </a:lnTo>
                    <a:lnTo>
                      <a:pt x="486" y="552"/>
                    </a:lnTo>
                    <a:lnTo>
                      <a:pt x="480" y="546"/>
                    </a:lnTo>
                    <a:lnTo>
                      <a:pt x="474" y="546"/>
                    </a:lnTo>
                    <a:lnTo>
                      <a:pt x="468" y="546"/>
                    </a:lnTo>
                    <a:lnTo>
                      <a:pt x="462" y="552"/>
                    </a:lnTo>
                    <a:lnTo>
                      <a:pt x="462" y="558"/>
                    </a:lnTo>
                    <a:lnTo>
                      <a:pt x="456" y="564"/>
                    </a:lnTo>
                    <a:lnTo>
                      <a:pt x="456" y="570"/>
                    </a:lnTo>
                    <a:lnTo>
                      <a:pt x="450" y="570"/>
                    </a:lnTo>
                    <a:lnTo>
                      <a:pt x="450" y="576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38" y="576"/>
                    </a:lnTo>
                    <a:lnTo>
                      <a:pt x="432" y="576"/>
                    </a:lnTo>
                    <a:lnTo>
                      <a:pt x="432" y="570"/>
                    </a:lnTo>
                    <a:lnTo>
                      <a:pt x="426" y="564"/>
                    </a:lnTo>
                    <a:lnTo>
                      <a:pt x="420" y="558"/>
                    </a:lnTo>
                    <a:lnTo>
                      <a:pt x="408" y="546"/>
                    </a:lnTo>
                    <a:lnTo>
                      <a:pt x="390" y="540"/>
                    </a:lnTo>
                    <a:lnTo>
                      <a:pt x="366" y="558"/>
                    </a:lnTo>
                    <a:lnTo>
                      <a:pt x="360" y="552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2" y="552"/>
                    </a:lnTo>
                    <a:lnTo>
                      <a:pt x="336" y="558"/>
                    </a:lnTo>
                    <a:lnTo>
                      <a:pt x="330" y="558"/>
                    </a:lnTo>
                    <a:lnTo>
                      <a:pt x="330" y="552"/>
                    </a:lnTo>
                    <a:lnTo>
                      <a:pt x="324" y="552"/>
                    </a:lnTo>
                    <a:lnTo>
                      <a:pt x="324" y="558"/>
                    </a:lnTo>
                    <a:lnTo>
                      <a:pt x="318" y="558"/>
                    </a:lnTo>
                    <a:lnTo>
                      <a:pt x="318" y="552"/>
                    </a:lnTo>
                    <a:lnTo>
                      <a:pt x="312" y="558"/>
                    </a:lnTo>
                    <a:lnTo>
                      <a:pt x="306" y="558"/>
                    </a:lnTo>
                    <a:lnTo>
                      <a:pt x="300" y="558"/>
                    </a:lnTo>
                    <a:lnTo>
                      <a:pt x="300" y="552"/>
                    </a:lnTo>
                    <a:lnTo>
                      <a:pt x="306" y="552"/>
                    </a:lnTo>
                    <a:lnTo>
                      <a:pt x="306" y="546"/>
                    </a:lnTo>
                    <a:lnTo>
                      <a:pt x="312" y="546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306" y="534"/>
                    </a:lnTo>
                    <a:lnTo>
                      <a:pt x="300" y="534"/>
                    </a:lnTo>
                    <a:lnTo>
                      <a:pt x="294" y="534"/>
                    </a:lnTo>
                    <a:lnTo>
                      <a:pt x="294" y="528"/>
                    </a:lnTo>
                    <a:lnTo>
                      <a:pt x="288" y="522"/>
                    </a:lnTo>
                    <a:lnTo>
                      <a:pt x="294" y="522"/>
                    </a:lnTo>
                    <a:lnTo>
                      <a:pt x="294" y="516"/>
                    </a:lnTo>
                    <a:lnTo>
                      <a:pt x="300" y="516"/>
                    </a:lnTo>
                    <a:lnTo>
                      <a:pt x="306" y="510"/>
                    </a:lnTo>
                    <a:lnTo>
                      <a:pt x="306" y="504"/>
                    </a:lnTo>
                    <a:lnTo>
                      <a:pt x="312" y="504"/>
                    </a:lnTo>
                    <a:lnTo>
                      <a:pt x="312" y="498"/>
                    </a:lnTo>
                    <a:lnTo>
                      <a:pt x="318" y="498"/>
                    </a:lnTo>
                    <a:lnTo>
                      <a:pt x="318" y="492"/>
                    </a:lnTo>
                    <a:lnTo>
                      <a:pt x="324" y="492"/>
                    </a:lnTo>
                    <a:lnTo>
                      <a:pt x="324" y="486"/>
                    </a:lnTo>
                    <a:lnTo>
                      <a:pt x="318" y="480"/>
                    </a:lnTo>
                    <a:lnTo>
                      <a:pt x="318" y="474"/>
                    </a:lnTo>
                    <a:lnTo>
                      <a:pt x="312" y="474"/>
                    </a:lnTo>
                    <a:lnTo>
                      <a:pt x="306" y="474"/>
                    </a:lnTo>
                    <a:lnTo>
                      <a:pt x="306" y="468"/>
                    </a:lnTo>
                    <a:lnTo>
                      <a:pt x="312" y="468"/>
                    </a:lnTo>
                    <a:lnTo>
                      <a:pt x="306" y="462"/>
                    </a:lnTo>
                    <a:lnTo>
                      <a:pt x="300" y="462"/>
                    </a:lnTo>
                    <a:lnTo>
                      <a:pt x="294" y="456"/>
                    </a:lnTo>
                    <a:lnTo>
                      <a:pt x="288" y="456"/>
                    </a:lnTo>
                    <a:lnTo>
                      <a:pt x="288" y="450"/>
                    </a:lnTo>
                    <a:lnTo>
                      <a:pt x="294" y="444"/>
                    </a:lnTo>
                    <a:lnTo>
                      <a:pt x="300" y="444"/>
                    </a:lnTo>
                    <a:lnTo>
                      <a:pt x="306" y="450"/>
                    </a:lnTo>
                    <a:lnTo>
                      <a:pt x="306" y="444"/>
                    </a:lnTo>
                    <a:lnTo>
                      <a:pt x="312" y="444"/>
                    </a:lnTo>
                    <a:lnTo>
                      <a:pt x="312" y="438"/>
                    </a:lnTo>
                    <a:lnTo>
                      <a:pt x="312" y="432"/>
                    </a:lnTo>
                    <a:lnTo>
                      <a:pt x="312" y="426"/>
                    </a:lnTo>
                    <a:lnTo>
                      <a:pt x="312" y="420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06" y="408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06" y="402"/>
                    </a:lnTo>
                    <a:lnTo>
                      <a:pt x="306" y="396"/>
                    </a:lnTo>
                    <a:lnTo>
                      <a:pt x="306" y="390"/>
                    </a:lnTo>
                    <a:lnTo>
                      <a:pt x="306" y="384"/>
                    </a:lnTo>
                    <a:lnTo>
                      <a:pt x="300" y="384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88" y="384"/>
                    </a:lnTo>
                    <a:lnTo>
                      <a:pt x="288" y="378"/>
                    </a:lnTo>
                    <a:lnTo>
                      <a:pt x="288" y="384"/>
                    </a:lnTo>
                    <a:lnTo>
                      <a:pt x="282" y="384"/>
                    </a:lnTo>
                    <a:lnTo>
                      <a:pt x="276" y="384"/>
                    </a:lnTo>
                    <a:lnTo>
                      <a:pt x="270" y="384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2" y="378"/>
                    </a:lnTo>
                    <a:lnTo>
                      <a:pt x="246" y="378"/>
                    </a:lnTo>
                    <a:lnTo>
                      <a:pt x="240" y="384"/>
                    </a:lnTo>
                    <a:lnTo>
                      <a:pt x="240" y="378"/>
                    </a:lnTo>
                    <a:lnTo>
                      <a:pt x="234" y="378"/>
                    </a:lnTo>
                    <a:lnTo>
                      <a:pt x="228" y="378"/>
                    </a:lnTo>
                    <a:lnTo>
                      <a:pt x="222" y="378"/>
                    </a:lnTo>
                    <a:lnTo>
                      <a:pt x="216" y="372"/>
                    </a:lnTo>
                    <a:lnTo>
                      <a:pt x="210" y="372"/>
                    </a:lnTo>
                    <a:lnTo>
                      <a:pt x="210" y="366"/>
                    </a:lnTo>
                    <a:lnTo>
                      <a:pt x="204" y="360"/>
                    </a:lnTo>
                    <a:lnTo>
                      <a:pt x="204" y="354"/>
                    </a:lnTo>
                    <a:lnTo>
                      <a:pt x="210" y="354"/>
                    </a:lnTo>
                    <a:lnTo>
                      <a:pt x="210" y="348"/>
                    </a:lnTo>
                    <a:lnTo>
                      <a:pt x="216" y="342"/>
                    </a:lnTo>
                    <a:lnTo>
                      <a:pt x="216" y="348"/>
                    </a:lnTo>
                    <a:lnTo>
                      <a:pt x="222" y="348"/>
                    </a:lnTo>
                    <a:lnTo>
                      <a:pt x="222" y="342"/>
                    </a:lnTo>
                    <a:lnTo>
                      <a:pt x="228" y="342"/>
                    </a:lnTo>
                    <a:lnTo>
                      <a:pt x="228" y="336"/>
                    </a:lnTo>
                    <a:lnTo>
                      <a:pt x="228" y="330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0" y="318"/>
                    </a:lnTo>
                    <a:lnTo>
                      <a:pt x="246" y="318"/>
                    </a:lnTo>
                    <a:lnTo>
                      <a:pt x="246" y="312"/>
                    </a:lnTo>
                    <a:lnTo>
                      <a:pt x="246" y="306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34" y="300"/>
                    </a:lnTo>
                    <a:lnTo>
                      <a:pt x="228" y="300"/>
                    </a:lnTo>
                    <a:lnTo>
                      <a:pt x="222" y="300"/>
                    </a:lnTo>
                    <a:lnTo>
                      <a:pt x="216" y="300"/>
                    </a:lnTo>
                    <a:lnTo>
                      <a:pt x="216" y="294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2" y="270"/>
                    </a:lnTo>
                    <a:lnTo>
                      <a:pt x="222" y="264"/>
                    </a:lnTo>
                    <a:lnTo>
                      <a:pt x="216" y="258"/>
                    </a:lnTo>
                    <a:lnTo>
                      <a:pt x="216" y="252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204" y="246"/>
                    </a:lnTo>
                    <a:lnTo>
                      <a:pt x="198" y="252"/>
                    </a:lnTo>
                    <a:lnTo>
                      <a:pt x="198" y="258"/>
                    </a:lnTo>
                    <a:lnTo>
                      <a:pt x="192" y="252"/>
                    </a:lnTo>
                    <a:lnTo>
                      <a:pt x="192" y="246"/>
                    </a:lnTo>
                    <a:lnTo>
                      <a:pt x="192" y="240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86" y="228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68" y="228"/>
                    </a:lnTo>
                    <a:lnTo>
                      <a:pt x="168" y="222"/>
                    </a:lnTo>
                    <a:lnTo>
                      <a:pt x="168" y="228"/>
                    </a:lnTo>
                    <a:lnTo>
                      <a:pt x="162" y="228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50" y="240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2" y="240"/>
                    </a:lnTo>
                    <a:lnTo>
                      <a:pt x="132" y="246"/>
                    </a:lnTo>
                    <a:lnTo>
                      <a:pt x="126" y="246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40"/>
                    </a:lnTo>
                    <a:lnTo>
                      <a:pt x="90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72" y="258"/>
                    </a:lnTo>
                    <a:lnTo>
                      <a:pt x="66" y="258"/>
                    </a:lnTo>
                    <a:lnTo>
                      <a:pt x="60" y="264"/>
                    </a:lnTo>
                    <a:lnTo>
                      <a:pt x="54" y="270"/>
                    </a:lnTo>
                    <a:lnTo>
                      <a:pt x="48" y="276"/>
                    </a:lnTo>
                    <a:lnTo>
                      <a:pt x="42" y="276"/>
                    </a:lnTo>
                    <a:lnTo>
                      <a:pt x="42" y="282"/>
                    </a:lnTo>
                    <a:lnTo>
                      <a:pt x="36" y="282"/>
                    </a:lnTo>
                    <a:lnTo>
                      <a:pt x="36" y="288"/>
                    </a:lnTo>
                    <a:lnTo>
                      <a:pt x="30" y="294"/>
                    </a:lnTo>
                    <a:lnTo>
                      <a:pt x="24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0" y="270"/>
                    </a:lnTo>
                    <a:lnTo>
                      <a:pt x="0" y="258"/>
                    </a:lnTo>
                    <a:lnTo>
                      <a:pt x="0" y="252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0" y="210"/>
                    </a:lnTo>
                    <a:lnTo>
                      <a:pt x="6" y="210"/>
                    </a:lnTo>
                    <a:lnTo>
                      <a:pt x="6" y="204"/>
                    </a:lnTo>
                    <a:lnTo>
                      <a:pt x="6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74"/>
                    </a:lnTo>
                    <a:lnTo>
                      <a:pt x="12" y="174"/>
                    </a:lnTo>
                    <a:lnTo>
                      <a:pt x="18" y="174"/>
                    </a:lnTo>
                    <a:lnTo>
                      <a:pt x="18" y="168"/>
                    </a:lnTo>
                    <a:lnTo>
                      <a:pt x="24" y="168"/>
                    </a:lnTo>
                    <a:lnTo>
                      <a:pt x="30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42" y="150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38"/>
                    </a:lnTo>
                    <a:lnTo>
                      <a:pt x="54" y="132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8" y="126"/>
                    </a:lnTo>
                    <a:lnTo>
                      <a:pt x="84" y="126"/>
                    </a:lnTo>
                    <a:lnTo>
                      <a:pt x="84" y="132"/>
                    </a:lnTo>
                    <a:lnTo>
                      <a:pt x="90" y="132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26"/>
                    </a:lnTo>
                    <a:lnTo>
                      <a:pt x="102" y="132"/>
                    </a:lnTo>
                    <a:lnTo>
                      <a:pt x="108" y="132"/>
                    </a:lnTo>
                    <a:lnTo>
                      <a:pt x="114" y="132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44" y="120"/>
                    </a:lnTo>
                    <a:lnTo>
                      <a:pt x="150" y="120"/>
                    </a:lnTo>
                    <a:lnTo>
                      <a:pt x="156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68" y="90"/>
                    </a:lnTo>
                    <a:lnTo>
                      <a:pt x="168" y="84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34" y="60"/>
                    </a:lnTo>
                    <a:lnTo>
                      <a:pt x="234" y="66"/>
                    </a:lnTo>
                    <a:lnTo>
                      <a:pt x="228" y="66"/>
                    </a:lnTo>
                    <a:lnTo>
                      <a:pt x="228" y="72"/>
                    </a:lnTo>
                    <a:lnTo>
                      <a:pt x="234" y="72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58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6" y="96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8" y="96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78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8" y="60"/>
                    </a:lnTo>
                    <a:lnTo>
                      <a:pt x="294" y="60"/>
                    </a:lnTo>
                    <a:lnTo>
                      <a:pt x="300" y="60"/>
                    </a:lnTo>
                    <a:lnTo>
                      <a:pt x="306" y="60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30" y="66"/>
                    </a:lnTo>
                    <a:lnTo>
                      <a:pt x="330" y="60"/>
                    </a:lnTo>
                    <a:lnTo>
                      <a:pt x="330" y="54"/>
                    </a:lnTo>
                    <a:lnTo>
                      <a:pt x="330" y="48"/>
                    </a:lnTo>
                    <a:lnTo>
                      <a:pt x="336" y="42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6" y="60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48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2" y="30"/>
                    </a:lnTo>
                    <a:lnTo>
                      <a:pt x="468" y="30"/>
                    </a:lnTo>
                    <a:lnTo>
                      <a:pt x="468" y="24"/>
                    </a:lnTo>
                    <a:lnTo>
                      <a:pt x="474" y="24"/>
                    </a:lnTo>
                    <a:lnTo>
                      <a:pt x="474" y="18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2" y="0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34" y="18"/>
                    </a:lnTo>
                    <a:lnTo>
                      <a:pt x="534" y="24"/>
                    </a:lnTo>
                    <a:lnTo>
                      <a:pt x="528" y="24"/>
                    </a:lnTo>
                    <a:lnTo>
                      <a:pt x="528" y="30"/>
                    </a:lnTo>
                    <a:lnTo>
                      <a:pt x="528" y="36"/>
                    </a:lnTo>
                    <a:lnTo>
                      <a:pt x="528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64" y="60"/>
                    </a:lnTo>
                    <a:lnTo>
                      <a:pt x="564" y="66"/>
                    </a:lnTo>
                    <a:lnTo>
                      <a:pt x="571" y="66"/>
                    </a:lnTo>
                    <a:lnTo>
                      <a:pt x="571" y="72"/>
                    </a:lnTo>
                    <a:lnTo>
                      <a:pt x="577" y="78"/>
                    </a:lnTo>
                    <a:lnTo>
                      <a:pt x="583" y="78"/>
                    </a:lnTo>
                    <a:lnTo>
                      <a:pt x="589" y="78"/>
                    </a:lnTo>
                    <a:lnTo>
                      <a:pt x="595" y="78"/>
                    </a:lnTo>
                    <a:lnTo>
                      <a:pt x="601" y="78"/>
                    </a:lnTo>
                    <a:lnTo>
                      <a:pt x="607" y="78"/>
                    </a:lnTo>
                    <a:lnTo>
                      <a:pt x="607" y="84"/>
                    </a:lnTo>
                    <a:lnTo>
                      <a:pt x="613" y="84"/>
                    </a:lnTo>
                    <a:lnTo>
                      <a:pt x="619" y="90"/>
                    </a:lnTo>
                    <a:lnTo>
                      <a:pt x="619" y="96"/>
                    </a:lnTo>
                    <a:lnTo>
                      <a:pt x="625" y="9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1" name="Freeform 24">
                <a:extLst>
                  <a:ext uri="{FF2B5EF4-FFF2-40B4-BE49-F238E27FC236}">
                    <a16:creationId xmlns:a16="http://schemas.microsoft.com/office/drawing/2014/main" id="{032C02F1-976D-48CA-BBEB-AAE0FB1F1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992" y="2233614"/>
                <a:ext cx="1444283" cy="1762442"/>
              </a:xfrm>
              <a:custGeom>
                <a:avLst/>
                <a:gdLst>
                  <a:gd name="T0" fmla="*/ 1725427279 w 433"/>
                  <a:gd name="T1" fmla="*/ 34109162 h 528"/>
                  <a:gd name="T2" fmla="*/ 1685456948 w 433"/>
                  <a:gd name="T3" fmla="*/ 102325101 h 528"/>
                  <a:gd name="T4" fmla="*/ 1765400192 w 433"/>
                  <a:gd name="T5" fmla="*/ 204647818 h 528"/>
                  <a:gd name="T6" fmla="*/ 1925284100 w 433"/>
                  <a:gd name="T7" fmla="*/ 272863757 h 528"/>
                  <a:gd name="T8" fmla="*/ 1805370524 w 433"/>
                  <a:gd name="T9" fmla="*/ 409295636 h 528"/>
                  <a:gd name="T10" fmla="*/ 1765400192 w 433"/>
                  <a:gd name="T11" fmla="*/ 545729899 h 528"/>
                  <a:gd name="T12" fmla="*/ 1845340855 w 433"/>
                  <a:gd name="T13" fmla="*/ 443404798 h 528"/>
                  <a:gd name="T14" fmla="*/ 1965254431 w 433"/>
                  <a:gd name="T15" fmla="*/ 443404798 h 528"/>
                  <a:gd name="T16" fmla="*/ 2085170588 w 433"/>
                  <a:gd name="T17" fmla="*/ 443404798 h 528"/>
                  <a:gd name="T18" fmla="*/ 2125140920 w 433"/>
                  <a:gd name="T19" fmla="*/ 545729899 h 528"/>
                  <a:gd name="T20" fmla="*/ 2147483647 w 433"/>
                  <a:gd name="T21" fmla="*/ 648052616 h 528"/>
                  <a:gd name="T22" fmla="*/ 2147483647 w 433"/>
                  <a:gd name="T23" fmla="*/ 750377717 h 528"/>
                  <a:gd name="T24" fmla="*/ 2147483647 w 433"/>
                  <a:gd name="T25" fmla="*/ 750377717 h 528"/>
                  <a:gd name="T26" fmla="*/ 2147483647 w 433"/>
                  <a:gd name="T27" fmla="*/ 784484494 h 528"/>
                  <a:gd name="T28" fmla="*/ 2147483647 w 433"/>
                  <a:gd name="T29" fmla="*/ 852700434 h 528"/>
                  <a:gd name="T30" fmla="*/ 2147483647 w 433"/>
                  <a:gd name="T31" fmla="*/ 750377717 h 528"/>
                  <a:gd name="T32" fmla="*/ 2147483647 w 433"/>
                  <a:gd name="T33" fmla="*/ 716268555 h 528"/>
                  <a:gd name="T34" fmla="*/ 2147483647 w 433"/>
                  <a:gd name="T35" fmla="*/ 852700434 h 528"/>
                  <a:gd name="T36" fmla="*/ 2147483647 w 433"/>
                  <a:gd name="T37" fmla="*/ 920916373 h 528"/>
                  <a:gd name="T38" fmla="*/ 2147483647 w 433"/>
                  <a:gd name="T39" fmla="*/ 1023241474 h 528"/>
                  <a:gd name="T40" fmla="*/ 2147483647 w 433"/>
                  <a:gd name="T41" fmla="*/ 1125566575 h 528"/>
                  <a:gd name="T42" fmla="*/ 2147483647 w 433"/>
                  <a:gd name="T43" fmla="*/ 1227889292 h 528"/>
                  <a:gd name="T44" fmla="*/ 2147483647 w 433"/>
                  <a:gd name="T45" fmla="*/ 1227889292 h 528"/>
                  <a:gd name="T46" fmla="*/ 2147483647 w 433"/>
                  <a:gd name="T47" fmla="*/ 1296105231 h 528"/>
                  <a:gd name="T48" fmla="*/ 2147483647 w 433"/>
                  <a:gd name="T49" fmla="*/ 1364321171 h 528"/>
                  <a:gd name="T50" fmla="*/ 2147483647 w 433"/>
                  <a:gd name="T51" fmla="*/ 1432537110 h 528"/>
                  <a:gd name="T52" fmla="*/ 2147483647 w 433"/>
                  <a:gd name="T53" fmla="*/ 1500755433 h 528"/>
                  <a:gd name="T54" fmla="*/ 2147483647 w 433"/>
                  <a:gd name="T55" fmla="*/ 1534862211 h 528"/>
                  <a:gd name="T56" fmla="*/ 2147483647 w 433"/>
                  <a:gd name="T57" fmla="*/ 1603078150 h 528"/>
                  <a:gd name="T58" fmla="*/ 2147483647 w 433"/>
                  <a:gd name="T59" fmla="*/ 1705403251 h 528"/>
                  <a:gd name="T60" fmla="*/ 2147483647 w 433"/>
                  <a:gd name="T61" fmla="*/ 1807725968 h 528"/>
                  <a:gd name="T62" fmla="*/ 2147483647 w 433"/>
                  <a:gd name="T63" fmla="*/ 1978267009 h 528"/>
                  <a:gd name="T64" fmla="*/ 2125140920 w 433"/>
                  <a:gd name="T65" fmla="*/ 2114698887 h 528"/>
                  <a:gd name="T66" fmla="*/ 1925284100 w 433"/>
                  <a:gd name="T67" fmla="*/ 2147483647 h 528"/>
                  <a:gd name="T68" fmla="*/ 1845340855 w 433"/>
                  <a:gd name="T69" fmla="*/ 2147483647 h 528"/>
                  <a:gd name="T70" fmla="*/ 1965254431 w 433"/>
                  <a:gd name="T71" fmla="*/ 2147483647 h 528"/>
                  <a:gd name="T72" fmla="*/ 1845340855 w 433"/>
                  <a:gd name="T73" fmla="*/ 2147483647 h 528"/>
                  <a:gd name="T74" fmla="*/ 1645484035 w 433"/>
                  <a:gd name="T75" fmla="*/ 2147483647 h 528"/>
                  <a:gd name="T76" fmla="*/ 1405656883 w 433"/>
                  <a:gd name="T77" fmla="*/ 2147483647 h 528"/>
                  <a:gd name="T78" fmla="*/ 1525570459 w 433"/>
                  <a:gd name="T79" fmla="*/ 2147483647 h 528"/>
                  <a:gd name="T80" fmla="*/ 1565543372 w 433"/>
                  <a:gd name="T81" fmla="*/ 2147483647 h 528"/>
                  <a:gd name="T82" fmla="*/ 1365686552 w 433"/>
                  <a:gd name="T83" fmla="*/ 2114698887 h 528"/>
                  <a:gd name="T84" fmla="*/ 1045916155 w 433"/>
                  <a:gd name="T85" fmla="*/ 1944157847 h 528"/>
                  <a:gd name="T86" fmla="*/ 799424700 w 433"/>
                  <a:gd name="T87" fmla="*/ 1807725968 h 528"/>
                  <a:gd name="T88" fmla="*/ 759454369 w 433"/>
                  <a:gd name="T89" fmla="*/ 1603078150 h 528"/>
                  <a:gd name="T90" fmla="*/ 439683972 w 433"/>
                  <a:gd name="T91" fmla="*/ 1671294090 h 528"/>
                  <a:gd name="T92" fmla="*/ 239827152 w 433"/>
                  <a:gd name="T93" fmla="*/ 1773619191 h 528"/>
                  <a:gd name="T94" fmla="*/ 0 w 433"/>
                  <a:gd name="T95" fmla="*/ 1603078150 h 528"/>
                  <a:gd name="T96" fmla="*/ 319770396 w 433"/>
                  <a:gd name="T97" fmla="*/ 1398430332 h 528"/>
                  <a:gd name="T98" fmla="*/ 279800065 w 433"/>
                  <a:gd name="T99" fmla="*/ 1057350636 h 528"/>
                  <a:gd name="T100" fmla="*/ 239827152 w 433"/>
                  <a:gd name="T101" fmla="*/ 818593656 h 528"/>
                  <a:gd name="T102" fmla="*/ 239827152 w 433"/>
                  <a:gd name="T103" fmla="*/ 613945838 h 528"/>
                  <a:gd name="T104" fmla="*/ 319770396 w 433"/>
                  <a:gd name="T105" fmla="*/ 409295636 h 528"/>
                  <a:gd name="T106" fmla="*/ 559597548 w 433"/>
                  <a:gd name="T107" fmla="*/ 341079697 h 528"/>
                  <a:gd name="T108" fmla="*/ 799424700 w 433"/>
                  <a:gd name="T109" fmla="*/ 204647818 h 528"/>
                  <a:gd name="T110" fmla="*/ 879367945 w 433"/>
                  <a:gd name="T111" fmla="*/ 34109162 h 528"/>
                  <a:gd name="T112" fmla="*/ 1045916155 w 433"/>
                  <a:gd name="T113" fmla="*/ 34109162 h 528"/>
                  <a:gd name="T114" fmla="*/ 1085886487 w 433"/>
                  <a:gd name="T115" fmla="*/ 136431879 h 528"/>
                  <a:gd name="T116" fmla="*/ 1205800063 w 433"/>
                  <a:gd name="T117" fmla="*/ 204647818 h 528"/>
                  <a:gd name="T118" fmla="*/ 1285743307 w 433"/>
                  <a:gd name="T119" fmla="*/ 102325101 h 528"/>
                  <a:gd name="T120" fmla="*/ 1405656883 w 433"/>
                  <a:gd name="T121" fmla="*/ 0 h 5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3" h="528">
                    <a:moveTo>
                      <a:pt x="223" y="0"/>
                    </a:move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7" y="0"/>
                    </a:lnTo>
                    <a:lnTo>
                      <a:pt x="253" y="0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65" y="6"/>
                    </a:lnTo>
                    <a:lnTo>
                      <a:pt x="265" y="12"/>
                    </a:lnTo>
                    <a:lnTo>
                      <a:pt x="259" y="12"/>
                    </a:lnTo>
                    <a:lnTo>
                      <a:pt x="259" y="18"/>
                    </a:lnTo>
                    <a:lnTo>
                      <a:pt x="253" y="18"/>
                    </a:lnTo>
                    <a:lnTo>
                      <a:pt x="253" y="24"/>
                    </a:lnTo>
                    <a:lnTo>
                      <a:pt x="253" y="30"/>
                    </a:lnTo>
                    <a:lnTo>
                      <a:pt x="259" y="30"/>
                    </a:lnTo>
                    <a:lnTo>
                      <a:pt x="259" y="36"/>
                    </a:lnTo>
                    <a:lnTo>
                      <a:pt x="265" y="36"/>
                    </a:lnTo>
                    <a:lnTo>
                      <a:pt x="271" y="42"/>
                    </a:lnTo>
                    <a:lnTo>
                      <a:pt x="277" y="42"/>
                    </a:lnTo>
                    <a:lnTo>
                      <a:pt x="283" y="42"/>
                    </a:lnTo>
                    <a:lnTo>
                      <a:pt x="283" y="48"/>
                    </a:lnTo>
                    <a:lnTo>
                      <a:pt x="289" y="48"/>
                    </a:lnTo>
                    <a:lnTo>
                      <a:pt x="289" y="54"/>
                    </a:lnTo>
                    <a:lnTo>
                      <a:pt x="283" y="54"/>
                    </a:lnTo>
                    <a:lnTo>
                      <a:pt x="283" y="60"/>
                    </a:lnTo>
                    <a:lnTo>
                      <a:pt x="277" y="60"/>
                    </a:lnTo>
                    <a:lnTo>
                      <a:pt x="277" y="66"/>
                    </a:lnTo>
                    <a:lnTo>
                      <a:pt x="271" y="66"/>
                    </a:lnTo>
                    <a:lnTo>
                      <a:pt x="271" y="72"/>
                    </a:lnTo>
                    <a:lnTo>
                      <a:pt x="271" y="78"/>
                    </a:lnTo>
                    <a:lnTo>
                      <a:pt x="265" y="78"/>
                    </a:lnTo>
                    <a:lnTo>
                      <a:pt x="265" y="84"/>
                    </a:lnTo>
                    <a:lnTo>
                      <a:pt x="265" y="90"/>
                    </a:lnTo>
                    <a:lnTo>
                      <a:pt x="265" y="96"/>
                    </a:lnTo>
                    <a:lnTo>
                      <a:pt x="271" y="96"/>
                    </a:lnTo>
                    <a:lnTo>
                      <a:pt x="271" y="90"/>
                    </a:lnTo>
                    <a:lnTo>
                      <a:pt x="277" y="90"/>
                    </a:lnTo>
                    <a:lnTo>
                      <a:pt x="277" y="84"/>
                    </a:lnTo>
                    <a:lnTo>
                      <a:pt x="277" y="78"/>
                    </a:lnTo>
                    <a:lnTo>
                      <a:pt x="283" y="78"/>
                    </a:lnTo>
                    <a:lnTo>
                      <a:pt x="283" y="72"/>
                    </a:lnTo>
                    <a:lnTo>
                      <a:pt x="289" y="72"/>
                    </a:lnTo>
                    <a:lnTo>
                      <a:pt x="295" y="72"/>
                    </a:lnTo>
                    <a:lnTo>
                      <a:pt x="295" y="78"/>
                    </a:lnTo>
                    <a:lnTo>
                      <a:pt x="301" y="84"/>
                    </a:lnTo>
                    <a:lnTo>
                      <a:pt x="301" y="78"/>
                    </a:lnTo>
                    <a:lnTo>
                      <a:pt x="301" y="72"/>
                    </a:lnTo>
                    <a:lnTo>
                      <a:pt x="307" y="72"/>
                    </a:lnTo>
                    <a:lnTo>
                      <a:pt x="313" y="72"/>
                    </a:lnTo>
                    <a:lnTo>
                      <a:pt x="313" y="78"/>
                    </a:lnTo>
                    <a:lnTo>
                      <a:pt x="307" y="78"/>
                    </a:lnTo>
                    <a:lnTo>
                      <a:pt x="307" y="84"/>
                    </a:lnTo>
                    <a:lnTo>
                      <a:pt x="313" y="90"/>
                    </a:lnTo>
                    <a:lnTo>
                      <a:pt x="313" y="96"/>
                    </a:lnTo>
                    <a:lnTo>
                      <a:pt x="319" y="96"/>
                    </a:lnTo>
                    <a:lnTo>
                      <a:pt x="319" y="102"/>
                    </a:lnTo>
                    <a:lnTo>
                      <a:pt x="325" y="102"/>
                    </a:lnTo>
                    <a:lnTo>
                      <a:pt x="325" y="108"/>
                    </a:lnTo>
                    <a:lnTo>
                      <a:pt x="331" y="114"/>
                    </a:lnTo>
                    <a:lnTo>
                      <a:pt x="325" y="114"/>
                    </a:lnTo>
                    <a:lnTo>
                      <a:pt x="325" y="120"/>
                    </a:lnTo>
                    <a:lnTo>
                      <a:pt x="319" y="120"/>
                    </a:lnTo>
                    <a:lnTo>
                      <a:pt x="319" y="126"/>
                    </a:lnTo>
                    <a:lnTo>
                      <a:pt x="325" y="126"/>
                    </a:lnTo>
                    <a:lnTo>
                      <a:pt x="325" y="132"/>
                    </a:lnTo>
                    <a:lnTo>
                      <a:pt x="325" y="138"/>
                    </a:lnTo>
                    <a:lnTo>
                      <a:pt x="325" y="132"/>
                    </a:lnTo>
                    <a:lnTo>
                      <a:pt x="331" y="132"/>
                    </a:lnTo>
                    <a:lnTo>
                      <a:pt x="337" y="132"/>
                    </a:lnTo>
                    <a:lnTo>
                      <a:pt x="343" y="132"/>
                    </a:lnTo>
                    <a:lnTo>
                      <a:pt x="349" y="132"/>
                    </a:lnTo>
                    <a:lnTo>
                      <a:pt x="355" y="132"/>
                    </a:lnTo>
                    <a:lnTo>
                      <a:pt x="355" y="138"/>
                    </a:lnTo>
                    <a:lnTo>
                      <a:pt x="355" y="144"/>
                    </a:lnTo>
                    <a:lnTo>
                      <a:pt x="361" y="144"/>
                    </a:lnTo>
                    <a:lnTo>
                      <a:pt x="361" y="150"/>
                    </a:lnTo>
                    <a:lnTo>
                      <a:pt x="367" y="150"/>
                    </a:lnTo>
                    <a:lnTo>
                      <a:pt x="373" y="150"/>
                    </a:lnTo>
                    <a:lnTo>
                      <a:pt x="373" y="144"/>
                    </a:lnTo>
                    <a:lnTo>
                      <a:pt x="373" y="138"/>
                    </a:lnTo>
                    <a:lnTo>
                      <a:pt x="373" y="132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85" y="126"/>
                    </a:lnTo>
                    <a:lnTo>
                      <a:pt x="385" y="120"/>
                    </a:lnTo>
                    <a:lnTo>
                      <a:pt x="391" y="120"/>
                    </a:lnTo>
                    <a:lnTo>
                      <a:pt x="391" y="126"/>
                    </a:lnTo>
                    <a:lnTo>
                      <a:pt x="391" y="132"/>
                    </a:lnTo>
                    <a:lnTo>
                      <a:pt x="397" y="132"/>
                    </a:lnTo>
                    <a:lnTo>
                      <a:pt x="397" y="138"/>
                    </a:lnTo>
                    <a:lnTo>
                      <a:pt x="391" y="138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7" y="150"/>
                    </a:lnTo>
                    <a:lnTo>
                      <a:pt x="397" y="156"/>
                    </a:lnTo>
                    <a:lnTo>
                      <a:pt x="403" y="156"/>
                    </a:lnTo>
                    <a:lnTo>
                      <a:pt x="397" y="156"/>
                    </a:lnTo>
                    <a:lnTo>
                      <a:pt x="397" y="162"/>
                    </a:lnTo>
                    <a:lnTo>
                      <a:pt x="391" y="162"/>
                    </a:lnTo>
                    <a:lnTo>
                      <a:pt x="391" y="168"/>
                    </a:lnTo>
                    <a:lnTo>
                      <a:pt x="397" y="168"/>
                    </a:lnTo>
                    <a:lnTo>
                      <a:pt x="397" y="174"/>
                    </a:lnTo>
                    <a:lnTo>
                      <a:pt x="397" y="180"/>
                    </a:lnTo>
                    <a:lnTo>
                      <a:pt x="397" y="186"/>
                    </a:lnTo>
                    <a:lnTo>
                      <a:pt x="391" y="186"/>
                    </a:lnTo>
                    <a:lnTo>
                      <a:pt x="391" y="192"/>
                    </a:lnTo>
                    <a:lnTo>
                      <a:pt x="385" y="192"/>
                    </a:lnTo>
                    <a:lnTo>
                      <a:pt x="385" y="198"/>
                    </a:lnTo>
                    <a:lnTo>
                      <a:pt x="379" y="198"/>
                    </a:lnTo>
                    <a:lnTo>
                      <a:pt x="373" y="204"/>
                    </a:lnTo>
                    <a:lnTo>
                      <a:pt x="373" y="210"/>
                    </a:lnTo>
                    <a:lnTo>
                      <a:pt x="373" y="216"/>
                    </a:lnTo>
                    <a:lnTo>
                      <a:pt x="373" y="222"/>
                    </a:lnTo>
                    <a:lnTo>
                      <a:pt x="379" y="222"/>
                    </a:lnTo>
                    <a:lnTo>
                      <a:pt x="379" y="216"/>
                    </a:lnTo>
                    <a:lnTo>
                      <a:pt x="385" y="216"/>
                    </a:lnTo>
                    <a:lnTo>
                      <a:pt x="385" y="222"/>
                    </a:lnTo>
                    <a:lnTo>
                      <a:pt x="391" y="222"/>
                    </a:lnTo>
                    <a:lnTo>
                      <a:pt x="391" y="216"/>
                    </a:lnTo>
                    <a:lnTo>
                      <a:pt x="397" y="216"/>
                    </a:lnTo>
                    <a:lnTo>
                      <a:pt x="403" y="216"/>
                    </a:lnTo>
                    <a:lnTo>
                      <a:pt x="403" y="222"/>
                    </a:lnTo>
                    <a:lnTo>
                      <a:pt x="397" y="228"/>
                    </a:lnTo>
                    <a:lnTo>
                      <a:pt x="391" y="228"/>
                    </a:lnTo>
                    <a:lnTo>
                      <a:pt x="391" y="234"/>
                    </a:lnTo>
                    <a:lnTo>
                      <a:pt x="397" y="234"/>
                    </a:lnTo>
                    <a:lnTo>
                      <a:pt x="397" y="240"/>
                    </a:lnTo>
                    <a:lnTo>
                      <a:pt x="403" y="240"/>
                    </a:lnTo>
                    <a:lnTo>
                      <a:pt x="409" y="240"/>
                    </a:lnTo>
                    <a:lnTo>
                      <a:pt x="409" y="246"/>
                    </a:lnTo>
                    <a:lnTo>
                      <a:pt x="403" y="246"/>
                    </a:lnTo>
                    <a:lnTo>
                      <a:pt x="403" y="252"/>
                    </a:lnTo>
                    <a:lnTo>
                      <a:pt x="409" y="252"/>
                    </a:lnTo>
                    <a:lnTo>
                      <a:pt x="409" y="258"/>
                    </a:lnTo>
                    <a:lnTo>
                      <a:pt x="415" y="258"/>
                    </a:lnTo>
                    <a:lnTo>
                      <a:pt x="421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33" y="270"/>
                    </a:lnTo>
                    <a:lnTo>
                      <a:pt x="427" y="270"/>
                    </a:lnTo>
                    <a:lnTo>
                      <a:pt x="421" y="270"/>
                    </a:lnTo>
                    <a:lnTo>
                      <a:pt x="421" y="276"/>
                    </a:lnTo>
                    <a:lnTo>
                      <a:pt x="421" y="282"/>
                    </a:lnTo>
                    <a:lnTo>
                      <a:pt x="415" y="282"/>
                    </a:lnTo>
                    <a:lnTo>
                      <a:pt x="409" y="282"/>
                    </a:lnTo>
                    <a:lnTo>
                      <a:pt x="403" y="288"/>
                    </a:lnTo>
                    <a:lnTo>
                      <a:pt x="397" y="288"/>
                    </a:lnTo>
                    <a:lnTo>
                      <a:pt x="391" y="288"/>
                    </a:lnTo>
                    <a:lnTo>
                      <a:pt x="391" y="294"/>
                    </a:lnTo>
                    <a:lnTo>
                      <a:pt x="391" y="300"/>
                    </a:lnTo>
                    <a:lnTo>
                      <a:pt x="391" y="306"/>
                    </a:lnTo>
                    <a:lnTo>
                      <a:pt x="391" y="312"/>
                    </a:lnTo>
                    <a:lnTo>
                      <a:pt x="385" y="312"/>
                    </a:lnTo>
                    <a:lnTo>
                      <a:pt x="385" y="318"/>
                    </a:lnTo>
                    <a:lnTo>
                      <a:pt x="379" y="324"/>
                    </a:lnTo>
                    <a:lnTo>
                      <a:pt x="373" y="324"/>
                    </a:lnTo>
                    <a:lnTo>
                      <a:pt x="373" y="330"/>
                    </a:lnTo>
                    <a:lnTo>
                      <a:pt x="367" y="330"/>
                    </a:lnTo>
                    <a:lnTo>
                      <a:pt x="367" y="336"/>
                    </a:lnTo>
                    <a:lnTo>
                      <a:pt x="361" y="336"/>
                    </a:lnTo>
                    <a:lnTo>
                      <a:pt x="355" y="336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3" y="342"/>
                    </a:lnTo>
                    <a:lnTo>
                      <a:pt x="343" y="348"/>
                    </a:lnTo>
                    <a:lnTo>
                      <a:pt x="343" y="354"/>
                    </a:lnTo>
                    <a:lnTo>
                      <a:pt x="337" y="354"/>
                    </a:lnTo>
                    <a:lnTo>
                      <a:pt x="337" y="360"/>
                    </a:lnTo>
                    <a:lnTo>
                      <a:pt x="331" y="360"/>
                    </a:lnTo>
                    <a:lnTo>
                      <a:pt x="325" y="366"/>
                    </a:lnTo>
                    <a:lnTo>
                      <a:pt x="319" y="366"/>
                    </a:lnTo>
                    <a:lnTo>
                      <a:pt x="319" y="372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3" y="384"/>
                    </a:lnTo>
                    <a:lnTo>
                      <a:pt x="307" y="384"/>
                    </a:lnTo>
                    <a:lnTo>
                      <a:pt x="307" y="390"/>
                    </a:lnTo>
                    <a:lnTo>
                      <a:pt x="301" y="390"/>
                    </a:lnTo>
                    <a:lnTo>
                      <a:pt x="301" y="384"/>
                    </a:lnTo>
                    <a:lnTo>
                      <a:pt x="295" y="384"/>
                    </a:lnTo>
                    <a:lnTo>
                      <a:pt x="289" y="384"/>
                    </a:lnTo>
                    <a:lnTo>
                      <a:pt x="289" y="390"/>
                    </a:lnTo>
                    <a:lnTo>
                      <a:pt x="283" y="390"/>
                    </a:lnTo>
                    <a:lnTo>
                      <a:pt x="283" y="396"/>
                    </a:lnTo>
                    <a:lnTo>
                      <a:pt x="283" y="402"/>
                    </a:lnTo>
                    <a:lnTo>
                      <a:pt x="277" y="408"/>
                    </a:lnTo>
                    <a:lnTo>
                      <a:pt x="283" y="414"/>
                    </a:lnTo>
                    <a:lnTo>
                      <a:pt x="283" y="420"/>
                    </a:lnTo>
                    <a:lnTo>
                      <a:pt x="283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7" y="438"/>
                    </a:lnTo>
                    <a:lnTo>
                      <a:pt x="277" y="444"/>
                    </a:lnTo>
                    <a:lnTo>
                      <a:pt x="277" y="450"/>
                    </a:lnTo>
                    <a:lnTo>
                      <a:pt x="277" y="456"/>
                    </a:lnTo>
                    <a:lnTo>
                      <a:pt x="283" y="462"/>
                    </a:lnTo>
                    <a:lnTo>
                      <a:pt x="283" y="468"/>
                    </a:lnTo>
                    <a:lnTo>
                      <a:pt x="289" y="468"/>
                    </a:lnTo>
                    <a:lnTo>
                      <a:pt x="295" y="474"/>
                    </a:lnTo>
                    <a:lnTo>
                      <a:pt x="295" y="480"/>
                    </a:lnTo>
                    <a:lnTo>
                      <a:pt x="301" y="480"/>
                    </a:lnTo>
                    <a:lnTo>
                      <a:pt x="301" y="486"/>
                    </a:lnTo>
                    <a:lnTo>
                      <a:pt x="301" y="492"/>
                    </a:lnTo>
                    <a:lnTo>
                      <a:pt x="295" y="498"/>
                    </a:lnTo>
                    <a:lnTo>
                      <a:pt x="295" y="504"/>
                    </a:lnTo>
                    <a:lnTo>
                      <a:pt x="289" y="510"/>
                    </a:lnTo>
                    <a:lnTo>
                      <a:pt x="289" y="516"/>
                    </a:lnTo>
                    <a:lnTo>
                      <a:pt x="283" y="516"/>
                    </a:lnTo>
                    <a:lnTo>
                      <a:pt x="283" y="522"/>
                    </a:lnTo>
                    <a:lnTo>
                      <a:pt x="277" y="522"/>
                    </a:lnTo>
                    <a:lnTo>
                      <a:pt x="277" y="528"/>
                    </a:lnTo>
                    <a:lnTo>
                      <a:pt x="271" y="528"/>
                    </a:lnTo>
                    <a:lnTo>
                      <a:pt x="265" y="528"/>
                    </a:lnTo>
                    <a:lnTo>
                      <a:pt x="265" y="522"/>
                    </a:lnTo>
                    <a:lnTo>
                      <a:pt x="259" y="522"/>
                    </a:lnTo>
                    <a:lnTo>
                      <a:pt x="253" y="522"/>
                    </a:lnTo>
                    <a:lnTo>
                      <a:pt x="253" y="516"/>
                    </a:lnTo>
                    <a:lnTo>
                      <a:pt x="253" y="510"/>
                    </a:lnTo>
                    <a:lnTo>
                      <a:pt x="247" y="510"/>
                    </a:lnTo>
                    <a:lnTo>
                      <a:pt x="247" y="504"/>
                    </a:lnTo>
                    <a:lnTo>
                      <a:pt x="241" y="504"/>
                    </a:lnTo>
                    <a:lnTo>
                      <a:pt x="235" y="498"/>
                    </a:lnTo>
                    <a:lnTo>
                      <a:pt x="235" y="504"/>
                    </a:lnTo>
                    <a:lnTo>
                      <a:pt x="229" y="504"/>
                    </a:lnTo>
                    <a:lnTo>
                      <a:pt x="223" y="504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498"/>
                    </a:lnTo>
                    <a:lnTo>
                      <a:pt x="211" y="492"/>
                    </a:lnTo>
                    <a:lnTo>
                      <a:pt x="211" y="486"/>
                    </a:lnTo>
                    <a:lnTo>
                      <a:pt x="217" y="486"/>
                    </a:lnTo>
                    <a:lnTo>
                      <a:pt x="223" y="486"/>
                    </a:lnTo>
                    <a:lnTo>
                      <a:pt x="229" y="486"/>
                    </a:lnTo>
                    <a:lnTo>
                      <a:pt x="229" y="480"/>
                    </a:lnTo>
                    <a:lnTo>
                      <a:pt x="229" y="474"/>
                    </a:lnTo>
                    <a:lnTo>
                      <a:pt x="229" y="468"/>
                    </a:lnTo>
                    <a:lnTo>
                      <a:pt x="229" y="462"/>
                    </a:lnTo>
                    <a:lnTo>
                      <a:pt x="229" y="456"/>
                    </a:lnTo>
                    <a:lnTo>
                      <a:pt x="229" y="450"/>
                    </a:lnTo>
                    <a:lnTo>
                      <a:pt x="229" y="444"/>
                    </a:lnTo>
                    <a:lnTo>
                      <a:pt x="223" y="444"/>
                    </a:lnTo>
                    <a:lnTo>
                      <a:pt x="223" y="438"/>
                    </a:lnTo>
                    <a:lnTo>
                      <a:pt x="223" y="432"/>
                    </a:lnTo>
                    <a:lnTo>
                      <a:pt x="229" y="432"/>
                    </a:lnTo>
                    <a:lnTo>
                      <a:pt x="229" y="426"/>
                    </a:lnTo>
                    <a:lnTo>
                      <a:pt x="229" y="420"/>
                    </a:lnTo>
                    <a:lnTo>
                      <a:pt x="235" y="414"/>
                    </a:lnTo>
                    <a:lnTo>
                      <a:pt x="235" y="408"/>
                    </a:lnTo>
                    <a:lnTo>
                      <a:pt x="235" y="402"/>
                    </a:lnTo>
                    <a:lnTo>
                      <a:pt x="235" y="396"/>
                    </a:lnTo>
                    <a:lnTo>
                      <a:pt x="229" y="390"/>
                    </a:lnTo>
                    <a:lnTo>
                      <a:pt x="223" y="390"/>
                    </a:lnTo>
                    <a:lnTo>
                      <a:pt x="217" y="384"/>
                    </a:lnTo>
                    <a:lnTo>
                      <a:pt x="217" y="378"/>
                    </a:lnTo>
                    <a:lnTo>
                      <a:pt x="217" y="372"/>
                    </a:lnTo>
                    <a:lnTo>
                      <a:pt x="211" y="372"/>
                    </a:lnTo>
                    <a:lnTo>
                      <a:pt x="205" y="372"/>
                    </a:lnTo>
                    <a:lnTo>
                      <a:pt x="205" y="366"/>
                    </a:lnTo>
                    <a:lnTo>
                      <a:pt x="199" y="360"/>
                    </a:lnTo>
                    <a:lnTo>
                      <a:pt x="193" y="360"/>
                    </a:lnTo>
                    <a:lnTo>
                      <a:pt x="193" y="354"/>
                    </a:lnTo>
                    <a:lnTo>
                      <a:pt x="187" y="354"/>
                    </a:lnTo>
                    <a:lnTo>
                      <a:pt x="181" y="354"/>
                    </a:lnTo>
                    <a:lnTo>
                      <a:pt x="175" y="354"/>
                    </a:lnTo>
                    <a:lnTo>
                      <a:pt x="169" y="354"/>
                    </a:lnTo>
                    <a:lnTo>
                      <a:pt x="163" y="354"/>
                    </a:lnTo>
                    <a:lnTo>
                      <a:pt x="157" y="348"/>
                    </a:lnTo>
                    <a:lnTo>
                      <a:pt x="157" y="342"/>
                    </a:lnTo>
                    <a:lnTo>
                      <a:pt x="150" y="342"/>
                    </a:lnTo>
                    <a:lnTo>
                      <a:pt x="150" y="336"/>
                    </a:lnTo>
                    <a:lnTo>
                      <a:pt x="150" y="330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2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20" y="318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14" y="300"/>
                    </a:lnTo>
                    <a:lnTo>
                      <a:pt x="120" y="300"/>
                    </a:lnTo>
                    <a:lnTo>
                      <a:pt x="120" y="294"/>
                    </a:lnTo>
                    <a:lnTo>
                      <a:pt x="120" y="288"/>
                    </a:lnTo>
                    <a:lnTo>
                      <a:pt x="120" y="282"/>
                    </a:lnTo>
                    <a:lnTo>
                      <a:pt x="114" y="282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8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8"/>
                    </a:lnTo>
                    <a:lnTo>
                      <a:pt x="72" y="288"/>
                    </a:lnTo>
                    <a:lnTo>
                      <a:pt x="72" y="294"/>
                    </a:lnTo>
                    <a:lnTo>
                      <a:pt x="66" y="294"/>
                    </a:lnTo>
                    <a:lnTo>
                      <a:pt x="60" y="294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54" y="306"/>
                    </a:lnTo>
                    <a:lnTo>
                      <a:pt x="48" y="306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8"/>
                    </a:lnTo>
                    <a:lnTo>
                      <a:pt x="18" y="252"/>
                    </a:lnTo>
                    <a:lnTo>
                      <a:pt x="24" y="252"/>
                    </a:lnTo>
                    <a:lnTo>
                      <a:pt x="30" y="246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48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36" y="180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6" y="144"/>
                    </a:lnTo>
                    <a:lnTo>
                      <a:pt x="36" y="138"/>
                    </a:lnTo>
                    <a:lnTo>
                      <a:pt x="36" y="132"/>
                    </a:lnTo>
                    <a:lnTo>
                      <a:pt x="36" y="126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0"/>
                    </a:lnTo>
                    <a:lnTo>
                      <a:pt x="157" y="0"/>
                    </a:lnTo>
                    <a:lnTo>
                      <a:pt x="157" y="6"/>
                    </a:lnTo>
                    <a:lnTo>
                      <a:pt x="157" y="12"/>
                    </a:lnTo>
                    <a:lnTo>
                      <a:pt x="157" y="18"/>
                    </a:lnTo>
                    <a:lnTo>
                      <a:pt x="163" y="24"/>
                    </a:lnTo>
                    <a:lnTo>
                      <a:pt x="163" y="30"/>
                    </a:lnTo>
                    <a:lnTo>
                      <a:pt x="169" y="30"/>
                    </a:lnTo>
                    <a:lnTo>
                      <a:pt x="175" y="30"/>
                    </a:lnTo>
                    <a:lnTo>
                      <a:pt x="175" y="36"/>
                    </a:lnTo>
                    <a:lnTo>
                      <a:pt x="175" y="42"/>
                    </a:lnTo>
                    <a:lnTo>
                      <a:pt x="181" y="42"/>
                    </a:lnTo>
                    <a:lnTo>
                      <a:pt x="181" y="36"/>
                    </a:lnTo>
                    <a:lnTo>
                      <a:pt x="181" y="30"/>
                    </a:lnTo>
                    <a:lnTo>
                      <a:pt x="181" y="24"/>
                    </a:lnTo>
                    <a:lnTo>
                      <a:pt x="187" y="24"/>
                    </a:lnTo>
                    <a:lnTo>
                      <a:pt x="187" y="18"/>
                    </a:lnTo>
                    <a:lnTo>
                      <a:pt x="193" y="18"/>
                    </a:lnTo>
                    <a:lnTo>
                      <a:pt x="193" y="12"/>
                    </a:lnTo>
                    <a:lnTo>
                      <a:pt x="193" y="6"/>
                    </a:lnTo>
                    <a:lnTo>
                      <a:pt x="199" y="6"/>
                    </a:lnTo>
                    <a:lnTo>
                      <a:pt x="199" y="0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7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2" name="Freeform 25">
                <a:extLst>
                  <a:ext uri="{FF2B5EF4-FFF2-40B4-BE49-F238E27FC236}">
                    <a16:creationId xmlns:a16="http://schemas.microsoft.com/office/drawing/2014/main" id="{28F55DE2-5C7F-42C6-8EAB-C7974E195C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6904" y="1593533"/>
                <a:ext cx="1883312" cy="1902460"/>
              </a:xfrm>
              <a:custGeom>
                <a:avLst/>
                <a:gdLst>
                  <a:gd name="T0" fmla="*/ 2147483647 w 565"/>
                  <a:gd name="T1" fmla="*/ 750239154 h 570"/>
                  <a:gd name="T2" fmla="*/ 2147483647 w 565"/>
                  <a:gd name="T3" fmla="*/ 750239154 h 570"/>
                  <a:gd name="T4" fmla="*/ 2147483647 w 565"/>
                  <a:gd name="T5" fmla="*/ 852542868 h 570"/>
                  <a:gd name="T6" fmla="*/ 2147483647 w 565"/>
                  <a:gd name="T7" fmla="*/ 920747727 h 570"/>
                  <a:gd name="T8" fmla="*/ 2147483647 w 565"/>
                  <a:gd name="T9" fmla="*/ 954848965 h 570"/>
                  <a:gd name="T10" fmla="*/ 2147483647 w 565"/>
                  <a:gd name="T11" fmla="*/ 886644105 h 570"/>
                  <a:gd name="T12" fmla="*/ 2147483647 w 565"/>
                  <a:gd name="T13" fmla="*/ 750239154 h 570"/>
                  <a:gd name="T14" fmla="*/ 2147483647 w 565"/>
                  <a:gd name="T15" fmla="*/ 750239154 h 570"/>
                  <a:gd name="T16" fmla="*/ 2147483647 w 565"/>
                  <a:gd name="T17" fmla="*/ 750239154 h 570"/>
                  <a:gd name="T18" fmla="*/ 2147483647 w 565"/>
                  <a:gd name="T19" fmla="*/ 750239154 h 570"/>
                  <a:gd name="T20" fmla="*/ 2147483647 w 565"/>
                  <a:gd name="T21" fmla="*/ 818441630 h 570"/>
                  <a:gd name="T22" fmla="*/ 2147483647 w 565"/>
                  <a:gd name="T23" fmla="*/ 988950203 h 570"/>
                  <a:gd name="T24" fmla="*/ 2147483647 w 565"/>
                  <a:gd name="T25" fmla="*/ 1023051441 h 570"/>
                  <a:gd name="T26" fmla="*/ 2147483647 w 565"/>
                  <a:gd name="T27" fmla="*/ 1125357539 h 570"/>
                  <a:gd name="T28" fmla="*/ 2147483647 w 565"/>
                  <a:gd name="T29" fmla="*/ 1227663636 h 570"/>
                  <a:gd name="T30" fmla="*/ 2147483647 w 565"/>
                  <a:gd name="T31" fmla="*/ 1364068588 h 570"/>
                  <a:gd name="T32" fmla="*/ 1916057379 w 565"/>
                  <a:gd name="T33" fmla="*/ 1432273448 h 570"/>
                  <a:gd name="T34" fmla="*/ 1716468337 w 565"/>
                  <a:gd name="T35" fmla="*/ 1500475924 h 570"/>
                  <a:gd name="T36" fmla="*/ 1676550529 w 565"/>
                  <a:gd name="T37" fmla="*/ 1705088119 h 570"/>
                  <a:gd name="T38" fmla="*/ 1676550529 w 565"/>
                  <a:gd name="T39" fmla="*/ 1875596693 h 570"/>
                  <a:gd name="T40" fmla="*/ 1676550529 w 565"/>
                  <a:gd name="T41" fmla="*/ 2080206504 h 570"/>
                  <a:gd name="T42" fmla="*/ 1756386145 w 565"/>
                  <a:gd name="T43" fmla="*/ 2147483647 h 570"/>
                  <a:gd name="T44" fmla="*/ 1556797104 w 565"/>
                  <a:gd name="T45" fmla="*/ 2147483647 h 570"/>
                  <a:gd name="T46" fmla="*/ 1437043679 w 565"/>
                  <a:gd name="T47" fmla="*/ 2147483647 h 570"/>
                  <a:gd name="T48" fmla="*/ 1516879295 w 565"/>
                  <a:gd name="T49" fmla="*/ 2147483647 h 570"/>
                  <a:gd name="T50" fmla="*/ 1277372446 w 565"/>
                  <a:gd name="T51" fmla="*/ 2147483647 h 570"/>
                  <a:gd name="T52" fmla="*/ 1117698633 w 565"/>
                  <a:gd name="T53" fmla="*/ 2147483647 h 570"/>
                  <a:gd name="T54" fmla="*/ 918109591 w 565"/>
                  <a:gd name="T55" fmla="*/ 2147483647 h 570"/>
                  <a:gd name="T56" fmla="*/ 838273975 w 565"/>
                  <a:gd name="T57" fmla="*/ 2147483647 h 570"/>
                  <a:gd name="T58" fmla="*/ 638684933 w 565"/>
                  <a:gd name="T59" fmla="*/ 2147483647 h 570"/>
                  <a:gd name="T60" fmla="*/ 638684933 w 565"/>
                  <a:gd name="T61" fmla="*/ 2147483647 h 570"/>
                  <a:gd name="T62" fmla="*/ 518931508 w 565"/>
                  <a:gd name="T63" fmla="*/ 2147483647 h 570"/>
                  <a:gd name="T64" fmla="*/ 319342467 w 565"/>
                  <a:gd name="T65" fmla="*/ 2147483647 h 570"/>
                  <a:gd name="T66" fmla="*/ 239506850 w 565"/>
                  <a:gd name="T67" fmla="*/ 2147483647 h 570"/>
                  <a:gd name="T68" fmla="*/ 239506850 w 565"/>
                  <a:gd name="T69" fmla="*/ 2147483647 h 570"/>
                  <a:gd name="T70" fmla="*/ 39917808 w 565"/>
                  <a:gd name="T71" fmla="*/ 2147483647 h 570"/>
                  <a:gd name="T72" fmla="*/ 79835617 w 565"/>
                  <a:gd name="T73" fmla="*/ 2147483647 h 570"/>
                  <a:gd name="T74" fmla="*/ 39917808 w 565"/>
                  <a:gd name="T75" fmla="*/ 2147483647 h 570"/>
                  <a:gd name="T76" fmla="*/ 199589042 w 565"/>
                  <a:gd name="T77" fmla="*/ 2147483647 h 570"/>
                  <a:gd name="T78" fmla="*/ 359260275 w 565"/>
                  <a:gd name="T79" fmla="*/ 2147483647 h 570"/>
                  <a:gd name="T80" fmla="*/ 479013700 w 565"/>
                  <a:gd name="T81" fmla="*/ 2147483647 h 570"/>
                  <a:gd name="T82" fmla="*/ 678602741 w 565"/>
                  <a:gd name="T83" fmla="*/ 2046105266 h 570"/>
                  <a:gd name="T84" fmla="*/ 518931508 w 565"/>
                  <a:gd name="T85" fmla="*/ 1943799168 h 570"/>
                  <a:gd name="T86" fmla="*/ 479013700 w 565"/>
                  <a:gd name="T87" fmla="*/ 1807391833 h 570"/>
                  <a:gd name="T88" fmla="*/ 479013700 w 565"/>
                  <a:gd name="T89" fmla="*/ 1602782021 h 570"/>
                  <a:gd name="T90" fmla="*/ 399178083 w 565"/>
                  <a:gd name="T91" fmla="*/ 1432273448 h 570"/>
                  <a:gd name="T92" fmla="*/ 359260275 w 565"/>
                  <a:gd name="T93" fmla="*/ 1261764874 h 570"/>
                  <a:gd name="T94" fmla="*/ 319342467 w 565"/>
                  <a:gd name="T95" fmla="*/ 1057155063 h 570"/>
                  <a:gd name="T96" fmla="*/ 319342467 w 565"/>
                  <a:gd name="T97" fmla="*/ 920747727 h 570"/>
                  <a:gd name="T98" fmla="*/ 279424658 w 565"/>
                  <a:gd name="T99" fmla="*/ 716135532 h 570"/>
                  <a:gd name="T100" fmla="*/ 319342467 w 565"/>
                  <a:gd name="T101" fmla="*/ 545626958 h 570"/>
                  <a:gd name="T102" fmla="*/ 479013700 w 565"/>
                  <a:gd name="T103" fmla="*/ 443323245 h 570"/>
                  <a:gd name="T104" fmla="*/ 718520550 w 565"/>
                  <a:gd name="T105" fmla="*/ 341017147 h 570"/>
                  <a:gd name="T106" fmla="*/ 1037863016 w 565"/>
                  <a:gd name="T107" fmla="*/ 341017147 h 570"/>
                  <a:gd name="T108" fmla="*/ 1317290254 w 565"/>
                  <a:gd name="T109" fmla="*/ 204609811 h 570"/>
                  <a:gd name="T110" fmla="*/ 1516879295 w 565"/>
                  <a:gd name="T111" fmla="*/ 68202476 h 570"/>
                  <a:gd name="T112" fmla="*/ 1756386145 w 565"/>
                  <a:gd name="T113" fmla="*/ 34101238 h 570"/>
                  <a:gd name="T114" fmla="*/ 2035810804 w 565"/>
                  <a:gd name="T115" fmla="*/ 68202476 h 570"/>
                  <a:gd name="T116" fmla="*/ 2147483647 w 565"/>
                  <a:gd name="T117" fmla="*/ 170508574 h 570"/>
                  <a:gd name="T118" fmla="*/ 2147483647 w 565"/>
                  <a:gd name="T119" fmla="*/ 272814671 h 570"/>
                  <a:gd name="T120" fmla="*/ 2147483647 w 565"/>
                  <a:gd name="T121" fmla="*/ 409222007 h 570"/>
                  <a:gd name="T122" fmla="*/ 2147483647 w 565"/>
                  <a:gd name="T123" fmla="*/ 477424483 h 5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65" h="570">
                    <a:moveTo>
                      <a:pt x="481" y="108"/>
                    </a:moveTo>
                    <a:lnTo>
                      <a:pt x="481" y="108"/>
                    </a:lnTo>
                    <a:lnTo>
                      <a:pt x="487" y="114"/>
                    </a:lnTo>
                    <a:lnTo>
                      <a:pt x="493" y="114"/>
                    </a:lnTo>
                    <a:lnTo>
                      <a:pt x="499" y="114"/>
                    </a:lnTo>
                    <a:lnTo>
                      <a:pt x="505" y="120"/>
                    </a:lnTo>
                    <a:lnTo>
                      <a:pt x="511" y="120"/>
                    </a:lnTo>
                    <a:lnTo>
                      <a:pt x="517" y="120"/>
                    </a:lnTo>
                    <a:lnTo>
                      <a:pt x="523" y="126"/>
                    </a:lnTo>
                    <a:lnTo>
                      <a:pt x="535" y="126"/>
                    </a:lnTo>
                    <a:lnTo>
                      <a:pt x="541" y="126"/>
                    </a:lnTo>
                    <a:lnTo>
                      <a:pt x="547" y="132"/>
                    </a:lnTo>
                    <a:lnTo>
                      <a:pt x="553" y="132"/>
                    </a:lnTo>
                    <a:lnTo>
                      <a:pt x="559" y="132"/>
                    </a:lnTo>
                    <a:lnTo>
                      <a:pt x="565" y="132"/>
                    </a:lnTo>
                    <a:lnTo>
                      <a:pt x="565" y="138"/>
                    </a:lnTo>
                    <a:lnTo>
                      <a:pt x="559" y="138"/>
                    </a:lnTo>
                    <a:lnTo>
                      <a:pt x="553" y="138"/>
                    </a:lnTo>
                    <a:lnTo>
                      <a:pt x="553" y="132"/>
                    </a:lnTo>
                    <a:lnTo>
                      <a:pt x="547" y="132"/>
                    </a:lnTo>
                    <a:lnTo>
                      <a:pt x="547" y="138"/>
                    </a:lnTo>
                    <a:lnTo>
                      <a:pt x="547" y="144"/>
                    </a:lnTo>
                    <a:lnTo>
                      <a:pt x="541" y="144"/>
                    </a:lnTo>
                    <a:lnTo>
                      <a:pt x="541" y="150"/>
                    </a:lnTo>
                    <a:lnTo>
                      <a:pt x="541" y="156"/>
                    </a:lnTo>
                    <a:lnTo>
                      <a:pt x="535" y="156"/>
                    </a:lnTo>
                    <a:lnTo>
                      <a:pt x="535" y="162"/>
                    </a:lnTo>
                    <a:lnTo>
                      <a:pt x="529" y="162"/>
                    </a:lnTo>
                    <a:lnTo>
                      <a:pt x="523" y="162"/>
                    </a:lnTo>
                    <a:lnTo>
                      <a:pt x="517" y="162"/>
                    </a:lnTo>
                    <a:lnTo>
                      <a:pt x="517" y="168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499" y="168"/>
                    </a:lnTo>
                    <a:lnTo>
                      <a:pt x="493" y="168"/>
                    </a:lnTo>
                    <a:lnTo>
                      <a:pt x="487" y="168"/>
                    </a:lnTo>
                    <a:lnTo>
                      <a:pt x="481" y="162"/>
                    </a:lnTo>
                    <a:lnTo>
                      <a:pt x="475" y="162"/>
                    </a:lnTo>
                    <a:lnTo>
                      <a:pt x="475" y="168"/>
                    </a:lnTo>
                    <a:lnTo>
                      <a:pt x="469" y="168"/>
                    </a:lnTo>
                    <a:lnTo>
                      <a:pt x="469" y="162"/>
                    </a:lnTo>
                    <a:lnTo>
                      <a:pt x="463" y="162"/>
                    </a:lnTo>
                    <a:lnTo>
                      <a:pt x="463" y="156"/>
                    </a:lnTo>
                    <a:lnTo>
                      <a:pt x="457" y="156"/>
                    </a:lnTo>
                    <a:lnTo>
                      <a:pt x="451" y="156"/>
                    </a:lnTo>
                    <a:lnTo>
                      <a:pt x="451" y="150"/>
                    </a:lnTo>
                    <a:lnTo>
                      <a:pt x="451" y="144"/>
                    </a:lnTo>
                    <a:lnTo>
                      <a:pt x="451" y="138"/>
                    </a:lnTo>
                    <a:lnTo>
                      <a:pt x="445" y="138"/>
                    </a:lnTo>
                    <a:lnTo>
                      <a:pt x="445" y="132"/>
                    </a:lnTo>
                    <a:lnTo>
                      <a:pt x="439" y="132"/>
                    </a:lnTo>
                    <a:lnTo>
                      <a:pt x="433" y="132"/>
                    </a:lnTo>
                    <a:lnTo>
                      <a:pt x="427" y="132"/>
                    </a:lnTo>
                    <a:lnTo>
                      <a:pt x="421" y="132"/>
                    </a:lnTo>
                    <a:lnTo>
                      <a:pt x="415" y="132"/>
                    </a:lnTo>
                    <a:lnTo>
                      <a:pt x="409" y="132"/>
                    </a:lnTo>
                    <a:lnTo>
                      <a:pt x="403" y="132"/>
                    </a:lnTo>
                    <a:lnTo>
                      <a:pt x="397" y="132"/>
                    </a:lnTo>
                    <a:lnTo>
                      <a:pt x="391" y="132"/>
                    </a:lnTo>
                    <a:lnTo>
                      <a:pt x="385" y="132"/>
                    </a:lnTo>
                    <a:lnTo>
                      <a:pt x="385" y="126"/>
                    </a:lnTo>
                    <a:lnTo>
                      <a:pt x="379" y="126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73" y="126"/>
                    </a:lnTo>
                    <a:lnTo>
                      <a:pt x="373" y="132"/>
                    </a:lnTo>
                    <a:lnTo>
                      <a:pt x="366" y="126"/>
                    </a:lnTo>
                    <a:lnTo>
                      <a:pt x="360" y="132"/>
                    </a:lnTo>
                    <a:lnTo>
                      <a:pt x="354" y="132"/>
                    </a:lnTo>
                    <a:lnTo>
                      <a:pt x="348" y="132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42" y="144"/>
                    </a:lnTo>
                    <a:lnTo>
                      <a:pt x="336" y="144"/>
                    </a:lnTo>
                    <a:lnTo>
                      <a:pt x="342" y="144"/>
                    </a:lnTo>
                    <a:lnTo>
                      <a:pt x="342" y="150"/>
                    </a:lnTo>
                    <a:lnTo>
                      <a:pt x="336" y="150"/>
                    </a:lnTo>
                    <a:lnTo>
                      <a:pt x="336" y="156"/>
                    </a:lnTo>
                    <a:lnTo>
                      <a:pt x="336" y="162"/>
                    </a:lnTo>
                    <a:lnTo>
                      <a:pt x="336" y="168"/>
                    </a:lnTo>
                    <a:lnTo>
                      <a:pt x="330" y="168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54" y="180"/>
                    </a:lnTo>
                    <a:lnTo>
                      <a:pt x="360" y="180"/>
                    </a:lnTo>
                    <a:lnTo>
                      <a:pt x="366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6" y="192"/>
                    </a:lnTo>
                    <a:lnTo>
                      <a:pt x="366" y="198"/>
                    </a:lnTo>
                    <a:lnTo>
                      <a:pt x="360" y="198"/>
                    </a:lnTo>
                    <a:lnTo>
                      <a:pt x="354" y="198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42" y="216"/>
                    </a:lnTo>
                    <a:lnTo>
                      <a:pt x="342" y="222"/>
                    </a:lnTo>
                    <a:lnTo>
                      <a:pt x="342" y="228"/>
                    </a:lnTo>
                    <a:lnTo>
                      <a:pt x="336" y="228"/>
                    </a:lnTo>
                    <a:lnTo>
                      <a:pt x="336" y="234"/>
                    </a:lnTo>
                    <a:lnTo>
                      <a:pt x="330" y="240"/>
                    </a:lnTo>
                    <a:lnTo>
                      <a:pt x="324" y="240"/>
                    </a:lnTo>
                    <a:lnTo>
                      <a:pt x="318" y="240"/>
                    </a:lnTo>
                    <a:lnTo>
                      <a:pt x="318" y="246"/>
                    </a:lnTo>
                    <a:lnTo>
                      <a:pt x="312" y="246"/>
                    </a:lnTo>
                    <a:lnTo>
                      <a:pt x="306" y="246"/>
                    </a:lnTo>
                    <a:lnTo>
                      <a:pt x="300" y="252"/>
                    </a:lnTo>
                    <a:lnTo>
                      <a:pt x="294" y="252"/>
                    </a:lnTo>
                    <a:lnTo>
                      <a:pt x="288" y="252"/>
                    </a:lnTo>
                    <a:lnTo>
                      <a:pt x="282" y="252"/>
                    </a:lnTo>
                    <a:lnTo>
                      <a:pt x="276" y="258"/>
                    </a:lnTo>
                    <a:lnTo>
                      <a:pt x="270" y="258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58" y="264"/>
                    </a:lnTo>
                    <a:lnTo>
                      <a:pt x="258" y="270"/>
                    </a:lnTo>
                    <a:lnTo>
                      <a:pt x="252" y="270"/>
                    </a:lnTo>
                    <a:lnTo>
                      <a:pt x="252" y="276"/>
                    </a:lnTo>
                    <a:lnTo>
                      <a:pt x="252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46" y="294"/>
                    </a:lnTo>
                    <a:lnTo>
                      <a:pt x="252" y="300"/>
                    </a:lnTo>
                    <a:lnTo>
                      <a:pt x="252" y="306"/>
                    </a:lnTo>
                    <a:lnTo>
                      <a:pt x="252" y="312"/>
                    </a:lnTo>
                    <a:lnTo>
                      <a:pt x="252" y="318"/>
                    </a:lnTo>
                    <a:lnTo>
                      <a:pt x="252" y="324"/>
                    </a:lnTo>
                    <a:lnTo>
                      <a:pt x="252" y="330"/>
                    </a:lnTo>
                    <a:lnTo>
                      <a:pt x="252" y="336"/>
                    </a:lnTo>
                    <a:lnTo>
                      <a:pt x="252" y="342"/>
                    </a:lnTo>
                    <a:lnTo>
                      <a:pt x="252" y="348"/>
                    </a:lnTo>
                    <a:lnTo>
                      <a:pt x="252" y="354"/>
                    </a:lnTo>
                    <a:lnTo>
                      <a:pt x="252" y="360"/>
                    </a:lnTo>
                    <a:lnTo>
                      <a:pt x="252" y="366"/>
                    </a:lnTo>
                    <a:lnTo>
                      <a:pt x="252" y="372"/>
                    </a:lnTo>
                    <a:lnTo>
                      <a:pt x="258" y="372"/>
                    </a:lnTo>
                    <a:lnTo>
                      <a:pt x="258" y="378"/>
                    </a:lnTo>
                    <a:lnTo>
                      <a:pt x="258" y="384"/>
                    </a:lnTo>
                    <a:lnTo>
                      <a:pt x="264" y="384"/>
                    </a:lnTo>
                    <a:lnTo>
                      <a:pt x="264" y="390"/>
                    </a:lnTo>
                    <a:lnTo>
                      <a:pt x="264" y="396"/>
                    </a:lnTo>
                    <a:lnTo>
                      <a:pt x="264" y="402"/>
                    </a:lnTo>
                    <a:lnTo>
                      <a:pt x="264" y="408"/>
                    </a:lnTo>
                    <a:lnTo>
                      <a:pt x="264" y="414"/>
                    </a:lnTo>
                    <a:lnTo>
                      <a:pt x="264" y="420"/>
                    </a:lnTo>
                    <a:lnTo>
                      <a:pt x="270" y="420"/>
                    </a:lnTo>
                    <a:lnTo>
                      <a:pt x="270" y="426"/>
                    </a:lnTo>
                    <a:lnTo>
                      <a:pt x="270" y="432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38"/>
                    </a:lnTo>
                    <a:lnTo>
                      <a:pt x="246" y="438"/>
                    </a:lnTo>
                    <a:lnTo>
                      <a:pt x="240" y="444"/>
                    </a:lnTo>
                    <a:lnTo>
                      <a:pt x="234" y="444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22" y="462"/>
                    </a:lnTo>
                    <a:lnTo>
                      <a:pt x="216" y="462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0"/>
                    </a:lnTo>
                    <a:lnTo>
                      <a:pt x="216" y="486"/>
                    </a:lnTo>
                    <a:lnTo>
                      <a:pt x="216" y="492"/>
                    </a:lnTo>
                    <a:lnTo>
                      <a:pt x="222" y="492"/>
                    </a:lnTo>
                    <a:lnTo>
                      <a:pt x="222" y="498"/>
                    </a:lnTo>
                    <a:lnTo>
                      <a:pt x="228" y="504"/>
                    </a:lnTo>
                    <a:lnTo>
                      <a:pt x="234" y="504"/>
                    </a:lnTo>
                    <a:lnTo>
                      <a:pt x="240" y="504"/>
                    </a:lnTo>
                    <a:lnTo>
                      <a:pt x="234" y="510"/>
                    </a:lnTo>
                    <a:lnTo>
                      <a:pt x="228" y="516"/>
                    </a:lnTo>
                    <a:lnTo>
                      <a:pt x="234" y="516"/>
                    </a:lnTo>
                    <a:lnTo>
                      <a:pt x="228" y="522"/>
                    </a:lnTo>
                    <a:lnTo>
                      <a:pt x="222" y="522"/>
                    </a:lnTo>
                    <a:lnTo>
                      <a:pt x="216" y="522"/>
                    </a:lnTo>
                    <a:lnTo>
                      <a:pt x="210" y="528"/>
                    </a:lnTo>
                    <a:lnTo>
                      <a:pt x="204" y="528"/>
                    </a:lnTo>
                    <a:lnTo>
                      <a:pt x="198" y="528"/>
                    </a:lnTo>
                    <a:lnTo>
                      <a:pt x="192" y="522"/>
                    </a:lnTo>
                    <a:lnTo>
                      <a:pt x="186" y="516"/>
                    </a:lnTo>
                    <a:lnTo>
                      <a:pt x="180" y="516"/>
                    </a:lnTo>
                    <a:lnTo>
                      <a:pt x="180" y="510"/>
                    </a:lnTo>
                    <a:lnTo>
                      <a:pt x="174" y="510"/>
                    </a:lnTo>
                    <a:lnTo>
                      <a:pt x="168" y="510"/>
                    </a:lnTo>
                    <a:lnTo>
                      <a:pt x="168" y="504"/>
                    </a:lnTo>
                    <a:lnTo>
                      <a:pt x="162" y="504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498"/>
                    </a:lnTo>
                    <a:lnTo>
                      <a:pt x="144" y="498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510"/>
                    </a:lnTo>
                    <a:lnTo>
                      <a:pt x="132" y="516"/>
                    </a:lnTo>
                    <a:lnTo>
                      <a:pt x="132" y="522"/>
                    </a:lnTo>
                    <a:lnTo>
                      <a:pt x="132" y="528"/>
                    </a:lnTo>
                    <a:lnTo>
                      <a:pt x="132" y="534"/>
                    </a:lnTo>
                    <a:lnTo>
                      <a:pt x="126" y="534"/>
                    </a:lnTo>
                    <a:lnTo>
                      <a:pt x="120" y="534"/>
                    </a:lnTo>
                    <a:lnTo>
                      <a:pt x="120" y="528"/>
                    </a:lnTo>
                    <a:lnTo>
                      <a:pt x="114" y="528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96" y="528"/>
                    </a:lnTo>
                    <a:lnTo>
                      <a:pt x="90" y="528"/>
                    </a:lnTo>
                    <a:lnTo>
                      <a:pt x="90" y="534"/>
                    </a:lnTo>
                    <a:lnTo>
                      <a:pt x="90" y="540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52"/>
                    </a:lnTo>
                    <a:lnTo>
                      <a:pt x="96" y="558"/>
                    </a:lnTo>
                    <a:lnTo>
                      <a:pt x="90" y="558"/>
                    </a:lnTo>
                    <a:lnTo>
                      <a:pt x="90" y="564"/>
                    </a:lnTo>
                    <a:lnTo>
                      <a:pt x="84" y="564"/>
                    </a:lnTo>
                    <a:lnTo>
                      <a:pt x="78" y="564"/>
                    </a:lnTo>
                    <a:lnTo>
                      <a:pt x="78" y="570"/>
                    </a:lnTo>
                    <a:lnTo>
                      <a:pt x="78" y="564"/>
                    </a:lnTo>
                    <a:lnTo>
                      <a:pt x="72" y="564"/>
                    </a:lnTo>
                    <a:lnTo>
                      <a:pt x="72" y="558"/>
                    </a:lnTo>
                    <a:lnTo>
                      <a:pt x="66" y="558"/>
                    </a:lnTo>
                    <a:lnTo>
                      <a:pt x="60" y="552"/>
                    </a:lnTo>
                    <a:lnTo>
                      <a:pt x="60" y="546"/>
                    </a:lnTo>
                    <a:lnTo>
                      <a:pt x="54" y="546"/>
                    </a:lnTo>
                    <a:lnTo>
                      <a:pt x="48" y="546"/>
                    </a:lnTo>
                    <a:lnTo>
                      <a:pt x="42" y="540"/>
                    </a:lnTo>
                    <a:lnTo>
                      <a:pt x="36" y="540"/>
                    </a:lnTo>
                    <a:lnTo>
                      <a:pt x="30" y="540"/>
                    </a:lnTo>
                    <a:lnTo>
                      <a:pt x="30" y="534"/>
                    </a:lnTo>
                    <a:lnTo>
                      <a:pt x="36" y="534"/>
                    </a:lnTo>
                    <a:lnTo>
                      <a:pt x="36" y="528"/>
                    </a:lnTo>
                    <a:lnTo>
                      <a:pt x="42" y="528"/>
                    </a:lnTo>
                    <a:lnTo>
                      <a:pt x="42" y="522"/>
                    </a:lnTo>
                    <a:lnTo>
                      <a:pt x="42" y="516"/>
                    </a:lnTo>
                    <a:lnTo>
                      <a:pt x="42" y="510"/>
                    </a:lnTo>
                    <a:lnTo>
                      <a:pt x="36" y="510"/>
                    </a:lnTo>
                    <a:lnTo>
                      <a:pt x="30" y="510"/>
                    </a:lnTo>
                    <a:lnTo>
                      <a:pt x="24" y="510"/>
                    </a:lnTo>
                    <a:lnTo>
                      <a:pt x="24" y="504"/>
                    </a:lnTo>
                    <a:lnTo>
                      <a:pt x="18" y="504"/>
                    </a:lnTo>
                    <a:lnTo>
                      <a:pt x="12" y="504"/>
                    </a:lnTo>
                    <a:lnTo>
                      <a:pt x="6" y="504"/>
                    </a:lnTo>
                    <a:lnTo>
                      <a:pt x="6" y="498"/>
                    </a:lnTo>
                    <a:lnTo>
                      <a:pt x="6" y="492"/>
                    </a:lnTo>
                    <a:lnTo>
                      <a:pt x="12" y="492"/>
                    </a:lnTo>
                    <a:lnTo>
                      <a:pt x="12" y="486"/>
                    </a:lnTo>
                    <a:lnTo>
                      <a:pt x="12" y="480"/>
                    </a:lnTo>
                    <a:lnTo>
                      <a:pt x="12" y="474"/>
                    </a:lnTo>
                    <a:lnTo>
                      <a:pt x="12" y="468"/>
                    </a:lnTo>
                    <a:lnTo>
                      <a:pt x="12" y="462"/>
                    </a:lnTo>
                    <a:lnTo>
                      <a:pt x="6" y="456"/>
                    </a:lnTo>
                    <a:lnTo>
                      <a:pt x="0" y="450"/>
                    </a:lnTo>
                    <a:lnTo>
                      <a:pt x="0" y="444"/>
                    </a:lnTo>
                    <a:lnTo>
                      <a:pt x="0" y="438"/>
                    </a:lnTo>
                    <a:lnTo>
                      <a:pt x="6" y="432"/>
                    </a:lnTo>
                    <a:lnTo>
                      <a:pt x="6" y="426"/>
                    </a:lnTo>
                    <a:lnTo>
                      <a:pt x="6" y="420"/>
                    </a:lnTo>
                    <a:lnTo>
                      <a:pt x="6" y="414"/>
                    </a:lnTo>
                    <a:lnTo>
                      <a:pt x="12" y="414"/>
                    </a:lnTo>
                    <a:lnTo>
                      <a:pt x="12" y="408"/>
                    </a:lnTo>
                    <a:lnTo>
                      <a:pt x="12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0"/>
                    </a:lnTo>
                    <a:lnTo>
                      <a:pt x="36" y="390"/>
                    </a:lnTo>
                    <a:lnTo>
                      <a:pt x="42" y="390"/>
                    </a:lnTo>
                    <a:lnTo>
                      <a:pt x="42" y="396"/>
                    </a:lnTo>
                    <a:lnTo>
                      <a:pt x="48" y="396"/>
                    </a:lnTo>
                    <a:lnTo>
                      <a:pt x="54" y="396"/>
                    </a:lnTo>
                    <a:lnTo>
                      <a:pt x="54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66" y="384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2" y="366"/>
                    </a:lnTo>
                    <a:lnTo>
                      <a:pt x="78" y="366"/>
                    </a:lnTo>
                    <a:lnTo>
                      <a:pt x="84" y="366"/>
                    </a:lnTo>
                    <a:lnTo>
                      <a:pt x="84" y="372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66" y="336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66" y="318"/>
                    </a:lnTo>
                    <a:lnTo>
                      <a:pt x="72" y="318"/>
                    </a:lnTo>
                    <a:lnTo>
                      <a:pt x="72" y="312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8" y="294"/>
                    </a:lnTo>
                    <a:lnTo>
                      <a:pt x="72" y="288"/>
                    </a:lnTo>
                    <a:lnTo>
                      <a:pt x="72" y="282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52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54" y="222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2" y="126"/>
                    </a:lnTo>
                    <a:lnTo>
                      <a:pt x="42" y="120"/>
                    </a:lnTo>
                    <a:lnTo>
                      <a:pt x="48" y="120"/>
                    </a:lnTo>
                    <a:lnTo>
                      <a:pt x="48" y="11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2" y="78"/>
                    </a:lnTo>
                    <a:lnTo>
                      <a:pt x="78" y="78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84" y="66"/>
                    </a:lnTo>
                    <a:lnTo>
                      <a:pt x="90" y="66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66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0" y="24"/>
                    </a:lnTo>
                    <a:lnTo>
                      <a:pt x="216" y="24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36" y="24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3" y="48"/>
                    </a:lnTo>
                    <a:lnTo>
                      <a:pt x="373" y="54"/>
                    </a:lnTo>
                    <a:lnTo>
                      <a:pt x="379" y="54"/>
                    </a:lnTo>
                    <a:lnTo>
                      <a:pt x="385" y="60"/>
                    </a:lnTo>
                    <a:lnTo>
                      <a:pt x="391" y="66"/>
                    </a:lnTo>
                    <a:lnTo>
                      <a:pt x="397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9" y="72"/>
                    </a:lnTo>
                    <a:lnTo>
                      <a:pt x="421" y="72"/>
                    </a:lnTo>
                    <a:lnTo>
                      <a:pt x="427" y="72"/>
                    </a:lnTo>
                    <a:lnTo>
                      <a:pt x="433" y="72"/>
                    </a:lnTo>
                    <a:lnTo>
                      <a:pt x="439" y="78"/>
                    </a:lnTo>
                    <a:lnTo>
                      <a:pt x="445" y="78"/>
                    </a:lnTo>
                    <a:lnTo>
                      <a:pt x="445" y="84"/>
                    </a:lnTo>
                    <a:lnTo>
                      <a:pt x="451" y="84"/>
                    </a:lnTo>
                    <a:lnTo>
                      <a:pt x="451" y="90"/>
                    </a:lnTo>
                    <a:lnTo>
                      <a:pt x="457" y="90"/>
                    </a:lnTo>
                    <a:lnTo>
                      <a:pt x="457" y="96"/>
                    </a:lnTo>
                    <a:lnTo>
                      <a:pt x="463" y="96"/>
                    </a:lnTo>
                    <a:lnTo>
                      <a:pt x="463" y="102"/>
                    </a:lnTo>
                    <a:lnTo>
                      <a:pt x="463" y="108"/>
                    </a:lnTo>
                    <a:lnTo>
                      <a:pt x="469" y="108"/>
                    </a:lnTo>
                    <a:lnTo>
                      <a:pt x="475" y="108"/>
                    </a:lnTo>
                    <a:lnTo>
                      <a:pt x="481" y="10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3" name="Freeform 26">
                <a:extLst>
                  <a:ext uri="{FF2B5EF4-FFF2-40B4-BE49-F238E27FC236}">
                    <a16:creationId xmlns:a16="http://schemas.microsoft.com/office/drawing/2014/main" id="{9C2B10FA-1F0F-4C8B-A5C4-98FD8FB3790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54491" y="1653540"/>
                <a:ext cx="2201301" cy="2702560"/>
              </a:xfrm>
              <a:custGeom>
                <a:avLst/>
                <a:gdLst>
                  <a:gd name="T0" fmla="*/ 2147483647 w 660"/>
                  <a:gd name="T1" fmla="*/ 1056422124 h 810"/>
                  <a:gd name="T2" fmla="*/ 2147483647 w 660"/>
                  <a:gd name="T3" fmla="*/ 1329047035 h 810"/>
                  <a:gd name="T4" fmla="*/ 1918368470 w 660"/>
                  <a:gd name="T5" fmla="*/ 1226812098 h 810"/>
                  <a:gd name="T6" fmla="*/ 1758502925 w 660"/>
                  <a:gd name="T7" fmla="*/ 1533516910 h 810"/>
                  <a:gd name="T8" fmla="*/ 1838435698 w 660"/>
                  <a:gd name="T9" fmla="*/ 1976531794 h 810"/>
                  <a:gd name="T10" fmla="*/ 1598639962 w 660"/>
                  <a:gd name="T11" fmla="*/ 2147483647 h 810"/>
                  <a:gd name="T12" fmla="*/ 1798470602 w 660"/>
                  <a:gd name="T13" fmla="*/ 2147483647 h 810"/>
                  <a:gd name="T14" fmla="*/ 2038266338 w 660"/>
                  <a:gd name="T15" fmla="*/ 2147483647 h 810"/>
                  <a:gd name="T16" fmla="*/ 2147483647 w 660"/>
                  <a:gd name="T17" fmla="*/ 2147483647 h 810"/>
                  <a:gd name="T18" fmla="*/ 2147483647 w 660"/>
                  <a:gd name="T19" fmla="*/ 2147483647 h 810"/>
                  <a:gd name="T20" fmla="*/ 2147483647 w 660"/>
                  <a:gd name="T21" fmla="*/ 2147483647 h 810"/>
                  <a:gd name="T22" fmla="*/ 2147483647 w 660"/>
                  <a:gd name="T23" fmla="*/ 2147483647 h 810"/>
                  <a:gd name="T24" fmla="*/ 2147483647 w 660"/>
                  <a:gd name="T25" fmla="*/ 2147483647 h 810"/>
                  <a:gd name="T26" fmla="*/ 2147483647 w 660"/>
                  <a:gd name="T27" fmla="*/ 2147483647 h 810"/>
                  <a:gd name="T28" fmla="*/ 2147483647 w 660"/>
                  <a:gd name="T29" fmla="*/ 2147483647 h 810"/>
                  <a:gd name="T30" fmla="*/ 2147483647 w 660"/>
                  <a:gd name="T31" fmla="*/ 2147483647 h 810"/>
                  <a:gd name="T32" fmla="*/ 2147483647 w 660"/>
                  <a:gd name="T33" fmla="*/ 2147483647 h 810"/>
                  <a:gd name="T34" fmla="*/ 2147483647 w 660"/>
                  <a:gd name="T35" fmla="*/ 2147483647 h 810"/>
                  <a:gd name="T36" fmla="*/ 2147483647 w 660"/>
                  <a:gd name="T37" fmla="*/ 2147483647 h 810"/>
                  <a:gd name="T38" fmla="*/ 2147483647 w 660"/>
                  <a:gd name="T39" fmla="*/ 2147483647 h 810"/>
                  <a:gd name="T40" fmla="*/ 2147483647 w 660"/>
                  <a:gd name="T41" fmla="*/ 2147483647 h 810"/>
                  <a:gd name="T42" fmla="*/ 2147483647 w 660"/>
                  <a:gd name="T43" fmla="*/ 2147483647 h 810"/>
                  <a:gd name="T44" fmla="*/ 2147483647 w 660"/>
                  <a:gd name="T45" fmla="*/ 2147483647 h 810"/>
                  <a:gd name="T46" fmla="*/ 2147483647 w 660"/>
                  <a:gd name="T47" fmla="*/ 2147483647 h 810"/>
                  <a:gd name="T48" fmla="*/ 2147483647 w 660"/>
                  <a:gd name="T49" fmla="*/ 2147483647 h 810"/>
                  <a:gd name="T50" fmla="*/ 2147483647 w 660"/>
                  <a:gd name="T51" fmla="*/ 2147483647 h 810"/>
                  <a:gd name="T52" fmla="*/ 2147483647 w 660"/>
                  <a:gd name="T53" fmla="*/ 2147483647 h 810"/>
                  <a:gd name="T54" fmla="*/ 2147483647 w 660"/>
                  <a:gd name="T55" fmla="*/ 2147483647 h 810"/>
                  <a:gd name="T56" fmla="*/ 2147483647 w 660"/>
                  <a:gd name="T57" fmla="*/ 2147483647 h 810"/>
                  <a:gd name="T58" fmla="*/ 2147483647 w 660"/>
                  <a:gd name="T59" fmla="*/ 2147483647 h 810"/>
                  <a:gd name="T60" fmla="*/ 2147483647 w 660"/>
                  <a:gd name="T61" fmla="*/ 2147483647 h 810"/>
                  <a:gd name="T62" fmla="*/ 2147483647 w 660"/>
                  <a:gd name="T63" fmla="*/ 2147483647 h 810"/>
                  <a:gd name="T64" fmla="*/ 2147483647 w 660"/>
                  <a:gd name="T65" fmla="*/ 2147483647 h 810"/>
                  <a:gd name="T66" fmla="*/ 2147483647 w 660"/>
                  <a:gd name="T67" fmla="*/ 2147483647 h 810"/>
                  <a:gd name="T68" fmla="*/ 2147483647 w 660"/>
                  <a:gd name="T69" fmla="*/ 2147483647 h 810"/>
                  <a:gd name="T70" fmla="*/ 2147483647 w 660"/>
                  <a:gd name="T71" fmla="*/ 2147483647 h 810"/>
                  <a:gd name="T72" fmla="*/ 2147483647 w 660"/>
                  <a:gd name="T73" fmla="*/ 2147483647 h 810"/>
                  <a:gd name="T74" fmla="*/ 2147483647 w 660"/>
                  <a:gd name="T75" fmla="*/ 2147483647 h 810"/>
                  <a:gd name="T76" fmla="*/ 2147483647 w 660"/>
                  <a:gd name="T77" fmla="*/ 2147483647 h 810"/>
                  <a:gd name="T78" fmla="*/ 2147483647 w 660"/>
                  <a:gd name="T79" fmla="*/ 2147483647 h 810"/>
                  <a:gd name="T80" fmla="*/ 2147483647 w 660"/>
                  <a:gd name="T81" fmla="*/ 2147483647 h 810"/>
                  <a:gd name="T82" fmla="*/ 2038266338 w 660"/>
                  <a:gd name="T83" fmla="*/ 2147483647 h 810"/>
                  <a:gd name="T84" fmla="*/ 1878400793 w 660"/>
                  <a:gd name="T85" fmla="*/ 2147483647 h 810"/>
                  <a:gd name="T86" fmla="*/ 1718537830 w 660"/>
                  <a:gd name="T87" fmla="*/ 2147483647 h 810"/>
                  <a:gd name="T88" fmla="*/ 2078231434 w 660"/>
                  <a:gd name="T89" fmla="*/ 2147483647 h 810"/>
                  <a:gd name="T90" fmla="*/ 1958333566 w 660"/>
                  <a:gd name="T91" fmla="*/ 2147483647 h 810"/>
                  <a:gd name="T92" fmla="*/ 1518707189 w 660"/>
                  <a:gd name="T93" fmla="*/ 2147483647 h 810"/>
                  <a:gd name="T94" fmla="*/ 1278911453 w 660"/>
                  <a:gd name="T95" fmla="*/ 2147483647 h 810"/>
                  <a:gd name="T96" fmla="*/ 399658700 w 660"/>
                  <a:gd name="T97" fmla="*/ 2147483647 h 810"/>
                  <a:gd name="T98" fmla="*/ 119897868 w 660"/>
                  <a:gd name="T99" fmla="*/ 2147483647 h 810"/>
                  <a:gd name="T100" fmla="*/ 279760832 w 660"/>
                  <a:gd name="T101" fmla="*/ 2112844249 h 810"/>
                  <a:gd name="T102" fmla="*/ 239795736 w 660"/>
                  <a:gd name="T103" fmla="*/ 1635749464 h 810"/>
                  <a:gd name="T104" fmla="*/ 239795736 w 660"/>
                  <a:gd name="T105" fmla="*/ 1124579544 h 810"/>
                  <a:gd name="T106" fmla="*/ 1039115717 w 660"/>
                  <a:gd name="T107" fmla="*/ 374859848 h 810"/>
                  <a:gd name="T108" fmla="*/ 1318876549 w 660"/>
                  <a:gd name="T109" fmla="*/ 34077518 h 810"/>
                  <a:gd name="T110" fmla="*/ 1678572734 w 660"/>
                  <a:gd name="T111" fmla="*/ 170389973 h 810"/>
                  <a:gd name="T112" fmla="*/ 2038266338 w 660"/>
                  <a:gd name="T113" fmla="*/ 136312455 h 810"/>
                  <a:gd name="T114" fmla="*/ 1998298662 w 660"/>
                  <a:gd name="T115" fmla="*/ 374859848 h 810"/>
                  <a:gd name="T116" fmla="*/ 2078231434 w 660"/>
                  <a:gd name="T117" fmla="*/ 545249821 h 810"/>
                  <a:gd name="T118" fmla="*/ 2147483647 w 660"/>
                  <a:gd name="T119" fmla="*/ 681562277 h 81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60" h="810">
                    <a:moveTo>
                      <a:pt x="330" y="144"/>
                    </a:moveTo>
                    <a:lnTo>
                      <a:pt x="330" y="144"/>
                    </a:lnTo>
                    <a:lnTo>
                      <a:pt x="330" y="150"/>
                    </a:lnTo>
                    <a:lnTo>
                      <a:pt x="330" y="156"/>
                    </a:lnTo>
                    <a:lnTo>
                      <a:pt x="330" y="162"/>
                    </a:lnTo>
                    <a:lnTo>
                      <a:pt x="330" y="168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86"/>
                    </a:lnTo>
                    <a:lnTo>
                      <a:pt x="354" y="186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36" y="216"/>
                    </a:lnTo>
                    <a:lnTo>
                      <a:pt x="330" y="222"/>
                    </a:lnTo>
                    <a:lnTo>
                      <a:pt x="330" y="228"/>
                    </a:lnTo>
                    <a:lnTo>
                      <a:pt x="330" y="234"/>
                    </a:lnTo>
                    <a:lnTo>
                      <a:pt x="330" y="240"/>
                    </a:lnTo>
                    <a:lnTo>
                      <a:pt x="324" y="246"/>
                    </a:lnTo>
                    <a:lnTo>
                      <a:pt x="318" y="246"/>
                    </a:lnTo>
                    <a:lnTo>
                      <a:pt x="318" y="240"/>
                    </a:lnTo>
                    <a:lnTo>
                      <a:pt x="318" y="234"/>
                    </a:lnTo>
                    <a:lnTo>
                      <a:pt x="312" y="228"/>
                    </a:lnTo>
                    <a:lnTo>
                      <a:pt x="312" y="222"/>
                    </a:lnTo>
                    <a:lnTo>
                      <a:pt x="306" y="222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294" y="210"/>
                    </a:lnTo>
                    <a:lnTo>
                      <a:pt x="288" y="210"/>
                    </a:lnTo>
                    <a:lnTo>
                      <a:pt x="288" y="216"/>
                    </a:lnTo>
                    <a:lnTo>
                      <a:pt x="288" y="222"/>
                    </a:lnTo>
                    <a:lnTo>
                      <a:pt x="288" y="228"/>
                    </a:lnTo>
                    <a:lnTo>
                      <a:pt x="288" y="234"/>
                    </a:lnTo>
                    <a:lnTo>
                      <a:pt x="282" y="240"/>
                    </a:lnTo>
                    <a:lnTo>
                      <a:pt x="276" y="246"/>
                    </a:lnTo>
                    <a:lnTo>
                      <a:pt x="270" y="246"/>
                    </a:lnTo>
                    <a:lnTo>
                      <a:pt x="270" y="252"/>
                    </a:lnTo>
                    <a:lnTo>
                      <a:pt x="264" y="252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70" y="288"/>
                    </a:lnTo>
                    <a:lnTo>
                      <a:pt x="270" y="294"/>
                    </a:lnTo>
                    <a:lnTo>
                      <a:pt x="270" y="300"/>
                    </a:lnTo>
                    <a:lnTo>
                      <a:pt x="270" y="306"/>
                    </a:lnTo>
                    <a:lnTo>
                      <a:pt x="270" y="312"/>
                    </a:lnTo>
                    <a:lnTo>
                      <a:pt x="276" y="318"/>
                    </a:lnTo>
                    <a:lnTo>
                      <a:pt x="276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0" y="360"/>
                    </a:lnTo>
                    <a:lnTo>
                      <a:pt x="270" y="366"/>
                    </a:lnTo>
                    <a:lnTo>
                      <a:pt x="270" y="372"/>
                    </a:lnTo>
                    <a:lnTo>
                      <a:pt x="270" y="378"/>
                    </a:lnTo>
                    <a:lnTo>
                      <a:pt x="264" y="378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8" y="390"/>
                    </a:lnTo>
                    <a:lnTo>
                      <a:pt x="252" y="390"/>
                    </a:lnTo>
                    <a:lnTo>
                      <a:pt x="246" y="396"/>
                    </a:lnTo>
                    <a:lnTo>
                      <a:pt x="240" y="402"/>
                    </a:lnTo>
                    <a:lnTo>
                      <a:pt x="234" y="408"/>
                    </a:lnTo>
                    <a:lnTo>
                      <a:pt x="234" y="414"/>
                    </a:lnTo>
                    <a:lnTo>
                      <a:pt x="240" y="420"/>
                    </a:lnTo>
                    <a:lnTo>
                      <a:pt x="246" y="426"/>
                    </a:lnTo>
                    <a:lnTo>
                      <a:pt x="252" y="432"/>
                    </a:lnTo>
                    <a:lnTo>
                      <a:pt x="258" y="432"/>
                    </a:lnTo>
                    <a:lnTo>
                      <a:pt x="264" y="432"/>
                    </a:lnTo>
                    <a:lnTo>
                      <a:pt x="264" y="426"/>
                    </a:lnTo>
                    <a:lnTo>
                      <a:pt x="270" y="426"/>
                    </a:lnTo>
                    <a:lnTo>
                      <a:pt x="270" y="420"/>
                    </a:lnTo>
                    <a:lnTo>
                      <a:pt x="276" y="420"/>
                    </a:lnTo>
                    <a:lnTo>
                      <a:pt x="276" y="414"/>
                    </a:lnTo>
                    <a:lnTo>
                      <a:pt x="282" y="414"/>
                    </a:lnTo>
                    <a:lnTo>
                      <a:pt x="288" y="414"/>
                    </a:lnTo>
                    <a:lnTo>
                      <a:pt x="294" y="414"/>
                    </a:lnTo>
                    <a:lnTo>
                      <a:pt x="300" y="414"/>
                    </a:lnTo>
                    <a:lnTo>
                      <a:pt x="306" y="414"/>
                    </a:lnTo>
                    <a:lnTo>
                      <a:pt x="312" y="414"/>
                    </a:lnTo>
                    <a:lnTo>
                      <a:pt x="318" y="408"/>
                    </a:lnTo>
                    <a:lnTo>
                      <a:pt x="324" y="414"/>
                    </a:lnTo>
                    <a:lnTo>
                      <a:pt x="324" y="408"/>
                    </a:lnTo>
                    <a:lnTo>
                      <a:pt x="330" y="408"/>
                    </a:lnTo>
                    <a:lnTo>
                      <a:pt x="330" y="402"/>
                    </a:lnTo>
                    <a:lnTo>
                      <a:pt x="336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2" y="402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60" y="396"/>
                    </a:lnTo>
                    <a:lnTo>
                      <a:pt x="360" y="402"/>
                    </a:lnTo>
                    <a:lnTo>
                      <a:pt x="366" y="402"/>
                    </a:lnTo>
                    <a:lnTo>
                      <a:pt x="372" y="402"/>
                    </a:lnTo>
                    <a:lnTo>
                      <a:pt x="372" y="396"/>
                    </a:lnTo>
                    <a:lnTo>
                      <a:pt x="378" y="396"/>
                    </a:lnTo>
                    <a:lnTo>
                      <a:pt x="384" y="396"/>
                    </a:lnTo>
                    <a:lnTo>
                      <a:pt x="390" y="396"/>
                    </a:lnTo>
                    <a:lnTo>
                      <a:pt x="396" y="402"/>
                    </a:lnTo>
                    <a:lnTo>
                      <a:pt x="402" y="402"/>
                    </a:lnTo>
                    <a:lnTo>
                      <a:pt x="408" y="396"/>
                    </a:lnTo>
                    <a:lnTo>
                      <a:pt x="414" y="396"/>
                    </a:lnTo>
                    <a:lnTo>
                      <a:pt x="420" y="402"/>
                    </a:lnTo>
                    <a:lnTo>
                      <a:pt x="426" y="396"/>
                    </a:lnTo>
                    <a:lnTo>
                      <a:pt x="432" y="396"/>
                    </a:lnTo>
                    <a:lnTo>
                      <a:pt x="432" y="390"/>
                    </a:lnTo>
                    <a:lnTo>
                      <a:pt x="432" y="384"/>
                    </a:lnTo>
                    <a:lnTo>
                      <a:pt x="438" y="384"/>
                    </a:lnTo>
                    <a:lnTo>
                      <a:pt x="444" y="390"/>
                    </a:lnTo>
                    <a:lnTo>
                      <a:pt x="450" y="384"/>
                    </a:lnTo>
                    <a:lnTo>
                      <a:pt x="456" y="384"/>
                    </a:lnTo>
                    <a:lnTo>
                      <a:pt x="462" y="384"/>
                    </a:lnTo>
                    <a:lnTo>
                      <a:pt x="468" y="384"/>
                    </a:lnTo>
                    <a:lnTo>
                      <a:pt x="468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92" y="402"/>
                    </a:lnTo>
                    <a:lnTo>
                      <a:pt x="498" y="402"/>
                    </a:lnTo>
                    <a:lnTo>
                      <a:pt x="504" y="402"/>
                    </a:lnTo>
                    <a:lnTo>
                      <a:pt x="504" y="408"/>
                    </a:lnTo>
                    <a:lnTo>
                      <a:pt x="504" y="414"/>
                    </a:lnTo>
                    <a:lnTo>
                      <a:pt x="510" y="414"/>
                    </a:lnTo>
                    <a:lnTo>
                      <a:pt x="516" y="414"/>
                    </a:lnTo>
                    <a:lnTo>
                      <a:pt x="522" y="414"/>
                    </a:lnTo>
                    <a:lnTo>
                      <a:pt x="528" y="414"/>
                    </a:lnTo>
                    <a:lnTo>
                      <a:pt x="528" y="408"/>
                    </a:lnTo>
                    <a:lnTo>
                      <a:pt x="534" y="408"/>
                    </a:lnTo>
                    <a:lnTo>
                      <a:pt x="540" y="408"/>
                    </a:lnTo>
                    <a:lnTo>
                      <a:pt x="540" y="414"/>
                    </a:lnTo>
                    <a:lnTo>
                      <a:pt x="546" y="414"/>
                    </a:lnTo>
                    <a:lnTo>
                      <a:pt x="552" y="414"/>
                    </a:lnTo>
                    <a:lnTo>
                      <a:pt x="558" y="414"/>
                    </a:lnTo>
                    <a:lnTo>
                      <a:pt x="564" y="414"/>
                    </a:lnTo>
                    <a:lnTo>
                      <a:pt x="570" y="414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82" y="408"/>
                    </a:lnTo>
                    <a:lnTo>
                      <a:pt x="588" y="408"/>
                    </a:lnTo>
                    <a:lnTo>
                      <a:pt x="594" y="414"/>
                    </a:lnTo>
                    <a:lnTo>
                      <a:pt x="600" y="420"/>
                    </a:lnTo>
                    <a:lnTo>
                      <a:pt x="606" y="420"/>
                    </a:lnTo>
                    <a:lnTo>
                      <a:pt x="612" y="426"/>
                    </a:lnTo>
                    <a:lnTo>
                      <a:pt x="612" y="432"/>
                    </a:lnTo>
                    <a:lnTo>
                      <a:pt x="618" y="438"/>
                    </a:lnTo>
                    <a:lnTo>
                      <a:pt x="624" y="444"/>
                    </a:lnTo>
                    <a:lnTo>
                      <a:pt x="630" y="444"/>
                    </a:lnTo>
                    <a:lnTo>
                      <a:pt x="636" y="450"/>
                    </a:lnTo>
                    <a:lnTo>
                      <a:pt x="636" y="456"/>
                    </a:lnTo>
                    <a:lnTo>
                      <a:pt x="642" y="456"/>
                    </a:lnTo>
                    <a:lnTo>
                      <a:pt x="648" y="462"/>
                    </a:lnTo>
                    <a:lnTo>
                      <a:pt x="654" y="468"/>
                    </a:lnTo>
                    <a:lnTo>
                      <a:pt x="654" y="474"/>
                    </a:lnTo>
                    <a:lnTo>
                      <a:pt x="660" y="486"/>
                    </a:lnTo>
                    <a:lnTo>
                      <a:pt x="660" y="492"/>
                    </a:lnTo>
                    <a:lnTo>
                      <a:pt x="654" y="498"/>
                    </a:lnTo>
                    <a:lnTo>
                      <a:pt x="654" y="504"/>
                    </a:lnTo>
                    <a:lnTo>
                      <a:pt x="648" y="504"/>
                    </a:lnTo>
                    <a:lnTo>
                      <a:pt x="642" y="504"/>
                    </a:lnTo>
                    <a:lnTo>
                      <a:pt x="642" y="498"/>
                    </a:lnTo>
                    <a:lnTo>
                      <a:pt x="636" y="498"/>
                    </a:lnTo>
                    <a:lnTo>
                      <a:pt x="630" y="498"/>
                    </a:lnTo>
                    <a:lnTo>
                      <a:pt x="624" y="504"/>
                    </a:lnTo>
                    <a:lnTo>
                      <a:pt x="630" y="504"/>
                    </a:lnTo>
                    <a:lnTo>
                      <a:pt x="636" y="510"/>
                    </a:lnTo>
                    <a:lnTo>
                      <a:pt x="636" y="516"/>
                    </a:lnTo>
                    <a:lnTo>
                      <a:pt x="636" y="522"/>
                    </a:lnTo>
                    <a:lnTo>
                      <a:pt x="630" y="522"/>
                    </a:lnTo>
                    <a:lnTo>
                      <a:pt x="630" y="528"/>
                    </a:lnTo>
                    <a:lnTo>
                      <a:pt x="630" y="534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6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24" y="564"/>
                    </a:lnTo>
                    <a:lnTo>
                      <a:pt x="624" y="570"/>
                    </a:lnTo>
                    <a:lnTo>
                      <a:pt x="618" y="570"/>
                    </a:lnTo>
                    <a:lnTo>
                      <a:pt x="612" y="570"/>
                    </a:lnTo>
                    <a:lnTo>
                      <a:pt x="606" y="570"/>
                    </a:lnTo>
                    <a:lnTo>
                      <a:pt x="600" y="570"/>
                    </a:lnTo>
                    <a:lnTo>
                      <a:pt x="594" y="570"/>
                    </a:lnTo>
                    <a:lnTo>
                      <a:pt x="594" y="576"/>
                    </a:lnTo>
                    <a:lnTo>
                      <a:pt x="588" y="576"/>
                    </a:lnTo>
                    <a:lnTo>
                      <a:pt x="582" y="576"/>
                    </a:lnTo>
                    <a:lnTo>
                      <a:pt x="582" y="582"/>
                    </a:lnTo>
                    <a:lnTo>
                      <a:pt x="576" y="582"/>
                    </a:lnTo>
                    <a:lnTo>
                      <a:pt x="570" y="588"/>
                    </a:lnTo>
                    <a:lnTo>
                      <a:pt x="564" y="588"/>
                    </a:lnTo>
                    <a:lnTo>
                      <a:pt x="558" y="594"/>
                    </a:lnTo>
                    <a:lnTo>
                      <a:pt x="552" y="594"/>
                    </a:lnTo>
                    <a:lnTo>
                      <a:pt x="546" y="594"/>
                    </a:lnTo>
                    <a:lnTo>
                      <a:pt x="540" y="594"/>
                    </a:lnTo>
                    <a:lnTo>
                      <a:pt x="534" y="594"/>
                    </a:lnTo>
                    <a:lnTo>
                      <a:pt x="522" y="594"/>
                    </a:lnTo>
                    <a:lnTo>
                      <a:pt x="516" y="594"/>
                    </a:lnTo>
                    <a:lnTo>
                      <a:pt x="510" y="594"/>
                    </a:lnTo>
                    <a:lnTo>
                      <a:pt x="504" y="594"/>
                    </a:lnTo>
                    <a:lnTo>
                      <a:pt x="498" y="588"/>
                    </a:lnTo>
                    <a:lnTo>
                      <a:pt x="498" y="582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8" y="564"/>
                    </a:lnTo>
                    <a:lnTo>
                      <a:pt x="498" y="558"/>
                    </a:lnTo>
                    <a:lnTo>
                      <a:pt x="504" y="558"/>
                    </a:lnTo>
                    <a:lnTo>
                      <a:pt x="504" y="552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8" y="540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6" y="534"/>
                    </a:lnTo>
                    <a:lnTo>
                      <a:pt x="480" y="534"/>
                    </a:lnTo>
                    <a:lnTo>
                      <a:pt x="480" y="528"/>
                    </a:lnTo>
                    <a:lnTo>
                      <a:pt x="480" y="522"/>
                    </a:lnTo>
                    <a:lnTo>
                      <a:pt x="480" y="516"/>
                    </a:lnTo>
                    <a:lnTo>
                      <a:pt x="480" y="510"/>
                    </a:lnTo>
                    <a:lnTo>
                      <a:pt x="474" y="504"/>
                    </a:lnTo>
                    <a:lnTo>
                      <a:pt x="474" y="498"/>
                    </a:lnTo>
                    <a:lnTo>
                      <a:pt x="474" y="492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56" y="492"/>
                    </a:lnTo>
                    <a:lnTo>
                      <a:pt x="450" y="498"/>
                    </a:lnTo>
                    <a:lnTo>
                      <a:pt x="444" y="498"/>
                    </a:lnTo>
                    <a:lnTo>
                      <a:pt x="444" y="504"/>
                    </a:lnTo>
                    <a:lnTo>
                      <a:pt x="450" y="510"/>
                    </a:lnTo>
                    <a:lnTo>
                      <a:pt x="450" y="516"/>
                    </a:lnTo>
                    <a:lnTo>
                      <a:pt x="444" y="516"/>
                    </a:lnTo>
                    <a:lnTo>
                      <a:pt x="444" y="510"/>
                    </a:lnTo>
                    <a:lnTo>
                      <a:pt x="444" y="504"/>
                    </a:lnTo>
                    <a:lnTo>
                      <a:pt x="438" y="498"/>
                    </a:lnTo>
                    <a:lnTo>
                      <a:pt x="432" y="498"/>
                    </a:lnTo>
                    <a:lnTo>
                      <a:pt x="426" y="498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14" y="492"/>
                    </a:lnTo>
                    <a:lnTo>
                      <a:pt x="414" y="498"/>
                    </a:lnTo>
                    <a:lnTo>
                      <a:pt x="414" y="504"/>
                    </a:lnTo>
                    <a:lnTo>
                      <a:pt x="414" y="510"/>
                    </a:lnTo>
                    <a:lnTo>
                      <a:pt x="414" y="516"/>
                    </a:lnTo>
                    <a:lnTo>
                      <a:pt x="408" y="516"/>
                    </a:lnTo>
                    <a:lnTo>
                      <a:pt x="408" y="522"/>
                    </a:lnTo>
                    <a:lnTo>
                      <a:pt x="408" y="528"/>
                    </a:lnTo>
                    <a:lnTo>
                      <a:pt x="402" y="528"/>
                    </a:lnTo>
                    <a:lnTo>
                      <a:pt x="402" y="534"/>
                    </a:lnTo>
                    <a:lnTo>
                      <a:pt x="402" y="528"/>
                    </a:lnTo>
                    <a:lnTo>
                      <a:pt x="402" y="522"/>
                    </a:lnTo>
                    <a:lnTo>
                      <a:pt x="402" y="516"/>
                    </a:lnTo>
                    <a:lnTo>
                      <a:pt x="396" y="516"/>
                    </a:lnTo>
                    <a:lnTo>
                      <a:pt x="390" y="522"/>
                    </a:lnTo>
                    <a:lnTo>
                      <a:pt x="390" y="516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84" y="504"/>
                    </a:lnTo>
                    <a:lnTo>
                      <a:pt x="384" y="498"/>
                    </a:lnTo>
                    <a:lnTo>
                      <a:pt x="378" y="498"/>
                    </a:lnTo>
                    <a:lnTo>
                      <a:pt x="378" y="492"/>
                    </a:lnTo>
                    <a:lnTo>
                      <a:pt x="372" y="492"/>
                    </a:lnTo>
                    <a:lnTo>
                      <a:pt x="366" y="492"/>
                    </a:lnTo>
                    <a:lnTo>
                      <a:pt x="366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8"/>
                    </a:lnTo>
                    <a:lnTo>
                      <a:pt x="342" y="498"/>
                    </a:lnTo>
                    <a:lnTo>
                      <a:pt x="336" y="504"/>
                    </a:lnTo>
                    <a:lnTo>
                      <a:pt x="330" y="504"/>
                    </a:lnTo>
                    <a:lnTo>
                      <a:pt x="324" y="510"/>
                    </a:lnTo>
                    <a:lnTo>
                      <a:pt x="324" y="516"/>
                    </a:lnTo>
                    <a:lnTo>
                      <a:pt x="318" y="522"/>
                    </a:lnTo>
                    <a:lnTo>
                      <a:pt x="312" y="528"/>
                    </a:lnTo>
                    <a:lnTo>
                      <a:pt x="312" y="534"/>
                    </a:lnTo>
                    <a:lnTo>
                      <a:pt x="312" y="540"/>
                    </a:lnTo>
                    <a:lnTo>
                      <a:pt x="318" y="540"/>
                    </a:lnTo>
                    <a:lnTo>
                      <a:pt x="324" y="546"/>
                    </a:lnTo>
                    <a:lnTo>
                      <a:pt x="324" y="552"/>
                    </a:lnTo>
                    <a:lnTo>
                      <a:pt x="330" y="552"/>
                    </a:lnTo>
                    <a:lnTo>
                      <a:pt x="336" y="558"/>
                    </a:lnTo>
                    <a:lnTo>
                      <a:pt x="342" y="552"/>
                    </a:lnTo>
                    <a:lnTo>
                      <a:pt x="348" y="558"/>
                    </a:lnTo>
                    <a:lnTo>
                      <a:pt x="354" y="558"/>
                    </a:lnTo>
                    <a:lnTo>
                      <a:pt x="360" y="564"/>
                    </a:lnTo>
                    <a:lnTo>
                      <a:pt x="366" y="564"/>
                    </a:lnTo>
                    <a:lnTo>
                      <a:pt x="372" y="564"/>
                    </a:lnTo>
                    <a:lnTo>
                      <a:pt x="378" y="564"/>
                    </a:lnTo>
                    <a:lnTo>
                      <a:pt x="384" y="564"/>
                    </a:lnTo>
                    <a:lnTo>
                      <a:pt x="384" y="570"/>
                    </a:lnTo>
                    <a:lnTo>
                      <a:pt x="390" y="570"/>
                    </a:lnTo>
                    <a:lnTo>
                      <a:pt x="396" y="570"/>
                    </a:lnTo>
                    <a:lnTo>
                      <a:pt x="402" y="576"/>
                    </a:lnTo>
                    <a:lnTo>
                      <a:pt x="402" y="582"/>
                    </a:lnTo>
                    <a:lnTo>
                      <a:pt x="402" y="588"/>
                    </a:lnTo>
                    <a:lnTo>
                      <a:pt x="408" y="600"/>
                    </a:lnTo>
                    <a:lnTo>
                      <a:pt x="408" y="606"/>
                    </a:lnTo>
                    <a:lnTo>
                      <a:pt x="402" y="612"/>
                    </a:lnTo>
                    <a:lnTo>
                      <a:pt x="396" y="612"/>
                    </a:lnTo>
                    <a:lnTo>
                      <a:pt x="396" y="618"/>
                    </a:lnTo>
                    <a:lnTo>
                      <a:pt x="396" y="624"/>
                    </a:lnTo>
                    <a:lnTo>
                      <a:pt x="402" y="630"/>
                    </a:lnTo>
                    <a:lnTo>
                      <a:pt x="408" y="630"/>
                    </a:lnTo>
                    <a:lnTo>
                      <a:pt x="414" y="636"/>
                    </a:lnTo>
                    <a:lnTo>
                      <a:pt x="414" y="642"/>
                    </a:lnTo>
                    <a:lnTo>
                      <a:pt x="414" y="648"/>
                    </a:lnTo>
                    <a:lnTo>
                      <a:pt x="408" y="648"/>
                    </a:lnTo>
                    <a:lnTo>
                      <a:pt x="402" y="648"/>
                    </a:lnTo>
                    <a:lnTo>
                      <a:pt x="402" y="654"/>
                    </a:lnTo>
                    <a:lnTo>
                      <a:pt x="396" y="654"/>
                    </a:lnTo>
                    <a:lnTo>
                      <a:pt x="396" y="648"/>
                    </a:lnTo>
                    <a:lnTo>
                      <a:pt x="390" y="648"/>
                    </a:lnTo>
                    <a:lnTo>
                      <a:pt x="390" y="654"/>
                    </a:lnTo>
                    <a:lnTo>
                      <a:pt x="384" y="654"/>
                    </a:lnTo>
                    <a:lnTo>
                      <a:pt x="384" y="660"/>
                    </a:lnTo>
                    <a:lnTo>
                      <a:pt x="378" y="660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66" y="666"/>
                    </a:lnTo>
                    <a:lnTo>
                      <a:pt x="360" y="666"/>
                    </a:lnTo>
                    <a:lnTo>
                      <a:pt x="360" y="660"/>
                    </a:lnTo>
                    <a:lnTo>
                      <a:pt x="354" y="660"/>
                    </a:lnTo>
                    <a:lnTo>
                      <a:pt x="348" y="660"/>
                    </a:lnTo>
                    <a:lnTo>
                      <a:pt x="342" y="660"/>
                    </a:lnTo>
                    <a:lnTo>
                      <a:pt x="336" y="660"/>
                    </a:lnTo>
                    <a:lnTo>
                      <a:pt x="336" y="666"/>
                    </a:lnTo>
                    <a:lnTo>
                      <a:pt x="342" y="666"/>
                    </a:lnTo>
                    <a:lnTo>
                      <a:pt x="342" y="672"/>
                    </a:lnTo>
                    <a:lnTo>
                      <a:pt x="336" y="672"/>
                    </a:lnTo>
                    <a:lnTo>
                      <a:pt x="336" y="678"/>
                    </a:lnTo>
                    <a:lnTo>
                      <a:pt x="336" y="684"/>
                    </a:lnTo>
                    <a:lnTo>
                      <a:pt x="342" y="684"/>
                    </a:lnTo>
                    <a:lnTo>
                      <a:pt x="342" y="690"/>
                    </a:lnTo>
                    <a:lnTo>
                      <a:pt x="342" y="696"/>
                    </a:lnTo>
                    <a:lnTo>
                      <a:pt x="342" y="702"/>
                    </a:lnTo>
                    <a:lnTo>
                      <a:pt x="342" y="708"/>
                    </a:lnTo>
                    <a:lnTo>
                      <a:pt x="342" y="714"/>
                    </a:lnTo>
                    <a:lnTo>
                      <a:pt x="348" y="720"/>
                    </a:lnTo>
                    <a:lnTo>
                      <a:pt x="348" y="726"/>
                    </a:lnTo>
                    <a:lnTo>
                      <a:pt x="348" y="732"/>
                    </a:lnTo>
                    <a:lnTo>
                      <a:pt x="348" y="744"/>
                    </a:lnTo>
                    <a:lnTo>
                      <a:pt x="348" y="750"/>
                    </a:lnTo>
                    <a:lnTo>
                      <a:pt x="342" y="756"/>
                    </a:lnTo>
                    <a:lnTo>
                      <a:pt x="342" y="762"/>
                    </a:lnTo>
                    <a:lnTo>
                      <a:pt x="336" y="768"/>
                    </a:lnTo>
                    <a:lnTo>
                      <a:pt x="330" y="768"/>
                    </a:lnTo>
                    <a:lnTo>
                      <a:pt x="324" y="762"/>
                    </a:lnTo>
                    <a:lnTo>
                      <a:pt x="318" y="762"/>
                    </a:lnTo>
                    <a:lnTo>
                      <a:pt x="312" y="762"/>
                    </a:lnTo>
                    <a:lnTo>
                      <a:pt x="312" y="768"/>
                    </a:lnTo>
                    <a:lnTo>
                      <a:pt x="312" y="774"/>
                    </a:lnTo>
                    <a:lnTo>
                      <a:pt x="312" y="780"/>
                    </a:lnTo>
                    <a:lnTo>
                      <a:pt x="306" y="780"/>
                    </a:lnTo>
                    <a:lnTo>
                      <a:pt x="300" y="786"/>
                    </a:lnTo>
                    <a:lnTo>
                      <a:pt x="306" y="792"/>
                    </a:lnTo>
                    <a:lnTo>
                      <a:pt x="306" y="798"/>
                    </a:lnTo>
                    <a:lnTo>
                      <a:pt x="312" y="798"/>
                    </a:lnTo>
                    <a:lnTo>
                      <a:pt x="312" y="804"/>
                    </a:lnTo>
                    <a:lnTo>
                      <a:pt x="312" y="810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294" y="810"/>
                    </a:lnTo>
                    <a:lnTo>
                      <a:pt x="288" y="804"/>
                    </a:lnTo>
                    <a:lnTo>
                      <a:pt x="282" y="810"/>
                    </a:lnTo>
                    <a:lnTo>
                      <a:pt x="270" y="810"/>
                    </a:lnTo>
                    <a:lnTo>
                      <a:pt x="264" y="810"/>
                    </a:lnTo>
                    <a:lnTo>
                      <a:pt x="264" y="804"/>
                    </a:lnTo>
                    <a:lnTo>
                      <a:pt x="270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76" y="774"/>
                    </a:lnTo>
                    <a:lnTo>
                      <a:pt x="270" y="768"/>
                    </a:lnTo>
                    <a:lnTo>
                      <a:pt x="264" y="762"/>
                    </a:lnTo>
                    <a:lnTo>
                      <a:pt x="258" y="762"/>
                    </a:lnTo>
                    <a:lnTo>
                      <a:pt x="252" y="756"/>
                    </a:lnTo>
                    <a:lnTo>
                      <a:pt x="258" y="744"/>
                    </a:lnTo>
                    <a:lnTo>
                      <a:pt x="252" y="732"/>
                    </a:lnTo>
                    <a:lnTo>
                      <a:pt x="258" y="720"/>
                    </a:lnTo>
                    <a:lnTo>
                      <a:pt x="258" y="708"/>
                    </a:lnTo>
                    <a:lnTo>
                      <a:pt x="264" y="702"/>
                    </a:lnTo>
                    <a:lnTo>
                      <a:pt x="270" y="702"/>
                    </a:lnTo>
                    <a:lnTo>
                      <a:pt x="282" y="696"/>
                    </a:lnTo>
                    <a:lnTo>
                      <a:pt x="288" y="696"/>
                    </a:lnTo>
                    <a:lnTo>
                      <a:pt x="294" y="690"/>
                    </a:lnTo>
                    <a:lnTo>
                      <a:pt x="300" y="684"/>
                    </a:lnTo>
                    <a:lnTo>
                      <a:pt x="306" y="678"/>
                    </a:lnTo>
                    <a:lnTo>
                      <a:pt x="312" y="672"/>
                    </a:lnTo>
                    <a:lnTo>
                      <a:pt x="312" y="666"/>
                    </a:lnTo>
                    <a:lnTo>
                      <a:pt x="312" y="660"/>
                    </a:lnTo>
                    <a:lnTo>
                      <a:pt x="312" y="654"/>
                    </a:lnTo>
                    <a:lnTo>
                      <a:pt x="312" y="642"/>
                    </a:lnTo>
                    <a:lnTo>
                      <a:pt x="318" y="630"/>
                    </a:lnTo>
                    <a:lnTo>
                      <a:pt x="318" y="624"/>
                    </a:lnTo>
                    <a:lnTo>
                      <a:pt x="324" y="618"/>
                    </a:lnTo>
                    <a:lnTo>
                      <a:pt x="318" y="612"/>
                    </a:lnTo>
                    <a:lnTo>
                      <a:pt x="312" y="606"/>
                    </a:lnTo>
                    <a:lnTo>
                      <a:pt x="306" y="600"/>
                    </a:lnTo>
                    <a:lnTo>
                      <a:pt x="306" y="594"/>
                    </a:lnTo>
                    <a:lnTo>
                      <a:pt x="300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2" y="606"/>
                    </a:lnTo>
                    <a:lnTo>
                      <a:pt x="276" y="606"/>
                    </a:lnTo>
                    <a:lnTo>
                      <a:pt x="270" y="606"/>
                    </a:lnTo>
                    <a:lnTo>
                      <a:pt x="264" y="606"/>
                    </a:lnTo>
                    <a:lnTo>
                      <a:pt x="258" y="606"/>
                    </a:lnTo>
                    <a:lnTo>
                      <a:pt x="252" y="612"/>
                    </a:lnTo>
                    <a:lnTo>
                      <a:pt x="246" y="612"/>
                    </a:lnTo>
                    <a:lnTo>
                      <a:pt x="240" y="612"/>
                    </a:lnTo>
                    <a:lnTo>
                      <a:pt x="234" y="612"/>
                    </a:lnTo>
                    <a:lnTo>
                      <a:pt x="228" y="612"/>
                    </a:lnTo>
                    <a:lnTo>
                      <a:pt x="222" y="606"/>
                    </a:lnTo>
                    <a:lnTo>
                      <a:pt x="216" y="606"/>
                    </a:lnTo>
                    <a:lnTo>
                      <a:pt x="210" y="606"/>
                    </a:lnTo>
                    <a:lnTo>
                      <a:pt x="204" y="600"/>
                    </a:lnTo>
                    <a:lnTo>
                      <a:pt x="204" y="594"/>
                    </a:lnTo>
                    <a:lnTo>
                      <a:pt x="204" y="588"/>
                    </a:lnTo>
                    <a:lnTo>
                      <a:pt x="198" y="588"/>
                    </a:lnTo>
                    <a:lnTo>
                      <a:pt x="192" y="582"/>
                    </a:lnTo>
                    <a:lnTo>
                      <a:pt x="186" y="582"/>
                    </a:lnTo>
                    <a:lnTo>
                      <a:pt x="186" y="576"/>
                    </a:lnTo>
                    <a:lnTo>
                      <a:pt x="180" y="576"/>
                    </a:lnTo>
                    <a:lnTo>
                      <a:pt x="174" y="576"/>
                    </a:lnTo>
                    <a:lnTo>
                      <a:pt x="162" y="576"/>
                    </a:lnTo>
                    <a:lnTo>
                      <a:pt x="156" y="576"/>
                    </a:lnTo>
                    <a:lnTo>
                      <a:pt x="150" y="576"/>
                    </a:lnTo>
                    <a:lnTo>
                      <a:pt x="126" y="582"/>
                    </a:lnTo>
                    <a:lnTo>
                      <a:pt x="114" y="576"/>
                    </a:lnTo>
                    <a:lnTo>
                      <a:pt x="102" y="570"/>
                    </a:lnTo>
                    <a:lnTo>
                      <a:pt x="90" y="564"/>
                    </a:lnTo>
                    <a:lnTo>
                      <a:pt x="84" y="558"/>
                    </a:lnTo>
                    <a:lnTo>
                      <a:pt x="78" y="558"/>
                    </a:lnTo>
                    <a:lnTo>
                      <a:pt x="66" y="552"/>
                    </a:lnTo>
                    <a:lnTo>
                      <a:pt x="60" y="552"/>
                    </a:lnTo>
                    <a:lnTo>
                      <a:pt x="54" y="552"/>
                    </a:lnTo>
                    <a:lnTo>
                      <a:pt x="48" y="552"/>
                    </a:lnTo>
                    <a:lnTo>
                      <a:pt x="42" y="546"/>
                    </a:lnTo>
                    <a:lnTo>
                      <a:pt x="18" y="528"/>
                    </a:lnTo>
                    <a:lnTo>
                      <a:pt x="12" y="516"/>
                    </a:lnTo>
                    <a:lnTo>
                      <a:pt x="6" y="516"/>
                    </a:lnTo>
                    <a:lnTo>
                      <a:pt x="0" y="510"/>
                    </a:lnTo>
                    <a:lnTo>
                      <a:pt x="0" y="504"/>
                    </a:lnTo>
                    <a:lnTo>
                      <a:pt x="12" y="462"/>
                    </a:lnTo>
                    <a:lnTo>
                      <a:pt x="12" y="456"/>
                    </a:lnTo>
                    <a:lnTo>
                      <a:pt x="18" y="426"/>
                    </a:lnTo>
                    <a:lnTo>
                      <a:pt x="18" y="420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30" y="408"/>
                    </a:lnTo>
                    <a:lnTo>
                      <a:pt x="30" y="402"/>
                    </a:lnTo>
                    <a:lnTo>
                      <a:pt x="36" y="396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36"/>
                    </a:lnTo>
                    <a:lnTo>
                      <a:pt x="48" y="330"/>
                    </a:lnTo>
                    <a:lnTo>
                      <a:pt x="42" y="312"/>
                    </a:lnTo>
                    <a:lnTo>
                      <a:pt x="36" y="306"/>
                    </a:lnTo>
                    <a:lnTo>
                      <a:pt x="36" y="300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64"/>
                    </a:lnTo>
                    <a:lnTo>
                      <a:pt x="42" y="252"/>
                    </a:lnTo>
                    <a:lnTo>
                      <a:pt x="42" y="246"/>
                    </a:lnTo>
                    <a:lnTo>
                      <a:pt x="42" y="240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60" y="174"/>
                    </a:lnTo>
                    <a:lnTo>
                      <a:pt x="72" y="162"/>
                    </a:lnTo>
                    <a:lnTo>
                      <a:pt x="90" y="150"/>
                    </a:lnTo>
                    <a:lnTo>
                      <a:pt x="108" y="138"/>
                    </a:lnTo>
                    <a:lnTo>
                      <a:pt x="114" y="132"/>
                    </a:lnTo>
                    <a:lnTo>
                      <a:pt x="126" y="114"/>
                    </a:lnTo>
                    <a:lnTo>
                      <a:pt x="132" y="102"/>
                    </a:lnTo>
                    <a:lnTo>
                      <a:pt x="138" y="96"/>
                    </a:lnTo>
                    <a:lnTo>
                      <a:pt x="144" y="90"/>
                    </a:lnTo>
                    <a:lnTo>
                      <a:pt x="150" y="78"/>
                    </a:lnTo>
                    <a:lnTo>
                      <a:pt x="156" y="72"/>
                    </a:lnTo>
                    <a:lnTo>
                      <a:pt x="156" y="66"/>
                    </a:lnTo>
                    <a:lnTo>
                      <a:pt x="156" y="54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2" y="30"/>
                    </a:lnTo>
                    <a:lnTo>
                      <a:pt x="162" y="24"/>
                    </a:lnTo>
                    <a:lnTo>
                      <a:pt x="162" y="12"/>
                    </a:lnTo>
                    <a:lnTo>
                      <a:pt x="162" y="6"/>
                    </a:lnTo>
                    <a:lnTo>
                      <a:pt x="162" y="0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8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2" y="30"/>
                    </a:lnTo>
                    <a:lnTo>
                      <a:pt x="312" y="36"/>
                    </a:lnTo>
                    <a:lnTo>
                      <a:pt x="312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06" y="54"/>
                    </a:lnTo>
                    <a:lnTo>
                      <a:pt x="306" y="60"/>
                    </a:lnTo>
                    <a:lnTo>
                      <a:pt x="300" y="66"/>
                    </a:lnTo>
                    <a:lnTo>
                      <a:pt x="294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102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6" y="108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30" y="14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4" name="Freeform 27">
                <a:extLst>
                  <a:ext uri="{FF2B5EF4-FFF2-40B4-BE49-F238E27FC236}">
                    <a16:creationId xmlns:a16="http://schemas.microsoft.com/office/drawing/2014/main" id="{E23B0069-EFD0-4A1F-AFFB-6BD7BD648DD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5712" y="5536248"/>
                <a:ext cx="2180785" cy="1902460"/>
              </a:xfrm>
              <a:custGeom>
                <a:avLst/>
                <a:gdLst>
                  <a:gd name="T0" fmla="*/ 2147483647 w 654"/>
                  <a:gd name="T1" fmla="*/ 1943799168 h 570"/>
                  <a:gd name="T2" fmla="*/ 2147483647 w 654"/>
                  <a:gd name="T3" fmla="*/ 2046105266 h 570"/>
                  <a:gd name="T4" fmla="*/ 2147483647 w 654"/>
                  <a:gd name="T5" fmla="*/ 2147483647 h 570"/>
                  <a:gd name="T6" fmla="*/ 2147483647 w 654"/>
                  <a:gd name="T7" fmla="*/ 2147483647 h 570"/>
                  <a:gd name="T8" fmla="*/ 2147483647 w 654"/>
                  <a:gd name="T9" fmla="*/ 2147483647 h 570"/>
                  <a:gd name="T10" fmla="*/ 2147483647 w 654"/>
                  <a:gd name="T11" fmla="*/ 2147483647 h 570"/>
                  <a:gd name="T12" fmla="*/ 2147483647 w 654"/>
                  <a:gd name="T13" fmla="*/ 2147483647 h 570"/>
                  <a:gd name="T14" fmla="*/ 2147483647 w 654"/>
                  <a:gd name="T15" fmla="*/ 2147483647 h 570"/>
                  <a:gd name="T16" fmla="*/ 2147483647 w 654"/>
                  <a:gd name="T17" fmla="*/ 2147483647 h 570"/>
                  <a:gd name="T18" fmla="*/ 2147483647 w 654"/>
                  <a:gd name="T19" fmla="*/ 2147483647 h 570"/>
                  <a:gd name="T20" fmla="*/ 2147483647 w 654"/>
                  <a:gd name="T21" fmla="*/ 2147483647 h 570"/>
                  <a:gd name="T22" fmla="*/ 2147483647 w 654"/>
                  <a:gd name="T23" fmla="*/ 2147483647 h 570"/>
                  <a:gd name="T24" fmla="*/ 2147483647 w 654"/>
                  <a:gd name="T25" fmla="*/ 2147483647 h 570"/>
                  <a:gd name="T26" fmla="*/ 2147483647 w 654"/>
                  <a:gd name="T27" fmla="*/ 2147483647 h 570"/>
                  <a:gd name="T28" fmla="*/ 2147483647 w 654"/>
                  <a:gd name="T29" fmla="*/ 2147483647 h 570"/>
                  <a:gd name="T30" fmla="*/ 2147483647 w 654"/>
                  <a:gd name="T31" fmla="*/ 2114307742 h 570"/>
                  <a:gd name="T32" fmla="*/ 2037322400 w 654"/>
                  <a:gd name="T33" fmla="*/ 2147483647 h 570"/>
                  <a:gd name="T34" fmla="*/ 1997374295 w 654"/>
                  <a:gd name="T35" fmla="*/ 2046105266 h 570"/>
                  <a:gd name="T36" fmla="*/ 1917480665 w 654"/>
                  <a:gd name="T37" fmla="*/ 2046105266 h 570"/>
                  <a:gd name="T38" fmla="*/ 1917480665 w 654"/>
                  <a:gd name="T39" fmla="*/ 1943799168 h 570"/>
                  <a:gd name="T40" fmla="*/ 1637846509 w 654"/>
                  <a:gd name="T41" fmla="*/ 1841493071 h 570"/>
                  <a:gd name="T42" fmla="*/ 1557952879 w 654"/>
                  <a:gd name="T43" fmla="*/ 1875596693 h 570"/>
                  <a:gd name="T44" fmla="*/ 1478056669 w 654"/>
                  <a:gd name="T45" fmla="*/ 1909697931 h 570"/>
                  <a:gd name="T46" fmla="*/ 1358214934 w 654"/>
                  <a:gd name="T47" fmla="*/ 1909697931 h 570"/>
                  <a:gd name="T48" fmla="*/ 1358214934 w 654"/>
                  <a:gd name="T49" fmla="*/ 1807391833 h 570"/>
                  <a:gd name="T50" fmla="*/ 1438108564 w 654"/>
                  <a:gd name="T51" fmla="*/ 1773290595 h 570"/>
                  <a:gd name="T52" fmla="*/ 1398163039 w 654"/>
                  <a:gd name="T53" fmla="*/ 1739189357 h 570"/>
                  <a:gd name="T54" fmla="*/ 1238373198 w 654"/>
                  <a:gd name="T55" fmla="*/ 1705088119 h 570"/>
                  <a:gd name="T56" fmla="*/ 1198425093 w 654"/>
                  <a:gd name="T57" fmla="*/ 1773290595 h 570"/>
                  <a:gd name="T58" fmla="*/ 1118528883 w 654"/>
                  <a:gd name="T59" fmla="*/ 1670984497 h 570"/>
                  <a:gd name="T60" fmla="*/ 1038635253 w 654"/>
                  <a:gd name="T61" fmla="*/ 1534577162 h 570"/>
                  <a:gd name="T62" fmla="*/ 1038635253 w 654"/>
                  <a:gd name="T63" fmla="*/ 1466374686 h 570"/>
                  <a:gd name="T64" fmla="*/ 918793518 w 654"/>
                  <a:gd name="T65" fmla="*/ 1500475924 h 570"/>
                  <a:gd name="T66" fmla="*/ 759001097 w 654"/>
                  <a:gd name="T67" fmla="*/ 1398172210 h 570"/>
                  <a:gd name="T68" fmla="*/ 519317626 w 654"/>
                  <a:gd name="T69" fmla="*/ 1329967350 h 570"/>
                  <a:gd name="T70" fmla="*/ 559265732 w 654"/>
                  <a:gd name="T71" fmla="*/ 1159458777 h 570"/>
                  <a:gd name="T72" fmla="*/ 559265732 w 654"/>
                  <a:gd name="T73" fmla="*/ 1057155063 h 570"/>
                  <a:gd name="T74" fmla="*/ 479369521 w 654"/>
                  <a:gd name="T75" fmla="*/ 988950203 h 570"/>
                  <a:gd name="T76" fmla="*/ 319579681 w 654"/>
                  <a:gd name="T77" fmla="*/ 1057155063 h 570"/>
                  <a:gd name="T78" fmla="*/ 319579681 w 654"/>
                  <a:gd name="T79" fmla="*/ 920747727 h 570"/>
                  <a:gd name="T80" fmla="*/ 359527786 w 654"/>
                  <a:gd name="T81" fmla="*/ 784340392 h 570"/>
                  <a:gd name="T82" fmla="*/ 199737946 w 654"/>
                  <a:gd name="T83" fmla="*/ 716135532 h 570"/>
                  <a:gd name="T84" fmla="*/ 79896210 w 654"/>
                  <a:gd name="T85" fmla="*/ 647933056 h 570"/>
                  <a:gd name="T86" fmla="*/ 79896210 w 654"/>
                  <a:gd name="T87" fmla="*/ 511525721 h 570"/>
                  <a:gd name="T88" fmla="*/ 319579681 w 654"/>
                  <a:gd name="T89" fmla="*/ 306915909 h 570"/>
                  <a:gd name="T90" fmla="*/ 679107467 w 654"/>
                  <a:gd name="T91" fmla="*/ 443323245 h 570"/>
                  <a:gd name="T92" fmla="*/ 1038635253 w 654"/>
                  <a:gd name="T93" fmla="*/ 477424483 h 570"/>
                  <a:gd name="T94" fmla="*/ 1358214934 w 654"/>
                  <a:gd name="T95" fmla="*/ 443323245 h 570"/>
                  <a:gd name="T96" fmla="*/ 1478056669 w 654"/>
                  <a:gd name="T97" fmla="*/ 136407336 h 570"/>
                  <a:gd name="T98" fmla="*/ 1837584455 w 654"/>
                  <a:gd name="T99" fmla="*/ 170508574 h 570"/>
                  <a:gd name="T100" fmla="*/ 2117216030 w 654"/>
                  <a:gd name="T101" fmla="*/ 545626958 h 570"/>
                  <a:gd name="T102" fmla="*/ 2147483647 w 654"/>
                  <a:gd name="T103" fmla="*/ 784340392 h 570"/>
                  <a:gd name="T104" fmla="*/ 2147483647 w 654"/>
                  <a:gd name="T105" fmla="*/ 716135532 h 570"/>
                  <a:gd name="T106" fmla="*/ 2147483647 w 654"/>
                  <a:gd name="T107" fmla="*/ 613831818 h 570"/>
                  <a:gd name="T108" fmla="*/ 2147483647 w 654"/>
                  <a:gd name="T109" fmla="*/ 511525721 h 570"/>
                  <a:gd name="T110" fmla="*/ 2147483647 w 654"/>
                  <a:gd name="T111" fmla="*/ 647933056 h 570"/>
                  <a:gd name="T112" fmla="*/ 2147483647 w 654"/>
                  <a:gd name="T113" fmla="*/ 954848965 h 570"/>
                  <a:gd name="T114" fmla="*/ 2147483647 w 654"/>
                  <a:gd name="T115" fmla="*/ 1261764874 h 570"/>
                  <a:gd name="T116" fmla="*/ 2147483647 w 654"/>
                  <a:gd name="T117" fmla="*/ 1023051441 h 570"/>
                  <a:gd name="T118" fmla="*/ 2147483647 w 654"/>
                  <a:gd name="T119" fmla="*/ 1261764874 h 5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54" h="570">
                    <a:moveTo>
                      <a:pt x="630" y="282"/>
                    </a:moveTo>
                    <a:lnTo>
                      <a:pt x="630" y="288"/>
                    </a:lnTo>
                    <a:lnTo>
                      <a:pt x="624" y="294"/>
                    </a:lnTo>
                    <a:lnTo>
                      <a:pt x="630" y="306"/>
                    </a:lnTo>
                    <a:lnTo>
                      <a:pt x="630" y="312"/>
                    </a:lnTo>
                    <a:lnTo>
                      <a:pt x="630" y="318"/>
                    </a:lnTo>
                    <a:lnTo>
                      <a:pt x="630" y="324"/>
                    </a:lnTo>
                    <a:lnTo>
                      <a:pt x="630" y="330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36" y="342"/>
                    </a:lnTo>
                    <a:lnTo>
                      <a:pt x="642" y="342"/>
                    </a:lnTo>
                    <a:lnTo>
                      <a:pt x="648" y="342"/>
                    </a:lnTo>
                    <a:lnTo>
                      <a:pt x="654" y="342"/>
                    </a:lnTo>
                    <a:lnTo>
                      <a:pt x="654" y="348"/>
                    </a:lnTo>
                    <a:lnTo>
                      <a:pt x="654" y="354"/>
                    </a:lnTo>
                    <a:lnTo>
                      <a:pt x="648" y="360"/>
                    </a:lnTo>
                    <a:lnTo>
                      <a:pt x="648" y="372"/>
                    </a:lnTo>
                    <a:lnTo>
                      <a:pt x="642" y="378"/>
                    </a:lnTo>
                    <a:lnTo>
                      <a:pt x="642" y="384"/>
                    </a:lnTo>
                    <a:lnTo>
                      <a:pt x="636" y="390"/>
                    </a:lnTo>
                    <a:lnTo>
                      <a:pt x="636" y="396"/>
                    </a:lnTo>
                    <a:lnTo>
                      <a:pt x="630" y="402"/>
                    </a:lnTo>
                    <a:lnTo>
                      <a:pt x="624" y="402"/>
                    </a:lnTo>
                    <a:lnTo>
                      <a:pt x="618" y="408"/>
                    </a:lnTo>
                    <a:lnTo>
                      <a:pt x="612" y="408"/>
                    </a:lnTo>
                    <a:lnTo>
                      <a:pt x="606" y="408"/>
                    </a:lnTo>
                    <a:lnTo>
                      <a:pt x="600" y="414"/>
                    </a:lnTo>
                    <a:lnTo>
                      <a:pt x="594" y="414"/>
                    </a:lnTo>
                    <a:lnTo>
                      <a:pt x="594" y="420"/>
                    </a:lnTo>
                    <a:lnTo>
                      <a:pt x="588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88" y="444"/>
                    </a:lnTo>
                    <a:lnTo>
                      <a:pt x="582" y="444"/>
                    </a:lnTo>
                    <a:lnTo>
                      <a:pt x="576" y="438"/>
                    </a:lnTo>
                    <a:lnTo>
                      <a:pt x="570" y="438"/>
                    </a:lnTo>
                    <a:lnTo>
                      <a:pt x="564" y="438"/>
                    </a:lnTo>
                    <a:lnTo>
                      <a:pt x="564" y="432"/>
                    </a:lnTo>
                    <a:lnTo>
                      <a:pt x="558" y="432"/>
                    </a:lnTo>
                    <a:lnTo>
                      <a:pt x="558" y="426"/>
                    </a:lnTo>
                    <a:lnTo>
                      <a:pt x="552" y="426"/>
                    </a:lnTo>
                    <a:lnTo>
                      <a:pt x="552" y="420"/>
                    </a:lnTo>
                    <a:lnTo>
                      <a:pt x="546" y="426"/>
                    </a:lnTo>
                    <a:lnTo>
                      <a:pt x="540" y="426"/>
                    </a:lnTo>
                    <a:lnTo>
                      <a:pt x="534" y="426"/>
                    </a:lnTo>
                    <a:lnTo>
                      <a:pt x="534" y="432"/>
                    </a:lnTo>
                    <a:lnTo>
                      <a:pt x="534" y="438"/>
                    </a:lnTo>
                    <a:lnTo>
                      <a:pt x="528" y="438"/>
                    </a:lnTo>
                    <a:lnTo>
                      <a:pt x="522" y="438"/>
                    </a:lnTo>
                    <a:lnTo>
                      <a:pt x="516" y="444"/>
                    </a:lnTo>
                    <a:lnTo>
                      <a:pt x="516" y="450"/>
                    </a:lnTo>
                    <a:lnTo>
                      <a:pt x="510" y="450"/>
                    </a:lnTo>
                    <a:lnTo>
                      <a:pt x="498" y="456"/>
                    </a:lnTo>
                    <a:lnTo>
                      <a:pt x="492" y="462"/>
                    </a:lnTo>
                    <a:lnTo>
                      <a:pt x="498" y="468"/>
                    </a:lnTo>
                    <a:lnTo>
                      <a:pt x="492" y="468"/>
                    </a:lnTo>
                    <a:lnTo>
                      <a:pt x="492" y="474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2" y="486"/>
                    </a:lnTo>
                    <a:lnTo>
                      <a:pt x="462" y="492"/>
                    </a:lnTo>
                    <a:lnTo>
                      <a:pt x="456" y="498"/>
                    </a:lnTo>
                    <a:lnTo>
                      <a:pt x="450" y="498"/>
                    </a:lnTo>
                    <a:lnTo>
                      <a:pt x="450" y="504"/>
                    </a:lnTo>
                    <a:lnTo>
                      <a:pt x="444" y="504"/>
                    </a:lnTo>
                    <a:lnTo>
                      <a:pt x="438" y="504"/>
                    </a:lnTo>
                    <a:lnTo>
                      <a:pt x="432" y="504"/>
                    </a:lnTo>
                    <a:lnTo>
                      <a:pt x="432" y="498"/>
                    </a:lnTo>
                    <a:lnTo>
                      <a:pt x="432" y="492"/>
                    </a:lnTo>
                    <a:lnTo>
                      <a:pt x="432" y="486"/>
                    </a:lnTo>
                    <a:lnTo>
                      <a:pt x="426" y="486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20" y="498"/>
                    </a:lnTo>
                    <a:lnTo>
                      <a:pt x="420" y="504"/>
                    </a:lnTo>
                    <a:lnTo>
                      <a:pt x="420" y="510"/>
                    </a:lnTo>
                    <a:lnTo>
                      <a:pt x="414" y="510"/>
                    </a:lnTo>
                    <a:lnTo>
                      <a:pt x="414" y="504"/>
                    </a:lnTo>
                    <a:lnTo>
                      <a:pt x="414" y="498"/>
                    </a:lnTo>
                    <a:lnTo>
                      <a:pt x="408" y="498"/>
                    </a:lnTo>
                    <a:lnTo>
                      <a:pt x="408" y="504"/>
                    </a:lnTo>
                    <a:lnTo>
                      <a:pt x="402" y="510"/>
                    </a:lnTo>
                    <a:lnTo>
                      <a:pt x="396" y="510"/>
                    </a:lnTo>
                    <a:lnTo>
                      <a:pt x="396" y="516"/>
                    </a:lnTo>
                    <a:lnTo>
                      <a:pt x="390" y="516"/>
                    </a:lnTo>
                    <a:lnTo>
                      <a:pt x="390" y="522"/>
                    </a:lnTo>
                    <a:lnTo>
                      <a:pt x="384" y="528"/>
                    </a:lnTo>
                    <a:lnTo>
                      <a:pt x="384" y="534"/>
                    </a:lnTo>
                    <a:lnTo>
                      <a:pt x="384" y="540"/>
                    </a:lnTo>
                    <a:lnTo>
                      <a:pt x="384" y="546"/>
                    </a:lnTo>
                    <a:lnTo>
                      <a:pt x="384" y="552"/>
                    </a:lnTo>
                    <a:lnTo>
                      <a:pt x="384" y="558"/>
                    </a:lnTo>
                    <a:lnTo>
                      <a:pt x="378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48" y="570"/>
                    </a:lnTo>
                    <a:lnTo>
                      <a:pt x="348" y="564"/>
                    </a:lnTo>
                    <a:lnTo>
                      <a:pt x="348" y="558"/>
                    </a:lnTo>
                    <a:lnTo>
                      <a:pt x="348" y="552"/>
                    </a:lnTo>
                    <a:lnTo>
                      <a:pt x="342" y="540"/>
                    </a:lnTo>
                    <a:lnTo>
                      <a:pt x="336" y="534"/>
                    </a:lnTo>
                    <a:lnTo>
                      <a:pt x="336" y="522"/>
                    </a:lnTo>
                    <a:lnTo>
                      <a:pt x="336" y="516"/>
                    </a:lnTo>
                    <a:lnTo>
                      <a:pt x="336" y="510"/>
                    </a:lnTo>
                    <a:lnTo>
                      <a:pt x="336" y="504"/>
                    </a:lnTo>
                    <a:lnTo>
                      <a:pt x="336" y="498"/>
                    </a:lnTo>
                    <a:lnTo>
                      <a:pt x="336" y="492"/>
                    </a:lnTo>
                    <a:lnTo>
                      <a:pt x="342" y="486"/>
                    </a:lnTo>
                    <a:lnTo>
                      <a:pt x="342" y="480"/>
                    </a:lnTo>
                    <a:lnTo>
                      <a:pt x="342" y="474"/>
                    </a:lnTo>
                    <a:lnTo>
                      <a:pt x="348" y="468"/>
                    </a:lnTo>
                    <a:lnTo>
                      <a:pt x="354" y="456"/>
                    </a:lnTo>
                    <a:lnTo>
                      <a:pt x="348" y="450"/>
                    </a:lnTo>
                    <a:lnTo>
                      <a:pt x="348" y="444"/>
                    </a:lnTo>
                    <a:lnTo>
                      <a:pt x="348" y="438"/>
                    </a:lnTo>
                    <a:lnTo>
                      <a:pt x="354" y="438"/>
                    </a:lnTo>
                    <a:lnTo>
                      <a:pt x="354" y="432"/>
                    </a:lnTo>
                    <a:lnTo>
                      <a:pt x="360" y="420"/>
                    </a:lnTo>
                    <a:lnTo>
                      <a:pt x="360" y="414"/>
                    </a:lnTo>
                    <a:lnTo>
                      <a:pt x="360" y="408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54" y="390"/>
                    </a:lnTo>
                    <a:lnTo>
                      <a:pt x="348" y="390"/>
                    </a:lnTo>
                    <a:lnTo>
                      <a:pt x="342" y="372"/>
                    </a:lnTo>
                    <a:lnTo>
                      <a:pt x="324" y="378"/>
                    </a:lnTo>
                    <a:lnTo>
                      <a:pt x="318" y="378"/>
                    </a:lnTo>
                    <a:lnTo>
                      <a:pt x="312" y="378"/>
                    </a:lnTo>
                    <a:lnTo>
                      <a:pt x="306" y="378"/>
                    </a:lnTo>
                    <a:lnTo>
                      <a:pt x="306" y="372"/>
                    </a:lnTo>
                    <a:lnTo>
                      <a:pt x="306" y="366"/>
                    </a:lnTo>
                    <a:lnTo>
                      <a:pt x="300" y="360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76" y="348"/>
                    </a:lnTo>
                    <a:lnTo>
                      <a:pt x="270" y="348"/>
                    </a:lnTo>
                    <a:lnTo>
                      <a:pt x="270" y="342"/>
                    </a:lnTo>
                    <a:lnTo>
                      <a:pt x="252" y="324"/>
                    </a:lnTo>
                    <a:lnTo>
                      <a:pt x="252" y="318"/>
                    </a:lnTo>
                    <a:lnTo>
                      <a:pt x="246" y="324"/>
                    </a:lnTo>
                    <a:lnTo>
                      <a:pt x="240" y="324"/>
                    </a:lnTo>
                    <a:lnTo>
                      <a:pt x="234" y="330"/>
                    </a:lnTo>
                    <a:lnTo>
                      <a:pt x="228" y="336"/>
                    </a:lnTo>
                    <a:lnTo>
                      <a:pt x="222" y="336"/>
                    </a:lnTo>
                    <a:lnTo>
                      <a:pt x="216" y="336"/>
                    </a:lnTo>
                    <a:lnTo>
                      <a:pt x="210" y="336"/>
                    </a:lnTo>
                    <a:lnTo>
                      <a:pt x="204" y="336"/>
                    </a:lnTo>
                    <a:lnTo>
                      <a:pt x="204" y="330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6" y="318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06"/>
                    </a:lnTo>
                    <a:lnTo>
                      <a:pt x="216" y="306"/>
                    </a:lnTo>
                    <a:lnTo>
                      <a:pt x="210" y="306"/>
                    </a:lnTo>
                    <a:lnTo>
                      <a:pt x="210" y="300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86" y="300"/>
                    </a:lnTo>
                    <a:lnTo>
                      <a:pt x="186" y="306"/>
                    </a:lnTo>
                    <a:lnTo>
                      <a:pt x="180" y="306"/>
                    </a:lnTo>
                    <a:lnTo>
                      <a:pt x="180" y="312"/>
                    </a:lnTo>
                    <a:lnTo>
                      <a:pt x="174" y="312"/>
                    </a:lnTo>
                    <a:lnTo>
                      <a:pt x="174" y="306"/>
                    </a:lnTo>
                    <a:lnTo>
                      <a:pt x="174" y="300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62" y="288"/>
                    </a:lnTo>
                    <a:lnTo>
                      <a:pt x="162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6" y="270"/>
                    </a:lnTo>
                    <a:lnTo>
                      <a:pt x="156" y="264"/>
                    </a:lnTo>
                    <a:lnTo>
                      <a:pt x="156" y="258"/>
                    </a:lnTo>
                    <a:lnTo>
                      <a:pt x="150" y="258"/>
                    </a:lnTo>
                    <a:lnTo>
                      <a:pt x="144" y="258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8"/>
                    </a:lnTo>
                    <a:lnTo>
                      <a:pt x="120" y="246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84" y="234"/>
                    </a:lnTo>
                    <a:lnTo>
                      <a:pt x="78" y="234"/>
                    </a:lnTo>
                    <a:lnTo>
                      <a:pt x="78" y="228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72" y="204"/>
                    </a:lnTo>
                    <a:lnTo>
                      <a:pt x="78" y="198"/>
                    </a:lnTo>
                    <a:lnTo>
                      <a:pt x="78" y="204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84" y="180"/>
                    </a:lnTo>
                    <a:lnTo>
                      <a:pt x="84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54" y="186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54" y="174"/>
                    </a:lnTo>
                    <a:lnTo>
                      <a:pt x="54" y="168"/>
                    </a:lnTo>
                    <a:lnTo>
                      <a:pt x="54" y="162"/>
                    </a:lnTo>
                    <a:lnTo>
                      <a:pt x="48" y="162"/>
                    </a:lnTo>
                    <a:lnTo>
                      <a:pt x="54" y="156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0" y="138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36" y="138"/>
                    </a:lnTo>
                    <a:lnTo>
                      <a:pt x="30" y="132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2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44" y="84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74" y="90"/>
                    </a:lnTo>
                    <a:lnTo>
                      <a:pt x="180" y="90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204" y="84"/>
                    </a:lnTo>
                    <a:lnTo>
                      <a:pt x="204" y="78"/>
                    </a:lnTo>
                    <a:lnTo>
                      <a:pt x="204" y="72"/>
                    </a:lnTo>
                    <a:lnTo>
                      <a:pt x="204" y="66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2" y="18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18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76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88" y="60"/>
                    </a:lnTo>
                    <a:lnTo>
                      <a:pt x="288" y="66"/>
                    </a:lnTo>
                    <a:lnTo>
                      <a:pt x="294" y="72"/>
                    </a:lnTo>
                    <a:lnTo>
                      <a:pt x="294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0" y="114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8" y="132"/>
                    </a:lnTo>
                    <a:lnTo>
                      <a:pt x="348" y="138"/>
                    </a:lnTo>
                    <a:lnTo>
                      <a:pt x="354" y="138"/>
                    </a:lnTo>
                    <a:lnTo>
                      <a:pt x="354" y="144"/>
                    </a:lnTo>
                    <a:lnTo>
                      <a:pt x="360" y="138"/>
                    </a:lnTo>
                    <a:lnTo>
                      <a:pt x="360" y="132"/>
                    </a:lnTo>
                    <a:lnTo>
                      <a:pt x="360" y="126"/>
                    </a:lnTo>
                    <a:lnTo>
                      <a:pt x="360" y="120"/>
                    </a:lnTo>
                    <a:lnTo>
                      <a:pt x="366" y="120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8" y="108"/>
                    </a:lnTo>
                    <a:lnTo>
                      <a:pt x="384" y="102"/>
                    </a:lnTo>
                    <a:lnTo>
                      <a:pt x="390" y="96"/>
                    </a:lnTo>
                    <a:lnTo>
                      <a:pt x="390" y="90"/>
                    </a:lnTo>
                    <a:lnTo>
                      <a:pt x="390" y="84"/>
                    </a:lnTo>
                    <a:lnTo>
                      <a:pt x="390" y="78"/>
                    </a:lnTo>
                    <a:lnTo>
                      <a:pt x="390" y="72"/>
                    </a:lnTo>
                    <a:lnTo>
                      <a:pt x="432" y="72"/>
                    </a:lnTo>
                    <a:lnTo>
                      <a:pt x="426" y="90"/>
                    </a:lnTo>
                    <a:lnTo>
                      <a:pt x="420" y="96"/>
                    </a:lnTo>
                    <a:lnTo>
                      <a:pt x="420" y="102"/>
                    </a:lnTo>
                    <a:lnTo>
                      <a:pt x="420" y="108"/>
                    </a:lnTo>
                    <a:lnTo>
                      <a:pt x="414" y="114"/>
                    </a:lnTo>
                    <a:lnTo>
                      <a:pt x="420" y="114"/>
                    </a:lnTo>
                    <a:lnTo>
                      <a:pt x="420" y="120"/>
                    </a:lnTo>
                    <a:lnTo>
                      <a:pt x="426" y="120"/>
                    </a:lnTo>
                    <a:lnTo>
                      <a:pt x="426" y="126"/>
                    </a:lnTo>
                    <a:lnTo>
                      <a:pt x="426" y="132"/>
                    </a:lnTo>
                    <a:lnTo>
                      <a:pt x="426" y="138"/>
                    </a:lnTo>
                    <a:lnTo>
                      <a:pt x="432" y="144"/>
                    </a:lnTo>
                    <a:lnTo>
                      <a:pt x="432" y="150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2"/>
                    </a:lnTo>
                    <a:lnTo>
                      <a:pt x="426" y="198"/>
                    </a:lnTo>
                    <a:lnTo>
                      <a:pt x="426" y="204"/>
                    </a:lnTo>
                    <a:lnTo>
                      <a:pt x="420" y="210"/>
                    </a:lnTo>
                    <a:lnTo>
                      <a:pt x="420" y="216"/>
                    </a:lnTo>
                    <a:lnTo>
                      <a:pt x="426" y="216"/>
                    </a:lnTo>
                    <a:lnTo>
                      <a:pt x="426" y="222"/>
                    </a:lnTo>
                    <a:lnTo>
                      <a:pt x="438" y="216"/>
                    </a:lnTo>
                    <a:lnTo>
                      <a:pt x="444" y="210"/>
                    </a:lnTo>
                    <a:lnTo>
                      <a:pt x="450" y="204"/>
                    </a:lnTo>
                    <a:lnTo>
                      <a:pt x="462" y="204"/>
                    </a:lnTo>
                    <a:lnTo>
                      <a:pt x="486" y="192"/>
                    </a:lnTo>
                    <a:lnTo>
                      <a:pt x="498" y="186"/>
                    </a:lnTo>
                    <a:lnTo>
                      <a:pt x="510" y="186"/>
                    </a:lnTo>
                    <a:lnTo>
                      <a:pt x="534" y="180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64" y="180"/>
                    </a:lnTo>
                    <a:lnTo>
                      <a:pt x="576" y="180"/>
                    </a:lnTo>
                    <a:lnTo>
                      <a:pt x="582" y="180"/>
                    </a:lnTo>
                    <a:lnTo>
                      <a:pt x="594" y="186"/>
                    </a:lnTo>
                    <a:lnTo>
                      <a:pt x="606" y="186"/>
                    </a:lnTo>
                    <a:lnTo>
                      <a:pt x="606" y="198"/>
                    </a:lnTo>
                    <a:lnTo>
                      <a:pt x="606" y="210"/>
                    </a:lnTo>
                    <a:lnTo>
                      <a:pt x="606" y="216"/>
                    </a:lnTo>
                    <a:lnTo>
                      <a:pt x="606" y="222"/>
                    </a:lnTo>
                    <a:lnTo>
                      <a:pt x="612" y="234"/>
                    </a:lnTo>
                    <a:lnTo>
                      <a:pt x="618" y="246"/>
                    </a:lnTo>
                    <a:lnTo>
                      <a:pt x="624" y="252"/>
                    </a:lnTo>
                    <a:lnTo>
                      <a:pt x="630" y="258"/>
                    </a:lnTo>
                    <a:lnTo>
                      <a:pt x="630" y="264"/>
                    </a:lnTo>
                    <a:lnTo>
                      <a:pt x="630" y="276"/>
                    </a:lnTo>
                    <a:lnTo>
                      <a:pt x="630" y="282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5" name="Freeform 28">
                <a:extLst>
                  <a:ext uri="{FF2B5EF4-FFF2-40B4-BE49-F238E27FC236}">
                    <a16:creationId xmlns:a16="http://schemas.microsoft.com/office/drawing/2014/main" id="{13DCDF00-238D-4570-8CD0-085BF60879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896" y="4316095"/>
                <a:ext cx="2982937" cy="1860233"/>
              </a:xfrm>
              <a:custGeom>
                <a:avLst/>
                <a:gdLst>
                  <a:gd name="T0" fmla="*/ 2147483647 w 894"/>
                  <a:gd name="T1" fmla="*/ 1939262155 h 558"/>
                  <a:gd name="T2" fmla="*/ 2147483647 w 894"/>
                  <a:gd name="T3" fmla="*/ 2075350643 h 558"/>
                  <a:gd name="T4" fmla="*/ 2147483647 w 894"/>
                  <a:gd name="T5" fmla="*/ 2075350643 h 558"/>
                  <a:gd name="T6" fmla="*/ 2147483647 w 894"/>
                  <a:gd name="T7" fmla="*/ 2147483647 h 558"/>
                  <a:gd name="T8" fmla="*/ 2147483647 w 894"/>
                  <a:gd name="T9" fmla="*/ 2147483647 h 558"/>
                  <a:gd name="T10" fmla="*/ 2147483647 w 894"/>
                  <a:gd name="T11" fmla="*/ 2147483647 h 558"/>
                  <a:gd name="T12" fmla="*/ 2147483647 w 894"/>
                  <a:gd name="T13" fmla="*/ 2147483647 h 558"/>
                  <a:gd name="T14" fmla="*/ 2147483647 w 894"/>
                  <a:gd name="T15" fmla="*/ 2147483647 h 558"/>
                  <a:gd name="T16" fmla="*/ 2147483647 w 894"/>
                  <a:gd name="T17" fmla="*/ 2147483647 h 558"/>
                  <a:gd name="T18" fmla="*/ 2147483647 w 894"/>
                  <a:gd name="T19" fmla="*/ 2147483647 h 558"/>
                  <a:gd name="T20" fmla="*/ 2147483647 w 894"/>
                  <a:gd name="T21" fmla="*/ 2147483647 h 558"/>
                  <a:gd name="T22" fmla="*/ 2147483647 w 894"/>
                  <a:gd name="T23" fmla="*/ 2147483647 h 558"/>
                  <a:gd name="T24" fmla="*/ 2147483647 w 894"/>
                  <a:gd name="T25" fmla="*/ 2147483647 h 558"/>
                  <a:gd name="T26" fmla="*/ 2147483647 w 894"/>
                  <a:gd name="T27" fmla="*/ 2147483647 h 558"/>
                  <a:gd name="T28" fmla="*/ 2147483647 w 894"/>
                  <a:gd name="T29" fmla="*/ 2147483647 h 558"/>
                  <a:gd name="T30" fmla="*/ 2147483647 w 894"/>
                  <a:gd name="T31" fmla="*/ 2147483647 h 558"/>
                  <a:gd name="T32" fmla="*/ 2147483647 w 894"/>
                  <a:gd name="T33" fmla="*/ 2147483647 h 558"/>
                  <a:gd name="T34" fmla="*/ 2147483647 w 894"/>
                  <a:gd name="T35" fmla="*/ 2147483647 h 558"/>
                  <a:gd name="T36" fmla="*/ 2147483647 w 894"/>
                  <a:gd name="T37" fmla="*/ 2147483647 h 558"/>
                  <a:gd name="T38" fmla="*/ 2147483647 w 894"/>
                  <a:gd name="T39" fmla="*/ 2147483647 h 558"/>
                  <a:gd name="T40" fmla="*/ 2147483647 w 894"/>
                  <a:gd name="T41" fmla="*/ 2147483647 h 558"/>
                  <a:gd name="T42" fmla="*/ 2147483647 w 894"/>
                  <a:gd name="T43" fmla="*/ 2147483647 h 558"/>
                  <a:gd name="T44" fmla="*/ 2147483647 w 894"/>
                  <a:gd name="T45" fmla="*/ 2147483647 h 558"/>
                  <a:gd name="T46" fmla="*/ 2147483647 w 894"/>
                  <a:gd name="T47" fmla="*/ 2147483647 h 558"/>
                  <a:gd name="T48" fmla="*/ 2147483647 w 894"/>
                  <a:gd name="T49" fmla="*/ 2147483647 h 558"/>
                  <a:gd name="T50" fmla="*/ 2147483647 w 894"/>
                  <a:gd name="T51" fmla="*/ 2143394888 h 558"/>
                  <a:gd name="T52" fmla="*/ 2147483647 w 894"/>
                  <a:gd name="T53" fmla="*/ 1701106109 h 558"/>
                  <a:gd name="T54" fmla="*/ 1959876668 w 894"/>
                  <a:gd name="T55" fmla="*/ 1428929131 h 558"/>
                  <a:gd name="T56" fmla="*/ 1359913738 w 894"/>
                  <a:gd name="T57" fmla="*/ 1803173666 h 558"/>
                  <a:gd name="T58" fmla="*/ 479968795 w 894"/>
                  <a:gd name="T59" fmla="*/ 2143394888 h 558"/>
                  <a:gd name="T60" fmla="*/ 39996324 w 894"/>
                  <a:gd name="T61" fmla="*/ 2147483647 h 558"/>
                  <a:gd name="T62" fmla="*/ 39996324 w 894"/>
                  <a:gd name="T63" fmla="*/ 2109371575 h 558"/>
                  <a:gd name="T64" fmla="*/ 79995230 w 894"/>
                  <a:gd name="T65" fmla="*/ 1973283086 h 558"/>
                  <a:gd name="T66" fmla="*/ 79995230 w 894"/>
                  <a:gd name="T67" fmla="*/ 1871217910 h 558"/>
                  <a:gd name="T68" fmla="*/ 79995230 w 894"/>
                  <a:gd name="T69" fmla="*/ 1803173666 h 558"/>
                  <a:gd name="T70" fmla="*/ 79995230 w 894"/>
                  <a:gd name="T71" fmla="*/ 1701106109 h 558"/>
                  <a:gd name="T72" fmla="*/ 119991553 w 894"/>
                  <a:gd name="T73" fmla="*/ 1667085177 h 558"/>
                  <a:gd name="T74" fmla="*/ 319980918 w 894"/>
                  <a:gd name="T75" fmla="*/ 1565017620 h 558"/>
                  <a:gd name="T76" fmla="*/ 639959254 w 894"/>
                  <a:gd name="T77" fmla="*/ 1530996689 h 558"/>
                  <a:gd name="T78" fmla="*/ 719954484 w 894"/>
                  <a:gd name="T79" fmla="*/ 1190775467 h 558"/>
                  <a:gd name="T80" fmla="*/ 879944943 w 894"/>
                  <a:gd name="T81" fmla="*/ 850554245 h 558"/>
                  <a:gd name="T82" fmla="*/ 1079931725 w 894"/>
                  <a:gd name="T83" fmla="*/ 680442444 h 558"/>
                  <a:gd name="T84" fmla="*/ 1359913738 w 894"/>
                  <a:gd name="T85" fmla="*/ 442288779 h 558"/>
                  <a:gd name="T86" fmla="*/ 1519904197 w 894"/>
                  <a:gd name="T87" fmla="*/ 170111802 h 558"/>
                  <a:gd name="T88" fmla="*/ 1639895750 w 894"/>
                  <a:gd name="T89" fmla="*/ 0 h 558"/>
                  <a:gd name="T90" fmla="*/ 1719890980 w 894"/>
                  <a:gd name="T91" fmla="*/ 136088489 h 558"/>
                  <a:gd name="T92" fmla="*/ 1799886209 w 894"/>
                  <a:gd name="T93" fmla="*/ 204132733 h 558"/>
                  <a:gd name="T94" fmla="*/ 1919877762 w 894"/>
                  <a:gd name="T95" fmla="*/ 170111802 h 558"/>
                  <a:gd name="T96" fmla="*/ 2079868221 w 894"/>
                  <a:gd name="T97" fmla="*/ 238156046 h 558"/>
                  <a:gd name="T98" fmla="*/ 2119864545 w 894"/>
                  <a:gd name="T99" fmla="*/ 306200290 h 558"/>
                  <a:gd name="T100" fmla="*/ 2147483647 w 894"/>
                  <a:gd name="T101" fmla="*/ 408265466 h 558"/>
                  <a:gd name="T102" fmla="*/ 2147483647 w 894"/>
                  <a:gd name="T103" fmla="*/ 442288779 h 558"/>
                  <a:gd name="T104" fmla="*/ 2147483647 w 894"/>
                  <a:gd name="T105" fmla="*/ 442288779 h 558"/>
                  <a:gd name="T106" fmla="*/ 2147483647 w 894"/>
                  <a:gd name="T107" fmla="*/ 1224796398 h 558"/>
                  <a:gd name="T108" fmla="*/ 2147483647 w 894"/>
                  <a:gd name="T109" fmla="*/ 1496973376 h 558"/>
                  <a:gd name="T110" fmla="*/ 2147483647 w 894"/>
                  <a:gd name="T111" fmla="*/ 1462952444 h 558"/>
                  <a:gd name="T112" fmla="*/ 2147483647 w 894"/>
                  <a:gd name="T113" fmla="*/ 1496973376 h 558"/>
                  <a:gd name="T114" fmla="*/ 2147483647 w 894"/>
                  <a:gd name="T115" fmla="*/ 1701106109 h 558"/>
                  <a:gd name="T116" fmla="*/ 2147483647 w 894"/>
                  <a:gd name="T117" fmla="*/ 1769150353 h 55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94" h="558">
                    <a:moveTo>
                      <a:pt x="720" y="318"/>
                    </a:moveTo>
                    <a:lnTo>
                      <a:pt x="726" y="318"/>
                    </a:lnTo>
                    <a:lnTo>
                      <a:pt x="726" y="324"/>
                    </a:lnTo>
                    <a:lnTo>
                      <a:pt x="732" y="324"/>
                    </a:lnTo>
                    <a:lnTo>
                      <a:pt x="732" y="330"/>
                    </a:lnTo>
                    <a:lnTo>
                      <a:pt x="738" y="330"/>
                    </a:lnTo>
                    <a:lnTo>
                      <a:pt x="744" y="336"/>
                    </a:lnTo>
                    <a:lnTo>
                      <a:pt x="750" y="342"/>
                    </a:lnTo>
                    <a:lnTo>
                      <a:pt x="756" y="342"/>
                    </a:lnTo>
                    <a:lnTo>
                      <a:pt x="762" y="342"/>
                    </a:lnTo>
                    <a:lnTo>
                      <a:pt x="768" y="342"/>
                    </a:lnTo>
                    <a:lnTo>
                      <a:pt x="774" y="348"/>
                    </a:lnTo>
                    <a:lnTo>
                      <a:pt x="774" y="354"/>
                    </a:lnTo>
                    <a:lnTo>
                      <a:pt x="780" y="360"/>
                    </a:lnTo>
                    <a:lnTo>
                      <a:pt x="786" y="366"/>
                    </a:lnTo>
                    <a:lnTo>
                      <a:pt x="792" y="366"/>
                    </a:lnTo>
                    <a:lnTo>
                      <a:pt x="798" y="366"/>
                    </a:lnTo>
                    <a:lnTo>
                      <a:pt x="810" y="366"/>
                    </a:lnTo>
                    <a:lnTo>
                      <a:pt x="816" y="366"/>
                    </a:lnTo>
                    <a:lnTo>
                      <a:pt x="822" y="366"/>
                    </a:lnTo>
                    <a:lnTo>
                      <a:pt x="828" y="366"/>
                    </a:lnTo>
                    <a:lnTo>
                      <a:pt x="834" y="366"/>
                    </a:lnTo>
                    <a:lnTo>
                      <a:pt x="840" y="366"/>
                    </a:lnTo>
                    <a:lnTo>
                      <a:pt x="852" y="360"/>
                    </a:lnTo>
                    <a:lnTo>
                      <a:pt x="858" y="360"/>
                    </a:lnTo>
                    <a:lnTo>
                      <a:pt x="864" y="360"/>
                    </a:lnTo>
                    <a:lnTo>
                      <a:pt x="870" y="360"/>
                    </a:lnTo>
                    <a:lnTo>
                      <a:pt x="876" y="366"/>
                    </a:lnTo>
                    <a:lnTo>
                      <a:pt x="882" y="372"/>
                    </a:lnTo>
                    <a:lnTo>
                      <a:pt x="888" y="372"/>
                    </a:lnTo>
                    <a:lnTo>
                      <a:pt x="894" y="366"/>
                    </a:lnTo>
                    <a:lnTo>
                      <a:pt x="894" y="372"/>
                    </a:lnTo>
                    <a:lnTo>
                      <a:pt x="888" y="384"/>
                    </a:lnTo>
                    <a:lnTo>
                      <a:pt x="888" y="390"/>
                    </a:lnTo>
                    <a:lnTo>
                      <a:pt x="882" y="396"/>
                    </a:lnTo>
                    <a:lnTo>
                      <a:pt x="882" y="402"/>
                    </a:lnTo>
                    <a:lnTo>
                      <a:pt x="876" y="408"/>
                    </a:lnTo>
                    <a:lnTo>
                      <a:pt x="876" y="414"/>
                    </a:lnTo>
                    <a:lnTo>
                      <a:pt x="876" y="420"/>
                    </a:lnTo>
                    <a:lnTo>
                      <a:pt x="876" y="426"/>
                    </a:lnTo>
                    <a:lnTo>
                      <a:pt x="870" y="432"/>
                    </a:lnTo>
                    <a:lnTo>
                      <a:pt x="870" y="438"/>
                    </a:lnTo>
                    <a:lnTo>
                      <a:pt x="870" y="444"/>
                    </a:lnTo>
                    <a:lnTo>
                      <a:pt x="870" y="450"/>
                    </a:lnTo>
                    <a:lnTo>
                      <a:pt x="864" y="456"/>
                    </a:lnTo>
                    <a:lnTo>
                      <a:pt x="858" y="456"/>
                    </a:lnTo>
                    <a:lnTo>
                      <a:pt x="852" y="456"/>
                    </a:lnTo>
                    <a:lnTo>
                      <a:pt x="846" y="456"/>
                    </a:lnTo>
                    <a:lnTo>
                      <a:pt x="840" y="456"/>
                    </a:lnTo>
                    <a:lnTo>
                      <a:pt x="834" y="456"/>
                    </a:lnTo>
                    <a:lnTo>
                      <a:pt x="834" y="450"/>
                    </a:lnTo>
                    <a:lnTo>
                      <a:pt x="828" y="450"/>
                    </a:lnTo>
                    <a:lnTo>
                      <a:pt x="822" y="450"/>
                    </a:lnTo>
                    <a:lnTo>
                      <a:pt x="816" y="450"/>
                    </a:lnTo>
                    <a:lnTo>
                      <a:pt x="810" y="450"/>
                    </a:lnTo>
                    <a:lnTo>
                      <a:pt x="804" y="450"/>
                    </a:lnTo>
                    <a:lnTo>
                      <a:pt x="798" y="450"/>
                    </a:lnTo>
                    <a:lnTo>
                      <a:pt x="792" y="450"/>
                    </a:lnTo>
                    <a:lnTo>
                      <a:pt x="786" y="450"/>
                    </a:lnTo>
                    <a:lnTo>
                      <a:pt x="780" y="444"/>
                    </a:lnTo>
                    <a:lnTo>
                      <a:pt x="768" y="444"/>
                    </a:lnTo>
                    <a:lnTo>
                      <a:pt x="762" y="444"/>
                    </a:lnTo>
                    <a:lnTo>
                      <a:pt x="756" y="438"/>
                    </a:lnTo>
                    <a:lnTo>
                      <a:pt x="750" y="438"/>
                    </a:lnTo>
                    <a:lnTo>
                      <a:pt x="738" y="432"/>
                    </a:lnTo>
                    <a:lnTo>
                      <a:pt x="732" y="426"/>
                    </a:lnTo>
                    <a:lnTo>
                      <a:pt x="726" y="426"/>
                    </a:lnTo>
                    <a:lnTo>
                      <a:pt x="720" y="420"/>
                    </a:lnTo>
                    <a:lnTo>
                      <a:pt x="714" y="420"/>
                    </a:lnTo>
                    <a:lnTo>
                      <a:pt x="714" y="426"/>
                    </a:lnTo>
                    <a:lnTo>
                      <a:pt x="708" y="432"/>
                    </a:lnTo>
                    <a:lnTo>
                      <a:pt x="702" y="432"/>
                    </a:lnTo>
                    <a:lnTo>
                      <a:pt x="696" y="438"/>
                    </a:lnTo>
                    <a:lnTo>
                      <a:pt x="690" y="444"/>
                    </a:lnTo>
                    <a:lnTo>
                      <a:pt x="684" y="450"/>
                    </a:lnTo>
                    <a:lnTo>
                      <a:pt x="678" y="456"/>
                    </a:lnTo>
                    <a:lnTo>
                      <a:pt x="672" y="462"/>
                    </a:lnTo>
                    <a:lnTo>
                      <a:pt x="672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84" y="486"/>
                    </a:lnTo>
                    <a:lnTo>
                      <a:pt x="690" y="480"/>
                    </a:lnTo>
                    <a:lnTo>
                      <a:pt x="690" y="486"/>
                    </a:lnTo>
                    <a:lnTo>
                      <a:pt x="696" y="486"/>
                    </a:lnTo>
                    <a:lnTo>
                      <a:pt x="696" y="492"/>
                    </a:lnTo>
                    <a:lnTo>
                      <a:pt x="696" y="498"/>
                    </a:lnTo>
                    <a:lnTo>
                      <a:pt x="702" y="504"/>
                    </a:lnTo>
                    <a:lnTo>
                      <a:pt x="708" y="504"/>
                    </a:lnTo>
                    <a:lnTo>
                      <a:pt x="714" y="504"/>
                    </a:lnTo>
                    <a:lnTo>
                      <a:pt x="720" y="504"/>
                    </a:lnTo>
                    <a:lnTo>
                      <a:pt x="726" y="504"/>
                    </a:lnTo>
                    <a:lnTo>
                      <a:pt x="726" y="510"/>
                    </a:lnTo>
                    <a:lnTo>
                      <a:pt x="726" y="516"/>
                    </a:lnTo>
                    <a:lnTo>
                      <a:pt x="720" y="522"/>
                    </a:lnTo>
                    <a:lnTo>
                      <a:pt x="714" y="528"/>
                    </a:lnTo>
                    <a:lnTo>
                      <a:pt x="708" y="528"/>
                    </a:lnTo>
                    <a:lnTo>
                      <a:pt x="702" y="528"/>
                    </a:lnTo>
                    <a:lnTo>
                      <a:pt x="696" y="528"/>
                    </a:lnTo>
                    <a:lnTo>
                      <a:pt x="690" y="534"/>
                    </a:lnTo>
                    <a:lnTo>
                      <a:pt x="684" y="534"/>
                    </a:lnTo>
                    <a:lnTo>
                      <a:pt x="678" y="534"/>
                    </a:lnTo>
                    <a:lnTo>
                      <a:pt x="678" y="540"/>
                    </a:lnTo>
                    <a:lnTo>
                      <a:pt x="678" y="546"/>
                    </a:lnTo>
                    <a:lnTo>
                      <a:pt x="678" y="552"/>
                    </a:lnTo>
                    <a:lnTo>
                      <a:pt x="672" y="552"/>
                    </a:lnTo>
                    <a:lnTo>
                      <a:pt x="672" y="558"/>
                    </a:lnTo>
                    <a:lnTo>
                      <a:pt x="666" y="558"/>
                    </a:lnTo>
                    <a:lnTo>
                      <a:pt x="660" y="558"/>
                    </a:lnTo>
                    <a:lnTo>
                      <a:pt x="654" y="558"/>
                    </a:lnTo>
                    <a:lnTo>
                      <a:pt x="654" y="552"/>
                    </a:lnTo>
                    <a:lnTo>
                      <a:pt x="648" y="552"/>
                    </a:lnTo>
                    <a:lnTo>
                      <a:pt x="642" y="552"/>
                    </a:lnTo>
                    <a:lnTo>
                      <a:pt x="636" y="552"/>
                    </a:lnTo>
                    <a:lnTo>
                      <a:pt x="630" y="546"/>
                    </a:lnTo>
                    <a:lnTo>
                      <a:pt x="624" y="546"/>
                    </a:lnTo>
                    <a:lnTo>
                      <a:pt x="624" y="540"/>
                    </a:lnTo>
                    <a:lnTo>
                      <a:pt x="618" y="540"/>
                    </a:lnTo>
                    <a:lnTo>
                      <a:pt x="612" y="540"/>
                    </a:lnTo>
                    <a:lnTo>
                      <a:pt x="612" y="546"/>
                    </a:lnTo>
                    <a:lnTo>
                      <a:pt x="606" y="552"/>
                    </a:lnTo>
                    <a:lnTo>
                      <a:pt x="600" y="546"/>
                    </a:lnTo>
                    <a:lnTo>
                      <a:pt x="600" y="540"/>
                    </a:lnTo>
                    <a:lnTo>
                      <a:pt x="594" y="540"/>
                    </a:lnTo>
                    <a:lnTo>
                      <a:pt x="588" y="540"/>
                    </a:lnTo>
                    <a:lnTo>
                      <a:pt x="588" y="546"/>
                    </a:lnTo>
                    <a:lnTo>
                      <a:pt x="588" y="552"/>
                    </a:lnTo>
                    <a:lnTo>
                      <a:pt x="582" y="552"/>
                    </a:lnTo>
                    <a:lnTo>
                      <a:pt x="576" y="552"/>
                    </a:lnTo>
                    <a:lnTo>
                      <a:pt x="576" y="546"/>
                    </a:lnTo>
                    <a:lnTo>
                      <a:pt x="570" y="546"/>
                    </a:lnTo>
                    <a:lnTo>
                      <a:pt x="570" y="540"/>
                    </a:lnTo>
                    <a:lnTo>
                      <a:pt x="564" y="540"/>
                    </a:lnTo>
                    <a:lnTo>
                      <a:pt x="564" y="534"/>
                    </a:lnTo>
                    <a:lnTo>
                      <a:pt x="558" y="534"/>
                    </a:lnTo>
                    <a:lnTo>
                      <a:pt x="552" y="534"/>
                    </a:lnTo>
                    <a:lnTo>
                      <a:pt x="546" y="534"/>
                    </a:lnTo>
                    <a:lnTo>
                      <a:pt x="546" y="540"/>
                    </a:lnTo>
                    <a:lnTo>
                      <a:pt x="540" y="546"/>
                    </a:lnTo>
                    <a:lnTo>
                      <a:pt x="540" y="540"/>
                    </a:lnTo>
                    <a:lnTo>
                      <a:pt x="534" y="540"/>
                    </a:lnTo>
                    <a:lnTo>
                      <a:pt x="528" y="540"/>
                    </a:lnTo>
                    <a:lnTo>
                      <a:pt x="522" y="540"/>
                    </a:lnTo>
                    <a:lnTo>
                      <a:pt x="516" y="540"/>
                    </a:lnTo>
                    <a:lnTo>
                      <a:pt x="510" y="540"/>
                    </a:lnTo>
                    <a:lnTo>
                      <a:pt x="510" y="546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2" y="546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0" y="540"/>
                    </a:lnTo>
                    <a:lnTo>
                      <a:pt x="474" y="546"/>
                    </a:lnTo>
                    <a:lnTo>
                      <a:pt x="474" y="540"/>
                    </a:lnTo>
                    <a:lnTo>
                      <a:pt x="468" y="540"/>
                    </a:lnTo>
                    <a:lnTo>
                      <a:pt x="456" y="534"/>
                    </a:lnTo>
                    <a:lnTo>
                      <a:pt x="456" y="528"/>
                    </a:lnTo>
                    <a:lnTo>
                      <a:pt x="456" y="522"/>
                    </a:lnTo>
                    <a:lnTo>
                      <a:pt x="456" y="516"/>
                    </a:lnTo>
                    <a:lnTo>
                      <a:pt x="456" y="510"/>
                    </a:lnTo>
                    <a:lnTo>
                      <a:pt x="450" y="504"/>
                    </a:lnTo>
                    <a:lnTo>
                      <a:pt x="444" y="498"/>
                    </a:lnTo>
                    <a:lnTo>
                      <a:pt x="444" y="492"/>
                    </a:lnTo>
                    <a:lnTo>
                      <a:pt x="438" y="486"/>
                    </a:lnTo>
                    <a:lnTo>
                      <a:pt x="426" y="480"/>
                    </a:lnTo>
                    <a:lnTo>
                      <a:pt x="420" y="456"/>
                    </a:lnTo>
                    <a:lnTo>
                      <a:pt x="396" y="408"/>
                    </a:lnTo>
                    <a:lnTo>
                      <a:pt x="384" y="384"/>
                    </a:lnTo>
                    <a:lnTo>
                      <a:pt x="384" y="378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78" y="348"/>
                    </a:lnTo>
                    <a:lnTo>
                      <a:pt x="384" y="336"/>
                    </a:lnTo>
                    <a:lnTo>
                      <a:pt x="396" y="324"/>
                    </a:lnTo>
                    <a:lnTo>
                      <a:pt x="408" y="318"/>
                    </a:lnTo>
                    <a:lnTo>
                      <a:pt x="414" y="312"/>
                    </a:lnTo>
                    <a:lnTo>
                      <a:pt x="414" y="306"/>
                    </a:lnTo>
                    <a:lnTo>
                      <a:pt x="414" y="300"/>
                    </a:lnTo>
                    <a:lnTo>
                      <a:pt x="408" y="300"/>
                    </a:lnTo>
                    <a:lnTo>
                      <a:pt x="402" y="300"/>
                    </a:lnTo>
                    <a:lnTo>
                      <a:pt x="396" y="306"/>
                    </a:lnTo>
                    <a:lnTo>
                      <a:pt x="396" y="312"/>
                    </a:lnTo>
                    <a:lnTo>
                      <a:pt x="384" y="306"/>
                    </a:lnTo>
                    <a:lnTo>
                      <a:pt x="360" y="300"/>
                    </a:lnTo>
                    <a:lnTo>
                      <a:pt x="348" y="294"/>
                    </a:lnTo>
                    <a:lnTo>
                      <a:pt x="330" y="294"/>
                    </a:lnTo>
                    <a:lnTo>
                      <a:pt x="324" y="288"/>
                    </a:lnTo>
                    <a:lnTo>
                      <a:pt x="324" y="282"/>
                    </a:lnTo>
                    <a:lnTo>
                      <a:pt x="312" y="264"/>
                    </a:lnTo>
                    <a:lnTo>
                      <a:pt x="306" y="258"/>
                    </a:lnTo>
                    <a:lnTo>
                      <a:pt x="294" y="252"/>
                    </a:lnTo>
                    <a:lnTo>
                      <a:pt x="282" y="252"/>
                    </a:lnTo>
                    <a:lnTo>
                      <a:pt x="282" y="258"/>
                    </a:lnTo>
                    <a:lnTo>
                      <a:pt x="276" y="258"/>
                    </a:lnTo>
                    <a:lnTo>
                      <a:pt x="270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64" y="288"/>
                    </a:lnTo>
                    <a:lnTo>
                      <a:pt x="258" y="300"/>
                    </a:lnTo>
                    <a:lnTo>
                      <a:pt x="246" y="300"/>
                    </a:lnTo>
                    <a:lnTo>
                      <a:pt x="240" y="306"/>
                    </a:lnTo>
                    <a:lnTo>
                      <a:pt x="228" y="312"/>
                    </a:lnTo>
                    <a:lnTo>
                      <a:pt x="204" y="318"/>
                    </a:lnTo>
                    <a:lnTo>
                      <a:pt x="180" y="336"/>
                    </a:lnTo>
                    <a:lnTo>
                      <a:pt x="168" y="342"/>
                    </a:lnTo>
                    <a:lnTo>
                      <a:pt x="156" y="348"/>
                    </a:lnTo>
                    <a:lnTo>
                      <a:pt x="144" y="354"/>
                    </a:lnTo>
                    <a:lnTo>
                      <a:pt x="132" y="354"/>
                    </a:lnTo>
                    <a:lnTo>
                      <a:pt x="120" y="354"/>
                    </a:lnTo>
                    <a:lnTo>
                      <a:pt x="120" y="348"/>
                    </a:lnTo>
                    <a:lnTo>
                      <a:pt x="114" y="348"/>
                    </a:lnTo>
                    <a:lnTo>
                      <a:pt x="102" y="360"/>
                    </a:lnTo>
                    <a:lnTo>
                      <a:pt x="96" y="366"/>
                    </a:lnTo>
                    <a:lnTo>
                      <a:pt x="84" y="372"/>
                    </a:lnTo>
                    <a:lnTo>
                      <a:pt x="72" y="378"/>
                    </a:lnTo>
                    <a:lnTo>
                      <a:pt x="54" y="396"/>
                    </a:lnTo>
                    <a:lnTo>
                      <a:pt x="48" y="402"/>
                    </a:lnTo>
                    <a:lnTo>
                      <a:pt x="42" y="402"/>
                    </a:lnTo>
                    <a:lnTo>
                      <a:pt x="30" y="402"/>
                    </a:lnTo>
                    <a:lnTo>
                      <a:pt x="18" y="402"/>
                    </a:lnTo>
                    <a:lnTo>
                      <a:pt x="12" y="408"/>
                    </a:lnTo>
                    <a:lnTo>
                      <a:pt x="12" y="414"/>
                    </a:lnTo>
                    <a:lnTo>
                      <a:pt x="6" y="414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6" y="396"/>
                    </a:lnTo>
                    <a:lnTo>
                      <a:pt x="6" y="390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6" y="372"/>
                    </a:lnTo>
                    <a:lnTo>
                      <a:pt x="6" y="366"/>
                    </a:lnTo>
                    <a:lnTo>
                      <a:pt x="0" y="360"/>
                    </a:lnTo>
                    <a:lnTo>
                      <a:pt x="0" y="354"/>
                    </a:lnTo>
                    <a:lnTo>
                      <a:pt x="6" y="354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2" y="324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8" y="312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18" y="294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24" y="282"/>
                    </a:lnTo>
                    <a:lnTo>
                      <a:pt x="36" y="282"/>
                    </a:lnTo>
                    <a:lnTo>
                      <a:pt x="42" y="282"/>
                    </a:lnTo>
                    <a:lnTo>
                      <a:pt x="48" y="276"/>
                    </a:lnTo>
                    <a:lnTo>
                      <a:pt x="60" y="276"/>
                    </a:lnTo>
                    <a:lnTo>
                      <a:pt x="60" y="282"/>
                    </a:lnTo>
                    <a:lnTo>
                      <a:pt x="66" y="282"/>
                    </a:lnTo>
                    <a:lnTo>
                      <a:pt x="72" y="282"/>
                    </a:lnTo>
                    <a:lnTo>
                      <a:pt x="78" y="282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6" y="276"/>
                    </a:lnTo>
                    <a:lnTo>
                      <a:pt x="96" y="270"/>
                    </a:lnTo>
                    <a:lnTo>
                      <a:pt x="96" y="264"/>
                    </a:lnTo>
                    <a:lnTo>
                      <a:pt x="102" y="258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108" y="234"/>
                    </a:lnTo>
                    <a:lnTo>
                      <a:pt x="114" y="228"/>
                    </a:lnTo>
                    <a:lnTo>
                      <a:pt x="108" y="222"/>
                    </a:lnTo>
                    <a:lnTo>
                      <a:pt x="108" y="216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2" y="186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20" y="168"/>
                    </a:lnTo>
                    <a:lnTo>
                      <a:pt x="126" y="162"/>
                    </a:lnTo>
                    <a:lnTo>
                      <a:pt x="126" y="156"/>
                    </a:lnTo>
                    <a:lnTo>
                      <a:pt x="132" y="150"/>
                    </a:lnTo>
                    <a:lnTo>
                      <a:pt x="138" y="144"/>
                    </a:lnTo>
                    <a:lnTo>
                      <a:pt x="138" y="138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56" y="102"/>
                    </a:lnTo>
                    <a:lnTo>
                      <a:pt x="156" y="96"/>
                    </a:lnTo>
                    <a:lnTo>
                      <a:pt x="162" y="90"/>
                    </a:lnTo>
                    <a:lnTo>
                      <a:pt x="168" y="84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8" y="54"/>
                    </a:lnTo>
                    <a:lnTo>
                      <a:pt x="228" y="48"/>
                    </a:lnTo>
                    <a:lnTo>
                      <a:pt x="228" y="36"/>
                    </a:lnTo>
                    <a:lnTo>
                      <a:pt x="228" y="30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2" y="12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24"/>
                    </a:lnTo>
                    <a:lnTo>
                      <a:pt x="264" y="24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70" y="30"/>
                    </a:lnTo>
                    <a:lnTo>
                      <a:pt x="276" y="30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6" y="48"/>
                    </a:lnTo>
                    <a:lnTo>
                      <a:pt x="306" y="42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12" y="48"/>
                    </a:lnTo>
                    <a:lnTo>
                      <a:pt x="312" y="54"/>
                    </a:lnTo>
                    <a:lnTo>
                      <a:pt x="318" y="54"/>
                    </a:lnTo>
                    <a:lnTo>
                      <a:pt x="318" y="60"/>
                    </a:lnTo>
                    <a:lnTo>
                      <a:pt x="312" y="60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24" y="72"/>
                    </a:lnTo>
                    <a:lnTo>
                      <a:pt x="330" y="66"/>
                    </a:lnTo>
                    <a:lnTo>
                      <a:pt x="330" y="72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42" y="78"/>
                    </a:lnTo>
                    <a:lnTo>
                      <a:pt x="348" y="78"/>
                    </a:lnTo>
                    <a:lnTo>
                      <a:pt x="348" y="84"/>
                    </a:lnTo>
                    <a:lnTo>
                      <a:pt x="354" y="78"/>
                    </a:lnTo>
                    <a:lnTo>
                      <a:pt x="360" y="72"/>
                    </a:lnTo>
                    <a:lnTo>
                      <a:pt x="360" y="78"/>
                    </a:lnTo>
                    <a:lnTo>
                      <a:pt x="360" y="84"/>
                    </a:lnTo>
                    <a:lnTo>
                      <a:pt x="366" y="78"/>
                    </a:lnTo>
                    <a:lnTo>
                      <a:pt x="372" y="90"/>
                    </a:lnTo>
                    <a:lnTo>
                      <a:pt x="384" y="102"/>
                    </a:lnTo>
                    <a:lnTo>
                      <a:pt x="402" y="120"/>
                    </a:lnTo>
                    <a:lnTo>
                      <a:pt x="420" y="150"/>
                    </a:lnTo>
                    <a:lnTo>
                      <a:pt x="426" y="156"/>
                    </a:lnTo>
                    <a:lnTo>
                      <a:pt x="444" y="168"/>
                    </a:lnTo>
                    <a:lnTo>
                      <a:pt x="456" y="186"/>
                    </a:lnTo>
                    <a:lnTo>
                      <a:pt x="474" y="198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22"/>
                    </a:lnTo>
                    <a:lnTo>
                      <a:pt x="504" y="228"/>
                    </a:lnTo>
                    <a:lnTo>
                      <a:pt x="510" y="228"/>
                    </a:lnTo>
                    <a:lnTo>
                      <a:pt x="516" y="234"/>
                    </a:lnTo>
                    <a:lnTo>
                      <a:pt x="522" y="234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64"/>
                    </a:lnTo>
                    <a:lnTo>
                      <a:pt x="528" y="264"/>
                    </a:lnTo>
                    <a:lnTo>
                      <a:pt x="534" y="264"/>
                    </a:lnTo>
                    <a:lnTo>
                      <a:pt x="540" y="264"/>
                    </a:lnTo>
                    <a:lnTo>
                      <a:pt x="546" y="264"/>
                    </a:lnTo>
                    <a:lnTo>
                      <a:pt x="552" y="264"/>
                    </a:lnTo>
                    <a:lnTo>
                      <a:pt x="552" y="258"/>
                    </a:lnTo>
                    <a:lnTo>
                      <a:pt x="558" y="258"/>
                    </a:lnTo>
                    <a:lnTo>
                      <a:pt x="564" y="258"/>
                    </a:lnTo>
                    <a:lnTo>
                      <a:pt x="570" y="252"/>
                    </a:lnTo>
                    <a:lnTo>
                      <a:pt x="576" y="252"/>
                    </a:lnTo>
                    <a:lnTo>
                      <a:pt x="582" y="246"/>
                    </a:lnTo>
                    <a:lnTo>
                      <a:pt x="588" y="246"/>
                    </a:lnTo>
                    <a:lnTo>
                      <a:pt x="594" y="252"/>
                    </a:lnTo>
                    <a:lnTo>
                      <a:pt x="600" y="252"/>
                    </a:lnTo>
                    <a:lnTo>
                      <a:pt x="600" y="258"/>
                    </a:lnTo>
                    <a:lnTo>
                      <a:pt x="606" y="264"/>
                    </a:lnTo>
                    <a:lnTo>
                      <a:pt x="612" y="264"/>
                    </a:lnTo>
                    <a:lnTo>
                      <a:pt x="618" y="270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88"/>
                    </a:lnTo>
                    <a:lnTo>
                      <a:pt x="642" y="294"/>
                    </a:lnTo>
                    <a:lnTo>
                      <a:pt x="648" y="294"/>
                    </a:lnTo>
                    <a:lnTo>
                      <a:pt x="654" y="294"/>
                    </a:lnTo>
                    <a:lnTo>
                      <a:pt x="660" y="300"/>
                    </a:lnTo>
                    <a:lnTo>
                      <a:pt x="666" y="300"/>
                    </a:lnTo>
                    <a:lnTo>
                      <a:pt x="672" y="300"/>
                    </a:lnTo>
                    <a:lnTo>
                      <a:pt x="678" y="300"/>
                    </a:lnTo>
                    <a:lnTo>
                      <a:pt x="684" y="306"/>
                    </a:lnTo>
                    <a:lnTo>
                      <a:pt x="690" y="306"/>
                    </a:lnTo>
                    <a:lnTo>
                      <a:pt x="696" y="306"/>
                    </a:lnTo>
                    <a:lnTo>
                      <a:pt x="702" y="306"/>
                    </a:lnTo>
                    <a:lnTo>
                      <a:pt x="702" y="312"/>
                    </a:lnTo>
                    <a:lnTo>
                      <a:pt x="708" y="312"/>
                    </a:lnTo>
                    <a:lnTo>
                      <a:pt x="714" y="318"/>
                    </a:lnTo>
                    <a:lnTo>
                      <a:pt x="720" y="31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6" name="Freeform 29">
                <a:extLst>
                  <a:ext uri="{FF2B5EF4-FFF2-40B4-BE49-F238E27FC236}">
                    <a16:creationId xmlns:a16="http://schemas.microsoft.com/office/drawing/2014/main" id="{91F9ED13-B4F8-4367-9F74-7D1BA69F7D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4976179"/>
                <a:ext cx="2324394" cy="1400175"/>
              </a:xfrm>
              <a:custGeom>
                <a:avLst/>
                <a:gdLst>
                  <a:gd name="T0" fmla="*/ 2077669461 w 697"/>
                  <a:gd name="T1" fmla="*/ 510332831 h 420"/>
                  <a:gd name="T2" fmla="*/ 2147483647 w 697"/>
                  <a:gd name="T3" fmla="*/ 408265313 h 420"/>
                  <a:gd name="T4" fmla="*/ 2147483647 w 697"/>
                  <a:gd name="T5" fmla="*/ 306200175 h 420"/>
                  <a:gd name="T6" fmla="*/ 2147483647 w 697"/>
                  <a:gd name="T7" fmla="*/ 340221094 h 420"/>
                  <a:gd name="T8" fmla="*/ 2147483647 w 697"/>
                  <a:gd name="T9" fmla="*/ 408265313 h 420"/>
                  <a:gd name="T10" fmla="*/ 2147483647 w 697"/>
                  <a:gd name="T11" fmla="*/ 544353750 h 420"/>
                  <a:gd name="T12" fmla="*/ 2147483647 w 697"/>
                  <a:gd name="T13" fmla="*/ 544353750 h 420"/>
                  <a:gd name="T14" fmla="*/ 2147483647 w 697"/>
                  <a:gd name="T15" fmla="*/ 408265313 h 420"/>
                  <a:gd name="T16" fmla="*/ 2147483647 w 697"/>
                  <a:gd name="T17" fmla="*/ 272176875 h 420"/>
                  <a:gd name="T18" fmla="*/ 2147483647 w 697"/>
                  <a:gd name="T19" fmla="*/ 306200175 h 420"/>
                  <a:gd name="T20" fmla="*/ 2147483647 w 697"/>
                  <a:gd name="T21" fmla="*/ 408265313 h 420"/>
                  <a:gd name="T22" fmla="*/ 2147483647 w 697"/>
                  <a:gd name="T23" fmla="*/ 476309531 h 420"/>
                  <a:gd name="T24" fmla="*/ 2147483647 w 697"/>
                  <a:gd name="T25" fmla="*/ 544353750 h 420"/>
                  <a:gd name="T26" fmla="*/ 2147483647 w 697"/>
                  <a:gd name="T27" fmla="*/ 544353750 h 420"/>
                  <a:gd name="T28" fmla="*/ 2147483647 w 697"/>
                  <a:gd name="T29" fmla="*/ 544353750 h 420"/>
                  <a:gd name="T30" fmla="*/ 2147483647 w 697"/>
                  <a:gd name="T31" fmla="*/ 544353750 h 420"/>
                  <a:gd name="T32" fmla="*/ 2147483647 w 697"/>
                  <a:gd name="T33" fmla="*/ 578377050 h 420"/>
                  <a:gd name="T34" fmla="*/ 2147483647 w 697"/>
                  <a:gd name="T35" fmla="*/ 714465488 h 420"/>
                  <a:gd name="T36" fmla="*/ 2147483647 w 697"/>
                  <a:gd name="T37" fmla="*/ 782509706 h 420"/>
                  <a:gd name="T38" fmla="*/ 2147483647 w 697"/>
                  <a:gd name="T39" fmla="*/ 850553925 h 420"/>
                  <a:gd name="T40" fmla="*/ 2147483647 w 697"/>
                  <a:gd name="T41" fmla="*/ 918598144 h 420"/>
                  <a:gd name="T42" fmla="*/ 2147483647 w 697"/>
                  <a:gd name="T43" fmla="*/ 1020663281 h 420"/>
                  <a:gd name="T44" fmla="*/ 2147483647 w 697"/>
                  <a:gd name="T45" fmla="*/ 1088707500 h 420"/>
                  <a:gd name="T46" fmla="*/ 2147483647 w 697"/>
                  <a:gd name="T47" fmla="*/ 1190775019 h 420"/>
                  <a:gd name="T48" fmla="*/ 2147483647 w 697"/>
                  <a:gd name="T49" fmla="*/ 1292840156 h 420"/>
                  <a:gd name="T50" fmla="*/ 2147483647 w 697"/>
                  <a:gd name="T51" fmla="*/ 1292840156 h 420"/>
                  <a:gd name="T52" fmla="*/ 2147483647 w 697"/>
                  <a:gd name="T53" fmla="*/ 1326863456 h 420"/>
                  <a:gd name="T54" fmla="*/ 2147483647 w 697"/>
                  <a:gd name="T55" fmla="*/ 1394907675 h 420"/>
                  <a:gd name="T56" fmla="*/ 2147483647 w 697"/>
                  <a:gd name="T57" fmla="*/ 1360884375 h 420"/>
                  <a:gd name="T58" fmla="*/ 2147483647 w 697"/>
                  <a:gd name="T59" fmla="*/ 1360884375 h 420"/>
                  <a:gd name="T60" fmla="*/ 2147483647 w 697"/>
                  <a:gd name="T61" fmla="*/ 1326863456 h 420"/>
                  <a:gd name="T62" fmla="*/ 2147483647 w 697"/>
                  <a:gd name="T63" fmla="*/ 1394907675 h 420"/>
                  <a:gd name="T64" fmla="*/ 2147483647 w 697"/>
                  <a:gd name="T65" fmla="*/ 1462951894 h 420"/>
                  <a:gd name="T66" fmla="*/ 2147483647 w 697"/>
                  <a:gd name="T67" fmla="*/ 1462951894 h 420"/>
                  <a:gd name="T68" fmla="*/ 2147483647 w 697"/>
                  <a:gd name="T69" fmla="*/ 1599040331 h 420"/>
                  <a:gd name="T70" fmla="*/ 2147483647 w 697"/>
                  <a:gd name="T71" fmla="*/ 1599040331 h 420"/>
                  <a:gd name="T72" fmla="*/ 2147483647 w 697"/>
                  <a:gd name="T73" fmla="*/ 1530996113 h 420"/>
                  <a:gd name="T74" fmla="*/ 2147483647 w 697"/>
                  <a:gd name="T75" fmla="*/ 1667084550 h 420"/>
                  <a:gd name="T76" fmla="*/ 2147483647 w 697"/>
                  <a:gd name="T77" fmla="*/ 1735128769 h 420"/>
                  <a:gd name="T78" fmla="*/ 2147483647 w 697"/>
                  <a:gd name="T79" fmla="*/ 1871217206 h 420"/>
                  <a:gd name="T80" fmla="*/ 2147483647 w 697"/>
                  <a:gd name="T81" fmla="*/ 2007305644 h 420"/>
                  <a:gd name="T82" fmla="*/ 2147483647 w 697"/>
                  <a:gd name="T83" fmla="*/ 2147483647 h 420"/>
                  <a:gd name="T84" fmla="*/ 2147483647 w 697"/>
                  <a:gd name="T85" fmla="*/ 1939261425 h 420"/>
                  <a:gd name="T86" fmla="*/ 2147483647 w 697"/>
                  <a:gd name="T87" fmla="*/ 1803172988 h 420"/>
                  <a:gd name="T88" fmla="*/ 2147483647 w 697"/>
                  <a:gd name="T89" fmla="*/ 2147483647 h 420"/>
                  <a:gd name="T90" fmla="*/ 2147483647 w 697"/>
                  <a:gd name="T91" fmla="*/ 2147483647 h 420"/>
                  <a:gd name="T92" fmla="*/ 2147483647 w 697"/>
                  <a:gd name="T93" fmla="*/ 2147483647 h 420"/>
                  <a:gd name="T94" fmla="*/ 1678118932 w 697"/>
                  <a:gd name="T95" fmla="*/ 2075349863 h 420"/>
                  <a:gd name="T96" fmla="*/ 1198656749 w 697"/>
                  <a:gd name="T97" fmla="*/ 2007305644 h 420"/>
                  <a:gd name="T98" fmla="*/ 319641456 w 697"/>
                  <a:gd name="T99" fmla="*/ 2109370781 h 420"/>
                  <a:gd name="T100" fmla="*/ 79911654 w 697"/>
                  <a:gd name="T101" fmla="*/ 2109370781 h 420"/>
                  <a:gd name="T102" fmla="*/ 119866191 w 697"/>
                  <a:gd name="T103" fmla="*/ 1769149688 h 420"/>
                  <a:gd name="T104" fmla="*/ 39954537 w 697"/>
                  <a:gd name="T105" fmla="*/ 1530996113 h 420"/>
                  <a:gd name="T106" fmla="*/ 599328374 w 697"/>
                  <a:gd name="T107" fmla="*/ 1326863456 h 420"/>
                  <a:gd name="T108" fmla="*/ 1038836021 w 697"/>
                  <a:gd name="T109" fmla="*/ 952619063 h 420"/>
                  <a:gd name="T110" fmla="*/ 1438386550 w 697"/>
                  <a:gd name="T111" fmla="*/ 136088438 h 420"/>
                  <a:gd name="T112" fmla="*/ 1598207278 w 697"/>
                  <a:gd name="T113" fmla="*/ 136088438 h 420"/>
                  <a:gd name="T114" fmla="*/ 1718073469 w 697"/>
                  <a:gd name="T115" fmla="*/ 0 h 420"/>
                  <a:gd name="T116" fmla="*/ 1837939660 w 697"/>
                  <a:gd name="T117" fmla="*/ 136088438 h 420"/>
                  <a:gd name="T118" fmla="*/ 1957803270 w 697"/>
                  <a:gd name="T119" fmla="*/ 238155956 h 42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97" h="420">
                    <a:moveTo>
                      <a:pt x="300" y="60"/>
                    </a:moveTo>
                    <a:lnTo>
                      <a:pt x="300" y="66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8" y="54"/>
                    </a:lnTo>
                    <a:lnTo>
                      <a:pt x="355" y="54"/>
                    </a:lnTo>
                    <a:lnTo>
                      <a:pt x="361" y="54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6"/>
                    </a:lnTo>
                    <a:lnTo>
                      <a:pt x="391" y="72"/>
                    </a:lnTo>
                    <a:lnTo>
                      <a:pt x="397" y="78"/>
                    </a:lnTo>
                    <a:lnTo>
                      <a:pt x="397" y="84"/>
                    </a:lnTo>
                    <a:lnTo>
                      <a:pt x="403" y="90"/>
                    </a:lnTo>
                    <a:lnTo>
                      <a:pt x="403" y="96"/>
                    </a:lnTo>
                    <a:lnTo>
                      <a:pt x="403" y="102"/>
                    </a:lnTo>
                    <a:lnTo>
                      <a:pt x="409" y="102"/>
                    </a:lnTo>
                    <a:lnTo>
                      <a:pt x="415" y="102"/>
                    </a:lnTo>
                    <a:lnTo>
                      <a:pt x="421" y="102"/>
                    </a:lnTo>
                    <a:lnTo>
                      <a:pt x="421" y="96"/>
                    </a:lnTo>
                    <a:lnTo>
                      <a:pt x="421" y="90"/>
                    </a:lnTo>
                    <a:lnTo>
                      <a:pt x="427" y="84"/>
                    </a:lnTo>
                    <a:lnTo>
                      <a:pt x="433" y="78"/>
                    </a:lnTo>
                    <a:lnTo>
                      <a:pt x="439" y="72"/>
                    </a:lnTo>
                    <a:lnTo>
                      <a:pt x="439" y="66"/>
                    </a:lnTo>
                    <a:lnTo>
                      <a:pt x="445" y="60"/>
                    </a:lnTo>
                    <a:lnTo>
                      <a:pt x="445" y="54"/>
                    </a:lnTo>
                    <a:lnTo>
                      <a:pt x="445" y="48"/>
                    </a:lnTo>
                    <a:lnTo>
                      <a:pt x="445" y="54"/>
                    </a:lnTo>
                    <a:lnTo>
                      <a:pt x="451" y="54"/>
                    </a:lnTo>
                    <a:lnTo>
                      <a:pt x="457" y="54"/>
                    </a:lnTo>
                    <a:lnTo>
                      <a:pt x="463" y="54"/>
                    </a:lnTo>
                    <a:lnTo>
                      <a:pt x="469" y="54"/>
                    </a:lnTo>
                    <a:lnTo>
                      <a:pt x="469" y="60"/>
                    </a:lnTo>
                    <a:lnTo>
                      <a:pt x="475" y="60"/>
                    </a:lnTo>
                    <a:lnTo>
                      <a:pt x="475" y="66"/>
                    </a:lnTo>
                    <a:lnTo>
                      <a:pt x="475" y="72"/>
                    </a:lnTo>
                    <a:lnTo>
                      <a:pt x="475" y="78"/>
                    </a:lnTo>
                    <a:lnTo>
                      <a:pt x="481" y="78"/>
                    </a:lnTo>
                    <a:lnTo>
                      <a:pt x="481" y="84"/>
                    </a:lnTo>
                    <a:lnTo>
                      <a:pt x="481" y="90"/>
                    </a:lnTo>
                    <a:lnTo>
                      <a:pt x="481" y="96"/>
                    </a:lnTo>
                    <a:lnTo>
                      <a:pt x="487" y="96"/>
                    </a:lnTo>
                    <a:lnTo>
                      <a:pt x="493" y="96"/>
                    </a:lnTo>
                    <a:lnTo>
                      <a:pt x="499" y="96"/>
                    </a:lnTo>
                    <a:lnTo>
                      <a:pt x="505" y="96"/>
                    </a:lnTo>
                    <a:lnTo>
                      <a:pt x="511" y="96"/>
                    </a:lnTo>
                    <a:lnTo>
                      <a:pt x="517" y="96"/>
                    </a:lnTo>
                    <a:lnTo>
                      <a:pt x="523" y="96"/>
                    </a:lnTo>
                    <a:lnTo>
                      <a:pt x="529" y="96"/>
                    </a:lnTo>
                    <a:lnTo>
                      <a:pt x="535" y="96"/>
                    </a:lnTo>
                    <a:lnTo>
                      <a:pt x="541" y="96"/>
                    </a:lnTo>
                    <a:lnTo>
                      <a:pt x="547" y="96"/>
                    </a:lnTo>
                    <a:lnTo>
                      <a:pt x="553" y="96"/>
                    </a:lnTo>
                    <a:lnTo>
                      <a:pt x="553" y="102"/>
                    </a:lnTo>
                    <a:lnTo>
                      <a:pt x="553" y="108"/>
                    </a:lnTo>
                    <a:lnTo>
                      <a:pt x="553" y="114"/>
                    </a:lnTo>
                    <a:lnTo>
                      <a:pt x="553" y="120"/>
                    </a:lnTo>
                    <a:lnTo>
                      <a:pt x="547" y="120"/>
                    </a:lnTo>
                    <a:lnTo>
                      <a:pt x="547" y="126"/>
                    </a:lnTo>
                    <a:lnTo>
                      <a:pt x="541" y="132"/>
                    </a:lnTo>
                    <a:lnTo>
                      <a:pt x="541" y="138"/>
                    </a:lnTo>
                    <a:lnTo>
                      <a:pt x="535" y="138"/>
                    </a:lnTo>
                    <a:lnTo>
                      <a:pt x="535" y="144"/>
                    </a:lnTo>
                    <a:lnTo>
                      <a:pt x="529" y="138"/>
                    </a:lnTo>
                    <a:lnTo>
                      <a:pt x="523" y="144"/>
                    </a:lnTo>
                    <a:lnTo>
                      <a:pt x="523" y="150"/>
                    </a:lnTo>
                    <a:lnTo>
                      <a:pt x="523" y="156"/>
                    </a:lnTo>
                    <a:lnTo>
                      <a:pt x="517" y="156"/>
                    </a:lnTo>
                    <a:lnTo>
                      <a:pt x="511" y="156"/>
                    </a:lnTo>
                    <a:lnTo>
                      <a:pt x="511" y="162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505" y="174"/>
                    </a:lnTo>
                    <a:lnTo>
                      <a:pt x="511" y="174"/>
                    </a:lnTo>
                    <a:lnTo>
                      <a:pt x="511" y="180"/>
                    </a:lnTo>
                    <a:lnTo>
                      <a:pt x="511" y="186"/>
                    </a:lnTo>
                    <a:lnTo>
                      <a:pt x="517" y="186"/>
                    </a:lnTo>
                    <a:lnTo>
                      <a:pt x="517" y="192"/>
                    </a:lnTo>
                    <a:lnTo>
                      <a:pt x="523" y="192"/>
                    </a:lnTo>
                    <a:lnTo>
                      <a:pt x="523" y="198"/>
                    </a:lnTo>
                    <a:lnTo>
                      <a:pt x="523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9" y="222"/>
                    </a:lnTo>
                    <a:lnTo>
                      <a:pt x="529" y="228"/>
                    </a:lnTo>
                    <a:lnTo>
                      <a:pt x="535" y="228"/>
                    </a:lnTo>
                    <a:lnTo>
                      <a:pt x="541" y="228"/>
                    </a:lnTo>
                    <a:lnTo>
                      <a:pt x="547" y="228"/>
                    </a:lnTo>
                    <a:lnTo>
                      <a:pt x="553" y="228"/>
                    </a:lnTo>
                    <a:lnTo>
                      <a:pt x="553" y="234"/>
                    </a:lnTo>
                    <a:lnTo>
                      <a:pt x="559" y="234"/>
                    </a:lnTo>
                    <a:lnTo>
                      <a:pt x="559" y="240"/>
                    </a:lnTo>
                    <a:lnTo>
                      <a:pt x="559" y="246"/>
                    </a:lnTo>
                    <a:lnTo>
                      <a:pt x="565" y="246"/>
                    </a:lnTo>
                    <a:lnTo>
                      <a:pt x="565" y="252"/>
                    </a:lnTo>
                    <a:lnTo>
                      <a:pt x="571" y="252"/>
                    </a:lnTo>
                    <a:lnTo>
                      <a:pt x="571" y="246"/>
                    </a:lnTo>
                    <a:lnTo>
                      <a:pt x="577" y="240"/>
                    </a:lnTo>
                    <a:lnTo>
                      <a:pt x="583" y="240"/>
                    </a:lnTo>
                    <a:lnTo>
                      <a:pt x="589" y="240"/>
                    </a:lnTo>
                    <a:lnTo>
                      <a:pt x="595" y="240"/>
                    </a:lnTo>
                    <a:lnTo>
                      <a:pt x="601" y="240"/>
                    </a:lnTo>
                    <a:lnTo>
                      <a:pt x="607" y="240"/>
                    </a:lnTo>
                    <a:lnTo>
                      <a:pt x="613" y="240"/>
                    </a:lnTo>
                    <a:lnTo>
                      <a:pt x="619" y="240"/>
                    </a:lnTo>
                    <a:lnTo>
                      <a:pt x="619" y="234"/>
                    </a:lnTo>
                    <a:lnTo>
                      <a:pt x="625" y="234"/>
                    </a:lnTo>
                    <a:lnTo>
                      <a:pt x="631" y="234"/>
                    </a:lnTo>
                    <a:lnTo>
                      <a:pt x="637" y="240"/>
                    </a:lnTo>
                    <a:lnTo>
                      <a:pt x="643" y="240"/>
                    </a:lnTo>
                    <a:lnTo>
                      <a:pt x="643" y="246"/>
                    </a:lnTo>
                    <a:lnTo>
                      <a:pt x="649" y="246"/>
                    </a:lnTo>
                    <a:lnTo>
                      <a:pt x="655" y="246"/>
                    </a:lnTo>
                    <a:lnTo>
                      <a:pt x="661" y="252"/>
                    </a:lnTo>
                    <a:lnTo>
                      <a:pt x="667" y="252"/>
                    </a:lnTo>
                    <a:lnTo>
                      <a:pt x="673" y="252"/>
                    </a:lnTo>
                    <a:lnTo>
                      <a:pt x="673" y="258"/>
                    </a:lnTo>
                    <a:lnTo>
                      <a:pt x="679" y="258"/>
                    </a:lnTo>
                    <a:lnTo>
                      <a:pt x="685" y="258"/>
                    </a:lnTo>
                    <a:lnTo>
                      <a:pt x="691" y="258"/>
                    </a:lnTo>
                    <a:lnTo>
                      <a:pt x="697" y="258"/>
                    </a:lnTo>
                    <a:lnTo>
                      <a:pt x="697" y="264"/>
                    </a:lnTo>
                    <a:lnTo>
                      <a:pt x="691" y="264"/>
                    </a:lnTo>
                    <a:lnTo>
                      <a:pt x="691" y="270"/>
                    </a:lnTo>
                    <a:lnTo>
                      <a:pt x="691" y="276"/>
                    </a:lnTo>
                    <a:lnTo>
                      <a:pt x="691" y="282"/>
                    </a:lnTo>
                    <a:lnTo>
                      <a:pt x="685" y="282"/>
                    </a:lnTo>
                    <a:lnTo>
                      <a:pt x="679" y="282"/>
                    </a:lnTo>
                    <a:lnTo>
                      <a:pt x="673" y="282"/>
                    </a:lnTo>
                    <a:lnTo>
                      <a:pt x="667" y="282"/>
                    </a:lnTo>
                    <a:lnTo>
                      <a:pt x="661" y="282"/>
                    </a:lnTo>
                    <a:lnTo>
                      <a:pt x="655" y="282"/>
                    </a:lnTo>
                    <a:lnTo>
                      <a:pt x="649" y="276"/>
                    </a:lnTo>
                    <a:lnTo>
                      <a:pt x="643" y="276"/>
                    </a:lnTo>
                    <a:lnTo>
                      <a:pt x="637" y="270"/>
                    </a:lnTo>
                    <a:lnTo>
                      <a:pt x="631" y="270"/>
                    </a:lnTo>
                    <a:lnTo>
                      <a:pt x="625" y="276"/>
                    </a:lnTo>
                    <a:lnTo>
                      <a:pt x="625" y="282"/>
                    </a:lnTo>
                    <a:lnTo>
                      <a:pt x="625" y="288"/>
                    </a:lnTo>
                    <a:lnTo>
                      <a:pt x="619" y="288"/>
                    </a:lnTo>
                    <a:lnTo>
                      <a:pt x="619" y="294"/>
                    </a:lnTo>
                    <a:lnTo>
                      <a:pt x="619" y="300"/>
                    </a:lnTo>
                    <a:lnTo>
                      <a:pt x="625" y="300"/>
                    </a:lnTo>
                    <a:lnTo>
                      <a:pt x="631" y="306"/>
                    </a:lnTo>
                    <a:lnTo>
                      <a:pt x="637" y="306"/>
                    </a:lnTo>
                    <a:lnTo>
                      <a:pt x="637" y="312"/>
                    </a:lnTo>
                    <a:lnTo>
                      <a:pt x="643" y="312"/>
                    </a:lnTo>
                    <a:lnTo>
                      <a:pt x="637" y="318"/>
                    </a:lnTo>
                    <a:lnTo>
                      <a:pt x="637" y="324"/>
                    </a:lnTo>
                    <a:lnTo>
                      <a:pt x="637" y="330"/>
                    </a:lnTo>
                    <a:lnTo>
                      <a:pt x="637" y="336"/>
                    </a:lnTo>
                    <a:lnTo>
                      <a:pt x="637" y="342"/>
                    </a:lnTo>
                    <a:lnTo>
                      <a:pt x="643" y="342"/>
                    </a:lnTo>
                    <a:lnTo>
                      <a:pt x="637" y="348"/>
                    </a:lnTo>
                    <a:lnTo>
                      <a:pt x="637" y="354"/>
                    </a:lnTo>
                    <a:lnTo>
                      <a:pt x="631" y="354"/>
                    </a:lnTo>
                    <a:lnTo>
                      <a:pt x="625" y="354"/>
                    </a:lnTo>
                    <a:lnTo>
                      <a:pt x="625" y="360"/>
                    </a:lnTo>
                    <a:lnTo>
                      <a:pt x="619" y="360"/>
                    </a:lnTo>
                    <a:lnTo>
                      <a:pt x="619" y="366"/>
                    </a:lnTo>
                    <a:lnTo>
                      <a:pt x="613" y="366"/>
                    </a:lnTo>
                    <a:lnTo>
                      <a:pt x="607" y="372"/>
                    </a:lnTo>
                    <a:lnTo>
                      <a:pt x="601" y="372"/>
                    </a:lnTo>
                    <a:lnTo>
                      <a:pt x="589" y="378"/>
                    </a:lnTo>
                    <a:lnTo>
                      <a:pt x="583" y="384"/>
                    </a:lnTo>
                    <a:lnTo>
                      <a:pt x="577" y="384"/>
                    </a:lnTo>
                    <a:lnTo>
                      <a:pt x="577" y="378"/>
                    </a:lnTo>
                    <a:lnTo>
                      <a:pt x="571" y="366"/>
                    </a:lnTo>
                    <a:lnTo>
                      <a:pt x="571" y="360"/>
                    </a:lnTo>
                    <a:lnTo>
                      <a:pt x="565" y="360"/>
                    </a:lnTo>
                    <a:lnTo>
                      <a:pt x="559" y="354"/>
                    </a:lnTo>
                    <a:lnTo>
                      <a:pt x="559" y="348"/>
                    </a:lnTo>
                    <a:lnTo>
                      <a:pt x="553" y="342"/>
                    </a:lnTo>
                    <a:lnTo>
                      <a:pt x="547" y="342"/>
                    </a:lnTo>
                    <a:lnTo>
                      <a:pt x="541" y="342"/>
                    </a:lnTo>
                    <a:lnTo>
                      <a:pt x="529" y="348"/>
                    </a:lnTo>
                    <a:lnTo>
                      <a:pt x="511" y="348"/>
                    </a:lnTo>
                    <a:lnTo>
                      <a:pt x="493" y="342"/>
                    </a:lnTo>
                    <a:lnTo>
                      <a:pt x="487" y="342"/>
                    </a:lnTo>
                    <a:lnTo>
                      <a:pt x="481" y="342"/>
                    </a:lnTo>
                    <a:lnTo>
                      <a:pt x="457" y="336"/>
                    </a:lnTo>
                    <a:lnTo>
                      <a:pt x="439" y="330"/>
                    </a:lnTo>
                    <a:lnTo>
                      <a:pt x="427" y="324"/>
                    </a:lnTo>
                    <a:lnTo>
                      <a:pt x="421" y="324"/>
                    </a:lnTo>
                    <a:lnTo>
                      <a:pt x="415" y="318"/>
                    </a:lnTo>
                    <a:lnTo>
                      <a:pt x="409" y="318"/>
                    </a:lnTo>
                    <a:lnTo>
                      <a:pt x="403" y="324"/>
                    </a:lnTo>
                    <a:lnTo>
                      <a:pt x="397" y="324"/>
                    </a:lnTo>
                    <a:lnTo>
                      <a:pt x="385" y="330"/>
                    </a:lnTo>
                    <a:lnTo>
                      <a:pt x="379" y="342"/>
                    </a:lnTo>
                    <a:lnTo>
                      <a:pt x="373" y="348"/>
                    </a:lnTo>
                    <a:lnTo>
                      <a:pt x="373" y="354"/>
                    </a:lnTo>
                    <a:lnTo>
                      <a:pt x="373" y="366"/>
                    </a:lnTo>
                    <a:lnTo>
                      <a:pt x="373" y="372"/>
                    </a:lnTo>
                    <a:lnTo>
                      <a:pt x="373" y="384"/>
                    </a:lnTo>
                    <a:lnTo>
                      <a:pt x="379" y="390"/>
                    </a:lnTo>
                    <a:lnTo>
                      <a:pt x="379" y="396"/>
                    </a:lnTo>
                    <a:lnTo>
                      <a:pt x="379" y="402"/>
                    </a:lnTo>
                    <a:lnTo>
                      <a:pt x="379" y="408"/>
                    </a:lnTo>
                    <a:lnTo>
                      <a:pt x="379" y="414"/>
                    </a:lnTo>
                    <a:lnTo>
                      <a:pt x="385" y="414"/>
                    </a:lnTo>
                    <a:lnTo>
                      <a:pt x="385" y="420"/>
                    </a:lnTo>
                    <a:lnTo>
                      <a:pt x="379" y="420"/>
                    </a:lnTo>
                    <a:lnTo>
                      <a:pt x="373" y="420"/>
                    </a:lnTo>
                    <a:lnTo>
                      <a:pt x="367" y="414"/>
                    </a:lnTo>
                    <a:lnTo>
                      <a:pt x="361" y="414"/>
                    </a:lnTo>
                    <a:lnTo>
                      <a:pt x="355" y="408"/>
                    </a:lnTo>
                    <a:lnTo>
                      <a:pt x="348" y="408"/>
                    </a:lnTo>
                    <a:lnTo>
                      <a:pt x="342" y="408"/>
                    </a:lnTo>
                    <a:lnTo>
                      <a:pt x="330" y="402"/>
                    </a:lnTo>
                    <a:lnTo>
                      <a:pt x="324" y="396"/>
                    </a:lnTo>
                    <a:lnTo>
                      <a:pt x="318" y="396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294" y="390"/>
                    </a:lnTo>
                    <a:lnTo>
                      <a:pt x="288" y="384"/>
                    </a:lnTo>
                    <a:lnTo>
                      <a:pt x="276" y="378"/>
                    </a:lnTo>
                    <a:lnTo>
                      <a:pt x="270" y="378"/>
                    </a:lnTo>
                    <a:lnTo>
                      <a:pt x="258" y="372"/>
                    </a:lnTo>
                    <a:lnTo>
                      <a:pt x="252" y="366"/>
                    </a:lnTo>
                    <a:lnTo>
                      <a:pt x="246" y="366"/>
                    </a:lnTo>
                    <a:lnTo>
                      <a:pt x="240" y="366"/>
                    </a:lnTo>
                    <a:lnTo>
                      <a:pt x="234" y="366"/>
                    </a:lnTo>
                    <a:lnTo>
                      <a:pt x="228" y="360"/>
                    </a:lnTo>
                    <a:lnTo>
                      <a:pt x="222" y="360"/>
                    </a:lnTo>
                    <a:lnTo>
                      <a:pt x="216" y="360"/>
                    </a:lnTo>
                    <a:lnTo>
                      <a:pt x="210" y="360"/>
                    </a:lnTo>
                    <a:lnTo>
                      <a:pt x="198" y="354"/>
                    </a:lnTo>
                    <a:lnTo>
                      <a:pt x="192" y="354"/>
                    </a:lnTo>
                    <a:lnTo>
                      <a:pt x="180" y="354"/>
                    </a:lnTo>
                    <a:lnTo>
                      <a:pt x="168" y="348"/>
                    </a:lnTo>
                    <a:lnTo>
                      <a:pt x="162" y="348"/>
                    </a:lnTo>
                    <a:lnTo>
                      <a:pt x="150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0" y="348"/>
                    </a:lnTo>
                    <a:lnTo>
                      <a:pt x="96" y="354"/>
                    </a:lnTo>
                    <a:lnTo>
                      <a:pt x="84" y="354"/>
                    </a:lnTo>
                    <a:lnTo>
                      <a:pt x="72" y="360"/>
                    </a:lnTo>
                    <a:lnTo>
                      <a:pt x="48" y="372"/>
                    </a:lnTo>
                    <a:lnTo>
                      <a:pt x="36" y="372"/>
                    </a:lnTo>
                    <a:lnTo>
                      <a:pt x="30" y="378"/>
                    </a:lnTo>
                    <a:lnTo>
                      <a:pt x="24" y="384"/>
                    </a:lnTo>
                    <a:lnTo>
                      <a:pt x="12" y="390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12" y="372"/>
                    </a:lnTo>
                    <a:lnTo>
                      <a:pt x="12" y="366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12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8" y="240"/>
                    </a:lnTo>
                    <a:lnTo>
                      <a:pt x="24" y="240"/>
                    </a:lnTo>
                    <a:lnTo>
                      <a:pt x="36" y="240"/>
                    </a:lnTo>
                    <a:lnTo>
                      <a:pt x="42" y="240"/>
                    </a:lnTo>
                    <a:lnTo>
                      <a:pt x="48" y="240"/>
                    </a:lnTo>
                    <a:lnTo>
                      <a:pt x="60" y="240"/>
                    </a:lnTo>
                    <a:lnTo>
                      <a:pt x="72" y="234"/>
                    </a:lnTo>
                    <a:lnTo>
                      <a:pt x="90" y="234"/>
                    </a:lnTo>
                    <a:lnTo>
                      <a:pt x="102" y="234"/>
                    </a:lnTo>
                    <a:lnTo>
                      <a:pt x="108" y="228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44" y="198"/>
                    </a:lnTo>
                    <a:lnTo>
                      <a:pt x="144" y="192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6" y="168"/>
                    </a:lnTo>
                    <a:lnTo>
                      <a:pt x="162" y="156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20"/>
                    </a:lnTo>
                    <a:lnTo>
                      <a:pt x="168" y="72"/>
                    </a:lnTo>
                    <a:lnTo>
                      <a:pt x="174" y="60"/>
                    </a:lnTo>
                    <a:lnTo>
                      <a:pt x="192" y="24"/>
                    </a:lnTo>
                    <a:lnTo>
                      <a:pt x="210" y="18"/>
                    </a:lnTo>
                    <a:lnTo>
                      <a:pt x="216" y="24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76" y="12"/>
                    </a:lnTo>
                    <a:lnTo>
                      <a:pt x="276" y="18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306" y="6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7" name="Freeform 30">
                <a:extLst>
                  <a:ext uri="{FF2B5EF4-FFF2-40B4-BE49-F238E27FC236}">
                    <a16:creationId xmlns:a16="http://schemas.microsoft.com/office/drawing/2014/main" id="{0E86B40D-97DF-4795-BF5C-BB76906D79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4502" y="3275965"/>
                <a:ext cx="3261946" cy="2740343"/>
              </a:xfrm>
              <a:custGeom>
                <a:avLst/>
                <a:gdLst>
                  <a:gd name="T0" fmla="*/ 2147483647 w 978"/>
                  <a:gd name="T1" fmla="*/ 2147483647 h 822"/>
                  <a:gd name="T2" fmla="*/ 2147483647 w 978"/>
                  <a:gd name="T3" fmla="*/ 2147483647 h 822"/>
                  <a:gd name="T4" fmla="*/ 2147483647 w 978"/>
                  <a:gd name="T5" fmla="*/ 2147483647 h 822"/>
                  <a:gd name="T6" fmla="*/ 2147483647 w 978"/>
                  <a:gd name="T7" fmla="*/ 2147483647 h 822"/>
                  <a:gd name="T8" fmla="*/ 2147483647 w 978"/>
                  <a:gd name="T9" fmla="*/ 2147483647 h 822"/>
                  <a:gd name="T10" fmla="*/ 2147483647 w 978"/>
                  <a:gd name="T11" fmla="*/ 2147483647 h 822"/>
                  <a:gd name="T12" fmla="*/ 2147483647 w 978"/>
                  <a:gd name="T13" fmla="*/ 2147483647 h 822"/>
                  <a:gd name="T14" fmla="*/ 2147483647 w 978"/>
                  <a:gd name="T15" fmla="*/ 2147483647 h 822"/>
                  <a:gd name="T16" fmla="*/ 2078253030 w 978"/>
                  <a:gd name="T17" fmla="*/ 2147483647 h 822"/>
                  <a:gd name="T18" fmla="*/ 1079094408 w 978"/>
                  <a:gd name="T19" fmla="*/ 2147483647 h 822"/>
                  <a:gd name="T20" fmla="*/ 719396272 w 978"/>
                  <a:gd name="T21" fmla="*/ 2147483647 h 822"/>
                  <a:gd name="T22" fmla="*/ 599495173 w 978"/>
                  <a:gd name="T23" fmla="*/ 2075350393 h 822"/>
                  <a:gd name="T24" fmla="*/ 359698136 w 978"/>
                  <a:gd name="T25" fmla="*/ 1905238612 h 822"/>
                  <a:gd name="T26" fmla="*/ 239799618 w 978"/>
                  <a:gd name="T27" fmla="*/ 1905238612 h 822"/>
                  <a:gd name="T28" fmla="*/ 0 w 978"/>
                  <a:gd name="T29" fmla="*/ 1633061667 h 822"/>
                  <a:gd name="T30" fmla="*/ 439631342 w 978"/>
                  <a:gd name="T31" fmla="*/ 1054686851 h 822"/>
                  <a:gd name="T32" fmla="*/ 239799618 w 978"/>
                  <a:gd name="T33" fmla="*/ 408265417 h 822"/>
                  <a:gd name="T34" fmla="*/ 1198992927 w 978"/>
                  <a:gd name="T35" fmla="*/ 578377198 h 822"/>
                  <a:gd name="T36" fmla="*/ 1718554894 w 978"/>
                  <a:gd name="T37" fmla="*/ 680442361 h 822"/>
                  <a:gd name="T38" fmla="*/ 1918389199 w 978"/>
                  <a:gd name="T39" fmla="*/ 1054686851 h 822"/>
                  <a:gd name="T40" fmla="*/ 1678589581 w 978"/>
                  <a:gd name="T41" fmla="*/ 1701105903 h 822"/>
                  <a:gd name="T42" fmla="*/ 1918389199 w 978"/>
                  <a:gd name="T43" fmla="*/ 1633061667 h 822"/>
                  <a:gd name="T44" fmla="*/ 2118220923 w 978"/>
                  <a:gd name="T45" fmla="*/ 1224796250 h 822"/>
                  <a:gd name="T46" fmla="*/ 2147483647 w 978"/>
                  <a:gd name="T47" fmla="*/ 1020663542 h 822"/>
                  <a:gd name="T48" fmla="*/ 2147483647 w 978"/>
                  <a:gd name="T49" fmla="*/ 952619306 h 822"/>
                  <a:gd name="T50" fmla="*/ 2147483647 w 978"/>
                  <a:gd name="T51" fmla="*/ 646421434 h 822"/>
                  <a:gd name="T52" fmla="*/ 2147483647 w 978"/>
                  <a:gd name="T53" fmla="*/ 408265417 h 822"/>
                  <a:gd name="T54" fmla="*/ 1998319824 w 978"/>
                  <a:gd name="T55" fmla="*/ 136088472 h 822"/>
                  <a:gd name="T56" fmla="*/ 2147483647 w 978"/>
                  <a:gd name="T57" fmla="*/ 34023309 h 822"/>
                  <a:gd name="T58" fmla="*/ 2147483647 w 978"/>
                  <a:gd name="T59" fmla="*/ 170111781 h 822"/>
                  <a:gd name="T60" fmla="*/ 2147483647 w 978"/>
                  <a:gd name="T61" fmla="*/ 170111781 h 822"/>
                  <a:gd name="T62" fmla="*/ 2147483647 w 978"/>
                  <a:gd name="T63" fmla="*/ 68044236 h 822"/>
                  <a:gd name="T64" fmla="*/ 2147483647 w 978"/>
                  <a:gd name="T65" fmla="*/ 102067545 h 822"/>
                  <a:gd name="T66" fmla="*/ 2147483647 w 978"/>
                  <a:gd name="T67" fmla="*/ 204132708 h 822"/>
                  <a:gd name="T68" fmla="*/ 2147483647 w 978"/>
                  <a:gd name="T69" fmla="*/ 578377198 h 822"/>
                  <a:gd name="T70" fmla="*/ 2147483647 w 978"/>
                  <a:gd name="T71" fmla="*/ 578377198 h 822"/>
                  <a:gd name="T72" fmla="*/ 2147483647 w 978"/>
                  <a:gd name="T73" fmla="*/ 374244489 h 822"/>
                  <a:gd name="T74" fmla="*/ 2147483647 w 978"/>
                  <a:gd name="T75" fmla="*/ 612398125 h 822"/>
                  <a:gd name="T76" fmla="*/ 2147483647 w 978"/>
                  <a:gd name="T77" fmla="*/ 782509906 h 822"/>
                  <a:gd name="T78" fmla="*/ 2147483647 w 978"/>
                  <a:gd name="T79" fmla="*/ 918598378 h 822"/>
                  <a:gd name="T80" fmla="*/ 2147483647 w 978"/>
                  <a:gd name="T81" fmla="*/ 1054686851 h 822"/>
                  <a:gd name="T82" fmla="*/ 2147483647 w 978"/>
                  <a:gd name="T83" fmla="*/ 1326863795 h 822"/>
                  <a:gd name="T84" fmla="*/ 2147483647 w 978"/>
                  <a:gd name="T85" fmla="*/ 1462952267 h 822"/>
                  <a:gd name="T86" fmla="*/ 2147483647 w 978"/>
                  <a:gd name="T87" fmla="*/ 1292840486 h 822"/>
                  <a:gd name="T88" fmla="*/ 2147483647 w 978"/>
                  <a:gd name="T89" fmla="*/ 1122731087 h 822"/>
                  <a:gd name="T90" fmla="*/ 2147483647 w 978"/>
                  <a:gd name="T91" fmla="*/ 1224796250 h 822"/>
                  <a:gd name="T92" fmla="*/ 2147483647 w 978"/>
                  <a:gd name="T93" fmla="*/ 1156752014 h 822"/>
                  <a:gd name="T94" fmla="*/ 2147483647 w 978"/>
                  <a:gd name="T95" fmla="*/ 1088707778 h 822"/>
                  <a:gd name="T96" fmla="*/ 2147483647 w 978"/>
                  <a:gd name="T97" fmla="*/ 1190775323 h 822"/>
                  <a:gd name="T98" fmla="*/ 2147483647 w 978"/>
                  <a:gd name="T99" fmla="*/ 1258819559 h 822"/>
                  <a:gd name="T100" fmla="*/ 2147483647 w 978"/>
                  <a:gd name="T101" fmla="*/ 1496973195 h 822"/>
                  <a:gd name="T102" fmla="*/ 2147483647 w 978"/>
                  <a:gd name="T103" fmla="*/ 1599040740 h 822"/>
                  <a:gd name="T104" fmla="*/ 2147483647 w 978"/>
                  <a:gd name="T105" fmla="*/ 1735129212 h 822"/>
                  <a:gd name="T106" fmla="*/ 2147483647 w 978"/>
                  <a:gd name="T107" fmla="*/ 1905238612 h 822"/>
                  <a:gd name="T108" fmla="*/ 2147483647 w 978"/>
                  <a:gd name="T109" fmla="*/ 1973282848 h 822"/>
                  <a:gd name="T110" fmla="*/ 2147483647 w 978"/>
                  <a:gd name="T111" fmla="*/ 2041327084 h 822"/>
                  <a:gd name="T112" fmla="*/ 2147483647 w 978"/>
                  <a:gd name="T113" fmla="*/ 2147483647 h 822"/>
                  <a:gd name="T114" fmla="*/ 2147483647 w 978"/>
                  <a:gd name="T115" fmla="*/ 2147483647 h 822"/>
                  <a:gd name="T116" fmla="*/ 2147483647 w 978"/>
                  <a:gd name="T117" fmla="*/ 2147483647 h 822"/>
                  <a:gd name="T118" fmla="*/ 2147483647 w 978"/>
                  <a:gd name="T119" fmla="*/ 2147483647 h 822"/>
                  <a:gd name="T120" fmla="*/ 2147483647 w 978"/>
                  <a:gd name="T121" fmla="*/ 2147483647 h 822"/>
                  <a:gd name="T122" fmla="*/ 2147483647 w 978"/>
                  <a:gd name="T123" fmla="*/ 2147483647 h 82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78" h="822">
                    <a:moveTo>
                      <a:pt x="948" y="522"/>
                    </a:moveTo>
                    <a:lnTo>
                      <a:pt x="948" y="522"/>
                    </a:lnTo>
                    <a:lnTo>
                      <a:pt x="954" y="522"/>
                    </a:lnTo>
                    <a:lnTo>
                      <a:pt x="960" y="516"/>
                    </a:lnTo>
                    <a:lnTo>
                      <a:pt x="960" y="522"/>
                    </a:lnTo>
                    <a:lnTo>
                      <a:pt x="966" y="522"/>
                    </a:lnTo>
                    <a:lnTo>
                      <a:pt x="966" y="516"/>
                    </a:lnTo>
                    <a:lnTo>
                      <a:pt x="972" y="516"/>
                    </a:lnTo>
                    <a:lnTo>
                      <a:pt x="972" y="522"/>
                    </a:lnTo>
                    <a:lnTo>
                      <a:pt x="978" y="522"/>
                    </a:lnTo>
                    <a:lnTo>
                      <a:pt x="942" y="570"/>
                    </a:lnTo>
                    <a:lnTo>
                      <a:pt x="936" y="576"/>
                    </a:lnTo>
                    <a:lnTo>
                      <a:pt x="936" y="582"/>
                    </a:lnTo>
                    <a:lnTo>
                      <a:pt x="918" y="576"/>
                    </a:lnTo>
                    <a:lnTo>
                      <a:pt x="888" y="546"/>
                    </a:lnTo>
                    <a:lnTo>
                      <a:pt x="882" y="546"/>
                    </a:lnTo>
                    <a:lnTo>
                      <a:pt x="822" y="546"/>
                    </a:lnTo>
                    <a:lnTo>
                      <a:pt x="822" y="570"/>
                    </a:lnTo>
                    <a:lnTo>
                      <a:pt x="822" y="612"/>
                    </a:lnTo>
                    <a:lnTo>
                      <a:pt x="822" y="750"/>
                    </a:lnTo>
                    <a:lnTo>
                      <a:pt x="834" y="750"/>
                    </a:lnTo>
                    <a:lnTo>
                      <a:pt x="834" y="756"/>
                    </a:lnTo>
                    <a:lnTo>
                      <a:pt x="834" y="762"/>
                    </a:lnTo>
                    <a:lnTo>
                      <a:pt x="834" y="768"/>
                    </a:lnTo>
                    <a:lnTo>
                      <a:pt x="834" y="774"/>
                    </a:lnTo>
                    <a:lnTo>
                      <a:pt x="828" y="780"/>
                    </a:lnTo>
                    <a:lnTo>
                      <a:pt x="822" y="786"/>
                    </a:lnTo>
                    <a:lnTo>
                      <a:pt x="816" y="786"/>
                    </a:lnTo>
                    <a:lnTo>
                      <a:pt x="816" y="792"/>
                    </a:lnTo>
                    <a:lnTo>
                      <a:pt x="816" y="798"/>
                    </a:lnTo>
                    <a:lnTo>
                      <a:pt x="816" y="804"/>
                    </a:lnTo>
                    <a:lnTo>
                      <a:pt x="810" y="804"/>
                    </a:lnTo>
                    <a:lnTo>
                      <a:pt x="810" y="798"/>
                    </a:lnTo>
                    <a:lnTo>
                      <a:pt x="804" y="798"/>
                    </a:lnTo>
                    <a:lnTo>
                      <a:pt x="804" y="804"/>
                    </a:lnTo>
                    <a:lnTo>
                      <a:pt x="804" y="810"/>
                    </a:lnTo>
                    <a:lnTo>
                      <a:pt x="804" y="816"/>
                    </a:lnTo>
                    <a:lnTo>
                      <a:pt x="798" y="822"/>
                    </a:lnTo>
                    <a:lnTo>
                      <a:pt x="798" y="816"/>
                    </a:lnTo>
                    <a:lnTo>
                      <a:pt x="792" y="816"/>
                    </a:lnTo>
                    <a:lnTo>
                      <a:pt x="792" y="810"/>
                    </a:lnTo>
                    <a:lnTo>
                      <a:pt x="786" y="804"/>
                    </a:lnTo>
                    <a:lnTo>
                      <a:pt x="780" y="798"/>
                    </a:lnTo>
                    <a:lnTo>
                      <a:pt x="780" y="792"/>
                    </a:lnTo>
                    <a:lnTo>
                      <a:pt x="774" y="792"/>
                    </a:lnTo>
                    <a:lnTo>
                      <a:pt x="774" y="786"/>
                    </a:lnTo>
                    <a:lnTo>
                      <a:pt x="768" y="786"/>
                    </a:lnTo>
                    <a:lnTo>
                      <a:pt x="768" y="780"/>
                    </a:lnTo>
                    <a:lnTo>
                      <a:pt x="762" y="774"/>
                    </a:lnTo>
                    <a:lnTo>
                      <a:pt x="756" y="774"/>
                    </a:lnTo>
                    <a:lnTo>
                      <a:pt x="750" y="768"/>
                    </a:lnTo>
                    <a:lnTo>
                      <a:pt x="750" y="762"/>
                    </a:lnTo>
                    <a:lnTo>
                      <a:pt x="744" y="762"/>
                    </a:lnTo>
                    <a:lnTo>
                      <a:pt x="738" y="756"/>
                    </a:lnTo>
                    <a:lnTo>
                      <a:pt x="738" y="750"/>
                    </a:lnTo>
                    <a:lnTo>
                      <a:pt x="732" y="744"/>
                    </a:lnTo>
                    <a:lnTo>
                      <a:pt x="732" y="738"/>
                    </a:lnTo>
                    <a:lnTo>
                      <a:pt x="732" y="726"/>
                    </a:lnTo>
                    <a:lnTo>
                      <a:pt x="726" y="720"/>
                    </a:lnTo>
                    <a:lnTo>
                      <a:pt x="726" y="714"/>
                    </a:lnTo>
                    <a:lnTo>
                      <a:pt x="720" y="708"/>
                    </a:lnTo>
                    <a:lnTo>
                      <a:pt x="720" y="702"/>
                    </a:lnTo>
                    <a:lnTo>
                      <a:pt x="714" y="702"/>
                    </a:lnTo>
                    <a:lnTo>
                      <a:pt x="714" y="696"/>
                    </a:lnTo>
                    <a:lnTo>
                      <a:pt x="708" y="690"/>
                    </a:lnTo>
                    <a:lnTo>
                      <a:pt x="702" y="684"/>
                    </a:lnTo>
                    <a:lnTo>
                      <a:pt x="696" y="684"/>
                    </a:lnTo>
                    <a:lnTo>
                      <a:pt x="690" y="678"/>
                    </a:lnTo>
                    <a:lnTo>
                      <a:pt x="684" y="678"/>
                    </a:lnTo>
                    <a:lnTo>
                      <a:pt x="678" y="678"/>
                    </a:lnTo>
                    <a:lnTo>
                      <a:pt x="672" y="684"/>
                    </a:lnTo>
                    <a:lnTo>
                      <a:pt x="672" y="678"/>
                    </a:lnTo>
                    <a:lnTo>
                      <a:pt x="666" y="684"/>
                    </a:lnTo>
                    <a:lnTo>
                      <a:pt x="660" y="684"/>
                    </a:lnTo>
                    <a:lnTo>
                      <a:pt x="654" y="678"/>
                    </a:lnTo>
                    <a:lnTo>
                      <a:pt x="648" y="672"/>
                    </a:lnTo>
                    <a:lnTo>
                      <a:pt x="642" y="672"/>
                    </a:lnTo>
                    <a:lnTo>
                      <a:pt x="636" y="672"/>
                    </a:lnTo>
                    <a:lnTo>
                      <a:pt x="630" y="672"/>
                    </a:lnTo>
                    <a:lnTo>
                      <a:pt x="618" y="678"/>
                    </a:lnTo>
                    <a:lnTo>
                      <a:pt x="612" y="678"/>
                    </a:lnTo>
                    <a:lnTo>
                      <a:pt x="606" y="678"/>
                    </a:lnTo>
                    <a:lnTo>
                      <a:pt x="600" y="678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76" y="678"/>
                    </a:lnTo>
                    <a:lnTo>
                      <a:pt x="570" y="678"/>
                    </a:lnTo>
                    <a:lnTo>
                      <a:pt x="564" y="678"/>
                    </a:lnTo>
                    <a:lnTo>
                      <a:pt x="558" y="672"/>
                    </a:lnTo>
                    <a:lnTo>
                      <a:pt x="552" y="666"/>
                    </a:lnTo>
                    <a:lnTo>
                      <a:pt x="552" y="660"/>
                    </a:lnTo>
                    <a:lnTo>
                      <a:pt x="546" y="654"/>
                    </a:lnTo>
                    <a:lnTo>
                      <a:pt x="540" y="654"/>
                    </a:lnTo>
                    <a:lnTo>
                      <a:pt x="534" y="654"/>
                    </a:lnTo>
                    <a:lnTo>
                      <a:pt x="528" y="654"/>
                    </a:lnTo>
                    <a:lnTo>
                      <a:pt x="522" y="648"/>
                    </a:lnTo>
                    <a:lnTo>
                      <a:pt x="516" y="642"/>
                    </a:lnTo>
                    <a:lnTo>
                      <a:pt x="510" y="642"/>
                    </a:lnTo>
                    <a:lnTo>
                      <a:pt x="510" y="636"/>
                    </a:lnTo>
                    <a:lnTo>
                      <a:pt x="504" y="636"/>
                    </a:lnTo>
                    <a:lnTo>
                      <a:pt x="504" y="630"/>
                    </a:lnTo>
                    <a:lnTo>
                      <a:pt x="498" y="630"/>
                    </a:lnTo>
                    <a:lnTo>
                      <a:pt x="492" y="630"/>
                    </a:lnTo>
                    <a:lnTo>
                      <a:pt x="486" y="624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68" y="618"/>
                    </a:lnTo>
                    <a:lnTo>
                      <a:pt x="462" y="618"/>
                    </a:lnTo>
                    <a:lnTo>
                      <a:pt x="456" y="612"/>
                    </a:lnTo>
                    <a:lnTo>
                      <a:pt x="450" y="612"/>
                    </a:lnTo>
                    <a:lnTo>
                      <a:pt x="444" y="612"/>
                    </a:lnTo>
                    <a:lnTo>
                      <a:pt x="438" y="612"/>
                    </a:lnTo>
                    <a:lnTo>
                      <a:pt x="432" y="606"/>
                    </a:lnTo>
                    <a:lnTo>
                      <a:pt x="426" y="606"/>
                    </a:lnTo>
                    <a:lnTo>
                      <a:pt x="420" y="606"/>
                    </a:lnTo>
                    <a:lnTo>
                      <a:pt x="414" y="600"/>
                    </a:lnTo>
                    <a:lnTo>
                      <a:pt x="408" y="588"/>
                    </a:lnTo>
                    <a:lnTo>
                      <a:pt x="402" y="588"/>
                    </a:lnTo>
                    <a:lnTo>
                      <a:pt x="396" y="582"/>
                    </a:lnTo>
                    <a:lnTo>
                      <a:pt x="390" y="576"/>
                    </a:lnTo>
                    <a:lnTo>
                      <a:pt x="384" y="576"/>
                    </a:lnTo>
                    <a:lnTo>
                      <a:pt x="378" y="570"/>
                    </a:lnTo>
                    <a:lnTo>
                      <a:pt x="378" y="564"/>
                    </a:lnTo>
                    <a:lnTo>
                      <a:pt x="372" y="564"/>
                    </a:lnTo>
                    <a:lnTo>
                      <a:pt x="366" y="558"/>
                    </a:lnTo>
                    <a:lnTo>
                      <a:pt x="360" y="558"/>
                    </a:lnTo>
                    <a:lnTo>
                      <a:pt x="354" y="564"/>
                    </a:lnTo>
                    <a:lnTo>
                      <a:pt x="348" y="564"/>
                    </a:lnTo>
                    <a:lnTo>
                      <a:pt x="342" y="570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24" y="576"/>
                    </a:lnTo>
                    <a:lnTo>
                      <a:pt x="318" y="576"/>
                    </a:lnTo>
                    <a:lnTo>
                      <a:pt x="312" y="576"/>
                    </a:lnTo>
                    <a:lnTo>
                      <a:pt x="306" y="576"/>
                    </a:lnTo>
                    <a:lnTo>
                      <a:pt x="300" y="576"/>
                    </a:lnTo>
                    <a:lnTo>
                      <a:pt x="300" y="564"/>
                    </a:lnTo>
                    <a:lnTo>
                      <a:pt x="300" y="558"/>
                    </a:lnTo>
                    <a:lnTo>
                      <a:pt x="300" y="546"/>
                    </a:lnTo>
                    <a:lnTo>
                      <a:pt x="294" y="546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0" y="534"/>
                    </a:lnTo>
                    <a:lnTo>
                      <a:pt x="264" y="528"/>
                    </a:lnTo>
                    <a:lnTo>
                      <a:pt x="264" y="522"/>
                    </a:lnTo>
                    <a:lnTo>
                      <a:pt x="252" y="510"/>
                    </a:lnTo>
                    <a:lnTo>
                      <a:pt x="234" y="498"/>
                    </a:lnTo>
                    <a:lnTo>
                      <a:pt x="222" y="480"/>
                    </a:lnTo>
                    <a:lnTo>
                      <a:pt x="204" y="468"/>
                    </a:lnTo>
                    <a:lnTo>
                      <a:pt x="198" y="462"/>
                    </a:lnTo>
                    <a:lnTo>
                      <a:pt x="180" y="432"/>
                    </a:lnTo>
                    <a:lnTo>
                      <a:pt x="162" y="414"/>
                    </a:lnTo>
                    <a:lnTo>
                      <a:pt x="150" y="402"/>
                    </a:lnTo>
                    <a:lnTo>
                      <a:pt x="144" y="390"/>
                    </a:lnTo>
                    <a:lnTo>
                      <a:pt x="138" y="396"/>
                    </a:lnTo>
                    <a:lnTo>
                      <a:pt x="138" y="390"/>
                    </a:lnTo>
                    <a:lnTo>
                      <a:pt x="138" y="384"/>
                    </a:lnTo>
                    <a:lnTo>
                      <a:pt x="132" y="390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90"/>
                    </a:lnTo>
                    <a:lnTo>
                      <a:pt x="114" y="390"/>
                    </a:lnTo>
                    <a:lnTo>
                      <a:pt x="108" y="390"/>
                    </a:lnTo>
                    <a:lnTo>
                      <a:pt x="108" y="384"/>
                    </a:lnTo>
                    <a:lnTo>
                      <a:pt x="108" y="378"/>
                    </a:lnTo>
                    <a:lnTo>
                      <a:pt x="102" y="384"/>
                    </a:lnTo>
                    <a:lnTo>
                      <a:pt x="102" y="378"/>
                    </a:lnTo>
                    <a:lnTo>
                      <a:pt x="96" y="378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6" y="372"/>
                    </a:lnTo>
                    <a:lnTo>
                      <a:pt x="96" y="366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6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8" y="354"/>
                    </a:lnTo>
                    <a:lnTo>
                      <a:pt x="84" y="348"/>
                    </a:lnTo>
                    <a:lnTo>
                      <a:pt x="78" y="348"/>
                    </a:lnTo>
                    <a:lnTo>
                      <a:pt x="72" y="342"/>
                    </a:lnTo>
                    <a:lnTo>
                      <a:pt x="66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42"/>
                    </a:lnTo>
                    <a:lnTo>
                      <a:pt x="48" y="342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8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6" y="330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30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52"/>
                    </a:lnTo>
                    <a:lnTo>
                      <a:pt x="54" y="252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16"/>
                    </a:lnTo>
                    <a:lnTo>
                      <a:pt x="66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6" y="186"/>
                    </a:lnTo>
                    <a:lnTo>
                      <a:pt x="66" y="180"/>
                    </a:lnTo>
                    <a:lnTo>
                      <a:pt x="66" y="174"/>
                    </a:lnTo>
                    <a:lnTo>
                      <a:pt x="54" y="168"/>
                    </a:lnTo>
                    <a:lnTo>
                      <a:pt x="48" y="162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78" y="84"/>
                    </a:lnTo>
                    <a:lnTo>
                      <a:pt x="90" y="90"/>
                    </a:lnTo>
                    <a:lnTo>
                      <a:pt x="102" y="96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74" y="102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204" y="126"/>
                    </a:lnTo>
                    <a:lnTo>
                      <a:pt x="210" y="126"/>
                    </a:lnTo>
                    <a:lnTo>
                      <a:pt x="216" y="126"/>
                    </a:lnTo>
                    <a:lnTo>
                      <a:pt x="222" y="126"/>
                    </a:lnTo>
                    <a:lnTo>
                      <a:pt x="228" y="126"/>
                    </a:lnTo>
                    <a:lnTo>
                      <a:pt x="234" y="120"/>
                    </a:lnTo>
                    <a:lnTo>
                      <a:pt x="240" y="120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70" y="120"/>
                    </a:lnTo>
                    <a:lnTo>
                      <a:pt x="270" y="114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20"/>
                    </a:lnTo>
                    <a:lnTo>
                      <a:pt x="294" y="126"/>
                    </a:lnTo>
                    <a:lnTo>
                      <a:pt x="300" y="132"/>
                    </a:lnTo>
                    <a:lnTo>
                      <a:pt x="294" y="138"/>
                    </a:lnTo>
                    <a:lnTo>
                      <a:pt x="294" y="144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8" y="174"/>
                    </a:lnTo>
                    <a:lnTo>
                      <a:pt x="288" y="180"/>
                    </a:lnTo>
                    <a:lnTo>
                      <a:pt x="288" y="186"/>
                    </a:lnTo>
                    <a:lnTo>
                      <a:pt x="282" y="192"/>
                    </a:lnTo>
                    <a:lnTo>
                      <a:pt x="276" y="198"/>
                    </a:lnTo>
                    <a:lnTo>
                      <a:pt x="270" y="204"/>
                    </a:lnTo>
                    <a:lnTo>
                      <a:pt x="264" y="210"/>
                    </a:lnTo>
                    <a:lnTo>
                      <a:pt x="258" y="210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34" y="222"/>
                    </a:lnTo>
                    <a:lnTo>
                      <a:pt x="234" y="234"/>
                    </a:lnTo>
                    <a:lnTo>
                      <a:pt x="228" y="246"/>
                    </a:lnTo>
                    <a:lnTo>
                      <a:pt x="234" y="258"/>
                    </a:lnTo>
                    <a:lnTo>
                      <a:pt x="228" y="270"/>
                    </a:lnTo>
                    <a:lnTo>
                      <a:pt x="234" y="276"/>
                    </a:lnTo>
                    <a:lnTo>
                      <a:pt x="240" y="276"/>
                    </a:lnTo>
                    <a:lnTo>
                      <a:pt x="246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52" y="300"/>
                    </a:lnTo>
                    <a:lnTo>
                      <a:pt x="246" y="306"/>
                    </a:lnTo>
                    <a:lnTo>
                      <a:pt x="240" y="318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8" y="324"/>
                    </a:lnTo>
                    <a:lnTo>
                      <a:pt x="264" y="318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76" y="300"/>
                    </a:lnTo>
                    <a:lnTo>
                      <a:pt x="282" y="294"/>
                    </a:lnTo>
                    <a:lnTo>
                      <a:pt x="288" y="294"/>
                    </a:lnTo>
                    <a:lnTo>
                      <a:pt x="288" y="288"/>
                    </a:lnTo>
                    <a:lnTo>
                      <a:pt x="288" y="282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300" y="276"/>
                    </a:lnTo>
                    <a:lnTo>
                      <a:pt x="306" y="282"/>
                    </a:lnTo>
                    <a:lnTo>
                      <a:pt x="312" y="282"/>
                    </a:lnTo>
                    <a:lnTo>
                      <a:pt x="318" y="276"/>
                    </a:lnTo>
                    <a:lnTo>
                      <a:pt x="318" y="270"/>
                    </a:lnTo>
                    <a:lnTo>
                      <a:pt x="324" y="264"/>
                    </a:lnTo>
                    <a:lnTo>
                      <a:pt x="324" y="258"/>
                    </a:lnTo>
                    <a:lnTo>
                      <a:pt x="324" y="246"/>
                    </a:lnTo>
                    <a:lnTo>
                      <a:pt x="324" y="240"/>
                    </a:lnTo>
                    <a:lnTo>
                      <a:pt x="324" y="234"/>
                    </a:lnTo>
                    <a:lnTo>
                      <a:pt x="318" y="228"/>
                    </a:lnTo>
                    <a:lnTo>
                      <a:pt x="318" y="222"/>
                    </a:lnTo>
                    <a:lnTo>
                      <a:pt x="318" y="216"/>
                    </a:lnTo>
                    <a:lnTo>
                      <a:pt x="318" y="210"/>
                    </a:lnTo>
                    <a:lnTo>
                      <a:pt x="318" y="204"/>
                    </a:lnTo>
                    <a:lnTo>
                      <a:pt x="318" y="198"/>
                    </a:lnTo>
                    <a:lnTo>
                      <a:pt x="312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18" y="180"/>
                    </a:lnTo>
                    <a:lnTo>
                      <a:pt x="312" y="180"/>
                    </a:lnTo>
                    <a:lnTo>
                      <a:pt x="312" y="174"/>
                    </a:lnTo>
                    <a:lnTo>
                      <a:pt x="318" y="174"/>
                    </a:lnTo>
                    <a:lnTo>
                      <a:pt x="324" y="174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80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74"/>
                    </a:lnTo>
                    <a:lnTo>
                      <a:pt x="354" y="174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6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2" y="168"/>
                    </a:lnTo>
                    <a:lnTo>
                      <a:pt x="378" y="168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90" y="162"/>
                    </a:lnTo>
                    <a:lnTo>
                      <a:pt x="390" y="156"/>
                    </a:lnTo>
                    <a:lnTo>
                      <a:pt x="390" y="150"/>
                    </a:lnTo>
                    <a:lnTo>
                      <a:pt x="384" y="144"/>
                    </a:lnTo>
                    <a:lnTo>
                      <a:pt x="378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26"/>
                    </a:lnTo>
                    <a:lnTo>
                      <a:pt x="378" y="126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2" y="84"/>
                    </a:lnTo>
                    <a:lnTo>
                      <a:pt x="366" y="84"/>
                    </a:lnTo>
                    <a:lnTo>
                      <a:pt x="360" y="84"/>
                    </a:lnTo>
                    <a:lnTo>
                      <a:pt x="360" y="78"/>
                    </a:lnTo>
                    <a:lnTo>
                      <a:pt x="354" y="78"/>
                    </a:lnTo>
                    <a:lnTo>
                      <a:pt x="348" y="78"/>
                    </a:lnTo>
                    <a:lnTo>
                      <a:pt x="342" y="78"/>
                    </a:lnTo>
                    <a:lnTo>
                      <a:pt x="336" y="78"/>
                    </a:lnTo>
                    <a:lnTo>
                      <a:pt x="330" y="72"/>
                    </a:lnTo>
                    <a:lnTo>
                      <a:pt x="324" y="72"/>
                    </a:lnTo>
                    <a:lnTo>
                      <a:pt x="318" y="66"/>
                    </a:lnTo>
                    <a:lnTo>
                      <a:pt x="312" y="72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300" y="60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0" y="24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30"/>
                    </a:lnTo>
                    <a:lnTo>
                      <a:pt x="366" y="36"/>
                    </a:lnTo>
                    <a:lnTo>
                      <a:pt x="372" y="30"/>
                    </a:lnTo>
                    <a:lnTo>
                      <a:pt x="378" y="30"/>
                    </a:lnTo>
                    <a:lnTo>
                      <a:pt x="378" y="36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84" y="42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0" y="18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0" y="30"/>
                    </a:lnTo>
                    <a:lnTo>
                      <a:pt x="426" y="30"/>
                    </a:lnTo>
                    <a:lnTo>
                      <a:pt x="426" y="24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0" y="12"/>
                    </a:lnTo>
                    <a:lnTo>
                      <a:pt x="450" y="18"/>
                    </a:lnTo>
                    <a:lnTo>
                      <a:pt x="456" y="24"/>
                    </a:lnTo>
                    <a:lnTo>
                      <a:pt x="456" y="30"/>
                    </a:lnTo>
                    <a:lnTo>
                      <a:pt x="456" y="36"/>
                    </a:lnTo>
                    <a:lnTo>
                      <a:pt x="456" y="42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54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74" y="60"/>
                    </a:lnTo>
                    <a:lnTo>
                      <a:pt x="480" y="60"/>
                    </a:lnTo>
                    <a:lnTo>
                      <a:pt x="480" y="66"/>
                    </a:lnTo>
                    <a:lnTo>
                      <a:pt x="480" y="72"/>
                    </a:lnTo>
                    <a:lnTo>
                      <a:pt x="474" y="72"/>
                    </a:lnTo>
                    <a:lnTo>
                      <a:pt x="474" y="78"/>
                    </a:lnTo>
                    <a:lnTo>
                      <a:pt x="474" y="84"/>
                    </a:lnTo>
                    <a:lnTo>
                      <a:pt x="474" y="90"/>
                    </a:lnTo>
                    <a:lnTo>
                      <a:pt x="474" y="96"/>
                    </a:lnTo>
                    <a:lnTo>
                      <a:pt x="474" y="102"/>
                    </a:lnTo>
                    <a:lnTo>
                      <a:pt x="480" y="108"/>
                    </a:lnTo>
                    <a:lnTo>
                      <a:pt x="486" y="108"/>
                    </a:lnTo>
                    <a:lnTo>
                      <a:pt x="492" y="108"/>
                    </a:lnTo>
                    <a:lnTo>
                      <a:pt x="498" y="108"/>
                    </a:lnTo>
                    <a:lnTo>
                      <a:pt x="510" y="108"/>
                    </a:lnTo>
                    <a:lnTo>
                      <a:pt x="516" y="108"/>
                    </a:lnTo>
                    <a:lnTo>
                      <a:pt x="522" y="108"/>
                    </a:lnTo>
                    <a:lnTo>
                      <a:pt x="528" y="108"/>
                    </a:lnTo>
                    <a:lnTo>
                      <a:pt x="534" y="108"/>
                    </a:lnTo>
                    <a:lnTo>
                      <a:pt x="540" y="102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58" y="90"/>
                    </a:lnTo>
                    <a:lnTo>
                      <a:pt x="564" y="90"/>
                    </a:lnTo>
                    <a:lnTo>
                      <a:pt x="570" y="90"/>
                    </a:lnTo>
                    <a:lnTo>
                      <a:pt x="570" y="84"/>
                    </a:lnTo>
                    <a:lnTo>
                      <a:pt x="576" y="84"/>
                    </a:lnTo>
                    <a:lnTo>
                      <a:pt x="582" y="84"/>
                    </a:lnTo>
                    <a:lnTo>
                      <a:pt x="588" y="84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78"/>
                    </a:lnTo>
                    <a:lnTo>
                      <a:pt x="606" y="78"/>
                    </a:lnTo>
                    <a:lnTo>
                      <a:pt x="606" y="72"/>
                    </a:lnTo>
                    <a:lnTo>
                      <a:pt x="612" y="66"/>
                    </a:lnTo>
                    <a:lnTo>
                      <a:pt x="618" y="60"/>
                    </a:lnTo>
                    <a:lnTo>
                      <a:pt x="624" y="60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0" y="78"/>
                    </a:lnTo>
                    <a:lnTo>
                      <a:pt x="630" y="84"/>
                    </a:lnTo>
                    <a:lnTo>
                      <a:pt x="636" y="90"/>
                    </a:lnTo>
                    <a:lnTo>
                      <a:pt x="642" y="90"/>
                    </a:lnTo>
                    <a:lnTo>
                      <a:pt x="642" y="96"/>
                    </a:lnTo>
                    <a:lnTo>
                      <a:pt x="648" y="96"/>
                    </a:lnTo>
                    <a:lnTo>
                      <a:pt x="654" y="102"/>
                    </a:lnTo>
                    <a:lnTo>
                      <a:pt x="654" y="108"/>
                    </a:lnTo>
                    <a:lnTo>
                      <a:pt x="660" y="108"/>
                    </a:lnTo>
                    <a:lnTo>
                      <a:pt x="660" y="114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0" y="138"/>
                    </a:lnTo>
                    <a:lnTo>
                      <a:pt x="654" y="138"/>
                    </a:lnTo>
                    <a:lnTo>
                      <a:pt x="648" y="138"/>
                    </a:lnTo>
                    <a:lnTo>
                      <a:pt x="654" y="138"/>
                    </a:lnTo>
                    <a:lnTo>
                      <a:pt x="654" y="144"/>
                    </a:lnTo>
                    <a:lnTo>
                      <a:pt x="648" y="144"/>
                    </a:lnTo>
                    <a:lnTo>
                      <a:pt x="648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48" y="168"/>
                    </a:lnTo>
                    <a:lnTo>
                      <a:pt x="648" y="174"/>
                    </a:lnTo>
                    <a:lnTo>
                      <a:pt x="642" y="174"/>
                    </a:lnTo>
                    <a:lnTo>
                      <a:pt x="648" y="174"/>
                    </a:lnTo>
                    <a:lnTo>
                      <a:pt x="648" y="180"/>
                    </a:lnTo>
                    <a:lnTo>
                      <a:pt x="654" y="180"/>
                    </a:lnTo>
                    <a:lnTo>
                      <a:pt x="654" y="186"/>
                    </a:lnTo>
                    <a:lnTo>
                      <a:pt x="654" y="192"/>
                    </a:lnTo>
                    <a:lnTo>
                      <a:pt x="648" y="198"/>
                    </a:lnTo>
                    <a:lnTo>
                      <a:pt x="648" y="204"/>
                    </a:lnTo>
                    <a:lnTo>
                      <a:pt x="654" y="204"/>
                    </a:lnTo>
                    <a:lnTo>
                      <a:pt x="654" y="210"/>
                    </a:lnTo>
                    <a:lnTo>
                      <a:pt x="654" y="216"/>
                    </a:lnTo>
                    <a:lnTo>
                      <a:pt x="648" y="216"/>
                    </a:lnTo>
                    <a:lnTo>
                      <a:pt x="642" y="216"/>
                    </a:lnTo>
                    <a:lnTo>
                      <a:pt x="642" y="222"/>
                    </a:lnTo>
                    <a:lnTo>
                      <a:pt x="642" y="234"/>
                    </a:lnTo>
                    <a:lnTo>
                      <a:pt x="648" y="234"/>
                    </a:lnTo>
                    <a:lnTo>
                      <a:pt x="648" y="240"/>
                    </a:lnTo>
                    <a:lnTo>
                      <a:pt x="654" y="234"/>
                    </a:lnTo>
                    <a:lnTo>
                      <a:pt x="654" y="240"/>
                    </a:lnTo>
                    <a:lnTo>
                      <a:pt x="660" y="240"/>
                    </a:lnTo>
                    <a:lnTo>
                      <a:pt x="660" y="246"/>
                    </a:lnTo>
                    <a:lnTo>
                      <a:pt x="660" y="252"/>
                    </a:lnTo>
                    <a:lnTo>
                      <a:pt x="660" y="258"/>
                    </a:lnTo>
                    <a:lnTo>
                      <a:pt x="666" y="258"/>
                    </a:lnTo>
                    <a:lnTo>
                      <a:pt x="672" y="258"/>
                    </a:lnTo>
                    <a:lnTo>
                      <a:pt x="678" y="252"/>
                    </a:lnTo>
                    <a:lnTo>
                      <a:pt x="678" y="246"/>
                    </a:lnTo>
                    <a:lnTo>
                      <a:pt x="684" y="246"/>
                    </a:lnTo>
                    <a:lnTo>
                      <a:pt x="684" y="240"/>
                    </a:lnTo>
                    <a:lnTo>
                      <a:pt x="690" y="240"/>
                    </a:lnTo>
                    <a:lnTo>
                      <a:pt x="696" y="234"/>
                    </a:lnTo>
                    <a:lnTo>
                      <a:pt x="702" y="228"/>
                    </a:lnTo>
                    <a:lnTo>
                      <a:pt x="708" y="222"/>
                    </a:lnTo>
                    <a:lnTo>
                      <a:pt x="714" y="222"/>
                    </a:lnTo>
                    <a:lnTo>
                      <a:pt x="714" y="216"/>
                    </a:lnTo>
                    <a:lnTo>
                      <a:pt x="720" y="216"/>
                    </a:lnTo>
                    <a:lnTo>
                      <a:pt x="720" y="210"/>
                    </a:lnTo>
                    <a:lnTo>
                      <a:pt x="726" y="210"/>
                    </a:lnTo>
                    <a:lnTo>
                      <a:pt x="732" y="204"/>
                    </a:lnTo>
                    <a:lnTo>
                      <a:pt x="738" y="204"/>
                    </a:lnTo>
                    <a:lnTo>
                      <a:pt x="744" y="198"/>
                    </a:lnTo>
                    <a:lnTo>
                      <a:pt x="750" y="198"/>
                    </a:lnTo>
                    <a:lnTo>
                      <a:pt x="756" y="204"/>
                    </a:lnTo>
                    <a:lnTo>
                      <a:pt x="756" y="210"/>
                    </a:lnTo>
                    <a:lnTo>
                      <a:pt x="756" y="216"/>
                    </a:lnTo>
                    <a:lnTo>
                      <a:pt x="762" y="216"/>
                    </a:lnTo>
                    <a:lnTo>
                      <a:pt x="768" y="216"/>
                    </a:lnTo>
                    <a:lnTo>
                      <a:pt x="768" y="210"/>
                    </a:lnTo>
                    <a:lnTo>
                      <a:pt x="774" y="210"/>
                    </a:lnTo>
                    <a:lnTo>
                      <a:pt x="774" y="204"/>
                    </a:lnTo>
                    <a:lnTo>
                      <a:pt x="780" y="204"/>
                    </a:lnTo>
                    <a:lnTo>
                      <a:pt x="786" y="204"/>
                    </a:lnTo>
                    <a:lnTo>
                      <a:pt x="792" y="204"/>
                    </a:lnTo>
                    <a:lnTo>
                      <a:pt x="798" y="204"/>
                    </a:lnTo>
                    <a:lnTo>
                      <a:pt x="804" y="204"/>
                    </a:lnTo>
                    <a:lnTo>
                      <a:pt x="810" y="204"/>
                    </a:lnTo>
                    <a:lnTo>
                      <a:pt x="810" y="198"/>
                    </a:lnTo>
                    <a:lnTo>
                      <a:pt x="804" y="198"/>
                    </a:lnTo>
                    <a:lnTo>
                      <a:pt x="804" y="192"/>
                    </a:lnTo>
                    <a:lnTo>
                      <a:pt x="810" y="192"/>
                    </a:lnTo>
                    <a:lnTo>
                      <a:pt x="810" y="186"/>
                    </a:lnTo>
                    <a:lnTo>
                      <a:pt x="810" y="192"/>
                    </a:lnTo>
                    <a:lnTo>
                      <a:pt x="816" y="192"/>
                    </a:lnTo>
                    <a:lnTo>
                      <a:pt x="822" y="192"/>
                    </a:lnTo>
                    <a:lnTo>
                      <a:pt x="828" y="192"/>
                    </a:lnTo>
                    <a:lnTo>
                      <a:pt x="834" y="192"/>
                    </a:lnTo>
                    <a:lnTo>
                      <a:pt x="834" y="198"/>
                    </a:lnTo>
                    <a:lnTo>
                      <a:pt x="834" y="204"/>
                    </a:lnTo>
                    <a:lnTo>
                      <a:pt x="834" y="210"/>
                    </a:lnTo>
                    <a:lnTo>
                      <a:pt x="834" y="216"/>
                    </a:lnTo>
                    <a:lnTo>
                      <a:pt x="840" y="222"/>
                    </a:lnTo>
                    <a:lnTo>
                      <a:pt x="840" y="216"/>
                    </a:lnTo>
                    <a:lnTo>
                      <a:pt x="846" y="210"/>
                    </a:lnTo>
                    <a:lnTo>
                      <a:pt x="846" y="216"/>
                    </a:lnTo>
                    <a:lnTo>
                      <a:pt x="852" y="216"/>
                    </a:lnTo>
                    <a:lnTo>
                      <a:pt x="858" y="216"/>
                    </a:lnTo>
                    <a:lnTo>
                      <a:pt x="858" y="222"/>
                    </a:lnTo>
                    <a:lnTo>
                      <a:pt x="864" y="228"/>
                    </a:lnTo>
                    <a:lnTo>
                      <a:pt x="864" y="234"/>
                    </a:lnTo>
                    <a:lnTo>
                      <a:pt x="864" y="240"/>
                    </a:lnTo>
                    <a:lnTo>
                      <a:pt x="864" y="246"/>
                    </a:lnTo>
                    <a:lnTo>
                      <a:pt x="858" y="246"/>
                    </a:lnTo>
                    <a:lnTo>
                      <a:pt x="858" y="252"/>
                    </a:lnTo>
                    <a:lnTo>
                      <a:pt x="858" y="258"/>
                    </a:lnTo>
                    <a:lnTo>
                      <a:pt x="858" y="264"/>
                    </a:lnTo>
                    <a:lnTo>
                      <a:pt x="864" y="264"/>
                    </a:lnTo>
                    <a:lnTo>
                      <a:pt x="870" y="264"/>
                    </a:lnTo>
                    <a:lnTo>
                      <a:pt x="876" y="264"/>
                    </a:lnTo>
                    <a:lnTo>
                      <a:pt x="882" y="264"/>
                    </a:lnTo>
                    <a:lnTo>
                      <a:pt x="888" y="264"/>
                    </a:lnTo>
                    <a:lnTo>
                      <a:pt x="888" y="270"/>
                    </a:lnTo>
                    <a:lnTo>
                      <a:pt x="888" y="276"/>
                    </a:lnTo>
                    <a:lnTo>
                      <a:pt x="888" y="282"/>
                    </a:lnTo>
                    <a:lnTo>
                      <a:pt x="882" y="282"/>
                    </a:lnTo>
                    <a:lnTo>
                      <a:pt x="882" y="288"/>
                    </a:lnTo>
                    <a:lnTo>
                      <a:pt x="882" y="294"/>
                    </a:lnTo>
                    <a:lnTo>
                      <a:pt x="876" y="294"/>
                    </a:lnTo>
                    <a:lnTo>
                      <a:pt x="870" y="294"/>
                    </a:lnTo>
                    <a:lnTo>
                      <a:pt x="870" y="300"/>
                    </a:lnTo>
                    <a:lnTo>
                      <a:pt x="870" y="306"/>
                    </a:lnTo>
                    <a:lnTo>
                      <a:pt x="864" y="306"/>
                    </a:lnTo>
                    <a:lnTo>
                      <a:pt x="864" y="312"/>
                    </a:lnTo>
                    <a:lnTo>
                      <a:pt x="858" y="312"/>
                    </a:lnTo>
                    <a:lnTo>
                      <a:pt x="858" y="306"/>
                    </a:lnTo>
                    <a:lnTo>
                      <a:pt x="852" y="312"/>
                    </a:lnTo>
                    <a:lnTo>
                      <a:pt x="852" y="318"/>
                    </a:lnTo>
                    <a:lnTo>
                      <a:pt x="846" y="318"/>
                    </a:lnTo>
                    <a:lnTo>
                      <a:pt x="846" y="324"/>
                    </a:lnTo>
                    <a:lnTo>
                      <a:pt x="852" y="330"/>
                    </a:lnTo>
                    <a:lnTo>
                      <a:pt x="852" y="336"/>
                    </a:lnTo>
                    <a:lnTo>
                      <a:pt x="858" y="336"/>
                    </a:lnTo>
                    <a:lnTo>
                      <a:pt x="864" y="342"/>
                    </a:lnTo>
                    <a:lnTo>
                      <a:pt x="870" y="342"/>
                    </a:lnTo>
                    <a:lnTo>
                      <a:pt x="876" y="342"/>
                    </a:lnTo>
                    <a:lnTo>
                      <a:pt x="882" y="342"/>
                    </a:lnTo>
                    <a:lnTo>
                      <a:pt x="882" y="348"/>
                    </a:lnTo>
                    <a:lnTo>
                      <a:pt x="888" y="342"/>
                    </a:lnTo>
                    <a:lnTo>
                      <a:pt x="894" y="342"/>
                    </a:lnTo>
                    <a:lnTo>
                      <a:pt x="900" y="348"/>
                    </a:lnTo>
                    <a:lnTo>
                      <a:pt x="906" y="348"/>
                    </a:lnTo>
                    <a:lnTo>
                      <a:pt x="912" y="348"/>
                    </a:lnTo>
                    <a:lnTo>
                      <a:pt x="918" y="348"/>
                    </a:lnTo>
                    <a:lnTo>
                      <a:pt x="924" y="348"/>
                    </a:lnTo>
                    <a:lnTo>
                      <a:pt x="930" y="348"/>
                    </a:lnTo>
                    <a:lnTo>
                      <a:pt x="930" y="342"/>
                    </a:lnTo>
                    <a:lnTo>
                      <a:pt x="930" y="348"/>
                    </a:lnTo>
                    <a:lnTo>
                      <a:pt x="936" y="348"/>
                    </a:lnTo>
                    <a:lnTo>
                      <a:pt x="936" y="342"/>
                    </a:lnTo>
                    <a:lnTo>
                      <a:pt x="942" y="348"/>
                    </a:lnTo>
                    <a:lnTo>
                      <a:pt x="948" y="348"/>
                    </a:lnTo>
                    <a:lnTo>
                      <a:pt x="948" y="354"/>
                    </a:lnTo>
                    <a:lnTo>
                      <a:pt x="948" y="360"/>
                    </a:lnTo>
                    <a:lnTo>
                      <a:pt x="948" y="366"/>
                    </a:lnTo>
                    <a:lnTo>
                      <a:pt x="954" y="366"/>
                    </a:lnTo>
                    <a:lnTo>
                      <a:pt x="954" y="372"/>
                    </a:lnTo>
                    <a:lnTo>
                      <a:pt x="948" y="372"/>
                    </a:lnTo>
                    <a:lnTo>
                      <a:pt x="954" y="372"/>
                    </a:lnTo>
                    <a:lnTo>
                      <a:pt x="954" y="378"/>
                    </a:lnTo>
                    <a:lnTo>
                      <a:pt x="954" y="384"/>
                    </a:lnTo>
                    <a:lnTo>
                      <a:pt x="954" y="390"/>
                    </a:lnTo>
                    <a:lnTo>
                      <a:pt x="954" y="396"/>
                    </a:lnTo>
                    <a:lnTo>
                      <a:pt x="954" y="402"/>
                    </a:lnTo>
                    <a:lnTo>
                      <a:pt x="954" y="408"/>
                    </a:lnTo>
                    <a:lnTo>
                      <a:pt x="948" y="408"/>
                    </a:lnTo>
                    <a:lnTo>
                      <a:pt x="948" y="414"/>
                    </a:lnTo>
                    <a:lnTo>
                      <a:pt x="942" y="408"/>
                    </a:lnTo>
                    <a:lnTo>
                      <a:pt x="936" y="408"/>
                    </a:lnTo>
                    <a:lnTo>
                      <a:pt x="930" y="414"/>
                    </a:lnTo>
                    <a:lnTo>
                      <a:pt x="930" y="420"/>
                    </a:lnTo>
                    <a:lnTo>
                      <a:pt x="936" y="420"/>
                    </a:lnTo>
                    <a:lnTo>
                      <a:pt x="942" y="426"/>
                    </a:lnTo>
                    <a:lnTo>
                      <a:pt x="948" y="426"/>
                    </a:lnTo>
                    <a:lnTo>
                      <a:pt x="954" y="432"/>
                    </a:lnTo>
                    <a:lnTo>
                      <a:pt x="948" y="432"/>
                    </a:lnTo>
                    <a:lnTo>
                      <a:pt x="948" y="438"/>
                    </a:lnTo>
                    <a:lnTo>
                      <a:pt x="954" y="438"/>
                    </a:lnTo>
                    <a:lnTo>
                      <a:pt x="960" y="438"/>
                    </a:lnTo>
                    <a:lnTo>
                      <a:pt x="960" y="444"/>
                    </a:lnTo>
                    <a:lnTo>
                      <a:pt x="966" y="450"/>
                    </a:lnTo>
                    <a:lnTo>
                      <a:pt x="966" y="456"/>
                    </a:lnTo>
                    <a:lnTo>
                      <a:pt x="960" y="456"/>
                    </a:lnTo>
                    <a:lnTo>
                      <a:pt x="960" y="462"/>
                    </a:lnTo>
                    <a:lnTo>
                      <a:pt x="954" y="462"/>
                    </a:lnTo>
                    <a:lnTo>
                      <a:pt x="954" y="468"/>
                    </a:lnTo>
                    <a:lnTo>
                      <a:pt x="948" y="468"/>
                    </a:lnTo>
                    <a:lnTo>
                      <a:pt x="948" y="474"/>
                    </a:lnTo>
                    <a:lnTo>
                      <a:pt x="942" y="480"/>
                    </a:lnTo>
                    <a:lnTo>
                      <a:pt x="936" y="480"/>
                    </a:lnTo>
                    <a:lnTo>
                      <a:pt x="936" y="486"/>
                    </a:lnTo>
                    <a:lnTo>
                      <a:pt x="930" y="486"/>
                    </a:lnTo>
                    <a:lnTo>
                      <a:pt x="936" y="492"/>
                    </a:lnTo>
                    <a:lnTo>
                      <a:pt x="936" y="498"/>
                    </a:lnTo>
                    <a:lnTo>
                      <a:pt x="942" y="498"/>
                    </a:lnTo>
                    <a:lnTo>
                      <a:pt x="948" y="498"/>
                    </a:lnTo>
                    <a:lnTo>
                      <a:pt x="948" y="504"/>
                    </a:lnTo>
                    <a:lnTo>
                      <a:pt x="954" y="504"/>
                    </a:lnTo>
                    <a:lnTo>
                      <a:pt x="954" y="510"/>
                    </a:lnTo>
                    <a:lnTo>
                      <a:pt x="948" y="510"/>
                    </a:lnTo>
                    <a:lnTo>
                      <a:pt x="948" y="516"/>
                    </a:lnTo>
                    <a:lnTo>
                      <a:pt x="942" y="516"/>
                    </a:lnTo>
                    <a:lnTo>
                      <a:pt x="942" y="522"/>
                    </a:lnTo>
                    <a:lnTo>
                      <a:pt x="948" y="52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8" name="Freeform 31">
                <a:extLst>
                  <a:ext uri="{FF2B5EF4-FFF2-40B4-BE49-F238E27FC236}">
                    <a16:creationId xmlns:a16="http://schemas.microsoft.com/office/drawing/2014/main" id="{6C3398C9-D3E3-434D-8336-5E4A8E9DE8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6216333"/>
                <a:ext cx="1641231" cy="1422400"/>
              </a:xfrm>
              <a:custGeom>
                <a:avLst/>
                <a:gdLst>
                  <a:gd name="T0" fmla="*/ 959487581 w 492"/>
                  <a:gd name="T1" fmla="*/ 853215812 h 426"/>
                  <a:gd name="T2" fmla="*/ 1159380935 w 492"/>
                  <a:gd name="T3" fmla="*/ 819089183 h 426"/>
                  <a:gd name="T4" fmla="*/ 1199360122 w 492"/>
                  <a:gd name="T5" fmla="*/ 716702141 h 426"/>
                  <a:gd name="T6" fmla="*/ 1319297683 w 492"/>
                  <a:gd name="T7" fmla="*/ 784960169 h 426"/>
                  <a:gd name="T8" fmla="*/ 1399253476 w 492"/>
                  <a:gd name="T9" fmla="*/ 784960169 h 426"/>
                  <a:gd name="T10" fmla="*/ 1679105203 w 492"/>
                  <a:gd name="T11" fmla="*/ 750831155 h 426"/>
                  <a:gd name="T12" fmla="*/ 1759060996 w 492"/>
                  <a:gd name="T13" fmla="*/ 853215812 h 426"/>
                  <a:gd name="T14" fmla="*/ 1839019370 w 492"/>
                  <a:gd name="T15" fmla="*/ 955602854 h 426"/>
                  <a:gd name="T16" fmla="*/ 1759060996 w 492"/>
                  <a:gd name="T17" fmla="*/ 1262761596 h 426"/>
                  <a:gd name="T18" fmla="*/ 2147483647 w 492"/>
                  <a:gd name="T19" fmla="*/ 1194503568 h 426"/>
                  <a:gd name="T20" fmla="*/ 2147483647 w 492"/>
                  <a:gd name="T21" fmla="*/ 1296890610 h 426"/>
                  <a:gd name="T22" fmla="*/ 2147483647 w 492"/>
                  <a:gd name="T23" fmla="*/ 1296890610 h 426"/>
                  <a:gd name="T24" fmla="*/ 2147483647 w 492"/>
                  <a:gd name="T25" fmla="*/ 1399275268 h 426"/>
                  <a:gd name="T26" fmla="*/ 2147483647 w 492"/>
                  <a:gd name="T27" fmla="*/ 1433404282 h 426"/>
                  <a:gd name="T28" fmla="*/ 2147483647 w 492"/>
                  <a:gd name="T29" fmla="*/ 1638175981 h 426"/>
                  <a:gd name="T30" fmla="*/ 2147483647 w 492"/>
                  <a:gd name="T31" fmla="*/ 1808821052 h 426"/>
                  <a:gd name="T32" fmla="*/ 2147483647 w 492"/>
                  <a:gd name="T33" fmla="*/ 1945334723 h 426"/>
                  <a:gd name="T34" fmla="*/ 2147483647 w 492"/>
                  <a:gd name="T35" fmla="*/ 2047721765 h 426"/>
                  <a:gd name="T36" fmla="*/ 2147483647 w 492"/>
                  <a:gd name="T37" fmla="*/ 1945334723 h 426"/>
                  <a:gd name="T38" fmla="*/ 2147483647 w 492"/>
                  <a:gd name="T39" fmla="*/ 2115977408 h 426"/>
                  <a:gd name="T40" fmla="*/ 2147483647 w 492"/>
                  <a:gd name="T41" fmla="*/ 2147483647 h 426"/>
                  <a:gd name="T42" fmla="*/ 2147483647 w 492"/>
                  <a:gd name="T43" fmla="*/ 2147483647 h 426"/>
                  <a:gd name="T44" fmla="*/ 2147483647 w 492"/>
                  <a:gd name="T45" fmla="*/ 2147483647 h 426"/>
                  <a:gd name="T46" fmla="*/ 2147483647 w 492"/>
                  <a:gd name="T47" fmla="*/ 2147483647 h 426"/>
                  <a:gd name="T48" fmla="*/ 2147483647 w 492"/>
                  <a:gd name="T49" fmla="*/ 2147483647 h 426"/>
                  <a:gd name="T50" fmla="*/ 2147483647 w 492"/>
                  <a:gd name="T51" fmla="*/ 2147483647 h 426"/>
                  <a:gd name="T52" fmla="*/ 2147483647 w 492"/>
                  <a:gd name="T53" fmla="*/ 2115977408 h 426"/>
                  <a:gd name="T54" fmla="*/ 2147483647 w 492"/>
                  <a:gd name="T55" fmla="*/ 1979463737 h 426"/>
                  <a:gd name="T56" fmla="*/ 2147483647 w 492"/>
                  <a:gd name="T57" fmla="*/ 2047721765 h 426"/>
                  <a:gd name="T58" fmla="*/ 2147483647 w 492"/>
                  <a:gd name="T59" fmla="*/ 1979463737 h 426"/>
                  <a:gd name="T60" fmla="*/ 2147483647 w 492"/>
                  <a:gd name="T61" fmla="*/ 1911205709 h 426"/>
                  <a:gd name="T62" fmla="*/ 1319297683 w 492"/>
                  <a:gd name="T63" fmla="*/ 1842947681 h 426"/>
                  <a:gd name="T64" fmla="*/ 1079425142 w 492"/>
                  <a:gd name="T65" fmla="*/ 1877076695 h 426"/>
                  <a:gd name="T66" fmla="*/ 919510976 w 492"/>
                  <a:gd name="T67" fmla="*/ 1877076695 h 426"/>
                  <a:gd name="T68" fmla="*/ 879531789 w 492"/>
                  <a:gd name="T69" fmla="*/ 2047721765 h 426"/>
                  <a:gd name="T70" fmla="*/ 759594228 w 492"/>
                  <a:gd name="T71" fmla="*/ 2115977408 h 426"/>
                  <a:gd name="T72" fmla="*/ 599680061 w 492"/>
                  <a:gd name="T73" fmla="*/ 2115977408 h 426"/>
                  <a:gd name="T74" fmla="*/ 399786707 w 492"/>
                  <a:gd name="T75" fmla="*/ 2115977408 h 426"/>
                  <a:gd name="T76" fmla="*/ 279851728 w 492"/>
                  <a:gd name="T77" fmla="*/ 2147483647 h 426"/>
                  <a:gd name="T78" fmla="*/ 39979187 w 492"/>
                  <a:gd name="T79" fmla="*/ 2147483647 h 426"/>
                  <a:gd name="T80" fmla="*/ 39979187 w 492"/>
                  <a:gd name="T81" fmla="*/ 2081848394 h 426"/>
                  <a:gd name="T82" fmla="*/ 39979187 w 492"/>
                  <a:gd name="T83" fmla="*/ 1945334723 h 426"/>
                  <a:gd name="T84" fmla="*/ 159914167 w 492"/>
                  <a:gd name="T85" fmla="*/ 1774692038 h 426"/>
                  <a:gd name="T86" fmla="*/ 79958374 w 492"/>
                  <a:gd name="T87" fmla="*/ 1638175981 h 426"/>
                  <a:gd name="T88" fmla="*/ 39979187 w 492"/>
                  <a:gd name="T89" fmla="*/ 1467533296 h 426"/>
                  <a:gd name="T90" fmla="*/ 79958374 w 492"/>
                  <a:gd name="T91" fmla="*/ 1296890610 h 426"/>
                  <a:gd name="T92" fmla="*/ 119934980 w 492"/>
                  <a:gd name="T93" fmla="*/ 1160374554 h 426"/>
                  <a:gd name="T94" fmla="*/ 79958374 w 492"/>
                  <a:gd name="T95" fmla="*/ 921473840 h 426"/>
                  <a:gd name="T96" fmla="*/ 159914167 w 492"/>
                  <a:gd name="T97" fmla="*/ 784960169 h 426"/>
                  <a:gd name="T98" fmla="*/ 79958374 w 492"/>
                  <a:gd name="T99" fmla="*/ 614315099 h 426"/>
                  <a:gd name="T100" fmla="*/ 79958374 w 492"/>
                  <a:gd name="T101" fmla="*/ 375414385 h 426"/>
                  <a:gd name="T102" fmla="*/ 39979187 w 492"/>
                  <a:gd name="T103" fmla="*/ 170642685 h 426"/>
                  <a:gd name="T104" fmla="*/ 119934980 w 492"/>
                  <a:gd name="T105" fmla="*/ 68258028 h 426"/>
                  <a:gd name="T106" fmla="*/ 239872541 w 492"/>
                  <a:gd name="T107" fmla="*/ 34129014 h 426"/>
                  <a:gd name="T108" fmla="*/ 359807520 w 492"/>
                  <a:gd name="T109" fmla="*/ 68258028 h 426"/>
                  <a:gd name="T110" fmla="*/ 319828333 w 492"/>
                  <a:gd name="T111" fmla="*/ 204771700 h 426"/>
                  <a:gd name="T112" fmla="*/ 399786707 w 492"/>
                  <a:gd name="T113" fmla="*/ 273029728 h 426"/>
                  <a:gd name="T114" fmla="*/ 479745081 w 492"/>
                  <a:gd name="T115" fmla="*/ 136513671 h 426"/>
                  <a:gd name="T116" fmla="*/ 559700874 w 492"/>
                  <a:gd name="T117" fmla="*/ 273029728 h 426"/>
                  <a:gd name="T118" fmla="*/ 519721687 w 492"/>
                  <a:gd name="T119" fmla="*/ 375414385 h 426"/>
                  <a:gd name="T120" fmla="*/ 479745081 w 492"/>
                  <a:gd name="T121" fmla="*/ 511930441 h 426"/>
                  <a:gd name="T122" fmla="*/ 639659248 w 492"/>
                  <a:gd name="T123" fmla="*/ 648444113 h 4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92" h="426">
                    <a:moveTo>
                      <a:pt x="102" y="138"/>
                    </a:moveTo>
                    <a:lnTo>
                      <a:pt x="108" y="138"/>
                    </a:lnTo>
                    <a:lnTo>
                      <a:pt x="108" y="144"/>
                    </a:lnTo>
                    <a:lnTo>
                      <a:pt x="114" y="144"/>
                    </a:lnTo>
                    <a:lnTo>
                      <a:pt x="120" y="150"/>
                    </a:lnTo>
                    <a:lnTo>
                      <a:pt x="126" y="150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6" y="162"/>
                    </a:lnTo>
                    <a:lnTo>
                      <a:pt x="162" y="162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0" y="126"/>
                    </a:lnTo>
                    <a:lnTo>
                      <a:pt x="186" y="126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198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44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16" y="132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6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4" y="162"/>
                    </a:lnTo>
                    <a:lnTo>
                      <a:pt x="264" y="168"/>
                    </a:lnTo>
                    <a:lnTo>
                      <a:pt x="258" y="168"/>
                    </a:lnTo>
                    <a:lnTo>
                      <a:pt x="264" y="168"/>
                    </a:lnTo>
                    <a:lnTo>
                      <a:pt x="270" y="168"/>
                    </a:lnTo>
                    <a:lnTo>
                      <a:pt x="276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6" y="180"/>
                    </a:lnTo>
                    <a:lnTo>
                      <a:pt x="276" y="186"/>
                    </a:lnTo>
                    <a:lnTo>
                      <a:pt x="276" y="192"/>
                    </a:lnTo>
                    <a:lnTo>
                      <a:pt x="276" y="198"/>
                    </a:lnTo>
                    <a:lnTo>
                      <a:pt x="282" y="204"/>
                    </a:lnTo>
                    <a:lnTo>
                      <a:pt x="282" y="210"/>
                    </a:lnTo>
                    <a:lnTo>
                      <a:pt x="276" y="216"/>
                    </a:lnTo>
                    <a:lnTo>
                      <a:pt x="270" y="216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6" y="222"/>
                    </a:lnTo>
                    <a:lnTo>
                      <a:pt x="282" y="222"/>
                    </a:lnTo>
                    <a:lnTo>
                      <a:pt x="288" y="222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8" y="222"/>
                    </a:lnTo>
                    <a:lnTo>
                      <a:pt x="324" y="222"/>
                    </a:lnTo>
                    <a:lnTo>
                      <a:pt x="324" y="216"/>
                    </a:lnTo>
                    <a:lnTo>
                      <a:pt x="330" y="216"/>
                    </a:lnTo>
                    <a:lnTo>
                      <a:pt x="336" y="210"/>
                    </a:lnTo>
                    <a:lnTo>
                      <a:pt x="342" y="210"/>
                    </a:lnTo>
                    <a:lnTo>
                      <a:pt x="348" y="210"/>
                    </a:lnTo>
                    <a:lnTo>
                      <a:pt x="354" y="210"/>
                    </a:lnTo>
                    <a:lnTo>
                      <a:pt x="360" y="210"/>
                    </a:lnTo>
                    <a:lnTo>
                      <a:pt x="366" y="210"/>
                    </a:lnTo>
                    <a:lnTo>
                      <a:pt x="372" y="204"/>
                    </a:lnTo>
                    <a:lnTo>
                      <a:pt x="378" y="198"/>
                    </a:lnTo>
                    <a:lnTo>
                      <a:pt x="378" y="204"/>
                    </a:lnTo>
                    <a:lnTo>
                      <a:pt x="378" y="210"/>
                    </a:lnTo>
                    <a:lnTo>
                      <a:pt x="384" y="216"/>
                    </a:lnTo>
                    <a:lnTo>
                      <a:pt x="384" y="222"/>
                    </a:lnTo>
                    <a:lnTo>
                      <a:pt x="384" y="228"/>
                    </a:lnTo>
                    <a:lnTo>
                      <a:pt x="384" y="234"/>
                    </a:lnTo>
                    <a:lnTo>
                      <a:pt x="390" y="234"/>
                    </a:lnTo>
                    <a:lnTo>
                      <a:pt x="390" y="228"/>
                    </a:lnTo>
                    <a:lnTo>
                      <a:pt x="396" y="228"/>
                    </a:lnTo>
                    <a:lnTo>
                      <a:pt x="402" y="228"/>
                    </a:lnTo>
                    <a:lnTo>
                      <a:pt x="402" y="222"/>
                    </a:lnTo>
                    <a:lnTo>
                      <a:pt x="408" y="222"/>
                    </a:lnTo>
                    <a:lnTo>
                      <a:pt x="414" y="222"/>
                    </a:lnTo>
                    <a:lnTo>
                      <a:pt x="420" y="228"/>
                    </a:lnTo>
                    <a:lnTo>
                      <a:pt x="426" y="228"/>
                    </a:lnTo>
                    <a:lnTo>
                      <a:pt x="432" y="228"/>
                    </a:lnTo>
                    <a:lnTo>
                      <a:pt x="432" y="234"/>
                    </a:lnTo>
                    <a:lnTo>
                      <a:pt x="432" y="240"/>
                    </a:lnTo>
                    <a:lnTo>
                      <a:pt x="432" y="246"/>
                    </a:lnTo>
                    <a:lnTo>
                      <a:pt x="432" y="252"/>
                    </a:lnTo>
                    <a:lnTo>
                      <a:pt x="438" y="252"/>
                    </a:lnTo>
                    <a:lnTo>
                      <a:pt x="438" y="246"/>
                    </a:lnTo>
                    <a:lnTo>
                      <a:pt x="444" y="246"/>
                    </a:lnTo>
                    <a:lnTo>
                      <a:pt x="450" y="246"/>
                    </a:lnTo>
                    <a:lnTo>
                      <a:pt x="456" y="246"/>
                    </a:lnTo>
                    <a:lnTo>
                      <a:pt x="462" y="246"/>
                    </a:lnTo>
                    <a:lnTo>
                      <a:pt x="468" y="240"/>
                    </a:lnTo>
                    <a:lnTo>
                      <a:pt x="474" y="240"/>
                    </a:lnTo>
                    <a:lnTo>
                      <a:pt x="480" y="240"/>
                    </a:lnTo>
                    <a:lnTo>
                      <a:pt x="486" y="240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86" y="240"/>
                    </a:lnTo>
                    <a:lnTo>
                      <a:pt x="480" y="246"/>
                    </a:lnTo>
                    <a:lnTo>
                      <a:pt x="480" y="252"/>
                    </a:lnTo>
                    <a:lnTo>
                      <a:pt x="480" y="258"/>
                    </a:lnTo>
                    <a:lnTo>
                      <a:pt x="480" y="264"/>
                    </a:lnTo>
                    <a:lnTo>
                      <a:pt x="480" y="270"/>
                    </a:lnTo>
                    <a:lnTo>
                      <a:pt x="480" y="276"/>
                    </a:lnTo>
                    <a:lnTo>
                      <a:pt x="474" y="276"/>
                    </a:lnTo>
                    <a:lnTo>
                      <a:pt x="474" y="282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8" y="294"/>
                    </a:lnTo>
                    <a:lnTo>
                      <a:pt x="462" y="294"/>
                    </a:lnTo>
                    <a:lnTo>
                      <a:pt x="456" y="294"/>
                    </a:lnTo>
                    <a:lnTo>
                      <a:pt x="456" y="300"/>
                    </a:lnTo>
                    <a:lnTo>
                      <a:pt x="450" y="300"/>
                    </a:lnTo>
                    <a:lnTo>
                      <a:pt x="444" y="306"/>
                    </a:lnTo>
                    <a:lnTo>
                      <a:pt x="438" y="312"/>
                    </a:lnTo>
                    <a:lnTo>
                      <a:pt x="438" y="318"/>
                    </a:lnTo>
                    <a:lnTo>
                      <a:pt x="432" y="318"/>
                    </a:lnTo>
                    <a:lnTo>
                      <a:pt x="432" y="324"/>
                    </a:lnTo>
                    <a:lnTo>
                      <a:pt x="432" y="330"/>
                    </a:lnTo>
                    <a:lnTo>
                      <a:pt x="432" y="336"/>
                    </a:lnTo>
                    <a:lnTo>
                      <a:pt x="432" y="342"/>
                    </a:lnTo>
                    <a:lnTo>
                      <a:pt x="438" y="342"/>
                    </a:lnTo>
                    <a:lnTo>
                      <a:pt x="444" y="342"/>
                    </a:lnTo>
                    <a:lnTo>
                      <a:pt x="450" y="348"/>
                    </a:lnTo>
                    <a:lnTo>
                      <a:pt x="456" y="354"/>
                    </a:lnTo>
                    <a:lnTo>
                      <a:pt x="456" y="360"/>
                    </a:lnTo>
                    <a:lnTo>
                      <a:pt x="456" y="366"/>
                    </a:lnTo>
                    <a:lnTo>
                      <a:pt x="462" y="366"/>
                    </a:lnTo>
                    <a:lnTo>
                      <a:pt x="462" y="372"/>
                    </a:lnTo>
                    <a:lnTo>
                      <a:pt x="462" y="366"/>
                    </a:lnTo>
                    <a:lnTo>
                      <a:pt x="462" y="360"/>
                    </a:lnTo>
                    <a:lnTo>
                      <a:pt x="468" y="360"/>
                    </a:lnTo>
                    <a:lnTo>
                      <a:pt x="468" y="354"/>
                    </a:lnTo>
                    <a:lnTo>
                      <a:pt x="474" y="348"/>
                    </a:lnTo>
                    <a:lnTo>
                      <a:pt x="474" y="342"/>
                    </a:lnTo>
                    <a:lnTo>
                      <a:pt x="480" y="342"/>
                    </a:lnTo>
                    <a:lnTo>
                      <a:pt x="480" y="336"/>
                    </a:lnTo>
                    <a:lnTo>
                      <a:pt x="486" y="336"/>
                    </a:lnTo>
                    <a:lnTo>
                      <a:pt x="486" y="342"/>
                    </a:lnTo>
                    <a:lnTo>
                      <a:pt x="486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6" y="366"/>
                    </a:lnTo>
                    <a:lnTo>
                      <a:pt x="486" y="372"/>
                    </a:lnTo>
                    <a:lnTo>
                      <a:pt x="492" y="372"/>
                    </a:lnTo>
                    <a:lnTo>
                      <a:pt x="492" y="378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80" y="384"/>
                    </a:lnTo>
                    <a:lnTo>
                      <a:pt x="480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68" y="396"/>
                    </a:lnTo>
                    <a:lnTo>
                      <a:pt x="462" y="396"/>
                    </a:lnTo>
                    <a:lnTo>
                      <a:pt x="456" y="396"/>
                    </a:lnTo>
                    <a:lnTo>
                      <a:pt x="456" y="402"/>
                    </a:lnTo>
                    <a:lnTo>
                      <a:pt x="462" y="402"/>
                    </a:lnTo>
                    <a:lnTo>
                      <a:pt x="468" y="402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86" y="408"/>
                    </a:lnTo>
                    <a:lnTo>
                      <a:pt x="486" y="414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80" y="426"/>
                    </a:lnTo>
                    <a:lnTo>
                      <a:pt x="480" y="420"/>
                    </a:lnTo>
                    <a:lnTo>
                      <a:pt x="474" y="420"/>
                    </a:lnTo>
                    <a:lnTo>
                      <a:pt x="468" y="420"/>
                    </a:lnTo>
                    <a:lnTo>
                      <a:pt x="468" y="414"/>
                    </a:lnTo>
                    <a:lnTo>
                      <a:pt x="462" y="408"/>
                    </a:lnTo>
                    <a:lnTo>
                      <a:pt x="456" y="408"/>
                    </a:lnTo>
                    <a:lnTo>
                      <a:pt x="456" y="414"/>
                    </a:lnTo>
                    <a:lnTo>
                      <a:pt x="450" y="414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26" y="408"/>
                    </a:lnTo>
                    <a:lnTo>
                      <a:pt x="426" y="402"/>
                    </a:lnTo>
                    <a:lnTo>
                      <a:pt x="426" y="396"/>
                    </a:lnTo>
                    <a:lnTo>
                      <a:pt x="426" y="390"/>
                    </a:lnTo>
                    <a:lnTo>
                      <a:pt x="420" y="390"/>
                    </a:lnTo>
                    <a:lnTo>
                      <a:pt x="414" y="390"/>
                    </a:lnTo>
                    <a:lnTo>
                      <a:pt x="408" y="390"/>
                    </a:lnTo>
                    <a:lnTo>
                      <a:pt x="402" y="390"/>
                    </a:lnTo>
                    <a:lnTo>
                      <a:pt x="396" y="390"/>
                    </a:lnTo>
                    <a:lnTo>
                      <a:pt x="390" y="390"/>
                    </a:lnTo>
                    <a:lnTo>
                      <a:pt x="390" y="384"/>
                    </a:lnTo>
                    <a:lnTo>
                      <a:pt x="384" y="384"/>
                    </a:lnTo>
                    <a:lnTo>
                      <a:pt x="378" y="384"/>
                    </a:lnTo>
                    <a:lnTo>
                      <a:pt x="378" y="378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84" y="372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0" y="360"/>
                    </a:lnTo>
                    <a:lnTo>
                      <a:pt x="396" y="360"/>
                    </a:lnTo>
                    <a:lnTo>
                      <a:pt x="390" y="360"/>
                    </a:lnTo>
                    <a:lnTo>
                      <a:pt x="390" y="354"/>
                    </a:lnTo>
                    <a:lnTo>
                      <a:pt x="384" y="354"/>
                    </a:lnTo>
                    <a:lnTo>
                      <a:pt x="384" y="348"/>
                    </a:lnTo>
                    <a:lnTo>
                      <a:pt x="384" y="354"/>
                    </a:lnTo>
                    <a:lnTo>
                      <a:pt x="378" y="354"/>
                    </a:lnTo>
                    <a:lnTo>
                      <a:pt x="378" y="348"/>
                    </a:lnTo>
                    <a:lnTo>
                      <a:pt x="372" y="354"/>
                    </a:lnTo>
                    <a:lnTo>
                      <a:pt x="366" y="354"/>
                    </a:lnTo>
                    <a:lnTo>
                      <a:pt x="366" y="360"/>
                    </a:lnTo>
                    <a:lnTo>
                      <a:pt x="360" y="360"/>
                    </a:lnTo>
                    <a:lnTo>
                      <a:pt x="354" y="360"/>
                    </a:lnTo>
                    <a:lnTo>
                      <a:pt x="348" y="360"/>
                    </a:lnTo>
                    <a:lnTo>
                      <a:pt x="354" y="354"/>
                    </a:lnTo>
                    <a:lnTo>
                      <a:pt x="348" y="354"/>
                    </a:lnTo>
                    <a:lnTo>
                      <a:pt x="348" y="348"/>
                    </a:lnTo>
                    <a:lnTo>
                      <a:pt x="348" y="342"/>
                    </a:lnTo>
                    <a:lnTo>
                      <a:pt x="348" y="336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36"/>
                    </a:lnTo>
                    <a:lnTo>
                      <a:pt x="360" y="336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48" y="330"/>
                    </a:lnTo>
                    <a:lnTo>
                      <a:pt x="324" y="330"/>
                    </a:lnTo>
                    <a:lnTo>
                      <a:pt x="312" y="330"/>
                    </a:lnTo>
                    <a:lnTo>
                      <a:pt x="288" y="324"/>
                    </a:lnTo>
                    <a:lnTo>
                      <a:pt x="258" y="324"/>
                    </a:lnTo>
                    <a:lnTo>
                      <a:pt x="228" y="324"/>
                    </a:lnTo>
                    <a:lnTo>
                      <a:pt x="198" y="324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92" y="336"/>
                    </a:lnTo>
                    <a:lnTo>
                      <a:pt x="186" y="336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8" y="330"/>
                    </a:lnTo>
                    <a:lnTo>
                      <a:pt x="162" y="330"/>
                    </a:lnTo>
                    <a:lnTo>
                      <a:pt x="156" y="330"/>
                    </a:lnTo>
                    <a:lnTo>
                      <a:pt x="150" y="330"/>
                    </a:lnTo>
                    <a:lnTo>
                      <a:pt x="150" y="324"/>
                    </a:lnTo>
                    <a:lnTo>
                      <a:pt x="144" y="324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8" y="336"/>
                    </a:lnTo>
                    <a:lnTo>
                      <a:pt x="138" y="342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54"/>
                    </a:lnTo>
                    <a:lnTo>
                      <a:pt x="126" y="360"/>
                    </a:lnTo>
                    <a:lnTo>
                      <a:pt x="132" y="360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96" y="372"/>
                    </a:lnTo>
                    <a:lnTo>
                      <a:pt x="90" y="372"/>
                    </a:lnTo>
                    <a:lnTo>
                      <a:pt x="84" y="372"/>
                    </a:lnTo>
                    <a:lnTo>
                      <a:pt x="78" y="372"/>
                    </a:lnTo>
                    <a:lnTo>
                      <a:pt x="72" y="372"/>
                    </a:lnTo>
                    <a:lnTo>
                      <a:pt x="66" y="372"/>
                    </a:lnTo>
                    <a:lnTo>
                      <a:pt x="60" y="372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8" y="378"/>
                    </a:lnTo>
                    <a:lnTo>
                      <a:pt x="48" y="384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84"/>
                    </a:lnTo>
                    <a:lnTo>
                      <a:pt x="36" y="390"/>
                    </a:lnTo>
                    <a:lnTo>
                      <a:pt x="30" y="384"/>
                    </a:lnTo>
                    <a:lnTo>
                      <a:pt x="24" y="384"/>
                    </a:lnTo>
                    <a:lnTo>
                      <a:pt x="18" y="384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0" y="384"/>
                    </a:lnTo>
                    <a:lnTo>
                      <a:pt x="6" y="378"/>
                    </a:lnTo>
                    <a:lnTo>
                      <a:pt x="0" y="378"/>
                    </a:lnTo>
                    <a:lnTo>
                      <a:pt x="0" y="372"/>
                    </a:lnTo>
                    <a:lnTo>
                      <a:pt x="0" y="366"/>
                    </a:lnTo>
                    <a:lnTo>
                      <a:pt x="6" y="366"/>
                    </a:lnTo>
                    <a:lnTo>
                      <a:pt x="6" y="360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6" y="348"/>
                    </a:lnTo>
                    <a:lnTo>
                      <a:pt x="6" y="342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18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6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2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2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2" y="138"/>
                    </a:lnTo>
                    <a:lnTo>
                      <a:pt x="18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72" y="36"/>
                    </a:lnTo>
                    <a:lnTo>
                      <a:pt x="72" y="30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84" y="42"/>
                    </a:lnTo>
                    <a:lnTo>
                      <a:pt x="84" y="48"/>
                    </a:lnTo>
                    <a:lnTo>
                      <a:pt x="84" y="54"/>
                    </a:lnTo>
                    <a:lnTo>
                      <a:pt x="78" y="60"/>
                    </a:lnTo>
                    <a:lnTo>
                      <a:pt x="78" y="66"/>
                    </a:lnTo>
                    <a:lnTo>
                      <a:pt x="78" y="72"/>
                    </a:lnTo>
                    <a:lnTo>
                      <a:pt x="72" y="72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72" y="90"/>
                    </a:lnTo>
                    <a:lnTo>
                      <a:pt x="72" y="96"/>
                    </a:lnTo>
                    <a:lnTo>
                      <a:pt x="78" y="96"/>
                    </a:lnTo>
                    <a:lnTo>
                      <a:pt x="78" y="102"/>
                    </a:lnTo>
                    <a:lnTo>
                      <a:pt x="84" y="102"/>
                    </a:lnTo>
                    <a:lnTo>
                      <a:pt x="90" y="108"/>
                    </a:lnTo>
                    <a:lnTo>
                      <a:pt x="96" y="114"/>
                    </a:lnTo>
                    <a:lnTo>
                      <a:pt x="96" y="120"/>
                    </a:lnTo>
                    <a:lnTo>
                      <a:pt x="96" y="126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3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79" name="Freeform 32">
                <a:extLst>
                  <a:ext uri="{FF2B5EF4-FFF2-40B4-BE49-F238E27FC236}">
                    <a16:creationId xmlns:a16="http://schemas.microsoft.com/office/drawing/2014/main" id="{738C332D-CFD1-4511-B009-11D8724E72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13560" y="6396355"/>
                <a:ext cx="1403252" cy="1582420"/>
              </a:xfrm>
              <a:custGeom>
                <a:avLst/>
                <a:gdLst>
                  <a:gd name="T0" fmla="*/ 2147483647 w 420"/>
                  <a:gd name="T1" fmla="*/ 272943604 h 474"/>
                  <a:gd name="T2" fmla="*/ 2147483647 w 420"/>
                  <a:gd name="T3" fmla="*/ 341178909 h 474"/>
                  <a:gd name="T4" fmla="*/ 2147483647 w 420"/>
                  <a:gd name="T5" fmla="*/ 443533058 h 474"/>
                  <a:gd name="T6" fmla="*/ 2147483647 w 420"/>
                  <a:gd name="T7" fmla="*/ 511768363 h 474"/>
                  <a:gd name="T8" fmla="*/ 2147483647 w 420"/>
                  <a:gd name="T9" fmla="*/ 580003668 h 474"/>
                  <a:gd name="T10" fmla="*/ 2147483647 w 420"/>
                  <a:gd name="T11" fmla="*/ 648238973 h 474"/>
                  <a:gd name="T12" fmla="*/ 2147483647 w 420"/>
                  <a:gd name="T13" fmla="*/ 784711967 h 474"/>
                  <a:gd name="T14" fmla="*/ 2147483647 w 420"/>
                  <a:gd name="T15" fmla="*/ 887063732 h 474"/>
                  <a:gd name="T16" fmla="*/ 2147483647 w 420"/>
                  <a:gd name="T17" fmla="*/ 955301422 h 474"/>
                  <a:gd name="T18" fmla="*/ 2147483647 w 420"/>
                  <a:gd name="T19" fmla="*/ 1023536727 h 474"/>
                  <a:gd name="T20" fmla="*/ 2147483647 w 420"/>
                  <a:gd name="T21" fmla="*/ 1194126181 h 474"/>
                  <a:gd name="T22" fmla="*/ 2147483647 w 420"/>
                  <a:gd name="T23" fmla="*/ 1330596791 h 474"/>
                  <a:gd name="T24" fmla="*/ 2147483647 w 420"/>
                  <a:gd name="T25" fmla="*/ 1467069785 h 474"/>
                  <a:gd name="T26" fmla="*/ 2045325158 w 420"/>
                  <a:gd name="T27" fmla="*/ 1398832096 h 474"/>
                  <a:gd name="T28" fmla="*/ 2045325158 w 420"/>
                  <a:gd name="T29" fmla="*/ 1262361486 h 474"/>
                  <a:gd name="T30" fmla="*/ 1403655027 w 420"/>
                  <a:gd name="T31" fmla="*/ 1364715635 h 474"/>
                  <a:gd name="T32" fmla="*/ 1283342847 w 420"/>
                  <a:gd name="T33" fmla="*/ 1501186245 h 474"/>
                  <a:gd name="T34" fmla="*/ 1283342847 w 420"/>
                  <a:gd name="T35" fmla="*/ 1671775700 h 474"/>
                  <a:gd name="T36" fmla="*/ 1323446907 w 420"/>
                  <a:gd name="T37" fmla="*/ 1774129849 h 474"/>
                  <a:gd name="T38" fmla="*/ 1283342847 w 420"/>
                  <a:gd name="T39" fmla="*/ 1876483999 h 474"/>
                  <a:gd name="T40" fmla="*/ 1243236201 w 420"/>
                  <a:gd name="T41" fmla="*/ 1944719304 h 474"/>
                  <a:gd name="T42" fmla="*/ 1122924021 w 420"/>
                  <a:gd name="T43" fmla="*/ 2012954608 h 474"/>
                  <a:gd name="T44" fmla="*/ 1122924021 w 420"/>
                  <a:gd name="T45" fmla="*/ 2147483647 h 474"/>
                  <a:gd name="T46" fmla="*/ 1203132141 w 420"/>
                  <a:gd name="T47" fmla="*/ 2147483647 h 474"/>
                  <a:gd name="T48" fmla="*/ 1283342847 w 420"/>
                  <a:gd name="T49" fmla="*/ 2147483647 h 474"/>
                  <a:gd name="T50" fmla="*/ 1203132141 w 420"/>
                  <a:gd name="T51" fmla="*/ 2147483647 h 474"/>
                  <a:gd name="T52" fmla="*/ 1002611841 w 420"/>
                  <a:gd name="T53" fmla="*/ 2147483647 h 474"/>
                  <a:gd name="T54" fmla="*/ 882297076 w 420"/>
                  <a:gd name="T55" fmla="*/ 2147483647 h 474"/>
                  <a:gd name="T56" fmla="*/ 601566071 w 420"/>
                  <a:gd name="T57" fmla="*/ 2147483647 h 474"/>
                  <a:gd name="T58" fmla="*/ 441149831 w 420"/>
                  <a:gd name="T59" fmla="*/ 2147483647 h 474"/>
                  <a:gd name="T60" fmla="*/ 280731005 w 420"/>
                  <a:gd name="T61" fmla="*/ 2115308758 h 474"/>
                  <a:gd name="T62" fmla="*/ 160418825 w 420"/>
                  <a:gd name="T63" fmla="*/ 2047073453 h 474"/>
                  <a:gd name="T64" fmla="*/ 320835065 w 420"/>
                  <a:gd name="T65" fmla="*/ 2115308758 h 474"/>
                  <a:gd name="T66" fmla="*/ 360939125 w 420"/>
                  <a:gd name="T67" fmla="*/ 2012954608 h 474"/>
                  <a:gd name="T68" fmla="*/ 200522885 w 420"/>
                  <a:gd name="T69" fmla="*/ 1978838148 h 474"/>
                  <a:gd name="T70" fmla="*/ 240626945 w 420"/>
                  <a:gd name="T71" fmla="*/ 1944719304 h 474"/>
                  <a:gd name="T72" fmla="*/ 320835065 w 420"/>
                  <a:gd name="T73" fmla="*/ 1842365154 h 474"/>
                  <a:gd name="T74" fmla="*/ 360939125 w 420"/>
                  <a:gd name="T75" fmla="*/ 1740011004 h 474"/>
                  <a:gd name="T76" fmla="*/ 360939125 w 420"/>
                  <a:gd name="T77" fmla="*/ 1603540395 h 474"/>
                  <a:gd name="T78" fmla="*/ 240626945 w 420"/>
                  <a:gd name="T79" fmla="*/ 1740011004 h 474"/>
                  <a:gd name="T80" fmla="*/ 160418825 w 420"/>
                  <a:gd name="T81" fmla="*/ 1740011004 h 474"/>
                  <a:gd name="T82" fmla="*/ 0 w 420"/>
                  <a:gd name="T83" fmla="*/ 1637659239 h 474"/>
                  <a:gd name="T84" fmla="*/ 0 w 420"/>
                  <a:gd name="T85" fmla="*/ 1501186245 h 474"/>
                  <a:gd name="T86" fmla="*/ 160418825 w 420"/>
                  <a:gd name="T87" fmla="*/ 1364715635 h 474"/>
                  <a:gd name="T88" fmla="*/ 280731005 w 420"/>
                  <a:gd name="T89" fmla="*/ 1262361486 h 474"/>
                  <a:gd name="T90" fmla="*/ 320835065 w 420"/>
                  <a:gd name="T91" fmla="*/ 1091772031 h 474"/>
                  <a:gd name="T92" fmla="*/ 401043185 w 420"/>
                  <a:gd name="T93" fmla="*/ 955301422 h 474"/>
                  <a:gd name="T94" fmla="*/ 521357951 w 420"/>
                  <a:gd name="T95" fmla="*/ 887063732 h 474"/>
                  <a:gd name="T96" fmla="*/ 601566071 w 420"/>
                  <a:gd name="T97" fmla="*/ 818828427 h 474"/>
                  <a:gd name="T98" fmla="*/ 641670131 w 420"/>
                  <a:gd name="T99" fmla="*/ 648238973 h 474"/>
                  <a:gd name="T100" fmla="*/ 761984896 w 420"/>
                  <a:gd name="T101" fmla="*/ 545887208 h 474"/>
                  <a:gd name="T102" fmla="*/ 962505196 w 420"/>
                  <a:gd name="T103" fmla="*/ 545887208 h 474"/>
                  <a:gd name="T104" fmla="*/ 1082819961 w 420"/>
                  <a:gd name="T105" fmla="*/ 477649519 h 474"/>
                  <a:gd name="T106" fmla="*/ 1203132141 w 420"/>
                  <a:gd name="T107" fmla="*/ 409414214 h 474"/>
                  <a:gd name="T108" fmla="*/ 1443759087 w 420"/>
                  <a:gd name="T109" fmla="*/ 443533058 h 474"/>
                  <a:gd name="T110" fmla="*/ 1644281972 w 420"/>
                  <a:gd name="T111" fmla="*/ 477649519 h 474"/>
                  <a:gd name="T112" fmla="*/ 1684386032 w 420"/>
                  <a:gd name="T113" fmla="*/ 648238973 h 474"/>
                  <a:gd name="T114" fmla="*/ 1844804858 w 420"/>
                  <a:gd name="T115" fmla="*/ 648238973 h 474"/>
                  <a:gd name="T116" fmla="*/ 2045325158 w 420"/>
                  <a:gd name="T117" fmla="*/ 477649519 h 474"/>
                  <a:gd name="T118" fmla="*/ 2125535863 w 420"/>
                  <a:gd name="T119" fmla="*/ 272943604 h 474"/>
                  <a:gd name="T120" fmla="*/ 2147483647 w 420"/>
                  <a:gd name="T121" fmla="*/ 136470610 h 474"/>
                  <a:gd name="T122" fmla="*/ 2147483647 w 420"/>
                  <a:gd name="T123" fmla="*/ 0 h 474"/>
                  <a:gd name="T124" fmla="*/ 2147483647 w 420"/>
                  <a:gd name="T125" fmla="*/ 0 h 47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0" h="474">
                    <a:moveTo>
                      <a:pt x="402" y="24"/>
                    </a:moveTo>
                    <a:lnTo>
                      <a:pt x="402" y="24"/>
                    </a:lnTo>
                    <a:lnTo>
                      <a:pt x="402" y="30"/>
                    </a:lnTo>
                    <a:lnTo>
                      <a:pt x="408" y="30"/>
                    </a:lnTo>
                    <a:lnTo>
                      <a:pt x="408" y="36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14" y="54"/>
                    </a:lnTo>
                    <a:lnTo>
                      <a:pt x="408" y="54"/>
                    </a:lnTo>
                    <a:lnTo>
                      <a:pt x="408" y="60"/>
                    </a:lnTo>
                    <a:lnTo>
                      <a:pt x="402" y="60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08" y="72"/>
                    </a:lnTo>
                    <a:lnTo>
                      <a:pt x="414" y="72"/>
                    </a:lnTo>
                    <a:lnTo>
                      <a:pt x="414" y="78"/>
                    </a:lnTo>
                    <a:lnTo>
                      <a:pt x="408" y="78"/>
                    </a:lnTo>
                    <a:lnTo>
                      <a:pt x="408" y="84"/>
                    </a:lnTo>
                    <a:lnTo>
                      <a:pt x="408" y="90"/>
                    </a:lnTo>
                    <a:lnTo>
                      <a:pt x="414" y="90"/>
                    </a:lnTo>
                    <a:lnTo>
                      <a:pt x="408" y="90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14" y="102"/>
                    </a:lnTo>
                    <a:lnTo>
                      <a:pt x="408" y="102"/>
                    </a:lnTo>
                    <a:lnTo>
                      <a:pt x="402" y="102"/>
                    </a:lnTo>
                    <a:lnTo>
                      <a:pt x="396" y="102"/>
                    </a:lnTo>
                    <a:lnTo>
                      <a:pt x="396" y="108"/>
                    </a:lnTo>
                    <a:lnTo>
                      <a:pt x="396" y="114"/>
                    </a:lnTo>
                    <a:lnTo>
                      <a:pt x="396" y="120"/>
                    </a:lnTo>
                    <a:lnTo>
                      <a:pt x="390" y="120"/>
                    </a:lnTo>
                    <a:lnTo>
                      <a:pt x="390" y="126"/>
                    </a:lnTo>
                    <a:lnTo>
                      <a:pt x="390" y="132"/>
                    </a:lnTo>
                    <a:lnTo>
                      <a:pt x="390" y="138"/>
                    </a:lnTo>
                    <a:lnTo>
                      <a:pt x="384" y="138"/>
                    </a:lnTo>
                    <a:lnTo>
                      <a:pt x="384" y="144"/>
                    </a:lnTo>
                    <a:lnTo>
                      <a:pt x="390" y="144"/>
                    </a:lnTo>
                    <a:lnTo>
                      <a:pt x="384" y="144"/>
                    </a:lnTo>
                    <a:lnTo>
                      <a:pt x="384" y="150"/>
                    </a:lnTo>
                    <a:lnTo>
                      <a:pt x="384" y="156"/>
                    </a:lnTo>
                    <a:lnTo>
                      <a:pt x="378" y="156"/>
                    </a:lnTo>
                    <a:lnTo>
                      <a:pt x="378" y="162"/>
                    </a:lnTo>
                    <a:lnTo>
                      <a:pt x="378" y="168"/>
                    </a:lnTo>
                    <a:lnTo>
                      <a:pt x="372" y="168"/>
                    </a:lnTo>
                    <a:lnTo>
                      <a:pt x="372" y="174"/>
                    </a:lnTo>
                    <a:lnTo>
                      <a:pt x="366" y="174"/>
                    </a:lnTo>
                    <a:lnTo>
                      <a:pt x="366" y="180"/>
                    </a:lnTo>
                    <a:lnTo>
                      <a:pt x="366" y="186"/>
                    </a:lnTo>
                    <a:lnTo>
                      <a:pt x="366" y="192"/>
                    </a:lnTo>
                    <a:lnTo>
                      <a:pt x="360" y="192"/>
                    </a:lnTo>
                    <a:lnTo>
                      <a:pt x="360" y="198"/>
                    </a:lnTo>
                    <a:lnTo>
                      <a:pt x="366" y="204"/>
                    </a:lnTo>
                    <a:lnTo>
                      <a:pt x="366" y="210"/>
                    </a:lnTo>
                    <a:lnTo>
                      <a:pt x="366" y="216"/>
                    </a:lnTo>
                    <a:lnTo>
                      <a:pt x="360" y="216"/>
                    </a:lnTo>
                    <a:lnTo>
                      <a:pt x="360" y="222"/>
                    </a:lnTo>
                    <a:lnTo>
                      <a:pt x="360" y="228"/>
                    </a:lnTo>
                    <a:lnTo>
                      <a:pt x="360" y="234"/>
                    </a:lnTo>
                    <a:lnTo>
                      <a:pt x="360" y="240"/>
                    </a:lnTo>
                    <a:lnTo>
                      <a:pt x="360" y="246"/>
                    </a:lnTo>
                    <a:lnTo>
                      <a:pt x="354" y="246"/>
                    </a:lnTo>
                    <a:lnTo>
                      <a:pt x="348" y="246"/>
                    </a:lnTo>
                    <a:lnTo>
                      <a:pt x="348" y="252"/>
                    </a:lnTo>
                    <a:lnTo>
                      <a:pt x="342" y="252"/>
                    </a:lnTo>
                    <a:lnTo>
                      <a:pt x="342" y="258"/>
                    </a:lnTo>
                    <a:lnTo>
                      <a:pt x="330" y="258"/>
                    </a:lnTo>
                    <a:lnTo>
                      <a:pt x="324" y="258"/>
                    </a:lnTo>
                    <a:lnTo>
                      <a:pt x="318" y="258"/>
                    </a:lnTo>
                    <a:lnTo>
                      <a:pt x="312" y="258"/>
                    </a:lnTo>
                    <a:lnTo>
                      <a:pt x="312" y="264"/>
                    </a:lnTo>
                    <a:lnTo>
                      <a:pt x="312" y="270"/>
                    </a:lnTo>
                    <a:lnTo>
                      <a:pt x="306" y="270"/>
                    </a:lnTo>
                    <a:lnTo>
                      <a:pt x="306" y="264"/>
                    </a:lnTo>
                    <a:lnTo>
                      <a:pt x="306" y="258"/>
                    </a:lnTo>
                    <a:lnTo>
                      <a:pt x="306" y="252"/>
                    </a:lnTo>
                    <a:lnTo>
                      <a:pt x="306" y="246"/>
                    </a:lnTo>
                    <a:lnTo>
                      <a:pt x="300" y="246"/>
                    </a:lnTo>
                    <a:lnTo>
                      <a:pt x="300" y="240"/>
                    </a:lnTo>
                    <a:lnTo>
                      <a:pt x="300" y="234"/>
                    </a:lnTo>
                    <a:lnTo>
                      <a:pt x="306" y="234"/>
                    </a:lnTo>
                    <a:lnTo>
                      <a:pt x="306" y="228"/>
                    </a:lnTo>
                    <a:lnTo>
                      <a:pt x="306" y="222"/>
                    </a:lnTo>
                    <a:lnTo>
                      <a:pt x="300" y="222"/>
                    </a:lnTo>
                    <a:lnTo>
                      <a:pt x="276" y="222"/>
                    </a:lnTo>
                    <a:lnTo>
                      <a:pt x="228" y="222"/>
                    </a:lnTo>
                    <a:lnTo>
                      <a:pt x="222" y="222"/>
                    </a:lnTo>
                    <a:lnTo>
                      <a:pt x="222" y="228"/>
                    </a:lnTo>
                    <a:lnTo>
                      <a:pt x="216" y="234"/>
                    </a:lnTo>
                    <a:lnTo>
                      <a:pt x="216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198" y="258"/>
                    </a:lnTo>
                    <a:lnTo>
                      <a:pt x="192" y="264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86" y="276"/>
                    </a:lnTo>
                    <a:lnTo>
                      <a:pt x="186" y="282"/>
                    </a:lnTo>
                    <a:lnTo>
                      <a:pt x="186" y="288"/>
                    </a:lnTo>
                    <a:lnTo>
                      <a:pt x="192" y="288"/>
                    </a:lnTo>
                    <a:lnTo>
                      <a:pt x="192" y="294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198" y="312"/>
                    </a:lnTo>
                    <a:lnTo>
                      <a:pt x="198" y="318"/>
                    </a:lnTo>
                    <a:lnTo>
                      <a:pt x="198" y="324"/>
                    </a:lnTo>
                    <a:lnTo>
                      <a:pt x="192" y="324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6" y="336"/>
                    </a:lnTo>
                    <a:lnTo>
                      <a:pt x="186" y="342"/>
                    </a:lnTo>
                    <a:lnTo>
                      <a:pt x="186" y="348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74" y="348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8" y="366"/>
                    </a:lnTo>
                    <a:lnTo>
                      <a:pt x="162" y="366"/>
                    </a:lnTo>
                    <a:lnTo>
                      <a:pt x="162" y="372"/>
                    </a:lnTo>
                    <a:lnTo>
                      <a:pt x="168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80" y="384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6" y="396"/>
                    </a:lnTo>
                    <a:lnTo>
                      <a:pt x="192" y="396"/>
                    </a:lnTo>
                    <a:lnTo>
                      <a:pt x="192" y="402"/>
                    </a:lnTo>
                    <a:lnTo>
                      <a:pt x="192" y="408"/>
                    </a:lnTo>
                    <a:lnTo>
                      <a:pt x="186" y="414"/>
                    </a:lnTo>
                    <a:lnTo>
                      <a:pt x="180" y="420"/>
                    </a:lnTo>
                    <a:lnTo>
                      <a:pt x="180" y="426"/>
                    </a:lnTo>
                    <a:lnTo>
                      <a:pt x="174" y="438"/>
                    </a:lnTo>
                    <a:lnTo>
                      <a:pt x="168" y="444"/>
                    </a:lnTo>
                    <a:lnTo>
                      <a:pt x="168" y="450"/>
                    </a:lnTo>
                    <a:lnTo>
                      <a:pt x="168" y="456"/>
                    </a:lnTo>
                    <a:lnTo>
                      <a:pt x="162" y="462"/>
                    </a:lnTo>
                    <a:lnTo>
                      <a:pt x="156" y="474"/>
                    </a:lnTo>
                    <a:lnTo>
                      <a:pt x="150" y="468"/>
                    </a:lnTo>
                    <a:lnTo>
                      <a:pt x="156" y="468"/>
                    </a:lnTo>
                    <a:lnTo>
                      <a:pt x="150" y="468"/>
                    </a:lnTo>
                    <a:lnTo>
                      <a:pt x="150" y="462"/>
                    </a:lnTo>
                    <a:lnTo>
                      <a:pt x="144" y="462"/>
                    </a:lnTo>
                    <a:lnTo>
                      <a:pt x="144" y="456"/>
                    </a:lnTo>
                    <a:lnTo>
                      <a:pt x="138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26" y="444"/>
                    </a:lnTo>
                    <a:lnTo>
                      <a:pt x="120" y="438"/>
                    </a:lnTo>
                    <a:lnTo>
                      <a:pt x="114" y="432"/>
                    </a:lnTo>
                    <a:lnTo>
                      <a:pt x="108" y="426"/>
                    </a:lnTo>
                    <a:lnTo>
                      <a:pt x="102" y="420"/>
                    </a:lnTo>
                    <a:lnTo>
                      <a:pt x="96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6"/>
                    </a:lnTo>
                    <a:lnTo>
                      <a:pt x="66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48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6" y="360"/>
                    </a:lnTo>
                    <a:lnTo>
                      <a:pt x="36" y="366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72"/>
                    </a:lnTo>
                    <a:lnTo>
                      <a:pt x="48" y="366"/>
                    </a:lnTo>
                    <a:lnTo>
                      <a:pt x="54" y="366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2" y="348"/>
                    </a:lnTo>
                    <a:lnTo>
                      <a:pt x="36" y="348"/>
                    </a:lnTo>
                    <a:lnTo>
                      <a:pt x="30" y="348"/>
                    </a:lnTo>
                    <a:lnTo>
                      <a:pt x="24" y="348"/>
                    </a:lnTo>
                    <a:lnTo>
                      <a:pt x="24" y="342"/>
                    </a:lnTo>
                    <a:lnTo>
                      <a:pt x="30" y="342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48" y="336"/>
                    </a:lnTo>
                    <a:lnTo>
                      <a:pt x="48" y="330"/>
                    </a:lnTo>
                    <a:lnTo>
                      <a:pt x="48" y="324"/>
                    </a:lnTo>
                    <a:lnTo>
                      <a:pt x="48" y="318"/>
                    </a:lnTo>
                    <a:lnTo>
                      <a:pt x="54" y="318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54" y="312"/>
                    </a:lnTo>
                    <a:lnTo>
                      <a:pt x="54" y="306"/>
                    </a:lnTo>
                    <a:lnTo>
                      <a:pt x="54" y="300"/>
                    </a:lnTo>
                    <a:lnTo>
                      <a:pt x="54" y="294"/>
                    </a:lnTo>
                    <a:lnTo>
                      <a:pt x="54" y="288"/>
                    </a:lnTo>
                    <a:lnTo>
                      <a:pt x="54" y="282"/>
                    </a:lnTo>
                    <a:lnTo>
                      <a:pt x="48" y="282"/>
                    </a:lnTo>
                    <a:lnTo>
                      <a:pt x="48" y="288"/>
                    </a:lnTo>
                    <a:lnTo>
                      <a:pt x="42" y="288"/>
                    </a:lnTo>
                    <a:lnTo>
                      <a:pt x="42" y="294"/>
                    </a:lnTo>
                    <a:lnTo>
                      <a:pt x="36" y="300"/>
                    </a:lnTo>
                    <a:lnTo>
                      <a:pt x="36" y="306"/>
                    </a:lnTo>
                    <a:lnTo>
                      <a:pt x="30" y="306"/>
                    </a:lnTo>
                    <a:lnTo>
                      <a:pt x="30" y="312"/>
                    </a:lnTo>
                    <a:lnTo>
                      <a:pt x="30" y="318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54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6" y="162"/>
                    </a:lnTo>
                    <a:lnTo>
                      <a:pt x="72" y="156"/>
                    </a:lnTo>
                    <a:lnTo>
                      <a:pt x="78" y="156"/>
                    </a:lnTo>
                    <a:lnTo>
                      <a:pt x="78" y="150"/>
                    </a:lnTo>
                    <a:lnTo>
                      <a:pt x="72" y="150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0" y="138"/>
                    </a:lnTo>
                    <a:lnTo>
                      <a:pt x="96" y="138"/>
                    </a:lnTo>
                    <a:lnTo>
                      <a:pt x="96" y="132"/>
                    </a:lnTo>
                    <a:lnTo>
                      <a:pt x="96" y="126"/>
                    </a:lnTo>
                    <a:lnTo>
                      <a:pt x="96" y="120"/>
                    </a:lnTo>
                    <a:lnTo>
                      <a:pt x="96" y="114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102" y="102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84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80" y="72"/>
                    </a:lnTo>
                    <a:lnTo>
                      <a:pt x="186" y="72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84"/>
                    </a:lnTo>
                    <a:lnTo>
                      <a:pt x="246" y="90"/>
                    </a:lnTo>
                    <a:lnTo>
                      <a:pt x="246" y="96"/>
                    </a:lnTo>
                    <a:lnTo>
                      <a:pt x="252" y="96"/>
                    </a:lnTo>
                    <a:lnTo>
                      <a:pt x="252" y="102"/>
                    </a:lnTo>
                    <a:lnTo>
                      <a:pt x="252" y="108"/>
                    </a:lnTo>
                    <a:lnTo>
                      <a:pt x="252" y="114"/>
                    </a:lnTo>
                    <a:lnTo>
                      <a:pt x="258" y="114"/>
                    </a:lnTo>
                    <a:lnTo>
                      <a:pt x="258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0" y="90"/>
                    </a:lnTo>
                    <a:lnTo>
                      <a:pt x="306" y="90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2" y="78"/>
                    </a:lnTo>
                    <a:lnTo>
                      <a:pt x="312" y="72"/>
                    </a:lnTo>
                    <a:lnTo>
                      <a:pt x="318" y="66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18" y="48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24" y="36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36" y="24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396" y="6"/>
                    </a:lnTo>
                    <a:lnTo>
                      <a:pt x="396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2" y="2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0" name="Freeform 33">
                <a:extLst>
                  <a:ext uri="{FF2B5EF4-FFF2-40B4-BE49-F238E27FC236}">
                    <a16:creationId xmlns:a16="http://schemas.microsoft.com/office/drawing/2014/main" id="{1642D2CD-4EE7-45FB-A4B6-8223F9E60C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34551" y="6096318"/>
                <a:ext cx="861646" cy="960120"/>
              </a:xfrm>
              <a:custGeom>
                <a:avLst/>
                <a:gdLst>
                  <a:gd name="T0" fmla="*/ 681219509 w 258"/>
                  <a:gd name="T1" fmla="*/ 238155956 h 288"/>
                  <a:gd name="T2" fmla="*/ 801433500 w 258"/>
                  <a:gd name="T3" fmla="*/ 204132656 h 288"/>
                  <a:gd name="T4" fmla="*/ 881577884 w 258"/>
                  <a:gd name="T5" fmla="*/ 102067519 h 288"/>
                  <a:gd name="T6" fmla="*/ 961722267 w 258"/>
                  <a:gd name="T7" fmla="*/ 34023300 h 288"/>
                  <a:gd name="T8" fmla="*/ 1001791875 w 258"/>
                  <a:gd name="T9" fmla="*/ 68044219 h 288"/>
                  <a:gd name="T10" fmla="*/ 1081936259 w 258"/>
                  <a:gd name="T11" fmla="*/ 68044219 h 288"/>
                  <a:gd name="T12" fmla="*/ 1202150250 w 258"/>
                  <a:gd name="T13" fmla="*/ 34023300 h 288"/>
                  <a:gd name="T14" fmla="*/ 1322366826 w 258"/>
                  <a:gd name="T15" fmla="*/ 34023300 h 288"/>
                  <a:gd name="T16" fmla="*/ 1362439017 w 258"/>
                  <a:gd name="T17" fmla="*/ 0 h 288"/>
                  <a:gd name="T18" fmla="*/ 1522725201 w 258"/>
                  <a:gd name="T19" fmla="*/ 34023300 h 288"/>
                  <a:gd name="T20" fmla="*/ 1562797392 w 258"/>
                  <a:gd name="T21" fmla="*/ 102067519 h 288"/>
                  <a:gd name="T22" fmla="*/ 1642939192 w 258"/>
                  <a:gd name="T23" fmla="*/ 34023300 h 288"/>
                  <a:gd name="T24" fmla="*/ 1723083576 w 258"/>
                  <a:gd name="T25" fmla="*/ 68044219 h 288"/>
                  <a:gd name="T26" fmla="*/ 1642939192 w 258"/>
                  <a:gd name="T27" fmla="*/ 204132656 h 288"/>
                  <a:gd name="T28" fmla="*/ 1522725201 w 258"/>
                  <a:gd name="T29" fmla="*/ 272176875 h 288"/>
                  <a:gd name="T30" fmla="*/ 1482653009 w 258"/>
                  <a:gd name="T31" fmla="*/ 340221094 h 288"/>
                  <a:gd name="T32" fmla="*/ 1482653009 w 258"/>
                  <a:gd name="T33" fmla="*/ 476309531 h 288"/>
                  <a:gd name="T34" fmla="*/ 1442580817 w 258"/>
                  <a:gd name="T35" fmla="*/ 578377050 h 288"/>
                  <a:gd name="T36" fmla="*/ 1442580817 w 258"/>
                  <a:gd name="T37" fmla="*/ 714465488 h 288"/>
                  <a:gd name="T38" fmla="*/ 1562797392 w 258"/>
                  <a:gd name="T39" fmla="*/ 952619063 h 288"/>
                  <a:gd name="T40" fmla="*/ 1642939192 w 258"/>
                  <a:gd name="T41" fmla="*/ 1020663281 h 288"/>
                  <a:gd name="T42" fmla="*/ 1602869584 w 258"/>
                  <a:gd name="T43" fmla="*/ 1054686581 h 288"/>
                  <a:gd name="T44" fmla="*/ 1522725201 w 258"/>
                  <a:gd name="T45" fmla="*/ 1054686581 h 288"/>
                  <a:gd name="T46" fmla="*/ 1402508625 w 258"/>
                  <a:gd name="T47" fmla="*/ 1054686581 h 288"/>
                  <a:gd name="T48" fmla="*/ 1322366826 w 258"/>
                  <a:gd name="T49" fmla="*/ 1054686581 h 288"/>
                  <a:gd name="T50" fmla="*/ 1242222442 w 258"/>
                  <a:gd name="T51" fmla="*/ 1088707500 h 288"/>
                  <a:gd name="T52" fmla="*/ 1202150250 w 258"/>
                  <a:gd name="T53" fmla="*/ 1156751719 h 288"/>
                  <a:gd name="T54" fmla="*/ 1202150250 w 258"/>
                  <a:gd name="T55" fmla="*/ 1258819238 h 288"/>
                  <a:gd name="T56" fmla="*/ 1162080642 w 258"/>
                  <a:gd name="T57" fmla="*/ 1326863456 h 288"/>
                  <a:gd name="T58" fmla="*/ 1122008451 w 258"/>
                  <a:gd name="T59" fmla="*/ 1360884375 h 288"/>
                  <a:gd name="T60" fmla="*/ 1041864067 w 258"/>
                  <a:gd name="T61" fmla="*/ 1360884375 h 288"/>
                  <a:gd name="T62" fmla="*/ 1041864067 w 258"/>
                  <a:gd name="T63" fmla="*/ 1394907675 h 288"/>
                  <a:gd name="T64" fmla="*/ 961722267 w 258"/>
                  <a:gd name="T65" fmla="*/ 1462951894 h 288"/>
                  <a:gd name="T66" fmla="*/ 961722267 w 258"/>
                  <a:gd name="T67" fmla="*/ 1530996113 h 288"/>
                  <a:gd name="T68" fmla="*/ 841505692 w 258"/>
                  <a:gd name="T69" fmla="*/ 1565017031 h 288"/>
                  <a:gd name="T70" fmla="*/ 681219509 w 258"/>
                  <a:gd name="T71" fmla="*/ 1599040331 h 288"/>
                  <a:gd name="T72" fmla="*/ 561002933 w 258"/>
                  <a:gd name="T73" fmla="*/ 1599040331 h 288"/>
                  <a:gd name="T74" fmla="*/ 561002933 w 258"/>
                  <a:gd name="T75" fmla="*/ 1565017031 h 288"/>
                  <a:gd name="T76" fmla="*/ 520933326 w 258"/>
                  <a:gd name="T77" fmla="*/ 1496972813 h 288"/>
                  <a:gd name="T78" fmla="*/ 400716750 w 258"/>
                  <a:gd name="T79" fmla="*/ 1462951894 h 288"/>
                  <a:gd name="T80" fmla="*/ 360644558 w 258"/>
                  <a:gd name="T81" fmla="*/ 1462951894 h 288"/>
                  <a:gd name="T82" fmla="*/ 280502759 w 258"/>
                  <a:gd name="T83" fmla="*/ 1530996113 h 288"/>
                  <a:gd name="T84" fmla="*/ 240430567 w 258"/>
                  <a:gd name="T85" fmla="*/ 1496972813 h 288"/>
                  <a:gd name="T86" fmla="*/ 200358375 w 258"/>
                  <a:gd name="T87" fmla="*/ 1326863456 h 288"/>
                  <a:gd name="T88" fmla="*/ 40072192 w 258"/>
                  <a:gd name="T89" fmla="*/ 1394907675 h 288"/>
                  <a:gd name="T90" fmla="*/ 40072192 w 258"/>
                  <a:gd name="T91" fmla="*/ 1360884375 h 288"/>
                  <a:gd name="T92" fmla="*/ 40072192 w 258"/>
                  <a:gd name="T93" fmla="*/ 1326863456 h 288"/>
                  <a:gd name="T94" fmla="*/ 80144384 w 258"/>
                  <a:gd name="T95" fmla="*/ 1292840156 h 288"/>
                  <a:gd name="T96" fmla="*/ 80144384 w 258"/>
                  <a:gd name="T97" fmla="*/ 1224795938 h 288"/>
                  <a:gd name="T98" fmla="*/ 120213991 w 258"/>
                  <a:gd name="T99" fmla="*/ 1156751719 h 288"/>
                  <a:gd name="T100" fmla="*/ 160286183 w 258"/>
                  <a:gd name="T101" fmla="*/ 986642363 h 288"/>
                  <a:gd name="T102" fmla="*/ 200358375 w 258"/>
                  <a:gd name="T103" fmla="*/ 850553925 h 288"/>
                  <a:gd name="T104" fmla="*/ 160286183 w 258"/>
                  <a:gd name="T105" fmla="*/ 748486406 h 288"/>
                  <a:gd name="T106" fmla="*/ 40072192 w 258"/>
                  <a:gd name="T107" fmla="*/ 612397969 h 288"/>
                  <a:gd name="T108" fmla="*/ 40072192 w 258"/>
                  <a:gd name="T109" fmla="*/ 510332831 h 288"/>
                  <a:gd name="T110" fmla="*/ 40072192 w 258"/>
                  <a:gd name="T111" fmla="*/ 408265313 h 288"/>
                  <a:gd name="T112" fmla="*/ 160286183 w 258"/>
                  <a:gd name="T113" fmla="*/ 340221094 h 288"/>
                  <a:gd name="T114" fmla="*/ 240430567 w 258"/>
                  <a:gd name="T115" fmla="*/ 272176875 h 288"/>
                  <a:gd name="T116" fmla="*/ 320574951 w 258"/>
                  <a:gd name="T117" fmla="*/ 204132656 h 288"/>
                  <a:gd name="T118" fmla="*/ 480861134 w 258"/>
                  <a:gd name="T119" fmla="*/ 238155956 h 288"/>
                  <a:gd name="T120" fmla="*/ 520933326 w 258"/>
                  <a:gd name="T121" fmla="*/ 340221094 h 288"/>
                  <a:gd name="T122" fmla="*/ 601075125 w 258"/>
                  <a:gd name="T123" fmla="*/ 272176875 h 2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58" h="288">
                    <a:moveTo>
                      <a:pt x="96" y="54"/>
                    </a:moveTo>
                    <a:lnTo>
                      <a:pt x="96" y="54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42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12"/>
                    </a:lnTo>
                    <a:lnTo>
                      <a:pt x="258" y="18"/>
                    </a:lnTo>
                    <a:lnTo>
                      <a:pt x="252" y="24"/>
                    </a:lnTo>
                    <a:lnTo>
                      <a:pt x="252" y="30"/>
                    </a:lnTo>
                    <a:lnTo>
                      <a:pt x="246" y="36"/>
                    </a:lnTo>
                    <a:lnTo>
                      <a:pt x="240" y="42"/>
                    </a:lnTo>
                    <a:lnTo>
                      <a:pt x="234" y="48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22" y="54"/>
                    </a:lnTo>
                    <a:lnTo>
                      <a:pt x="222" y="60"/>
                    </a:lnTo>
                    <a:lnTo>
                      <a:pt x="222" y="66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2" y="84"/>
                    </a:lnTo>
                    <a:lnTo>
                      <a:pt x="216" y="84"/>
                    </a:lnTo>
                    <a:lnTo>
                      <a:pt x="216" y="90"/>
                    </a:lnTo>
                    <a:lnTo>
                      <a:pt x="216" y="96"/>
                    </a:lnTo>
                    <a:lnTo>
                      <a:pt x="216" y="102"/>
                    </a:lnTo>
                    <a:lnTo>
                      <a:pt x="216" y="108"/>
                    </a:lnTo>
                    <a:lnTo>
                      <a:pt x="210" y="108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6" y="126"/>
                    </a:lnTo>
                    <a:lnTo>
                      <a:pt x="216" y="132"/>
                    </a:lnTo>
                    <a:lnTo>
                      <a:pt x="222" y="138"/>
                    </a:lnTo>
                    <a:lnTo>
                      <a:pt x="222" y="144"/>
                    </a:lnTo>
                    <a:lnTo>
                      <a:pt x="222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6" y="180"/>
                    </a:lnTo>
                    <a:lnTo>
                      <a:pt x="240" y="180"/>
                    </a:lnTo>
                    <a:lnTo>
                      <a:pt x="240" y="186"/>
                    </a:lnTo>
                    <a:lnTo>
                      <a:pt x="234" y="186"/>
                    </a:lnTo>
                    <a:lnTo>
                      <a:pt x="228" y="186"/>
                    </a:lnTo>
                    <a:lnTo>
                      <a:pt x="222" y="186"/>
                    </a:lnTo>
                    <a:lnTo>
                      <a:pt x="216" y="186"/>
                    </a:lnTo>
                    <a:lnTo>
                      <a:pt x="210" y="186"/>
                    </a:lnTo>
                    <a:lnTo>
                      <a:pt x="204" y="186"/>
                    </a:lnTo>
                    <a:lnTo>
                      <a:pt x="198" y="186"/>
                    </a:lnTo>
                    <a:lnTo>
                      <a:pt x="192" y="186"/>
                    </a:lnTo>
                    <a:lnTo>
                      <a:pt x="186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80" y="210"/>
                    </a:lnTo>
                    <a:lnTo>
                      <a:pt x="180" y="216"/>
                    </a:lnTo>
                    <a:lnTo>
                      <a:pt x="180" y="222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46"/>
                    </a:lnTo>
                    <a:lnTo>
                      <a:pt x="156" y="246"/>
                    </a:lnTo>
                    <a:lnTo>
                      <a:pt x="150" y="252"/>
                    </a:lnTo>
                    <a:lnTo>
                      <a:pt x="144" y="258"/>
                    </a:lnTo>
                    <a:lnTo>
                      <a:pt x="144" y="264"/>
                    </a:lnTo>
                    <a:lnTo>
                      <a:pt x="144" y="270"/>
                    </a:lnTo>
                    <a:lnTo>
                      <a:pt x="138" y="276"/>
                    </a:lnTo>
                    <a:lnTo>
                      <a:pt x="132" y="276"/>
                    </a:lnTo>
                    <a:lnTo>
                      <a:pt x="126" y="276"/>
                    </a:lnTo>
                    <a:lnTo>
                      <a:pt x="120" y="276"/>
                    </a:lnTo>
                    <a:lnTo>
                      <a:pt x="114" y="282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2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84" y="282"/>
                    </a:lnTo>
                    <a:lnTo>
                      <a:pt x="84" y="276"/>
                    </a:lnTo>
                    <a:lnTo>
                      <a:pt x="84" y="270"/>
                    </a:lnTo>
                    <a:lnTo>
                      <a:pt x="84" y="264"/>
                    </a:lnTo>
                    <a:lnTo>
                      <a:pt x="78" y="264"/>
                    </a:lnTo>
                    <a:lnTo>
                      <a:pt x="72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54" y="258"/>
                    </a:lnTo>
                    <a:lnTo>
                      <a:pt x="54" y="264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6" y="258"/>
                    </a:lnTo>
                    <a:lnTo>
                      <a:pt x="36" y="252"/>
                    </a:lnTo>
                    <a:lnTo>
                      <a:pt x="30" y="246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24" y="240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24" y="180"/>
                    </a:lnTo>
                    <a:lnTo>
                      <a:pt x="24" y="174"/>
                    </a:lnTo>
                    <a:lnTo>
                      <a:pt x="24" y="168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18" y="126"/>
                    </a:lnTo>
                    <a:lnTo>
                      <a:pt x="12" y="126"/>
                    </a:lnTo>
                    <a:lnTo>
                      <a:pt x="12" y="120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0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72" y="42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5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1" name="Freeform 34">
                <a:extLst>
                  <a:ext uri="{FF2B5EF4-FFF2-40B4-BE49-F238E27FC236}">
                    <a16:creationId xmlns:a16="http://schemas.microsoft.com/office/drawing/2014/main" id="{F2EC82FD-207A-48BD-A357-04B2AA5AF9D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2865" y="5156201"/>
                <a:ext cx="1620715" cy="1800225"/>
              </a:xfrm>
              <a:custGeom>
                <a:avLst/>
                <a:gdLst>
                  <a:gd name="T0" fmla="*/ 2147483647 w 486"/>
                  <a:gd name="T1" fmla="*/ 1905238125 h 540"/>
                  <a:gd name="T2" fmla="*/ 2147483647 w 486"/>
                  <a:gd name="T3" fmla="*/ 1803172988 h 540"/>
                  <a:gd name="T4" fmla="*/ 2147483647 w 486"/>
                  <a:gd name="T5" fmla="*/ 1939261425 h 540"/>
                  <a:gd name="T6" fmla="*/ 2147483647 w 486"/>
                  <a:gd name="T7" fmla="*/ 2041326563 h 540"/>
                  <a:gd name="T8" fmla="*/ 2147483647 w 486"/>
                  <a:gd name="T9" fmla="*/ 2147483647 h 540"/>
                  <a:gd name="T10" fmla="*/ 2147483647 w 486"/>
                  <a:gd name="T11" fmla="*/ 2147483647 h 540"/>
                  <a:gd name="T12" fmla="*/ 2147483647 w 486"/>
                  <a:gd name="T13" fmla="*/ 2147483647 h 540"/>
                  <a:gd name="T14" fmla="*/ 2147483647 w 486"/>
                  <a:gd name="T15" fmla="*/ 2147483647 h 540"/>
                  <a:gd name="T16" fmla="*/ 2147483647 w 486"/>
                  <a:gd name="T17" fmla="*/ 2147483647 h 540"/>
                  <a:gd name="T18" fmla="*/ 2147483647 w 486"/>
                  <a:gd name="T19" fmla="*/ 2147483647 h 540"/>
                  <a:gd name="T20" fmla="*/ 2147483647 w 486"/>
                  <a:gd name="T21" fmla="*/ 2147483647 h 540"/>
                  <a:gd name="T22" fmla="*/ 2147483647 w 486"/>
                  <a:gd name="T23" fmla="*/ 2147483647 h 540"/>
                  <a:gd name="T24" fmla="*/ 1837884060 w 486"/>
                  <a:gd name="T25" fmla="*/ 2147483647 h 540"/>
                  <a:gd name="T26" fmla="*/ 1877838006 w 486"/>
                  <a:gd name="T27" fmla="*/ 2147483647 h 540"/>
                  <a:gd name="T28" fmla="*/ 1837884060 w 486"/>
                  <a:gd name="T29" fmla="*/ 2147483647 h 540"/>
                  <a:gd name="T30" fmla="*/ 1797930115 w 486"/>
                  <a:gd name="T31" fmla="*/ 2147483647 h 540"/>
                  <a:gd name="T32" fmla="*/ 1797930115 w 486"/>
                  <a:gd name="T33" fmla="*/ 2147483647 h 540"/>
                  <a:gd name="T34" fmla="*/ 1757976170 w 486"/>
                  <a:gd name="T35" fmla="*/ 2147483647 h 540"/>
                  <a:gd name="T36" fmla="*/ 1718022225 w 486"/>
                  <a:gd name="T37" fmla="*/ 2147483647 h 540"/>
                  <a:gd name="T38" fmla="*/ 1558206444 w 486"/>
                  <a:gd name="T39" fmla="*/ 2147483647 h 540"/>
                  <a:gd name="T40" fmla="*/ 1438344608 w 486"/>
                  <a:gd name="T41" fmla="*/ 2147483647 h 540"/>
                  <a:gd name="T42" fmla="*/ 1398390663 w 486"/>
                  <a:gd name="T43" fmla="*/ 2147483647 h 540"/>
                  <a:gd name="T44" fmla="*/ 1358436718 w 486"/>
                  <a:gd name="T45" fmla="*/ 2147483647 h 540"/>
                  <a:gd name="T46" fmla="*/ 1358436718 w 486"/>
                  <a:gd name="T47" fmla="*/ 2147483647 h 540"/>
                  <a:gd name="T48" fmla="*/ 1238574882 w 486"/>
                  <a:gd name="T49" fmla="*/ 2147483647 h 540"/>
                  <a:gd name="T50" fmla="*/ 1198620937 w 486"/>
                  <a:gd name="T51" fmla="*/ 2147483647 h 540"/>
                  <a:gd name="T52" fmla="*/ 1158666992 w 486"/>
                  <a:gd name="T53" fmla="*/ 2147483647 h 540"/>
                  <a:gd name="T54" fmla="*/ 1118713047 w 486"/>
                  <a:gd name="T55" fmla="*/ 2147483647 h 540"/>
                  <a:gd name="T56" fmla="*/ 958897266 w 486"/>
                  <a:gd name="T57" fmla="*/ 2147483647 h 540"/>
                  <a:gd name="T58" fmla="*/ 799078904 w 486"/>
                  <a:gd name="T59" fmla="*/ 2147483647 h 540"/>
                  <a:gd name="T60" fmla="*/ 679217069 w 486"/>
                  <a:gd name="T61" fmla="*/ 2147483647 h 540"/>
                  <a:gd name="T62" fmla="*/ 679217069 w 486"/>
                  <a:gd name="T63" fmla="*/ 2147483647 h 540"/>
                  <a:gd name="T64" fmla="*/ 599309178 w 486"/>
                  <a:gd name="T65" fmla="*/ 2147483647 h 540"/>
                  <a:gd name="T66" fmla="*/ 519401288 w 486"/>
                  <a:gd name="T67" fmla="*/ 2147483647 h 540"/>
                  <a:gd name="T68" fmla="*/ 559355233 w 486"/>
                  <a:gd name="T69" fmla="*/ 2147483647 h 540"/>
                  <a:gd name="T70" fmla="*/ 559355233 w 486"/>
                  <a:gd name="T71" fmla="*/ 2147483647 h 540"/>
                  <a:gd name="T72" fmla="*/ 559355233 w 486"/>
                  <a:gd name="T73" fmla="*/ 2143394081 h 540"/>
                  <a:gd name="T74" fmla="*/ 599309178 w 486"/>
                  <a:gd name="T75" fmla="*/ 2075349863 h 540"/>
                  <a:gd name="T76" fmla="*/ 559355233 w 486"/>
                  <a:gd name="T77" fmla="*/ 2007305644 h 540"/>
                  <a:gd name="T78" fmla="*/ 519401288 w 486"/>
                  <a:gd name="T79" fmla="*/ 1939261425 h 540"/>
                  <a:gd name="T80" fmla="*/ 479447343 w 486"/>
                  <a:gd name="T81" fmla="*/ 2007305644 h 540"/>
                  <a:gd name="T82" fmla="*/ 439493397 w 486"/>
                  <a:gd name="T83" fmla="*/ 2075349863 h 540"/>
                  <a:gd name="T84" fmla="*/ 399539452 w 486"/>
                  <a:gd name="T85" fmla="*/ 2041326563 h 540"/>
                  <a:gd name="T86" fmla="*/ 359585507 w 486"/>
                  <a:gd name="T87" fmla="*/ 2007305644 h 540"/>
                  <a:gd name="T88" fmla="*/ 359585507 w 486"/>
                  <a:gd name="T89" fmla="*/ 1905238125 h 540"/>
                  <a:gd name="T90" fmla="*/ 399539452 w 486"/>
                  <a:gd name="T91" fmla="*/ 1837193906 h 540"/>
                  <a:gd name="T92" fmla="*/ 359585507 w 486"/>
                  <a:gd name="T93" fmla="*/ 1837193906 h 540"/>
                  <a:gd name="T94" fmla="*/ 239723671 w 486"/>
                  <a:gd name="T95" fmla="*/ 1837193906 h 540"/>
                  <a:gd name="T96" fmla="*/ 159815781 w 486"/>
                  <a:gd name="T97" fmla="*/ 1803172988 h 540"/>
                  <a:gd name="T98" fmla="*/ 119861836 w 486"/>
                  <a:gd name="T99" fmla="*/ 1871217206 h 540"/>
                  <a:gd name="T100" fmla="*/ 0 w 486"/>
                  <a:gd name="T101" fmla="*/ 1939261425 h 540"/>
                  <a:gd name="T102" fmla="*/ 79907890 w 486"/>
                  <a:gd name="T103" fmla="*/ 1633061250 h 540"/>
                  <a:gd name="T104" fmla="*/ 119861836 w 486"/>
                  <a:gd name="T105" fmla="*/ 1428928594 h 540"/>
                  <a:gd name="T106" fmla="*/ 39953945 w 486"/>
                  <a:gd name="T107" fmla="*/ 1224795938 h 540"/>
                  <a:gd name="T108" fmla="*/ 119861836 w 486"/>
                  <a:gd name="T109" fmla="*/ 1054686581 h 540"/>
                  <a:gd name="T110" fmla="*/ 159815781 w 486"/>
                  <a:gd name="T111" fmla="*/ 918598144 h 540"/>
                  <a:gd name="T112" fmla="*/ 958897266 w 486"/>
                  <a:gd name="T113" fmla="*/ 578377050 h 540"/>
                  <a:gd name="T114" fmla="*/ 1917791951 w 486"/>
                  <a:gd name="T115" fmla="*/ 34023300 h 540"/>
                  <a:gd name="T116" fmla="*/ 2147483647 w 486"/>
                  <a:gd name="T117" fmla="*/ 272176875 h 540"/>
                  <a:gd name="T118" fmla="*/ 2147483647 w 486"/>
                  <a:gd name="T119" fmla="*/ 748486406 h 540"/>
                  <a:gd name="T120" fmla="*/ 2147483647 w 486"/>
                  <a:gd name="T121" fmla="*/ 1565017031 h 540"/>
                  <a:gd name="T122" fmla="*/ 2147483647 w 486"/>
                  <a:gd name="T123" fmla="*/ 1769149688 h 540"/>
                  <a:gd name="T124" fmla="*/ 2147483647 w 486"/>
                  <a:gd name="T125" fmla="*/ 1837193906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6" h="540">
                    <a:moveTo>
                      <a:pt x="444" y="330"/>
                    </a:moveTo>
                    <a:lnTo>
                      <a:pt x="444" y="336"/>
                    </a:lnTo>
                    <a:lnTo>
                      <a:pt x="438" y="336"/>
                    </a:lnTo>
                    <a:lnTo>
                      <a:pt x="438" y="342"/>
                    </a:lnTo>
                    <a:lnTo>
                      <a:pt x="432" y="342"/>
                    </a:lnTo>
                    <a:lnTo>
                      <a:pt x="432" y="336"/>
                    </a:lnTo>
                    <a:lnTo>
                      <a:pt x="432" y="330"/>
                    </a:lnTo>
                    <a:lnTo>
                      <a:pt x="426" y="330"/>
                    </a:lnTo>
                    <a:lnTo>
                      <a:pt x="426" y="324"/>
                    </a:lnTo>
                    <a:lnTo>
                      <a:pt x="420" y="318"/>
                    </a:lnTo>
                    <a:lnTo>
                      <a:pt x="414" y="318"/>
                    </a:lnTo>
                    <a:lnTo>
                      <a:pt x="414" y="312"/>
                    </a:lnTo>
                    <a:lnTo>
                      <a:pt x="408" y="312"/>
                    </a:lnTo>
                    <a:lnTo>
                      <a:pt x="402" y="312"/>
                    </a:lnTo>
                    <a:lnTo>
                      <a:pt x="402" y="318"/>
                    </a:lnTo>
                    <a:lnTo>
                      <a:pt x="402" y="324"/>
                    </a:lnTo>
                    <a:lnTo>
                      <a:pt x="396" y="324"/>
                    </a:lnTo>
                    <a:lnTo>
                      <a:pt x="390" y="330"/>
                    </a:lnTo>
                    <a:lnTo>
                      <a:pt x="390" y="336"/>
                    </a:lnTo>
                    <a:lnTo>
                      <a:pt x="390" y="342"/>
                    </a:lnTo>
                    <a:lnTo>
                      <a:pt x="384" y="342"/>
                    </a:lnTo>
                    <a:lnTo>
                      <a:pt x="378" y="342"/>
                    </a:lnTo>
                    <a:lnTo>
                      <a:pt x="372" y="342"/>
                    </a:lnTo>
                    <a:lnTo>
                      <a:pt x="366" y="342"/>
                    </a:lnTo>
                    <a:lnTo>
                      <a:pt x="360" y="348"/>
                    </a:lnTo>
                    <a:lnTo>
                      <a:pt x="360" y="354"/>
                    </a:lnTo>
                    <a:lnTo>
                      <a:pt x="360" y="360"/>
                    </a:lnTo>
                    <a:lnTo>
                      <a:pt x="360" y="366"/>
                    </a:lnTo>
                    <a:lnTo>
                      <a:pt x="354" y="372"/>
                    </a:lnTo>
                    <a:lnTo>
                      <a:pt x="360" y="372"/>
                    </a:lnTo>
                    <a:lnTo>
                      <a:pt x="360" y="378"/>
                    </a:lnTo>
                    <a:lnTo>
                      <a:pt x="360" y="384"/>
                    </a:lnTo>
                    <a:lnTo>
                      <a:pt x="360" y="390"/>
                    </a:lnTo>
                    <a:lnTo>
                      <a:pt x="354" y="390"/>
                    </a:lnTo>
                    <a:lnTo>
                      <a:pt x="360" y="390"/>
                    </a:lnTo>
                    <a:lnTo>
                      <a:pt x="360" y="396"/>
                    </a:lnTo>
                    <a:lnTo>
                      <a:pt x="366" y="402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14"/>
                    </a:lnTo>
                    <a:lnTo>
                      <a:pt x="378" y="420"/>
                    </a:lnTo>
                    <a:lnTo>
                      <a:pt x="378" y="426"/>
                    </a:lnTo>
                    <a:lnTo>
                      <a:pt x="384" y="426"/>
                    </a:lnTo>
                    <a:lnTo>
                      <a:pt x="384" y="432"/>
                    </a:lnTo>
                    <a:lnTo>
                      <a:pt x="384" y="438"/>
                    </a:lnTo>
                    <a:lnTo>
                      <a:pt x="378" y="438"/>
                    </a:lnTo>
                    <a:lnTo>
                      <a:pt x="378" y="444"/>
                    </a:lnTo>
                    <a:lnTo>
                      <a:pt x="378" y="450"/>
                    </a:lnTo>
                    <a:lnTo>
                      <a:pt x="378" y="456"/>
                    </a:lnTo>
                    <a:lnTo>
                      <a:pt x="378" y="462"/>
                    </a:lnTo>
                    <a:lnTo>
                      <a:pt x="372" y="468"/>
                    </a:lnTo>
                    <a:lnTo>
                      <a:pt x="378" y="474"/>
                    </a:lnTo>
                    <a:lnTo>
                      <a:pt x="378" y="480"/>
                    </a:lnTo>
                    <a:lnTo>
                      <a:pt x="372" y="480"/>
                    </a:lnTo>
                    <a:lnTo>
                      <a:pt x="372" y="486"/>
                    </a:lnTo>
                    <a:lnTo>
                      <a:pt x="372" y="492"/>
                    </a:lnTo>
                    <a:lnTo>
                      <a:pt x="372" y="498"/>
                    </a:lnTo>
                    <a:lnTo>
                      <a:pt x="366" y="498"/>
                    </a:lnTo>
                    <a:lnTo>
                      <a:pt x="366" y="504"/>
                    </a:lnTo>
                    <a:lnTo>
                      <a:pt x="366" y="510"/>
                    </a:lnTo>
                    <a:lnTo>
                      <a:pt x="360" y="510"/>
                    </a:lnTo>
                    <a:lnTo>
                      <a:pt x="360" y="516"/>
                    </a:lnTo>
                    <a:lnTo>
                      <a:pt x="360" y="522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48" y="528"/>
                    </a:lnTo>
                    <a:lnTo>
                      <a:pt x="342" y="528"/>
                    </a:lnTo>
                    <a:lnTo>
                      <a:pt x="336" y="534"/>
                    </a:lnTo>
                    <a:lnTo>
                      <a:pt x="330" y="534"/>
                    </a:lnTo>
                    <a:lnTo>
                      <a:pt x="330" y="540"/>
                    </a:lnTo>
                    <a:lnTo>
                      <a:pt x="324" y="540"/>
                    </a:lnTo>
                    <a:lnTo>
                      <a:pt x="318" y="540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294" y="540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6" y="540"/>
                    </a:lnTo>
                    <a:lnTo>
                      <a:pt x="270" y="540"/>
                    </a:lnTo>
                    <a:lnTo>
                      <a:pt x="276" y="534"/>
                    </a:lnTo>
                    <a:lnTo>
                      <a:pt x="282" y="534"/>
                    </a:lnTo>
                    <a:lnTo>
                      <a:pt x="288" y="528"/>
                    </a:lnTo>
                    <a:lnTo>
                      <a:pt x="288" y="522"/>
                    </a:lnTo>
                    <a:lnTo>
                      <a:pt x="282" y="516"/>
                    </a:lnTo>
                    <a:lnTo>
                      <a:pt x="282" y="510"/>
                    </a:lnTo>
                    <a:lnTo>
                      <a:pt x="282" y="504"/>
                    </a:lnTo>
                    <a:lnTo>
                      <a:pt x="282" y="498"/>
                    </a:lnTo>
                    <a:lnTo>
                      <a:pt x="276" y="498"/>
                    </a:lnTo>
                    <a:lnTo>
                      <a:pt x="276" y="492"/>
                    </a:lnTo>
                    <a:lnTo>
                      <a:pt x="282" y="486"/>
                    </a:lnTo>
                    <a:lnTo>
                      <a:pt x="276" y="486"/>
                    </a:lnTo>
                    <a:lnTo>
                      <a:pt x="270" y="486"/>
                    </a:lnTo>
                    <a:lnTo>
                      <a:pt x="264" y="486"/>
                    </a:lnTo>
                    <a:lnTo>
                      <a:pt x="270" y="486"/>
                    </a:lnTo>
                    <a:lnTo>
                      <a:pt x="270" y="480"/>
                    </a:lnTo>
                    <a:lnTo>
                      <a:pt x="270" y="474"/>
                    </a:lnTo>
                    <a:lnTo>
                      <a:pt x="270" y="468"/>
                    </a:lnTo>
                    <a:lnTo>
                      <a:pt x="270" y="462"/>
                    </a:lnTo>
                    <a:lnTo>
                      <a:pt x="264" y="462"/>
                    </a:lnTo>
                    <a:lnTo>
                      <a:pt x="264" y="456"/>
                    </a:lnTo>
                    <a:lnTo>
                      <a:pt x="264" y="450"/>
                    </a:lnTo>
                    <a:lnTo>
                      <a:pt x="258" y="450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0" y="450"/>
                    </a:lnTo>
                    <a:lnTo>
                      <a:pt x="234" y="450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6" y="462"/>
                    </a:lnTo>
                    <a:lnTo>
                      <a:pt x="210" y="462"/>
                    </a:lnTo>
                    <a:lnTo>
                      <a:pt x="204" y="462"/>
                    </a:lnTo>
                    <a:lnTo>
                      <a:pt x="204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204" y="444"/>
                    </a:lnTo>
                    <a:lnTo>
                      <a:pt x="204" y="438"/>
                    </a:lnTo>
                    <a:lnTo>
                      <a:pt x="198" y="438"/>
                    </a:lnTo>
                    <a:lnTo>
                      <a:pt x="192" y="438"/>
                    </a:lnTo>
                    <a:lnTo>
                      <a:pt x="192" y="444"/>
                    </a:lnTo>
                    <a:lnTo>
                      <a:pt x="186" y="444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80" y="462"/>
                    </a:lnTo>
                    <a:lnTo>
                      <a:pt x="174" y="468"/>
                    </a:lnTo>
                    <a:lnTo>
                      <a:pt x="174" y="474"/>
                    </a:lnTo>
                    <a:lnTo>
                      <a:pt x="168" y="474"/>
                    </a:lnTo>
                    <a:lnTo>
                      <a:pt x="168" y="480"/>
                    </a:lnTo>
                    <a:lnTo>
                      <a:pt x="162" y="480"/>
                    </a:lnTo>
                    <a:lnTo>
                      <a:pt x="156" y="480"/>
                    </a:lnTo>
                    <a:lnTo>
                      <a:pt x="156" y="474"/>
                    </a:lnTo>
                    <a:lnTo>
                      <a:pt x="150" y="474"/>
                    </a:lnTo>
                    <a:lnTo>
                      <a:pt x="150" y="468"/>
                    </a:lnTo>
                    <a:lnTo>
                      <a:pt x="144" y="468"/>
                    </a:lnTo>
                    <a:lnTo>
                      <a:pt x="138" y="468"/>
                    </a:lnTo>
                    <a:lnTo>
                      <a:pt x="132" y="468"/>
                    </a:lnTo>
                    <a:lnTo>
                      <a:pt x="126" y="468"/>
                    </a:lnTo>
                    <a:lnTo>
                      <a:pt x="120" y="462"/>
                    </a:lnTo>
                    <a:lnTo>
                      <a:pt x="114" y="462"/>
                    </a:lnTo>
                    <a:lnTo>
                      <a:pt x="114" y="456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2" y="450"/>
                    </a:lnTo>
                    <a:lnTo>
                      <a:pt x="102" y="444"/>
                    </a:lnTo>
                    <a:lnTo>
                      <a:pt x="102" y="438"/>
                    </a:lnTo>
                    <a:lnTo>
                      <a:pt x="102" y="432"/>
                    </a:lnTo>
                    <a:lnTo>
                      <a:pt x="96" y="426"/>
                    </a:lnTo>
                    <a:lnTo>
                      <a:pt x="90" y="420"/>
                    </a:lnTo>
                    <a:lnTo>
                      <a:pt x="84" y="420"/>
                    </a:lnTo>
                    <a:lnTo>
                      <a:pt x="84" y="414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78" y="390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8" y="348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72" y="360"/>
                    </a:lnTo>
                    <a:lnTo>
                      <a:pt x="72" y="366"/>
                    </a:lnTo>
                    <a:lnTo>
                      <a:pt x="66" y="366"/>
                    </a:lnTo>
                    <a:lnTo>
                      <a:pt x="60" y="372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60" y="330"/>
                    </a:lnTo>
                    <a:lnTo>
                      <a:pt x="60" y="324"/>
                    </a:lnTo>
                    <a:lnTo>
                      <a:pt x="54" y="324"/>
                    </a:lnTo>
                    <a:lnTo>
                      <a:pt x="48" y="324"/>
                    </a:lnTo>
                    <a:lnTo>
                      <a:pt x="42" y="324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30" y="318"/>
                    </a:lnTo>
                    <a:lnTo>
                      <a:pt x="24" y="318"/>
                    </a:lnTo>
                    <a:lnTo>
                      <a:pt x="24" y="324"/>
                    </a:lnTo>
                    <a:lnTo>
                      <a:pt x="24" y="330"/>
                    </a:lnTo>
                    <a:lnTo>
                      <a:pt x="18" y="330"/>
                    </a:lnTo>
                    <a:lnTo>
                      <a:pt x="18" y="336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6" y="342"/>
                    </a:lnTo>
                    <a:lnTo>
                      <a:pt x="0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6" y="198"/>
                    </a:lnTo>
                    <a:lnTo>
                      <a:pt x="12" y="192"/>
                    </a:lnTo>
                    <a:lnTo>
                      <a:pt x="12" y="198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0"/>
                    </a:lnTo>
                    <a:lnTo>
                      <a:pt x="42" y="150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84" y="126"/>
                    </a:lnTo>
                    <a:lnTo>
                      <a:pt x="96" y="120"/>
                    </a:lnTo>
                    <a:lnTo>
                      <a:pt x="108" y="114"/>
                    </a:lnTo>
                    <a:lnTo>
                      <a:pt x="114" y="108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2" y="102"/>
                    </a:lnTo>
                    <a:lnTo>
                      <a:pt x="144" y="102"/>
                    </a:lnTo>
                    <a:lnTo>
                      <a:pt x="156" y="102"/>
                    </a:lnTo>
                    <a:lnTo>
                      <a:pt x="168" y="96"/>
                    </a:lnTo>
                    <a:lnTo>
                      <a:pt x="180" y="90"/>
                    </a:lnTo>
                    <a:lnTo>
                      <a:pt x="192" y="84"/>
                    </a:lnTo>
                    <a:lnTo>
                      <a:pt x="216" y="66"/>
                    </a:lnTo>
                    <a:lnTo>
                      <a:pt x="240" y="60"/>
                    </a:lnTo>
                    <a:lnTo>
                      <a:pt x="252" y="54"/>
                    </a:lnTo>
                    <a:lnTo>
                      <a:pt x="258" y="48"/>
                    </a:lnTo>
                    <a:lnTo>
                      <a:pt x="270" y="48"/>
                    </a:lnTo>
                    <a:lnTo>
                      <a:pt x="276" y="36"/>
                    </a:lnTo>
                    <a:lnTo>
                      <a:pt x="276" y="24"/>
                    </a:lnTo>
                    <a:lnTo>
                      <a:pt x="276" y="18"/>
                    </a:lnTo>
                    <a:lnTo>
                      <a:pt x="282" y="12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294" y="0"/>
                    </a:lnTo>
                    <a:lnTo>
                      <a:pt x="306" y="0"/>
                    </a:lnTo>
                    <a:lnTo>
                      <a:pt x="318" y="6"/>
                    </a:lnTo>
                    <a:lnTo>
                      <a:pt x="324" y="12"/>
                    </a:lnTo>
                    <a:lnTo>
                      <a:pt x="336" y="30"/>
                    </a:lnTo>
                    <a:lnTo>
                      <a:pt x="336" y="36"/>
                    </a:lnTo>
                    <a:lnTo>
                      <a:pt x="342" y="42"/>
                    </a:lnTo>
                    <a:lnTo>
                      <a:pt x="360" y="42"/>
                    </a:lnTo>
                    <a:lnTo>
                      <a:pt x="372" y="48"/>
                    </a:lnTo>
                    <a:lnTo>
                      <a:pt x="396" y="54"/>
                    </a:lnTo>
                    <a:lnTo>
                      <a:pt x="408" y="60"/>
                    </a:lnTo>
                    <a:lnTo>
                      <a:pt x="408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26" y="54"/>
                    </a:lnTo>
                    <a:lnTo>
                      <a:pt x="426" y="60"/>
                    </a:lnTo>
                    <a:lnTo>
                      <a:pt x="420" y="66"/>
                    </a:lnTo>
                    <a:lnTo>
                      <a:pt x="408" y="72"/>
                    </a:lnTo>
                    <a:lnTo>
                      <a:pt x="396" y="84"/>
                    </a:lnTo>
                    <a:lnTo>
                      <a:pt x="390" y="96"/>
                    </a:lnTo>
                    <a:lnTo>
                      <a:pt x="390" y="114"/>
                    </a:lnTo>
                    <a:lnTo>
                      <a:pt x="390" y="120"/>
                    </a:lnTo>
                    <a:lnTo>
                      <a:pt x="396" y="126"/>
                    </a:lnTo>
                    <a:lnTo>
                      <a:pt x="396" y="132"/>
                    </a:lnTo>
                    <a:lnTo>
                      <a:pt x="408" y="156"/>
                    </a:lnTo>
                    <a:lnTo>
                      <a:pt x="432" y="204"/>
                    </a:lnTo>
                    <a:lnTo>
                      <a:pt x="438" y="228"/>
                    </a:lnTo>
                    <a:lnTo>
                      <a:pt x="450" y="234"/>
                    </a:lnTo>
                    <a:lnTo>
                      <a:pt x="456" y="240"/>
                    </a:lnTo>
                    <a:lnTo>
                      <a:pt x="456" y="246"/>
                    </a:lnTo>
                    <a:lnTo>
                      <a:pt x="462" y="252"/>
                    </a:lnTo>
                    <a:lnTo>
                      <a:pt x="468" y="258"/>
                    </a:lnTo>
                    <a:lnTo>
                      <a:pt x="468" y="264"/>
                    </a:lnTo>
                    <a:lnTo>
                      <a:pt x="468" y="270"/>
                    </a:lnTo>
                    <a:lnTo>
                      <a:pt x="468" y="276"/>
                    </a:lnTo>
                    <a:lnTo>
                      <a:pt x="468" y="282"/>
                    </a:lnTo>
                    <a:lnTo>
                      <a:pt x="480" y="288"/>
                    </a:lnTo>
                    <a:lnTo>
                      <a:pt x="486" y="288"/>
                    </a:lnTo>
                    <a:lnTo>
                      <a:pt x="486" y="294"/>
                    </a:lnTo>
                    <a:lnTo>
                      <a:pt x="486" y="300"/>
                    </a:lnTo>
                    <a:lnTo>
                      <a:pt x="486" y="306"/>
                    </a:lnTo>
                    <a:lnTo>
                      <a:pt x="486" y="312"/>
                    </a:lnTo>
                    <a:lnTo>
                      <a:pt x="480" y="312"/>
                    </a:lnTo>
                    <a:lnTo>
                      <a:pt x="480" y="318"/>
                    </a:lnTo>
                    <a:lnTo>
                      <a:pt x="474" y="318"/>
                    </a:lnTo>
                    <a:lnTo>
                      <a:pt x="468" y="318"/>
                    </a:lnTo>
                    <a:lnTo>
                      <a:pt x="462" y="318"/>
                    </a:lnTo>
                    <a:lnTo>
                      <a:pt x="456" y="318"/>
                    </a:lnTo>
                    <a:lnTo>
                      <a:pt x="456" y="324"/>
                    </a:lnTo>
                    <a:lnTo>
                      <a:pt x="456" y="330"/>
                    </a:lnTo>
                    <a:lnTo>
                      <a:pt x="450" y="330"/>
                    </a:lnTo>
                    <a:lnTo>
                      <a:pt x="450" y="336"/>
                    </a:lnTo>
                    <a:lnTo>
                      <a:pt x="444" y="330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2" name="Freeform 35">
                <a:extLst>
                  <a:ext uri="{FF2B5EF4-FFF2-40B4-BE49-F238E27FC236}">
                    <a16:creationId xmlns:a16="http://schemas.microsoft.com/office/drawing/2014/main" id="{429E1FBE-90D0-44EF-A3FA-FDADA400D80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1702" y="4116071"/>
                <a:ext cx="1778683" cy="1740218"/>
              </a:xfrm>
              <a:custGeom>
                <a:avLst/>
                <a:gdLst>
                  <a:gd name="T0" fmla="*/ 916773078 w 534"/>
                  <a:gd name="T1" fmla="*/ 544353969 h 522"/>
                  <a:gd name="T2" fmla="*/ 1116072357 w 534"/>
                  <a:gd name="T3" fmla="*/ 510333037 h 522"/>
                  <a:gd name="T4" fmla="*/ 1235650894 w 534"/>
                  <a:gd name="T5" fmla="*/ 646421529 h 522"/>
                  <a:gd name="T6" fmla="*/ 1235650894 w 534"/>
                  <a:gd name="T7" fmla="*/ 816530953 h 522"/>
                  <a:gd name="T8" fmla="*/ 1036351614 w 534"/>
                  <a:gd name="T9" fmla="*/ 918598513 h 522"/>
                  <a:gd name="T10" fmla="*/ 1155932729 w 534"/>
                  <a:gd name="T11" fmla="*/ 1020663692 h 522"/>
                  <a:gd name="T12" fmla="*/ 1235650894 w 534"/>
                  <a:gd name="T13" fmla="*/ 1122731252 h 522"/>
                  <a:gd name="T14" fmla="*/ 1355229431 w 534"/>
                  <a:gd name="T15" fmla="*/ 1224796430 h 522"/>
                  <a:gd name="T16" fmla="*/ 1514668339 w 534"/>
                  <a:gd name="T17" fmla="*/ 1326863990 h 522"/>
                  <a:gd name="T18" fmla="*/ 1713967618 w 534"/>
                  <a:gd name="T19" fmla="*/ 1292840676 h 522"/>
                  <a:gd name="T20" fmla="*/ 1992985063 w 534"/>
                  <a:gd name="T21" fmla="*/ 1258819744 h 522"/>
                  <a:gd name="T22" fmla="*/ 2147483647 w 534"/>
                  <a:gd name="T23" fmla="*/ 1122731252 h 522"/>
                  <a:gd name="T24" fmla="*/ 2147483647 w 534"/>
                  <a:gd name="T25" fmla="*/ 952619446 h 522"/>
                  <a:gd name="T26" fmla="*/ 2147483647 w 534"/>
                  <a:gd name="T27" fmla="*/ 1054687005 h 522"/>
                  <a:gd name="T28" fmla="*/ 2147483647 w 534"/>
                  <a:gd name="T29" fmla="*/ 1088707938 h 522"/>
                  <a:gd name="T30" fmla="*/ 2147483647 w 534"/>
                  <a:gd name="T31" fmla="*/ 1190775498 h 522"/>
                  <a:gd name="T32" fmla="*/ 2147483647 w 534"/>
                  <a:gd name="T33" fmla="*/ 1292840676 h 522"/>
                  <a:gd name="T34" fmla="*/ 2147483647 w 534"/>
                  <a:gd name="T35" fmla="*/ 1428929169 h 522"/>
                  <a:gd name="T36" fmla="*/ 2147483647 w 534"/>
                  <a:gd name="T37" fmla="*/ 1565017661 h 522"/>
                  <a:gd name="T38" fmla="*/ 2147483647 w 534"/>
                  <a:gd name="T39" fmla="*/ 1769150399 h 522"/>
                  <a:gd name="T40" fmla="*/ 2147483647 w 534"/>
                  <a:gd name="T41" fmla="*/ 1905238891 h 522"/>
                  <a:gd name="T42" fmla="*/ 2147483647 w 534"/>
                  <a:gd name="T43" fmla="*/ 2075350697 h 522"/>
                  <a:gd name="T44" fmla="*/ 2147483647 w 534"/>
                  <a:gd name="T45" fmla="*/ 2109371630 h 522"/>
                  <a:gd name="T46" fmla="*/ 2147483647 w 534"/>
                  <a:gd name="T47" fmla="*/ 2147483647 h 522"/>
                  <a:gd name="T48" fmla="*/ 2147483647 w 534"/>
                  <a:gd name="T49" fmla="*/ 2147483647 h 522"/>
                  <a:gd name="T50" fmla="*/ 2147483647 w 534"/>
                  <a:gd name="T51" fmla="*/ 2147483647 h 522"/>
                  <a:gd name="T52" fmla="*/ 2147483647 w 534"/>
                  <a:gd name="T53" fmla="*/ 2147483647 h 522"/>
                  <a:gd name="T54" fmla="*/ 2147483647 w 534"/>
                  <a:gd name="T55" fmla="*/ 2147483647 h 522"/>
                  <a:gd name="T56" fmla="*/ 1953124692 w 534"/>
                  <a:gd name="T57" fmla="*/ 2147483647 h 522"/>
                  <a:gd name="T58" fmla="*/ 1753827990 w 534"/>
                  <a:gd name="T59" fmla="*/ 2147483647 h 522"/>
                  <a:gd name="T60" fmla="*/ 1554528710 w 534"/>
                  <a:gd name="T61" fmla="*/ 2147483647 h 522"/>
                  <a:gd name="T62" fmla="*/ 1275511265 w 534"/>
                  <a:gd name="T63" fmla="*/ 2147483647 h 522"/>
                  <a:gd name="T64" fmla="*/ 996493820 w 534"/>
                  <a:gd name="T65" fmla="*/ 2147483647 h 522"/>
                  <a:gd name="T66" fmla="*/ 916773078 w 534"/>
                  <a:gd name="T67" fmla="*/ 2147483647 h 522"/>
                  <a:gd name="T68" fmla="*/ 797194541 w 534"/>
                  <a:gd name="T69" fmla="*/ 2147483647 h 522"/>
                  <a:gd name="T70" fmla="*/ 717473798 w 534"/>
                  <a:gd name="T71" fmla="*/ 2147483647 h 522"/>
                  <a:gd name="T72" fmla="*/ 637755633 w 534"/>
                  <a:gd name="T73" fmla="*/ 2147483647 h 522"/>
                  <a:gd name="T74" fmla="*/ 597895261 w 534"/>
                  <a:gd name="T75" fmla="*/ 2147483647 h 522"/>
                  <a:gd name="T76" fmla="*/ 717473798 w 534"/>
                  <a:gd name="T77" fmla="*/ 2147483647 h 522"/>
                  <a:gd name="T78" fmla="*/ 876912706 w 534"/>
                  <a:gd name="T79" fmla="*/ 2143394943 h 522"/>
                  <a:gd name="T80" fmla="*/ 797194541 w 534"/>
                  <a:gd name="T81" fmla="*/ 2007306451 h 522"/>
                  <a:gd name="T82" fmla="*/ 677616004 w 534"/>
                  <a:gd name="T83" fmla="*/ 2007306451 h 522"/>
                  <a:gd name="T84" fmla="*/ 438456353 w 534"/>
                  <a:gd name="T85" fmla="*/ 2007306451 h 522"/>
                  <a:gd name="T86" fmla="*/ 358738188 w 534"/>
                  <a:gd name="T87" fmla="*/ 1905238891 h 522"/>
                  <a:gd name="T88" fmla="*/ 239157074 w 534"/>
                  <a:gd name="T89" fmla="*/ 1769150399 h 522"/>
                  <a:gd name="T90" fmla="*/ 119578537 w 534"/>
                  <a:gd name="T91" fmla="*/ 1667085221 h 522"/>
                  <a:gd name="T92" fmla="*/ 239157074 w 534"/>
                  <a:gd name="T93" fmla="*/ 1530996728 h 522"/>
                  <a:gd name="T94" fmla="*/ 119578537 w 534"/>
                  <a:gd name="T95" fmla="*/ 1394908236 h 522"/>
                  <a:gd name="T96" fmla="*/ 0 w 534"/>
                  <a:gd name="T97" fmla="*/ 1258819744 h 522"/>
                  <a:gd name="T98" fmla="*/ 39860371 w 534"/>
                  <a:gd name="T99" fmla="*/ 1088707938 h 522"/>
                  <a:gd name="T100" fmla="*/ 119578537 w 534"/>
                  <a:gd name="T101" fmla="*/ 918598513 h 522"/>
                  <a:gd name="T102" fmla="*/ 119578537 w 534"/>
                  <a:gd name="T103" fmla="*/ 714465775 h 522"/>
                  <a:gd name="T104" fmla="*/ 199299280 w 534"/>
                  <a:gd name="T105" fmla="*/ 612398215 h 522"/>
                  <a:gd name="T106" fmla="*/ 119578537 w 534"/>
                  <a:gd name="T107" fmla="*/ 374244544 h 522"/>
                  <a:gd name="T108" fmla="*/ 239157074 w 534"/>
                  <a:gd name="T109" fmla="*/ 204132738 h 522"/>
                  <a:gd name="T110" fmla="*/ 358738188 w 534"/>
                  <a:gd name="T111" fmla="*/ 102067560 h 522"/>
                  <a:gd name="T112" fmla="*/ 398595982 w 534"/>
                  <a:gd name="T113" fmla="*/ 34023314 h 522"/>
                  <a:gd name="T114" fmla="*/ 597895261 w 534"/>
                  <a:gd name="T115" fmla="*/ 68044246 h 522"/>
                  <a:gd name="T116" fmla="*/ 637755633 w 534"/>
                  <a:gd name="T117" fmla="*/ 238156052 h 522"/>
                  <a:gd name="T118" fmla="*/ 717473798 w 534"/>
                  <a:gd name="T119" fmla="*/ 374244544 h 522"/>
                  <a:gd name="T120" fmla="*/ 677616004 w 534"/>
                  <a:gd name="T121" fmla="*/ 544353969 h 5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34" h="522">
                    <a:moveTo>
                      <a:pt x="108" y="102"/>
                    </a:move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2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80" y="96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14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6" y="132"/>
                    </a:lnTo>
                    <a:lnTo>
                      <a:pt x="186" y="138"/>
                    </a:lnTo>
                    <a:lnTo>
                      <a:pt x="186" y="144"/>
                    </a:lnTo>
                    <a:lnTo>
                      <a:pt x="180" y="144"/>
                    </a:lnTo>
                    <a:lnTo>
                      <a:pt x="180" y="150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2" y="162"/>
                    </a:lnTo>
                    <a:lnTo>
                      <a:pt x="156" y="162"/>
                    </a:lnTo>
                    <a:lnTo>
                      <a:pt x="156" y="168"/>
                    </a:lnTo>
                    <a:lnTo>
                      <a:pt x="150" y="168"/>
                    </a:lnTo>
                    <a:lnTo>
                      <a:pt x="156" y="168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8" y="180"/>
                    </a:lnTo>
                    <a:lnTo>
                      <a:pt x="174" y="180"/>
                    </a:lnTo>
                    <a:lnTo>
                      <a:pt x="180" y="180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6" y="186"/>
                    </a:lnTo>
                    <a:lnTo>
                      <a:pt x="192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92" y="198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6" y="216"/>
                    </a:lnTo>
                    <a:lnTo>
                      <a:pt x="216" y="222"/>
                    </a:lnTo>
                    <a:lnTo>
                      <a:pt x="216" y="228"/>
                    </a:lnTo>
                    <a:lnTo>
                      <a:pt x="216" y="234"/>
                    </a:lnTo>
                    <a:lnTo>
                      <a:pt x="222" y="234"/>
                    </a:lnTo>
                    <a:lnTo>
                      <a:pt x="228" y="234"/>
                    </a:lnTo>
                    <a:lnTo>
                      <a:pt x="234" y="234"/>
                    </a:lnTo>
                    <a:lnTo>
                      <a:pt x="234" y="228"/>
                    </a:lnTo>
                    <a:lnTo>
                      <a:pt x="240" y="228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8"/>
                    </a:lnTo>
                    <a:lnTo>
                      <a:pt x="258" y="228"/>
                    </a:lnTo>
                    <a:lnTo>
                      <a:pt x="264" y="228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28"/>
                    </a:lnTo>
                    <a:lnTo>
                      <a:pt x="288" y="228"/>
                    </a:lnTo>
                    <a:lnTo>
                      <a:pt x="294" y="228"/>
                    </a:lnTo>
                    <a:lnTo>
                      <a:pt x="300" y="228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2" y="216"/>
                    </a:lnTo>
                    <a:lnTo>
                      <a:pt x="318" y="216"/>
                    </a:lnTo>
                    <a:lnTo>
                      <a:pt x="324" y="210"/>
                    </a:lnTo>
                    <a:lnTo>
                      <a:pt x="330" y="204"/>
                    </a:lnTo>
                    <a:lnTo>
                      <a:pt x="336" y="204"/>
                    </a:lnTo>
                    <a:lnTo>
                      <a:pt x="342" y="204"/>
                    </a:lnTo>
                    <a:lnTo>
                      <a:pt x="348" y="204"/>
                    </a:lnTo>
                    <a:lnTo>
                      <a:pt x="354" y="204"/>
                    </a:lnTo>
                    <a:lnTo>
                      <a:pt x="360" y="204"/>
                    </a:lnTo>
                    <a:lnTo>
                      <a:pt x="366" y="198"/>
                    </a:lnTo>
                    <a:lnTo>
                      <a:pt x="366" y="192"/>
                    </a:lnTo>
                    <a:lnTo>
                      <a:pt x="366" y="186"/>
                    </a:lnTo>
                    <a:lnTo>
                      <a:pt x="366" y="180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0" y="162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8"/>
                    </a:lnTo>
                    <a:lnTo>
                      <a:pt x="390" y="168"/>
                    </a:lnTo>
                    <a:lnTo>
                      <a:pt x="396" y="168"/>
                    </a:lnTo>
                    <a:lnTo>
                      <a:pt x="402" y="174"/>
                    </a:lnTo>
                    <a:lnTo>
                      <a:pt x="408" y="180"/>
                    </a:lnTo>
                    <a:lnTo>
                      <a:pt x="408" y="186"/>
                    </a:lnTo>
                    <a:lnTo>
                      <a:pt x="414" y="192"/>
                    </a:lnTo>
                    <a:lnTo>
                      <a:pt x="420" y="192"/>
                    </a:lnTo>
                    <a:lnTo>
                      <a:pt x="426" y="192"/>
                    </a:lnTo>
                    <a:lnTo>
                      <a:pt x="432" y="192"/>
                    </a:lnTo>
                    <a:lnTo>
                      <a:pt x="438" y="192"/>
                    </a:lnTo>
                    <a:lnTo>
                      <a:pt x="438" y="186"/>
                    </a:lnTo>
                    <a:lnTo>
                      <a:pt x="438" y="192"/>
                    </a:lnTo>
                    <a:lnTo>
                      <a:pt x="444" y="192"/>
                    </a:lnTo>
                    <a:lnTo>
                      <a:pt x="450" y="192"/>
                    </a:lnTo>
                    <a:lnTo>
                      <a:pt x="450" y="198"/>
                    </a:lnTo>
                    <a:lnTo>
                      <a:pt x="456" y="198"/>
                    </a:lnTo>
                    <a:lnTo>
                      <a:pt x="462" y="198"/>
                    </a:lnTo>
                    <a:lnTo>
                      <a:pt x="462" y="204"/>
                    </a:lnTo>
                    <a:lnTo>
                      <a:pt x="468" y="204"/>
                    </a:lnTo>
                    <a:lnTo>
                      <a:pt x="474" y="210"/>
                    </a:lnTo>
                    <a:lnTo>
                      <a:pt x="480" y="210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16"/>
                    </a:lnTo>
                    <a:lnTo>
                      <a:pt x="498" y="216"/>
                    </a:lnTo>
                    <a:lnTo>
                      <a:pt x="498" y="222"/>
                    </a:lnTo>
                    <a:lnTo>
                      <a:pt x="498" y="228"/>
                    </a:lnTo>
                    <a:lnTo>
                      <a:pt x="504" y="228"/>
                    </a:lnTo>
                    <a:lnTo>
                      <a:pt x="504" y="234"/>
                    </a:lnTo>
                    <a:lnTo>
                      <a:pt x="510" y="234"/>
                    </a:lnTo>
                    <a:lnTo>
                      <a:pt x="510" y="240"/>
                    </a:lnTo>
                    <a:lnTo>
                      <a:pt x="516" y="240"/>
                    </a:lnTo>
                    <a:lnTo>
                      <a:pt x="516" y="246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58"/>
                    </a:lnTo>
                    <a:lnTo>
                      <a:pt x="516" y="258"/>
                    </a:lnTo>
                    <a:lnTo>
                      <a:pt x="516" y="264"/>
                    </a:lnTo>
                    <a:lnTo>
                      <a:pt x="516" y="270"/>
                    </a:lnTo>
                    <a:lnTo>
                      <a:pt x="516" y="276"/>
                    </a:lnTo>
                    <a:lnTo>
                      <a:pt x="522" y="276"/>
                    </a:lnTo>
                    <a:lnTo>
                      <a:pt x="522" y="282"/>
                    </a:lnTo>
                    <a:lnTo>
                      <a:pt x="522" y="288"/>
                    </a:lnTo>
                    <a:lnTo>
                      <a:pt x="522" y="294"/>
                    </a:lnTo>
                    <a:lnTo>
                      <a:pt x="522" y="300"/>
                    </a:lnTo>
                    <a:lnTo>
                      <a:pt x="522" y="306"/>
                    </a:lnTo>
                    <a:lnTo>
                      <a:pt x="528" y="312"/>
                    </a:lnTo>
                    <a:lnTo>
                      <a:pt x="528" y="318"/>
                    </a:lnTo>
                    <a:lnTo>
                      <a:pt x="528" y="324"/>
                    </a:lnTo>
                    <a:lnTo>
                      <a:pt x="534" y="324"/>
                    </a:lnTo>
                    <a:lnTo>
                      <a:pt x="534" y="330"/>
                    </a:lnTo>
                    <a:lnTo>
                      <a:pt x="534" y="336"/>
                    </a:lnTo>
                    <a:lnTo>
                      <a:pt x="528" y="336"/>
                    </a:lnTo>
                    <a:lnTo>
                      <a:pt x="534" y="336"/>
                    </a:lnTo>
                    <a:lnTo>
                      <a:pt x="534" y="342"/>
                    </a:lnTo>
                    <a:lnTo>
                      <a:pt x="534" y="348"/>
                    </a:lnTo>
                    <a:lnTo>
                      <a:pt x="534" y="354"/>
                    </a:lnTo>
                    <a:lnTo>
                      <a:pt x="528" y="360"/>
                    </a:lnTo>
                    <a:lnTo>
                      <a:pt x="528" y="366"/>
                    </a:lnTo>
                    <a:lnTo>
                      <a:pt x="522" y="366"/>
                    </a:lnTo>
                    <a:lnTo>
                      <a:pt x="516" y="366"/>
                    </a:lnTo>
                    <a:lnTo>
                      <a:pt x="510" y="366"/>
                    </a:lnTo>
                    <a:lnTo>
                      <a:pt x="504" y="372"/>
                    </a:lnTo>
                    <a:lnTo>
                      <a:pt x="504" y="366"/>
                    </a:lnTo>
                    <a:lnTo>
                      <a:pt x="498" y="372"/>
                    </a:lnTo>
                    <a:lnTo>
                      <a:pt x="492" y="372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74" y="378"/>
                    </a:lnTo>
                    <a:lnTo>
                      <a:pt x="468" y="384"/>
                    </a:lnTo>
                    <a:lnTo>
                      <a:pt x="462" y="390"/>
                    </a:lnTo>
                    <a:lnTo>
                      <a:pt x="456" y="390"/>
                    </a:lnTo>
                    <a:lnTo>
                      <a:pt x="456" y="396"/>
                    </a:lnTo>
                    <a:lnTo>
                      <a:pt x="450" y="402"/>
                    </a:lnTo>
                    <a:lnTo>
                      <a:pt x="444" y="402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32" y="414"/>
                    </a:lnTo>
                    <a:lnTo>
                      <a:pt x="426" y="414"/>
                    </a:lnTo>
                    <a:lnTo>
                      <a:pt x="426" y="420"/>
                    </a:lnTo>
                    <a:lnTo>
                      <a:pt x="420" y="426"/>
                    </a:lnTo>
                    <a:lnTo>
                      <a:pt x="420" y="432"/>
                    </a:lnTo>
                    <a:lnTo>
                      <a:pt x="414" y="432"/>
                    </a:lnTo>
                    <a:lnTo>
                      <a:pt x="408" y="438"/>
                    </a:lnTo>
                    <a:lnTo>
                      <a:pt x="408" y="444"/>
                    </a:lnTo>
                    <a:lnTo>
                      <a:pt x="402" y="444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0" y="456"/>
                    </a:lnTo>
                    <a:lnTo>
                      <a:pt x="390" y="462"/>
                    </a:lnTo>
                    <a:lnTo>
                      <a:pt x="384" y="462"/>
                    </a:lnTo>
                    <a:lnTo>
                      <a:pt x="384" y="468"/>
                    </a:lnTo>
                    <a:lnTo>
                      <a:pt x="378" y="468"/>
                    </a:lnTo>
                    <a:lnTo>
                      <a:pt x="378" y="474"/>
                    </a:lnTo>
                    <a:lnTo>
                      <a:pt x="372" y="474"/>
                    </a:lnTo>
                    <a:lnTo>
                      <a:pt x="372" y="480"/>
                    </a:lnTo>
                    <a:lnTo>
                      <a:pt x="366" y="480"/>
                    </a:lnTo>
                    <a:lnTo>
                      <a:pt x="366" y="486"/>
                    </a:lnTo>
                    <a:lnTo>
                      <a:pt x="360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2"/>
                    </a:lnTo>
                    <a:lnTo>
                      <a:pt x="348" y="498"/>
                    </a:lnTo>
                    <a:lnTo>
                      <a:pt x="342" y="504"/>
                    </a:lnTo>
                    <a:lnTo>
                      <a:pt x="336" y="504"/>
                    </a:lnTo>
                    <a:lnTo>
                      <a:pt x="336" y="510"/>
                    </a:lnTo>
                    <a:lnTo>
                      <a:pt x="330" y="510"/>
                    </a:lnTo>
                    <a:lnTo>
                      <a:pt x="324" y="516"/>
                    </a:lnTo>
                    <a:lnTo>
                      <a:pt x="318" y="516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06" y="522"/>
                    </a:lnTo>
                    <a:lnTo>
                      <a:pt x="300" y="522"/>
                    </a:lnTo>
                    <a:lnTo>
                      <a:pt x="294" y="522"/>
                    </a:lnTo>
                    <a:lnTo>
                      <a:pt x="288" y="522"/>
                    </a:lnTo>
                    <a:lnTo>
                      <a:pt x="282" y="522"/>
                    </a:lnTo>
                    <a:lnTo>
                      <a:pt x="282" y="516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16"/>
                    </a:lnTo>
                    <a:lnTo>
                      <a:pt x="258" y="516"/>
                    </a:lnTo>
                    <a:lnTo>
                      <a:pt x="252" y="516"/>
                    </a:lnTo>
                    <a:lnTo>
                      <a:pt x="252" y="510"/>
                    </a:lnTo>
                    <a:lnTo>
                      <a:pt x="246" y="510"/>
                    </a:lnTo>
                    <a:lnTo>
                      <a:pt x="240" y="510"/>
                    </a:lnTo>
                    <a:lnTo>
                      <a:pt x="234" y="504"/>
                    </a:lnTo>
                    <a:lnTo>
                      <a:pt x="228" y="504"/>
                    </a:lnTo>
                    <a:lnTo>
                      <a:pt x="222" y="504"/>
                    </a:lnTo>
                    <a:lnTo>
                      <a:pt x="222" y="498"/>
                    </a:lnTo>
                    <a:lnTo>
                      <a:pt x="216" y="498"/>
                    </a:lnTo>
                    <a:lnTo>
                      <a:pt x="210" y="492"/>
                    </a:lnTo>
                    <a:lnTo>
                      <a:pt x="204" y="492"/>
                    </a:lnTo>
                    <a:lnTo>
                      <a:pt x="198" y="492"/>
                    </a:lnTo>
                    <a:lnTo>
                      <a:pt x="198" y="498"/>
                    </a:lnTo>
                    <a:lnTo>
                      <a:pt x="192" y="498"/>
                    </a:lnTo>
                    <a:lnTo>
                      <a:pt x="186" y="498"/>
                    </a:lnTo>
                    <a:lnTo>
                      <a:pt x="180" y="498"/>
                    </a:lnTo>
                    <a:lnTo>
                      <a:pt x="174" y="498"/>
                    </a:lnTo>
                    <a:lnTo>
                      <a:pt x="168" y="498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504"/>
                    </a:lnTo>
                    <a:lnTo>
                      <a:pt x="150" y="510"/>
                    </a:lnTo>
                    <a:lnTo>
                      <a:pt x="144" y="510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8" y="492"/>
                    </a:lnTo>
                    <a:lnTo>
                      <a:pt x="132" y="492"/>
                    </a:lnTo>
                    <a:lnTo>
                      <a:pt x="132" y="486"/>
                    </a:lnTo>
                    <a:lnTo>
                      <a:pt x="126" y="486"/>
                    </a:lnTo>
                    <a:lnTo>
                      <a:pt x="120" y="486"/>
                    </a:lnTo>
                    <a:lnTo>
                      <a:pt x="114" y="486"/>
                    </a:lnTo>
                    <a:lnTo>
                      <a:pt x="108" y="486"/>
                    </a:lnTo>
                    <a:lnTo>
                      <a:pt x="108" y="480"/>
                    </a:lnTo>
                    <a:lnTo>
                      <a:pt x="108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2" y="462"/>
                    </a:lnTo>
                    <a:lnTo>
                      <a:pt x="102" y="456"/>
                    </a:lnTo>
                    <a:lnTo>
                      <a:pt x="102" y="450"/>
                    </a:lnTo>
                    <a:lnTo>
                      <a:pt x="96" y="450"/>
                    </a:lnTo>
                    <a:lnTo>
                      <a:pt x="96" y="444"/>
                    </a:lnTo>
                    <a:lnTo>
                      <a:pt x="90" y="444"/>
                    </a:lnTo>
                    <a:lnTo>
                      <a:pt x="90" y="438"/>
                    </a:lnTo>
                    <a:lnTo>
                      <a:pt x="90" y="432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90" y="426"/>
                    </a:lnTo>
                    <a:lnTo>
                      <a:pt x="90" y="420"/>
                    </a:lnTo>
                    <a:lnTo>
                      <a:pt x="90" y="414"/>
                    </a:lnTo>
                    <a:lnTo>
                      <a:pt x="96" y="414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2" y="402"/>
                    </a:lnTo>
                    <a:lnTo>
                      <a:pt x="108" y="396"/>
                    </a:lnTo>
                    <a:lnTo>
                      <a:pt x="114" y="402"/>
                    </a:lnTo>
                    <a:lnTo>
                      <a:pt x="114" y="396"/>
                    </a:lnTo>
                    <a:lnTo>
                      <a:pt x="120" y="396"/>
                    </a:lnTo>
                    <a:lnTo>
                      <a:pt x="120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32" y="366"/>
                    </a:lnTo>
                    <a:lnTo>
                      <a:pt x="132" y="360"/>
                    </a:lnTo>
                    <a:lnTo>
                      <a:pt x="132" y="354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48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54" y="324"/>
                    </a:lnTo>
                    <a:lnTo>
                      <a:pt x="54" y="318"/>
                    </a:lnTo>
                    <a:lnTo>
                      <a:pt x="48" y="318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300"/>
                    </a:lnTo>
                    <a:lnTo>
                      <a:pt x="18" y="294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34"/>
                    </a:lnTo>
                    <a:lnTo>
                      <a:pt x="0" y="234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8" y="156"/>
                    </a:lnTo>
                    <a:lnTo>
                      <a:pt x="18" y="150"/>
                    </a:lnTo>
                    <a:lnTo>
                      <a:pt x="18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14"/>
                    </a:lnTo>
                    <a:lnTo>
                      <a:pt x="18" y="108"/>
                    </a:lnTo>
                    <a:lnTo>
                      <a:pt x="24" y="108"/>
                    </a:lnTo>
                    <a:lnTo>
                      <a:pt x="30" y="10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08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108" y="102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 dirty="0"/>
              </a:p>
            </p:txBody>
          </p:sp>
          <p:sp>
            <p:nvSpPr>
              <p:cNvPr id="83" name="Freeform 36">
                <a:extLst>
                  <a:ext uri="{FF2B5EF4-FFF2-40B4-BE49-F238E27FC236}">
                    <a16:creationId xmlns:a16="http://schemas.microsoft.com/office/drawing/2014/main" id="{2D6F08F2-0B74-473A-A51A-7EA38E0AF7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36853" y="8118794"/>
                <a:ext cx="1040132" cy="1220152"/>
              </a:xfrm>
              <a:custGeom>
                <a:avLst/>
                <a:gdLst>
                  <a:gd name="T0" fmla="*/ 1956511026 w 312"/>
                  <a:gd name="T1" fmla="*/ 1428927774 h 366"/>
                  <a:gd name="T2" fmla="*/ 1956511026 w 312"/>
                  <a:gd name="T3" fmla="*/ 1496971954 h 366"/>
                  <a:gd name="T4" fmla="*/ 1956511026 w 312"/>
                  <a:gd name="T5" fmla="*/ 1599037033 h 366"/>
                  <a:gd name="T6" fmla="*/ 1956511026 w 312"/>
                  <a:gd name="T7" fmla="*/ 1667081212 h 366"/>
                  <a:gd name="T8" fmla="*/ 1996439454 w 312"/>
                  <a:gd name="T9" fmla="*/ 1701104493 h 366"/>
                  <a:gd name="T10" fmla="*/ 1956511026 w 312"/>
                  <a:gd name="T11" fmla="*/ 1735125392 h 366"/>
                  <a:gd name="T12" fmla="*/ 1996439454 w 312"/>
                  <a:gd name="T13" fmla="*/ 1769148673 h 366"/>
                  <a:gd name="T14" fmla="*/ 2036367882 w 312"/>
                  <a:gd name="T15" fmla="*/ 1871213751 h 366"/>
                  <a:gd name="T16" fmla="*/ 1836723163 w 312"/>
                  <a:gd name="T17" fmla="*/ 1905237032 h 366"/>
                  <a:gd name="T18" fmla="*/ 1637081023 w 312"/>
                  <a:gd name="T19" fmla="*/ 1871213751 h 366"/>
                  <a:gd name="T20" fmla="*/ 1517293160 w 312"/>
                  <a:gd name="T21" fmla="*/ 1939257931 h 366"/>
                  <a:gd name="T22" fmla="*/ 1357579448 w 312"/>
                  <a:gd name="T23" fmla="*/ 1973281212 h 366"/>
                  <a:gd name="T24" fmla="*/ 1277720013 w 312"/>
                  <a:gd name="T25" fmla="*/ 1905237032 h 366"/>
                  <a:gd name="T26" fmla="*/ 1237791585 w 312"/>
                  <a:gd name="T27" fmla="*/ 1871213751 h 366"/>
                  <a:gd name="T28" fmla="*/ 1157934729 w 312"/>
                  <a:gd name="T29" fmla="*/ 1905237032 h 366"/>
                  <a:gd name="T30" fmla="*/ 1078077873 w 312"/>
                  <a:gd name="T31" fmla="*/ 1939257931 h 366"/>
                  <a:gd name="T32" fmla="*/ 998218437 w 312"/>
                  <a:gd name="T33" fmla="*/ 1973281212 h 366"/>
                  <a:gd name="T34" fmla="*/ 798576298 w 312"/>
                  <a:gd name="T35" fmla="*/ 1973281212 h 366"/>
                  <a:gd name="T36" fmla="*/ 758647870 w 312"/>
                  <a:gd name="T37" fmla="*/ 2007302111 h 366"/>
                  <a:gd name="T38" fmla="*/ 559003150 w 312"/>
                  <a:gd name="T39" fmla="*/ 2007302111 h 366"/>
                  <a:gd name="T40" fmla="*/ 479146295 w 312"/>
                  <a:gd name="T41" fmla="*/ 2041325391 h 366"/>
                  <a:gd name="T42" fmla="*/ 399286859 w 312"/>
                  <a:gd name="T43" fmla="*/ 2041325391 h 366"/>
                  <a:gd name="T44" fmla="*/ 319430003 w 312"/>
                  <a:gd name="T45" fmla="*/ 2041325391 h 366"/>
                  <a:gd name="T46" fmla="*/ 199644719 w 312"/>
                  <a:gd name="T47" fmla="*/ 1973281212 h 366"/>
                  <a:gd name="T48" fmla="*/ 279501575 w 312"/>
                  <a:gd name="T49" fmla="*/ 1803169572 h 366"/>
                  <a:gd name="T50" fmla="*/ 279501575 w 312"/>
                  <a:gd name="T51" fmla="*/ 1667081212 h 366"/>
                  <a:gd name="T52" fmla="*/ 279501575 w 312"/>
                  <a:gd name="T53" fmla="*/ 1530992853 h 366"/>
                  <a:gd name="T54" fmla="*/ 359358431 w 312"/>
                  <a:gd name="T55" fmla="*/ 1428927774 h 366"/>
                  <a:gd name="T56" fmla="*/ 159716291 w 312"/>
                  <a:gd name="T57" fmla="*/ 1462948673 h 366"/>
                  <a:gd name="T58" fmla="*/ 39928428 w 312"/>
                  <a:gd name="T59" fmla="*/ 1360883594 h 366"/>
                  <a:gd name="T60" fmla="*/ 79856856 w 312"/>
                  <a:gd name="T61" fmla="*/ 1156751055 h 366"/>
                  <a:gd name="T62" fmla="*/ 79856856 w 312"/>
                  <a:gd name="T63" fmla="*/ 986639415 h 366"/>
                  <a:gd name="T64" fmla="*/ 279501575 w 312"/>
                  <a:gd name="T65" fmla="*/ 816530157 h 366"/>
                  <a:gd name="T66" fmla="*/ 279501575 w 312"/>
                  <a:gd name="T67" fmla="*/ 646418517 h 366"/>
                  <a:gd name="T68" fmla="*/ 239573147 w 312"/>
                  <a:gd name="T69" fmla="*/ 510330157 h 366"/>
                  <a:gd name="T70" fmla="*/ 239573147 w 312"/>
                  <a:gd name="T71" fmla="*/ 442285978 h 366"/>
                  <a:gd name="T72" fmla="*/ 319430003 w 312"/>
                  <a:gd name="T73" fmla="*/ 272176719 h 366"/>
                  <a:gd name="T74" fmla="*/ 399286859 w 312"/>
                  <a:gd name="T75" fmla="*/ 170109259 h 366"/>
                  <a:gd name="T76" fmla="*/ 439215287 w 312"/>
                  <a:gd name="T77" fmla="*/ 0 h 366"/>
                  <a:gd name="T78" fmla="*/ 559003150 w 312"/>
                  <a:gd name="T79" fmla="*/ 374241798 h 366"/>
                  <a:gd name="T80" fmla="*/ 598931578 w 312"/>
                  <a:gd name="T81" fmla="*/ 408265078 h 366"/>
                  <a:gd name="T82" fmla="*/ 638860006 w 312"/>
                  <a:gd name="T83" fmla="*/ 544353438 h 366"/>
                  <a:gd name="T84" fmla="*/ 718716862 w 312"/>
                  <a:gd name="T85" fmla="*/ 680441797 h 366"/>
                  <a:gd name="T86" fmla="*/ 878433154 w 312"/>
                  <a:gd name="T87" fmla="*/ 748485977 h 366"/>
                  <a:gd name="T88" fmla="*/ 958290009 w 312"/>
                  <a:gd name="T89" fmla="*/ 748485977 h 366"/>
                  <a:gd name="T90" fmla="*/ 998218437 w 312"/>
                  <a:gd name="T91" fmla="*/ 714462696 h 366"/>
                  <a:gd name="T92" fmla="*/ 1078077873 w 312"/>
                  <a:gd name="T93" fmla="*/ 714462696 h 366"/>
                  <a:gd name="T94" fmla="*/ 1118006301 w 312"/>
                  <a:gd name="T95" fmla="*/ 714462696 h 366"/>
                  <a:gd name="T96" fmla="*/ 1157934729 w 312"/>
                  <a:gd name="T97" fmla="*/ 714462696 h 366"/>
                  <a:gd name="T98" fmla="*/ 1237791585 w 312"/>
                  <a:gd name="T99" fmla="*/ 748485977 h 366"/>
                  <a:gd name="T100" fmla="*/ 1277720013 w 312"/>
                  <a:gd name="T101" fmla="*/ 748485977 h 366"/>
                  <a:gd name="T102" fmla="*/ 1317648440 w 312"/>
                  <a:gd name="T103" fmla="*/ 748485977 h 366"/>
                  <a:gd name="T104" fmla="*/ 1397507876 w 312"/>
                  <a:gd name="T105" fmla="*/ 782506876 h 366"/>
                  <a:gd name="T106" fmla="*/ 1437436304 w 312"/>
                  <a:gd name="T107" fmla="*/ 782506876 h 366"/>
                  <a:gd name="T108" fmla="*/ 1557221588 w 312"/>
                  <a:gd name="T109" fmla="*/ 816530157 h 366"/>
                  <a:gd name="T110" fmla="*/ 1477364732 w 312"/>
                  <a:gd name="T111" fmla="*/ 986639415 h 366"/>
                  <a:gd name="T112" fmla="*/ 1317648440 w 312"/>
                  <a:gd name="T113" fmla="*/ 1156751055 h 366"/>
                  <a:gd name="T114" fmla="*/ 1357579448 w 312"/>
                  <a:gd name="T115" fmla="*/ 1258816134 h 366"/>
                  <a:gd name="T116" fmla="*/ 1597150016 w 312"/>
                  <a:gd name="T117" fmla="*/ 1258816134 h 366"/>
                  <a:gd name="T118" fmla="*/ 1796794735 w 312"/>
                  <a:gd name="T119" fmla="*/ 1258816134 h 366"/>
                  <a:gd name="T120" fmla="*/ 1876651591 w 312"/>
                  <a:gd name="T121" fmla="*/ 1326860314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12" h="366">
                    <a:moveTo>
                      <a:pt x="288" y="240"/>
                    </a:moveTo>
                    <a:lnTo>
                      <a:pt x="288" y="240"/>
                    </a:lnTo>
                    <a:lnTo>
                      <a:pt x="294" y="246"/>
                    </a:lnTo>
                    <a:lnTo>
                      <a:pt x="294" y="252"/>
                    </a:lnTo>
                    <a:lnTo>
                      <a:pt x="294" y="258"/>
                    </a:lnTo>
                    <a:lnTo>
                      <a:pt x="300" y="258"/>
                    </a:lnTo>
                    <a:lnTo>
                      <a:pt x="300" y="264"/>
                    </a:lnTo>
                    <a:lnTo>
                      <a:pt x="294" y="264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294" y="282"/>
                    </a:lnTo>
                    <a:lnTo>
                      <a:pt x="294" y="288"/>
                    </a:lnTo>
                    <a:lnTo>
                      <a:pt x="294" y="294"/>
                    </a:lnTo>
                    <a:lnTo>
                      <a:pt x="300" y="294"/>
                    </a:lnTo>
                    <a:lnTo>
                      <a:pt x="300" y="300"/>
                    </a:lnTo>
                    <a:lnTo>
                      <a:pt x="294" y="300"/>
                    </a:lnTo>
                    <a:lnTo>
                      <a:pt x="294" y="306"/>
                    </a:lnTo>
                    <a:lnTo>
                      <a:pt x="294" y="312"/>
                    </a:lnTo>
                    <a:lnTo>
                      <a:pt x="300" y="312"/>
                    </a:lnTo>
                    <a:lnTo>
                      <a:pt x="306" y="318"/>
                    </a:lnTo>
                    <a:lnTo>
                      <a:pt x="312" y="318"/>
                    </a:lnTo>
                    <a:lnTo>
                      <a:pt x="312" y="324"/>
                    </a:lnTo>
                    <a:lnTo>
                      <a:pt x="306" y="330"/>
                    </a:lnTo>
                    <a:lnTo>
                      <a:pt x="300" y="330"/>
                    </a:lnTo>
                    <a:lnTo>
                      <a:pt x="294" y="330"/>
                    </a:lnTo>
                    <a:lnTo>
                      <a:pt x="288" y="330"/>
                    </a:lnTo>
                    <a:lnTo>
                      <a:pt x="282" y="330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0" y="336"/>
                    </a:lnTo>
                    <a:lnTo>
                      <a:pt x="264" y="336"/>
                    </a:lnTo>
                    <a:lnTo>
                      <a:pt x="258" y="336"/>
                    </a:lnTo>
                    <a:lnTo>
                      <a:pt x="252" y="330"/>
                    </a:lnTo>
                    <a:lnTo>
                      <a:pt x="246" y="330"/>
                    </a:lnTo>
                    <a:lnTo>
                      <a:pt x="240" y="330"/>
                    </a:lnTo>
                    <a:lnTo>
                      <a:pt x="240" y="336"/>
                    </a:lnTo>
                    <a:lnTo>
                      <a:pt x="240" y="342"/>
                    </a:lnTo>
                    <a:lnTo>
                      <a:pt x="234" y="342"/>
                    </a:lnTo>
                    <a:lnTo>
                      <a:pt x="228" y="342"/>
                    </a:lnTo>
                    <a:lnTo>
                      <a:pt x="222" y="342"/>
                    </a:lnTo>
                    <a:lnTo>
                      <a:pt x="216" y="348"/>
                    </a:lnTo>
                    <a:lnTo>
                      <a:pt x="210" y="348"/>
                    </a:lnTo>
                    <a:lnTo>
                      <a:pt x="204" y="348"/>
                    </a:lnTo>
                    <a:lnTo>
                      <a:pt x="198" y="348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92" y="336"/>
                    </a:lnTo>
                    <a:lnTo>
                      <a:pt x="198" y="336"/>
                    </a:lnTo>
                    <a:lnTo>
                      <a:pt x="198" y="330"/>
                    </a:lnTo>
                    <a:lnTo>
                      <a:pt x="204" y="330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2" y="336"/>
                    </a:lnTo>
                    <a:lnTo>
                      <a:pt x="162" y="342"/>
                    </a:lnTo>
                    <a:lnTo>
                      <a:pt x="162" y="348"/>
                    </a:lnTo>
                    <a:lnTo>
                      <a:pt x="156" y="348"/>
                    </a:lnTo>
                    <a:lnTo>
                      <a:pt x="150" y="348"/>
                    </a:lnTo>
                    <a:lnTo>
                      <a:pt x="144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6" y="342"/>
                    </a:lnTo>
                    <a:lnTo>
                      <a:pt x="120" y="342"/>
                    </a:lnTo>
                    <a:lnTo>
                      <a:pt x="120" y="348"/>
                    </a:lnTo>
                    <a:lnTo>
                      <a:pt x="126" y="348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6" y="366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60"/>
                    </a:lnTo>
                    <a:lnTo>
                      <a:pt x="48" y="360"/>
                    </a:lnTo>
                    <a:lnTo>
                      <a:pt x="42" y="360"/>
                    </a:lnTo>
                    <a:lnTo>
                      <a:pt x="42" y="354"/>
                    </a:lnTo>
                    <a:lnTo>
                      <a:pt x="36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30" y="336"/>
                    </a:lnTo>
                    <a:lnTo>
                      <a:pt x="36" y="330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42" y="318"/>
                    </a:lnTo>
                    <a:lnTo>
                      <a:pt x="42" y="312"/>
                    </a:lnTo>
                    <a:lnTo>
                      <a:pt x="42" y="306"/>
                    </a:lnTo>
                    <a:lnTo>
                      <a:pt x="48" y="306"/>
                    </a:lnTo>
                    <a:lnTo>
                      <a:pt x="42" y="306"/>
                    </a:lnTo>
                    <a:lnTo>
                      <a:pt x="42" y="300"/>
                    </a:lnTo>
                    <a:lnTo>
                      <a:pt x="42" y="294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2"/>
                    </a:lnTo>
                    <a:lnTo>
                      <a:pt x="36" y="276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42" y="264"/>
                    </a:lnTo>
                    <a:lnTo>
                      <a:pt x="48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54" y="252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24" y="264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2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2" y="120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2" y="90"/>
                    </a:lnTo>
                    <a:lnTo>
                      <a:pt x="36" y="90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30"/>
                    </a:lnTo>
                    <a:lnTo>
                      <a:pt x="66" y="60"/>
                    </a:lnTo>
                    <a:lnTo>
                      <a:pt x="84" y="66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6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96" y="90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6" y="108"/>
                    </a:lnTo>
                    <a:lnTo>
                      <a:pt x="96" y="114"/>
                    </a:lnTo>
                    <a:lnTo>
                      <a:pt x="102" y="114"/>
                    </a:lnTo>
                    <a:lnTo>
                      <a:pt x="102" y="120"/>
                    </a:lnTo>
                    <a:lnTo>
                      <a:pt x="108" y="120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26" y="132"/>
                    </a:lnTo>
                    <a:lnTo>
                      <a:pt x="132" y="132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0" y="126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8" y="126"/>
                    </a:lnTo>
                    <a:lnTo>
                      <a:pt x="174" y="126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6" y="132"/>
                    </a:lnTo>
                    <a:lnTo>
                      <a:pt x="192" y="132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22" y="138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28" y="138"/>
                    </a:lnTo>
                    <a:lnTo>
                      <a:pt x="234" y="138"/>
                    </a:lnTo>
                    <a:lnTo>
                      <a:pt x="234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22" y="168"/>
                    </a:lnTo>
                    <a:lnTo>
                      <a:pt x="222" y="174"/>
                    </a:lnTo>
                    <a:lnTo>
                      <a:pt x="222" y="180"/>
                    </a:lnTo>
                    <a:lnTo>
                      <a:pt x="222" y="186"/>
                    </a:lnTo>
                    <a:lnTo>
                      <a:pt x="222" y="192"/>
                    </a:lnTo>
                    <a:lnTo>
                      <a:pt x="216" y="192"/>
                    </a:lnTo>
                    <a:lnTo>
                      <a:pt x="216" y="198"/>
                    </a:lnTo>
                    <a:lnTo>
                      <a:pt x="210" y="198"/>
                    </a:lnTo>
                    <a:lnTo>
                      <a:pt x="204" y="204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192" y="210"/>
                    </a:lnTo>
                    <a:lnTo>
                      <a:pt x="192" y="216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6" y="228"/>
                    </a:lnTo>
                    <a:lnTo>
                      <a:pt x="222" y="228"/>
                    </a:lnTo>
                    <a:lnTo>
                      <a:pt x="222" y="222"/>
                    </a:lnTo>
                    <a:lnTo>
                      <a:pt x="228" y="222"/>
                    </a:lnTo>
                    <a:lnTo>
                      <a:pt x="234" y="222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2"/>
                    </a:lnTo>
                    <a:lnTo>
                      <a:pt x="258" y="222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34"/>
                    </a:lnTo>
                    <a:lnTo>
                      <a:pt x="288" y="24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4" name="Freeform 37">
                <a:extLst>
                  <a:ext uri="{FF2B5EF4-FFF2-40B4-BE49-F238E27FC236}">
                    <a16:creationId xmlns:a16="http://schemas.microsoft.com/office/drawing/2014/main" id="{81E3CFE7-EA74-4C6E-A83C-44CA5F338E0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4046" y="1133476"/>
                <a:ext cx="2281311" cy="1960245"/>
              </a:xfrm>
              <a:custGeom>
                <a:avLst/>
                <a:gdLst>
                  <a:gd name="T0" fmla="*/ 1158976229 w 684"/>
                  <a:gd name="T1" fmla="*/ 1530996113 h 588"/>
                  <a:gd name="T2" fmla="*/ 1079044787 w 684"/>
                  <a:gd name="T3" fmla="*/ 1496972813 h 588"/>
                  <a:gd name="T4" fmla="*/ 959151495 w 684"/>
                  <a:gd name="T5" fmla="*/ 1360884375 h 588"/>
                  <a:gd name="T6" fmla="*/ 919187064 w 684"/>
                  <a:gd name="T7" fmla="*/ 1258819238 h 588"/>
                  <a:gd name="T8" fmla="*/ 999115926 w 684"/>
                  <a:gd name="T9" fmla="*/ 1122730800 h 588"/>
                  <a:gd name="T10" fmla="*/ 919187064 w 684"/>
                  <a:gd name="T11" fmla="*/ 1054686581 h 588"/>
                  <a:gd name="T12" fmla="*/ 719364912 w 684"/>
                  <a:gd name="T13" fmla="*/ 1122730800 h 588"/>
                  <a:gd name="T14" fmla="*/ 399646886 w 684"/>
                  <a:gd name="T15" fmla="*/ 1020663281 h 588"/>
                  <a:gd name="T16" fmla="*/ 239789164 w 684"/>
                  <a:gd name="T17" fmla="*/ 918598144 h 588"/>
                  <a:gd name="T18" fmla="*/ 0 w 684"/>
                  <a:gd name="T19" fmla="*/ 884574844 h 588"/>
                  <a:gd name="T20" fmla="*/ 0 w 684"/>
                  <a:gd name="T21" fmla="*/ 646421269 h 588"/>
                  <a:gd name="T22" fmla="*/ 199822153 w 684"/>
                  <a:gd name="T23" fmla="*/ 544353750 h 588"/>
                  <a:gd name="T24" fmla="*/ 599469039 w 684"/>
                  <a:gd name="T25" fmla="*/ 272176875 h 588"/>
                  <a:gd name="T26" fmla="*/ 919187064 w 684"/>
                  <a:gd name="T27" fmla="*/ 204132656 h 588"/>
                  <a:gd name="T28" fmla="*/ 1198940659 w 684"/>
                  <a:gd name="T29" fmla="*/ 170111738 h 588"/>
                  <a:gd name="T30" fmla="*/ 1438727243 w 684"/>
                  <a:gd name="T31" fmla="*/ 204132656 h 588"/>
                  <a:gd name="T32" fmla="*/ 1758445268 w 684"/>
                  <a:gd name="T33" fmla="*/ 204132656 h 588"/>
                  <a:gd name="T34" fmla="*/ 2038196282 w 684"/>
                  <a:gd name="T35" fmla="*/ 102067519 h 588"/>
                  <a:gd name="T36" fmla="*/ 2147483647 w 684"/>
                  <a:gd name="T37" fmla="*/ 0 h 588"/>
                  <a:gd name="T38" fmla="*/ 2147483647 w 684"/>
                  <a:gd name="T39" fmla="*/ 34023300 h 588"/>
                  <a:gd name="T40" fmla="*/ 2147483647 w 684"/>
                  <a:gd name="T41" fmla="*/ 170111738 h 588"/>
                  <a:gd name="T42" fmla="*/ 2147483647 w 684"/>
                  <a:gd name="T43" fmla="*/ 272176875 h 588"/>
                  <a:gd name="T44" fmla="*/ 2147483647 w 684"/>
                  <a:gd name="T45" fmla="*/ 340221094 h 588"/>
                  <a:gd name="T46" fmla="*/ 2147483647 w 684"/>
                  <a:gd name="T47" fmla="*/ 782509706 h 588"/>
                  <a:gd name="T48" fmla="*/ 2147483647 w 684"/>
                  <a:gd name="T49" fmla="*/ 1054686581 h 588"/>
                  <a:gd name="T50" fmla="*/ 2147483647 w 684"/>
                  <a:gd name="T51" fmla="*/ 1156751719 h 588"/>
                  <a:gd name="T52" fmla="*/ 2147483647 w 684"/>
                  <a:gd name="T53" fmla="*/ 1190775019 h 588"/>
                  <a:gd name="T54" fmla="*/ 2147483647 w 684"/>
                  <a:gd name="T55" fmla="*/ 1156751719 h 588"/>
                  <a:gd name="T56" fmla="*/ 2147483647 w 684"/>
                  <a:gd name="T57" fmla="*/ 1054686581 h 588"/>
                  <a:gd name="T58" fmla="*/ 2147483647 w 684"/>
                  <a:gd name="T59" fmla="*/ 1054686581 h 588"/>
                  <a:gd name="T60" fmla="*/ 2147483647 w 684"/>
                  <a:gd name="T61" fmla="*/ 1156751719 h 588"/>
                  <a:gd name="T62" fmla="*/ 2147483647 w 684"/>
                  <a:gd name="T63" fmla="*/ 1190775019 h 588"/>
                  <a:gd name="T64" fmla="*/ 2147483647 w 684"/>
                  <a:gd name="T65" fmla="*/ 1394907675 h 588"/>
                  <a:gd name="T66" fmla="*/ 2147483647 w 684"/>
                  <a:gd name="T67" fmla="*/ 1667084550 h 588"/>
                  <a:gd name="T68" fmla="*/ 2147483647 w 684"/>
                  <a:gd name="T69" fmla="*/ 1530996113 h 588"/>
                  <a:gd name="T70" fmla="*/ 2147483647 w 684"/>
                  <a:gd name="T71" fmla="*/ 1667084550 h 588"/>
                  <a:gd name="T72" fmla="*/ 2147483647 w 684"/>
                  <a:gd name="T73" fmla="*/ 1769149688 h 588"/>
                  <a:gd name="T74" fmla="*/ 2147483647 w 684"/>
                  <a:gd name="T75" fmla="*/ 2041326563 h 588"/>
                  <a:gd name="T76" fmla="*/ 2147483647 w 684"/>
                  <a:gd name="T77" fmla="*/ 2147483647 h 588"/>
                  <a:gd name="T78" fmla="*/ 2147483647 w 684"/>
                  <a:gd name="T79" fmla="*/ 2147483647 h 588"/>
                  <a:gd name="T80" fmla="*/ 2147483647 w 684"/>
                  <a:gd name="T81" fmla="*/ 2147483647 h 588"/>
                  <a:gd name="T82" fmla="*/ 1758445268 w 684"/>
                  <a:gd name="T83" fmla="*/ 2147483647 h 588"/>
                  <a:gd name="T84" fmla="*/ 1478691673 w 684"/>
                  <a:gd name="T85" fmla="*/ 2147483647 h 588"/>
                  <a:gd name="T86" fmla="*/ 1438727243 w 684"/>
                  <a:gd name="T87" fmla="*/ 2147483647 h 588"/>
                  <a:gd name="T88" fmla="*/ 1398762812 w 684"/>
                  <a:gd name="T89" fmla="*/ 2147483647 h 588"/>
                  <a:gd name="T90" fmla="*/ 1318833951 w 684"/>
                  <a:gd name="T91" fmla="*/ 2147483647 h 588"/>
                  <a:gd name="T92" fmla="*/ 1198940659 w 684"/>
                  <a:gd name="T93" fmla="*/ 2147483647 h 588"/>
                  <a:gd name="T94" fmla="*/ 1119009217 w 684"/>
                  <a:gd name="T95" fmla="*/ 2147483647 h 588"/>
                  <a:gd name="T96" fmla="*/ 999115926 w 684"/>
                  <a:gd name="T97" fmla="*/ 2147483647 h 588"/>
                  <a:gd name="T98" fmla="*/ 839258203 w 684"/>
                  <a:gd name="T99" fmla="*/ 2147483647 h 588"/>
                  <a:gd name="T100" fmla="*/ 679397900 w 684"/>
                  <a:gd name="T101" fmla="*/ 2147483647 h 588"/>
                  <a:gd name="T102" fmla="*/ 479575748 w 684"/>
                  <a:gd name="T103" fmla="*/ 2147483647 h 588"/>
                  <a:gd name="T104" fmla="*/ 639433470 w 684"/>
                  <a:gd name="T105" fmla="*/ 2147483647 h 588"/>
                  <a:gd name="T106" fmla="*/ 759329342 w 684"/>
                  <a:gd name="T107" fmla="*/ 2147483647 h 588"/>
                  <a:gd name="T108" fmla="*/ 719364912 w 684"/>
                  <a:gd name="T109" fmla="*/ 2147483647 h 588"/>
                  <a:gd name="T110" fmla="*/ 679397900 w 684"/>
                  <a:gd name="T111" fmla="*/ 2147483647 h 588"/>
                  <a:gd name="T112" fmla="*/ 839258203 w 684"/>
                  <a:gd name="T113" fmla="*/ 2147483647 h 588"/>
                  <a:gd name="T114" fmla="*/ 959151495 w 684"/>
                  <a:gd name="T115" fmla="*/ 2143394081 h 588"/>
                  <a:gd name="T116" fmla="*/ 1119009217 w 684"/>
                  <a:gd name="T117" fmla="*/ 2147483647 h 588"/>
                  <a:gd name="T118" fmla="*/ 1238905090 w 684"/>
                  <a:gd name="T119" fmla="*/ 2041326563 h 588"/>
                  <a:gd name="T120" fmla="*/ 1238905090 w 684"/>
                  <a:gd name="T121" fmla="*/ 1905238125 h 588"/>
                  <a:gd name="T122" fmla="*/ 1119009217 w 684"/>
                  <a:gd name="T123" fmla="*/ 1735128769 h 5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84" h="588">
                    <a:moveTo>
                      <a:pt x="174" y="288"/>
                    </a:moveTo>
                    <a:lnTo>
                      <a:pt x="174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68" y="264"/>
                    </a:lnTo>
                    <a:lnTo>
                      <a:pt x="162" y="264"/>
                    </a:lnTo>
                    <a:lnTo>
                      <a:pt x="162" y="258"/>
                    </a:lnTo>
                    <a:lnTo>
                      <a:pt x="156" y="258"/>
                    </a:lnTo>
                    <a:lnTo>
                      <a:pt x="150" y="252"/>
                    </a:lnTo>
                    <a:lnTo>
                      <a:pt x="144" y="246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8" y="234"/>
                    </a:lnTo>
                    <a:lnTo>
                      <a:pt x="132" y="228"/>
                    </a:lnTo>
                    <a:lnTo>
                      <a:pt x="138" y="222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44" y="204"/>
                    </a:lnTo>
                    <a:lnTo>
                      <a:pt x="144" y="198"/>
                    </a:lnTo>
                    <a:lnTo>
                      <a:pt x="150" y="198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0" y="180"/>
                    </a:lnTo>
                    <a:lnTo>
                      <a:pt x="144" y="180"/>
                    </a:lnTo>
                    <a:lnTo>
                      <a:pt x="138" y="186"/>
                    </a:lnTo>
                    <a:lnTo>
                      <a:pt x="132" y="192"/>
                    </a:lnTo>
                    <a:lnTo>
                      <a:pt x="132" y="198"/>
                    </a:lnTo>
                    <a:lnTo>
                      <a:pt x="126" y="204"/>
                    </a:lnTo>
                    <a:lnTo>
                      <a:pt x="120" y="198"/>
                    </a:lnTo>
                    <a:lnTo>
                      <a:pt x="114" y="198"/>
                    </a:lnTo>
                    <a:lnTo>
                      <a:pt x="108" y="198"/>
                    </a:lnTo>
                    <a:lnTo>
                      <a:pt x="108" y="192"/>
                    </a:lnTo>
                    <a:lnTo>
                      <a:pt x="102" y="192"/>
                    </a:lnTo>
                    <a:lnTo>
                      <a:pt x="96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0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18" y="162"/>
                    </a:lnTo>
                    <a:lnTo>
                      <a:pt x="12" y="162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0" y="150"/>
                    </a:lnTo>
                    <a:lnTo>
                      <a:pt x="0" y="144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12" y="102"/>
                    </a:lnTo>
                    <a:lnTo>
                      <a:pt x="18" y="102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90" y="48"/>
                    </a:lnTo>
                    <a:lnTo>
                      <a:pt x="90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38" y="36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62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40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88" y="36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54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0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70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94" y="72"/>
                    </a:lnTo>
                    <a:lnTo>
                      <a:pt x="600" y="78"/>
                    </a:lnTo>
                    <a:lnTo>
                      <a:pt x="618" y="96"/>
                    </a:lnTo>
                    <a:lnTo>
                      <a:pt x="648" y="126"/>
                    </a:lnTo>
                    <a:lnTo>
                      <a:pt x="654" y="132"/>
                    </a:lnTo>
                    <a:lnTo>
                      <a:pt x="654" y="138"/>
                    </a:lnTo>
                    <a:lnTo>
                      <a:pt x="660" y="138"/>
                    </a:lnTo>
                    <a:lnTo>
                      <a:pt x="660" y="144"/>
                    </a:lnTo>
                    <a:lnTo>
                      <a:pt x="666" y="150"/>
                    </a:lnTo>
                    <a:lnTo>
                      <a:pt x="666" y="156"/>
                    </a:lnTo>
                    <a:lnTo>
                      <a:pt x="672" y="162"/>
                    </a:lnTo>
                    <a:lnTo>
                      <a:pt x="678" y="174"/>
                    </a:lnTo>
                    <a:lnTo>
                      <a:pt x="684" y="180"/>
                    </a:lnTo>
                    <a:lnTo>
                      <a:pt x="684" y="186"/>
                    </a:lnTo>
                    <a:lnTo>
                      <a:pt x="678" y="192"/>
                    </a:lnTo>
                    <a:lnTo>
                      <a:pt x="672" y="198"/>
                    </a:lnTo>
                    <a:lnTo>
                      <a:pt x="666" y="198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54" y="204"/>
                    </a:lnTo>
                    <a:lnTo>
                      <a:pt x="648" y="204"/>
                    </a:lnTo>
                    <a:lnTo>
                      <a:pt x="648" y="210"/>
                    </a:lnTo>
                    <a:lnTo>
                      <a:pt x="642" y="210"/>
                    </a:lnTo>
                    <a:lnTo>
                      <a:pt x="636" y="210"/>
                    </a:lnTo>
                    <a:lnTo>
                      <a:pt x="630" y="210"/>
                    </a:lnTo>
                    <a:lnTo>
                      <a:pt x="630" y="204"/>
                    </a:lnTo>
                    <a:lnTo>
                      <a:pt x="624" y="204"/>
                    </a:lnTo>
                    <a:lnTo>
                      <a:pt x="618" y="204"/>
                    </a:lnTo>
                    <a:lnTo>
                      <a:pt x="612" y="204"/>
                    </a:lnTo>
                    <a:lnTo>
                      <a:pt x="606" y="204"/>
                    </a:lnTo>
                    <a:lnTo>
                      <a:pt x="594" y="198"/>
                    </a:lnTo>
                    <a:lnTo>
                      <a:pt x="588" y="192"/>
                    </a:lnTo>
                    <a:lnTo>
                      <a:pt x="582" y="192"/>
                    </a:lnTo>
                    <a:lnTo>
                      <a:pt x="576" y="186"/>
                    </a:lnTo>
                    <a:lnTo>
                      <a:pt x="570" y="186"/>
                    </a:lnTo>
                    <a:lnTo>
                      <a:pt x="564" y="186"/>
                    </a:lnTo>
                    <a:lnTo>
                      <a:pt x="558" y="186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46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46" y="216"/>
                    </a:lnTo>
                    <a:lnTo>
                      <a:pt x="546" y="222"/>
                    </a:lnTo>
                    <a:lnTo>
                      <a:pt x="540" y="216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04" y="216"/>
                    </a:lnTo>
                    <a:lnTo>
                      <a:pt x="492" y="222"/>
                    </a:lnTo>
                    <a:lnTo>
                      <a:pt x="486" y="222"/>
                    </a:lnTo>
                    <a:lnTo>
                      <a:pt x="486" y="228"/>
                    </a:lnTo>
                    <a:lnTo>
                      <a:pt x="486" y="234"/>
                    </a:lnTo>
                    <a:lnTo>
                      <a:pt x="486" y="246"/>
                    </a:lnTo>
                    <a:lnTo>
                      <a:pt x="486" y="252"/>
                    </a:lnTo>
                    <a:lnTo>
                      <a:pt x="486" y="258"/>
                    </a:lnTo>
                    <a:lnTo>
                      <a:pt x="486" y="270"/>
                    </a:lnTo>
                    <a:lnTo>
                      <a:pt x="492" y="276"/>
                    </a:lnTo>
                    <a:lnTo>
                      <a:pt x="492" y="282"/>
                    </a:lnTo>
                    <a:lnTo>
                      <a:pt x="492" y="288"/>
                    </a:lnTo>
                    <a:lnTo>
                      <a:pt x="492" y="294"/>
                    </a:lnTo>
                    <a:lnTo>
                      <a:pt x="486" y="294"/>
                    </a:lnTo>
                    <a:lnTo>
                      <a:pt x="480" y="288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2" y="288"/>
                    </a:lnTo>
                    <a:lnTo>
                      <a:pt x="456" y="282"/>
                    </a:lnTo>
                    <a:lnTo>
                      <a:pt x="450" y="276"/>
                    </a:lnTo>
                    <a:lnTo>
                      <a:pt x="444" y="270"/>
                    </a:lnTo>
                    <a:lnTo>
                      <a:pt x="438" y="270"/>
                    </a:lnTo>
                    <a:lnTo>
                      <a:pt x="432" y="270"/>
                    </a:lnTo>
                    <a:lnTo>
                      <a:pt x="426" y="270"/>
                    </a:lnTo>
                    <a:lnTo>
                      <a:pt x="420" y="276"/>
                    </a:lnTo>
                    <a:lnTo>
                      <a:pt x="414" y="276"/>
                    </a:lnTo>
                    <a:lnTo>
                      <a:pt x="414" y="282"/>
                    </a:lnTo>
                    <a:lnTo>
                      <a:pt x="408" y="288"/>
                    </a:lnTo>
                    <a:lnTo>
                      <a:pt x="402" y="294"/>
                    </a:lnTo>
                    <a:lnTo>
                      <a:pt x="402" y="300"/>
                    </a:lnTo>
                    <a:lnTo>
                      <a:pt x="402" y="306"/>
                    </a:lnTo>
                    <a:lnTo>
                      <a:pt x="408" y="312"/>
                    </a:lnTo>
                    <a:lnTo>
                      <a:pt x="408" y="318"/>
                    </a:lnTo>
                    <a:lnTo>
                      <a:pt x="414" y="330"/>
                    </a:lnTo>
                    <a:lnTo>
                      <a:pt x="414" y="342"/>
                    </a:lnTo>
                    <a:lnTo>
                      <a:pt x="414" y="348"/>
                    </a:lnTo>
                    <a:lnTo>
                      <a:pt x="420" y="354"/>
                    </a:lnTo>
                    <a:lnTo>
                      <a:pt x="420" y="360"/>
                    </a:lnTo>
                    <a:lnTo>
                      <a:pt x="420" y="366"/>
                    </a:lnTo>
                    <a:lnTo>
                      <a:pt x="420" y="372"/>
                    </a:lnTo>
                    <a:lnTo>
                      <a:pt x="420" y="390"/>
                    </a:lnTo>
                    <a:lnTo>
                      <a:pt x="420" y="396"/>
                    </a:lnTo>
                    <a:lnTo>
                      <a:pt x="414" y="396"/>
                    </a:lnTo>
                    <a:lnTo>
                      <a:pt x="414" y="402"/>
                    </a:lnTo>
                    <a:lnTo>
                      <a:pt x="414" y="408"/>
                    </a:lnTo>
                    <a:lnTo>
                      <a:pt x="414" y="414"/>
                    </a:lnTo>
                    <a:lnTo>
                      <a:pt x="408" y="414"/>
                    </a:lnTo>
                    <a:lnTo>
                      <a:pt x="402" y="414"/>
                    </a:lnTo>
                    <a:lnTo>
                      <a:pt x="396" y="408"/>
                    </a:lnTo>
                    <a:lnTo>
                      <a:pt x="390" y="408"/>
                    </a:lnTo>
                    <a:lnTo>
                      <a:pt x="384" y="414"/>
                    </a:lnTo>
                    <a:lnTo>
                      <a:pt x="378" y="414"/>
                    </a:lnTo>
                    <a:lnTo>
                      <a:pt x="372" y="414"/>
                    </a:lnTo>
                    <a:lnTo>
                      <a:pt x="366" y="414"/>
                    </a:lnTo>
                    <a:lnTo>
                      <a:pt x="360" y="414"/>
                    </a:lnTo>
                    <a:lnTo>
                      <a:pt x="348" y="420"/>
                    </a:lnTo>
                    <a:lnTo>
                      <a:pt x="336" y="420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00" y="414"/>
                    </a:lnTo>
                    <a:lnTo>
                      <a:pt x="294" y="414"/>
                    </a:lnTo>
                    <a:lnTo>
                      <a:pt x="288" y="408"/>
                    </a:lnTo>
                    <a:lnTo>
                      <a:pt x="282" y="408"/>
                    </a:lnTo>
                    <a:lnTo>
                      <a:pt x="276" y="408"/>
                    </a:lnTo>
                    <a:lnTo>
                      <a:pt x="264" y="408"/>
                    </a:lnTo>
                    <a:lnTo>
                      <a:pt x="270" y="408"/>
                    </a:lnTo>
                    <a:lnTo>
                      <a:pt x="264" y="414"/>
                    </a:lnTo>
                    <a:lnTo>
                      <a:pt x="258" y="414"/>
                    </a:lnTo>
                    <a:lnTo>
                      <a:pt x="246" y="414"/>
                    </a:lnTo>
                    <a:lnTo>
                      <a:pt x="240" y="408"/>
                    </a:lnTo>
                    <a:lnTo>
                      <a:pt x="234" y="408"/>
                    </a:lnTo>
                    <a:lnTo>
                      <a:pt x="222" y="408"/>
                    </a:lnTo>
                    <a:lnTo>
                      <a:pt x="216" y="408"/>
                    </a:lnTo>
                    <a:lnTo>
                      <a:pt x="216" y="414"/>
                    </a:lnTo>
                    <a:lnTo>
                      <a:pt x="210" y="420"/>
                    </a:lnTo>
                    <a:lnTo>
                      <a:pt x="210" y="426"/>
                    </a:lnTo>
                    <a:lnTo>
                      <a:pt x="216" y="426"/>
                    </a:lnTo>
                    <a:lnTo>
                      <a:pt x="216" y="432"/>
                    </a:lnTo>
                    <a:lnTo>
                      <a:pt x="216" y="438"/>
                    </a:lnTo>
                    <a:lnTo>
                      <a:pt x="216" y="444"/>
                    </a:lnTo>
                    <a:lnTo>
                      <a:pt x="216" y="450"/>
                    </a:lnTo>
                    <a:lnTo>
                      <a:pt x="216" y="456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6"/>
                    </a:lnTo>
                    <a:lnTo>
                      <a:pt x="210" y="498"/>
                    </a:lnTo>
                    <a:lnTo>
                      <a:pt x="210" y="510"/>
                    </a:lnTo>
                    <a:lnTo>
                      <a:pt x="210" y="516"/>
                    </a:lnTo>
                    <a:lnTo>
                      <a:pt x="210" y="528"/>
                    </a:lnTo>
                    <a:lnTo>
                      <a:pt x="210" y="540"/>
                    </a:lnTo>
                    <a:lnTo>
                      <a:pt x="210" y="552"/>
                    </a:lnTo>
                    <a:lnTo>
                      <a:pt x="210" y="558"/>
                    </a:lnTo>
                    <a:lnTo>
                      <a:pt x="204" y="558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52"/>
                    </a:lnTo>
                    <a:lnTo>
                      <a:pt x="192" y="558"/>
                    </a:lnTo>
                    <a:lnTo>
                      <a:pt x="186" y="558"/>
                    </a:lnTo>
                    <a:lnTo>
                      <a:pt x="180" y="558"/>
                    </a:lnTo>
                    <a:lnTo>
                      <a:pt x="180" y="552"/>
                    </a:lnTo>
                    <a:lnTo>
                      <a:pt x="174" y="552"/>
                    </a:lnTo>
                    <a:lnTo>
                      <a:pt x="174" y="558"/>
                    </a:lnTo>
                    <a:lnTo>
                      <a:pt x="168" y="558"/>
                    </a:lnTo>
                    <a:lnTo>
                      <a:pt x="168" y="564"/>
                    </a:lnTo>
                    <a:lnTo>
                      <a:pt x="162" y="564"/>
                    </a:lnTo>
                    <a:lnTo>
                      <a:pt x="162" y="570"/>
                    </a:lnTo>
                    <a:lnTo>
                      <a:pt x="156" y="564"/>
                    </a:lnTo>
                    <a:lnTo>
                      <a:pt x="150" y="570"/>
                    </a:lnTo>
                    <a:lnTo>
                      <a:pt x="144" y="570"/>
                    </a:lnTo>
                    <a:lnTo>
                      <a:pt x="138" y="570"/>
                    </a:lnTo>
                    <a:lnTo>
                      <a:pt x="132" y="570"/>
                    </a:lnTo>
                    <a:lnTo>
                      <a:pt x="126" y="570"/>
                    </a:lnTo>
                    <a:lnTo>
                      <a:pt x="120" y="570"/>
                    </a:lnTo>
                    <a:lnTo>
                      <a:pt x="114" y="570"/>
                    </a:lnTo>
                    <a:lnTo>
                      <a:pt x="114" y="576"/>
                    </a:lnTo>
                    <a:lnTo>
                      <a:pt x="108" y="576"/>
                    </a:lnTo>
                    <a:lnTo>
                      <a:pt x="108" y="582"/>
                    </a:lnTo>
                    <a:lnTo>
                      <a:pt x="102" y="582"/>
                    </a:lnTo>
                    <a:lnTo>
                      <a:pt x="102" y="588"/>
                    </a:lnTo>
                    <a:lnTo>
                      <a:pt x="96" y="588"/>
                    </a:lnTo>
                    <a:lnTo>
                      <a:pt x="90" y="588"/>
                    </a:lnTo>
                    <a:lnTo>
                      <a:pt x="84" y="582"/>
                    </a:lnTo>
                    <a:lnTo>
                      <a:pt x="78" y="576"/>
                    </a:lnTo>
                    <a:lnTo>
                      <a:pt x="72" y="570"/>
                    </a:lnTo>
                    <a:lnTo>
                      <a:pt x="72" y="564"/>
                    </a:lnTo>
                    <a:lnTo>
                      <a:pt x="78" y="558"/>
                    </a:lnTo>
                    <a:lnTo>
                      <a:pt x="84" y="552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40"/>
                    </a:lnTo>
                    <a:lnTo>
                      <a:pt x="102" y="540"/>
                    </a:lnTo>
                    <a:lnTo>
                      <a:pt x="102" y="534"/>
                    </a:lnTo>
                    <a:lnTo>
                      <a:pt x="108" y="534"/>
                    </a:lnTo>
                    <a:lnTo>
                      <a:pt x="108" y="528"/>
                    </a:lnTo>
                    <a:lnTo>
                      <a:pt x="108" y="522"/>
                    </a:lnTo>
                    <a:lnTo>
                      <a:pt x="108" y="516"/>
                    </a:lnTo>
                    <a:lnTo>
                      <a:pt x="114" y="510"/>
                    </a:lnTo>
                    <a:lnTo>
                      <a:pt x="114" y="504"/>
                    </a:lnTo>
                    <a:lnTo>
                      <a:pt x="114" y="492"/>
                    </a:lnTo>
                    <a:lnTo>
                      <a:pt x="114" y="486"/>
                    </a:lnTo>
                    <a:lnTo>
                      <a:pt x="114" y="480"/>
                    </a:lnTo>
                    <a:lnTo>
                      <a:pt x="114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8" y="444"/>
                    </a:lnTo>
                    <a:lnTo>
                      <a:pt x="102" y="432"/>
                    </a:lnTo>
                    <a:lnTo>
                      <a:pt x="102" y="426"/>
                    </a:lnTo>
                    <a:lnTo>
                      <a:pt x="102" y="420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8" y="408"/>
                    </a:lnTo>
                    <a:lnTo>
                      <a:pt x="108" y="402"/>
                    </a:lnTo>
                    <a:lnTo>
                      <a:pt x="114" y="402"/>
                    </a:lnTo>
                    <a:lnTo>
                      <a:pt x="120" y="396"/>
                    </a:lnTo>
                    <a:lnTo>
                      <a:pt x="126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26" y="372"/>
                    </a:lnTo>
                    <a:lnTo>
                      <a:pt x="126" y="366"/>
                    </a:lnTo>
                    <a:lnTo>
                      <a:pt x="132" y="366"/>
                    </a:lnTo>
                    <a:lnTo>
                      <a:pt x="138" y="372"/>
                    </a:lnTo>
                    <a:lnTo>
                      <a:pt x="144" y="372"/>
                    </a:lnTo>
                    <a:lnTo>
                      <a:pt x="144" y="378"/>
                    </a:lnTo>
                    <a:lnTo>
                      <a:pt x="150" y="378"/>
                    </a:lnTo>
                    <a:lnTo>
                      <a:pt x="150" y="384"/>
                    </a:lnTo>
                    <a:lnTo>
                      <a:pt x="156" y="390"/>
                    </a:lnTo>
                    <a:lnTo>
                      <a:pt x="156" y="396"/>
                    </a:lnTo>
                    <a:lnTo>
                      <a:pt x="156" y="402"/>
                    </a:lnTo>
                    <a:lnTo>
                      <a:pt x="162" y="402"/>
                    </a:lnTo>
                    <a:lnTo>
                      <a:pt x="168" y="396"/>
                    </a:lnTo>
                    <a:lnTo>
                      <a:pt x="168" y="390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74" y="372"/>
                    </a:lnTo>
                    <a:lnTo>
                      <a:pt x="180" y="366"/>
                    </a:lnTo>
                    <a:lnTo>
                      <a:pt x="186" y="366"/>
                    </a:lnTo>
                    <a:lnTo>
                      <a:pt x="186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0" y="336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68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74" y="294"/>
                    </a:lnTo>
                    <a:lnTo>
                      <a:pt x="174" y="288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5" name="Freeform 38">
                <a:extLst>
                  <a:ext uri="{FF2B5EF4-FFF2-40B4-BE49-F238E27FC236}">
                    <a16:creationId xmlns:a16="http://schemas.microsoft.com/office/drawing/2014/main" id="{F7702C70-A101-4E43-AF13-22E3001930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1761" y="4796156"/>
                <a:ext cx="2379785" cy="2662555"/>
              </a:xfrm>
              <a:custGeom>
                <a:avLst/>
                <a:gdLst>
                  <a:gd name="T0" fmla="*/ 2147483647 w 714"/>
                  <a:gd name="T1" fmla="*/ 817894379 h 798"/>
                  <a:gd name="T2" fmla="*/ 2147483647 w 714"/>
                  <a:gd name="T3" fmla="*/ 954210903 h 798"/>
                  <a:gd name="T4" fmla="*/ 2147483647 w 714"/>
                  <a:gd name="T5" fmla="*/ 1363158093 h 798"/>
                  <a:gd name="T6" fmla="*/ 2147483647 w 714"/>
                  <a:gd name="T7" fmla="*/ 1601710819 h 798"/>
                  <a:gd name="T8" fmla="*/ 2147483647 w 714"/>
                  <a:gd name="T9" fmla="*/ 1772107666 h 798"/>
                  <a:gd name="T10" fmla="*/ 2147483647 w 714"/>
                  <a:gd name="T11" fmla="*/ 2010660391 h 798"/>
                  <a:gd name="T12" fmla="*/ 2147483647 w 714"/>
                  <a:gd name="T13" fmla="*/ 2147483647 h 798"/>
                  <a:gd name="T14" fmla="*/ 2147483647 w 714"/>
                  <a:gd name="T15" fmla="*/ 2147483647 h 798"/>
                  <a:gd name="T16" fmla="*/ 2147483647 w 714"/>
                  <a:gd name="T17" fmla="*/ 2147483647 h 798"/>
                  <a:gd name="T18" fmla="*/ 2147483647 w 714"/>
                  <a:gd name="T19" fmla="*/ 2147483647 h 798"/>
                  <a:gd name="T20" fmla="*/ 2147483647 w 714"/>
                  <a:gd name="T21" fmla="*/ 2147483647 h 798"/>
                  <a:gd name="T22" fmla="*/ 2147483647 w 714"/>
                  <a:gd name="T23" fmla="*/ 2147483647 h 798"/>
                  <a:gd name="T24" fmla="*/ 2147483647 w 714"/>
                  <a:gd name="T25" fmla="*/ 2147483647 h 798"/>
                  <a:gd name="T26" fmla="*/ 2147483647 w 714"/>
                  <a:gd name="T27" fmla="*/ 2147483647 h 798"/>
                  <a:gd name="T28" fmla="*/ 2147483647 w 714"/>
                  <a:gd name="T29" fmla="*/ 2147483647 h 798"/>
                  <a:gd name="T30" fmla="*/ 2147483647 w 714"/>
                  <a:gd name="T31" fmla="*/ 2147483647 h 798"/>
                  <a:gd name="T32" fmla="*/ 2147483647 w 714"/>
                  <a:gd name="T33" fmla="*/ 2147483647 h 798"/>
                  <a:gd name="T34" fmla="*/ 2147483647 w 714"/>
                  <a:gd name="T35" fmla="*/ 2147483647 h 798"/>
                  <a:gd name="T36" fmla="*/ 2147483647 w 714"/>
                  <a:gd name="T37" fmla="*/ 2147483647 h 798"/>
                  <a:gd name="T38" fmla="*/ 2147483647 w 714"/>
                  <a:gd name="T39" fmla="*/ 2147483647 h 798"/>
                  <a:gd name="T40" fmla="*/ 2147483647 w 714"/>
                  <a:gd name="T41" fmla="*/ 2147483647 h 798"/>
                  <a:gd name="T42" fmla="*/ 2147483647 w 714"/>
                  <a:gd name="T43" fmla="*/ 2147483647 h 798"/>
                  <a:gd name="T44" fmla="*/ 2147483647 w 714"/>
                  <a:gd name="T45" fmla="*/ 2147483647 h 798"/>
                  <a:gd name="T46" fmla="*/ 2147483647 w 714"/>
                  <a:gd name="T47" fmla="*/ 2147483647 h 798"/>
                  <a:gd name="T48" fmla="*/ 2147483647 w 714"/>
                  <a:gd name="T49" fmla="*/ 2147483647 h 798"/>
                  <a:gd name="T50" fmla="*/ 2147483647 w 714"/>
                  <a:gd name="T51" fmla="*/ 2147483647 h 798"/>
                  <a:gd name="T52" fmla="*/ 2147483647 w 714"/>
                  <a:gd name="T53" fmla="*/ 2147483647 h 798"/>
                  <a:gd name="T54" fmla="*/ 1915753200 w 714"/>
                  <a:gd name="T55" fmla="*/ 2147483647 h 798"/>
                  <a:gd name="T56" fmla="*/ 1796019592 w 714"/>
                  <a:gd name="T57" fmla="*/ 2147483647 h 798"/>
                  <a:gd name="T58" fmla="*/ 1197346395 w 714"/>
                  <a:gd name="T59" fmla="*/ 2147483647 h 798"/>
                  <a:gd name="T60" fmla="*/ 1117522270 w 714"/>
                  <a:gd name="T61" fmla="*/ 2147483647 h 798"/>
                  <a:gd name="T62" fmla="*/ 957876600 w 714"/>
                  <a:gd name="T63" fmla="*/ 2147483647 h 798"/>
                  <a:gd name="T64" fmla="*/ 917964538 w 714"/>
                  <a:gd name="T65" fmla="*/ 2147483647 h 798"/>
                  <a:gd name="T66" fmla="*/ 1317080003 w 714"/>
                  <a:gd name="T67" fmla="*/ 2147483647 h 798"/>
                  <a:gd name="T68" fmla="*/ 199557732 w 714"/>
                  <a:gd name="T69" fmla="*/ 2147483647 h 798"/>
                  <a:gd name="T70" fmla="*/ 159645670 w 714"/>
                  <a:gd name="T71" fmla="*/ 2147483647 h 798"/>
                  <a:gd name="T72" fmla="*/ 478937011 w 714"/>
                  <a:gd name="T73" fmla="*/ 2147483647 h 798"/>
                  <a:gd name="T74" fmla="*/ 439027527 w 714"/>
                  <a:gd name="T75" fmla="*/ 2044738331 h 798"/>
                  <a:gd name="T76" fmla="*/ 439027527 w 714"/>
                  <a:gd name="T77" fmla="*/ 1840265928 h 798"/>
                  <a:gd name="T78" fmla="*/ 718406805 w 714"/>
                  <a:gd name="T79" fmla="*/ 1908421807 h 798"/>
                  <a:gd name="T80" fmla="*/ 838142992 w 714"/>
                  <a:gd name="T81" fmla="*/ 1772107666 h 798"/>
                  <a:gd name="T82" fmla="*/ 1037700725 w 714"/>
                  <a:gd name="T83" fmla="*/ 1806185605 h 798"/>
                  <a:gd name="T84" fmla="*/ 1277167940 w 714"/>
                  <a:gd name="T85" fmla="*/ 1703949403 h 798"/>
                  <a:gd name="T86" fmla="*/ 1516637735 w 714"/>
                  <a:gd name="T87" fmla="*/ 1567632879 h 798"/>
                  <a:gd name="T88" fmla="*/ 1676283405 w 714"/>
                  <a:gd name="T89" fmla="*/ 1397238415 h 798"/>
                  <a:gd name="T90" fmla="*/ 1875841138 w 714"/>
                  <a:gd name="T91" fmla="*/ 1226843952 h 798"/>
                  <a:gd name="T92" fmla="*/ 2075398870 w 714"/>
                  <a:gd name="T93" fmla="*/ 1056449488 h 798"/>
                  <a:gd name="T94" fmla="*/ 2147483647 w 714"/>
                  <a:gd name="T95" fmla="*/ 954210903 h 798"/>
                  <a:gd name="T96" fmla="*/ 2147483647 w 714"/>
                  <a:gd name="T97" fmla="*/ 886052641 h 798"/>
                  <a:gd name="T98" fmla="*/ 2147483647 w 714"/>
                  <a:gd name="T99" fmla="*/ 715658177 h 798"/>
                  <a:gd name="T100" fmla="*/ 2147483647 w 714"/>
                  <a:gd name="T101" fmla="*/ 545263714 h 798"/>
                  <a:gd name="T102" fmla="*/ 2147483647 w 714"/>
                  <a:gd name="T103" fmla="*/ 374869250 h 798"/>
                  <a:gd name="T104" fmla="*/ 2147483647 w 714"/>
                  <a:gd name="T105" fmla="*/ 204474786 h 798"/>
                  <a:gd name="T106" fmla="*/ 2147483647 w 714"/>
                  <a:gd name="T107" fmla="*/ 102236202 h 798"/>
                  <a:gd name="T108" fmla="*/ 2147483647 w 714"/>
                  <a:gd name="T109" fmla="*/ 102236202 h 798"/>
                  <a:gd name="T110" fmla="*/ 2147483647 w 714"/>
                  <a:gd name="T111" fmla="*/ 0 h 798"/>
                  <a:gd name="T112" fmla="*/ 2147483647 w 714"/>
                  <a:gd name="T113" fmla="*/ 34077939 h 798"/>
                  <a:gd name="T114" fmla="*/ 2147483647 w 714"/>
                  <a:gd name="T115" fmla="*/ 102236202 h 798"/>
                  <a:gd name="T116" fmla="*/ 2147483647 w 714"/>
                  <a:gd name="T117" fmla="*/ 102236202 h 798"/>
                  <a:gd name="T118" fmla="*/ 2147483647 w 714"/>
                  <a:gd name="T119" fmla="*/ 204474786 h 798"/>
                  <a:gd name="T120" fmla="*/ 2147483647 w 714"/>
                  <a:gd name="T121" fmla="*/ 340788927 h 798"/>
                  <a:gd name="T122" fmla="*/ 2147483647 w 714"/>
                  <a:gd name="T123" fmla="*/ 511185774 h 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14" h="798">
                    <a:moveTo>
                      <a:pt x="666" y="120"/>
                    </a:moveTo>
                    <a:lnTo>
                      <a:pt x="666" y="120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6" y="132"/>
                    </a:lnTo>
                    <a:lnTo>
                      <a:pt x="666" y="138"/>
                    </a:lnTo>
                    <a:lnTo>
                      <a:pt x="672" y="138"/>
                    </a:lnTo>
                    <a:lnTo>
                      <a:pt x="672" y="144"/>
                    </a:lnTo>
                    <a:lnTo>
                      <a:pt x="678" y="144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6"/>
                    </a:lnTo>
                    <a:lnTo>
                      <a:pt x="702" y="156"/>
                    </a:lnTo>
                    <a:lnTo>
                      <a:pt x="708" y="156"/>
                    </a:lnTo>
                    <a:lnTo>
                      <a:pt x="708" y="162"/>
                    </a:lnTo>
                    <a:lnTo>
                      <a:pt x="714" y="168"/>
                    </a:lnTo>
                    <a:lnTo>
                      <a:pt x="714" y="174"/>
                    </a:lnTo>
                    <a:lnTo>
                      <a:pt x="714" y="180"/>
                    </a:lnTo>
                    <a:lnTo>
                      <a:pt x="714" y="186"/>
                    </a:lnTo>
                    <a:lnTo>
                      <a:pt x="714" y="192"/>
                    </a:lnTo>
                    <a:lnTo>
                      <a:pt x="714" y="198"/>
                    </a:lnTo>
                    <a:lnTo>
                      <a:pt x="708" y="204"/>
                    </a:lnTo>
                    <a:lnTo>
                      <a:pt x="708" y="210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6" y="234"/>
                    </a:lnTo>
                    <a:lnTo>
                      <a:pt x="690" y="240"/>
                    </a:lnTo>
                    <a:lnTo>
                      <a:pt x="690" y="246"/>
                    </a:lnTo>
                    <a:lnTo>
                      <a:pt x="684" y="246"/>
                    </a:lnTo>
                    <a:lnTo>
                      <a:pt x="684" y="252"/>
                    </a:lnTo>
                    <a:lnTo>
                      <a:pt x="684" y="258"/>
                    </a:lnTo>
                    <a:lnTo>
                      <a:pt x="684" y="264"/>
                    </a:lnTo>
                    <a:lnTo>
                      <a:pt x="684" y="270"/>
                    </a:lnTo>
                    <a:lnTo>
                      <a:pt x="690" y="270"/>
                    </a:lnTo>
                    <a:lnTo>
                      <a:pt x="690" y="276"/>
                    </a:lnTo>
                    <a:lnTo>
                      <a:pt x="684" y="282"/>
                    </a:lnTo>
                    <a:lnTo>
                      <a:pt x="678" y="282"/>
                    </a:lnTo>
                    <a:lnTo>
                      <a:pt x="678" y="288"/>
                    </a:lnTo>
                    <a:lnTo>
                      <a:pt x="672" y="294"/>
                    </a:lnTo>
                    <a:lnTo>
                      <a:pt x="666" y="294"/>
                    </a:lnTo>
                    <a:lnTo>
                      <a:pt x="660" y="294"/>
                    </a:lnTo>
                    <a:lnTo>
                      <a:pt x="660" y="300"/>
                    </a:lnTo>
                    <a:lnTo>
                      <a:pt x="654" y="300"/>
                    </a:lnTo>
                    <a:lnTo>
                      <a:pt x="654" y="306"/>
                    </a:lnTo>
                    <a:lnTo>
                      <a:pt x="648" y="306"/>
                    </a:lnTo>
                    <a:lnTo>
                      <a:pt x="648" y="312"/>
                    </a:lnTo>
                    <a:lnTo>
                      <a:pt x="642" y="318"/>
                    </a:lnTo>
                    <a:lnTo>
                      <a:pt x="636" y="324"/>
                    </a:lnTo>
                    <a:lnTo>
                      <a:pt x="636" y="330"/>
                    </a:lnTo>
                    <a:lnTo>
                      <a:pt x="636" y="336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24" y="348"/>
                    </a:lnTo>
                    <a:lnTo>
                      <a:pt x="624" y="354"/>
                    </a:lnTo>
                    <a:lnTo>
                      <a:pt x="618" y="354"/>
                    </a:lnTo>
                    <a:lnTo>
                      <a:pt x="618" y="360"/>
                    </a:lnTo>
                    <a:lnTo>
                      <a:pt x="612" y="366"/>
                    </a:lnTo>
                    <a:lnTo>
                      <a:pt x="606" y="366"/>
                    </a:lnTo>
                    <a:lnTo>
                      <a:pt x="606" y="372"/>
                    </a:lnTo>
                    <a:lnTo>
                      <a:pt x="600" y="372"/>
                    </a:lnTo>
                    <a:lnTo>
                      <a:pt x="600" y="378"/>
                    </a:lnTo>
                    <a:lnTo>
                      <a:pt x="594" y="378"/>
                    </a:lnTo>
                    <a:lnTo>
                      <a:pt x="594" y="384"/>
                    </a:lnTo>
                    <a:lnTo>
                      <a:pt x="588" y="384"/>
                    </a:lnTo>
                    <a:lnTo>
                      <a:pt x="588" y="390"/>
                    </a:lnTo>
                    <a:lnTo>
                      <a:pt x="582" y="390"/>
                    </a:lnTo>
                    <a:lnTo>
                      <a:pt x="582" y="396"/>
                    </a:lnTo>
                    <a:lnTo>
                      <a:pt x="576" y="396"/>
                    </a:lnTo>
                    <a:lnTo>
                      <a:pt x="576" y="402"/>
                    </a:lnTo>
                    <a:lnTo>
                      <a:pt x="570" y="402"/>
                    </a:lnTo>
                    <a:lnTo>
                      <a:pt x="576" y="402"/>
                    </a:lnTo>
                    <a:lnTo>
                      <a:pt x="576" y="408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76" y="414"/>
                    </a:lnTo>
                    <a:lnTo>
                      <a:pt x="576" y="420"/>
                    </a:lnTo>
                    <a:lnTo>
                      <a:pt x="582" y="420"/>
                    </a:lnTo>
                    <a:lnTo>
                      <a:pt x="582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94" y="444"/>
                    </a:lnTo>
                    <a:lnTo>
                      <a:pt x="594" y="450"/>
                    </a:lnTo>
                    <a:lnTo>
                      <a:pt x="600" y="450"/>
                    </a:lnTo>
                    <a:lnTo>
                      <a:pt x="600" y="456"/>
                    </a:lnTo>
                    <a:lnTo>
                      <a:pt x="606" y="456"/>
                    </a:lnTo>
                    <a:lnTo>
                      <a:pt x="606" y="462"/>
                    </a:lnTo>
                    <a:lnTo>
                      <a:pt x="612" y="468"/>
                    </a:lnTo>
                    <a:lnTo>
                      <a:pt x="612" y="462"/>
                    </a:lnTo>
                    <a:lnTo>
                      <a:pt x="618" y="462"/>
                    </a:lnTo>
                    <a:lnTo>
                      <a:pt x="618" y="456"/>
                    </a:lnTo>
                    <a:lnTo>
                      <a:pt x="618" y="450"/>
                    </a:lnTo>
                    <a:lnTo>
                      <a:pt x="624" y="444"/>
                    </a:lnTo>
                    <a:lnTo>
                      <a:pt x="624" y="438"/>
                    </a:lnTo>
                    <a:lnTo>
                      <a:pt x="630" y="438"/>
                    </a:lnTo>
                    <a:lnTo>
                      <a:pt x="636" y="438"/>
                    </a:lnTo>
                    <a:lnTo>
                      <a:pt x="642" y="444"/>
                    </a:lnTo>
                    <a:lnTo>
                      <a:pt x="648" y="444"/>
                    </a:lnTo>
                    <a:lnTo>
                      <a:pt x="648" y="450"/>
                    </a:lnTo>
                    <a:lnTo>
                      <a:pt x="654" y="450"/>
                    </a:lnTo>
                    <a:lnTo>
                      <a:pt x="654" y="456"/>
                    </a:lnTo>
                    <a:lnTo>
                      <a:pt x="660" y="462"/>
                    </a:lnTo>
                    <a:lnTo>
                      <a:pt x="660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2" y="480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78" y="492"/>
                    </a:lnTo>
                    <a:lnTo>
                      <a:pt x="684" y="498"/>
                    </a:lnTo>
                    <a:lnTo>
                      <a:pt x="684" y="504"/>
                    </a:lnTo>
                    <a:lnTo>
                      <a:pt x="684" y="510"/>
                    </a:lnTo>
                    <a:lnTo>
                      <a:pt x="678" y="510"/>
                    </a:lnTo>
                    <a:lnTo>
                      <a:pt x="678" y="516"/>
                    </a:lnTo>
                    <a:lnTo>
                      <a:pt x="684" y="516"/>
                    </a:lnTo>
                    <a:lnTo>
                      <a:pt x="684" y="522"/>
                    </a:lnTo>
                    <a:lnTo>
                      <a:pt x="678" y="522"/>
                    </a:lnTo>
                    <a:lnTo>
                      <a:pt x="678" y="528"/>
                    </a:lnTo>
                    <a:lnTo>
                      <a:pt x="678" y="534"/>
                    </a:lnTo>
                    <a:lnTo>
                      <a:pt x="684" y="540"/>
                    </a:lnTo>
                    <a:lnTo>
                      <a:pt x="684" y="546"/>
                    </a:lnTo>
                    <a:lnTo>
                      <a:pt x="684" y="552"/>
                    </a:lnTo>
                    <a:lnTo>
                      <a:pt x="690" y="552"/>
                    </a:lnTo>
                    <a:lnTo>
                      <a:pt x="690" y="558"/>
                    </a:lnTo>
                    <a:lnTo>
                      <a:pt x="696" y="558"/>
                    </a:lnTo>
                    <a:lnTo>
                      <a:pt x="696" y="564"/>
                    </a:lnTo>
                    <a:lnTo>
                      <a:pt x="702" y="570"/>
                    </a:lnTo>
                    <a:lnTo>
                      <a:pt x="702" y="576"/>
                    </a:lnTo>
                    <a:lnTo>
                      <a:pt x="696" y="588"/>
                    </a:lnTo>
                    <a:lnTo>
                      <a:pt x="690" y="600"/>
                    </a:lnTo>
                    <a:lnTo>
                      <a:pt x="690" y="606"/>
                    </a:lnTo>
                    <a:lnTo>
                      <a:pt x="690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96" y="630"/>
                    </a:lnTo>
                    <a:lnTo>
                      <a:pt x="696" y="642"/>
                    </a:lnTo>
                    <a:lnTo>
                      <a:pt x="702" y="648"/>
                    </a:lnTo>
                    <a:lnTo>
                      <a:pt x="702" y="654"/>
                    </a:lnTo>
                    <a:lnTo>
                      <a:pt x="696" y="654"/>
                    </a:lnTo>
                    <a:lnTo>
                      <a:pt x="690" y="654"/>
                    </a:lnTo>
                    <a:lnTo>
                      <a:pt x="684" y="654"/>
                    </a:lnTo>
                    <a:lnTo>
                      <a:pt x="678" y="654"/>
                    </a:lnTo>
                    <a:lnTo>
                      <a:pt x="672" y="654"/>
                    </a:lnTo>
                    <a:lnTo>
                      <a:pt x="666" y="654"/>
                    </a:lnTo>
                    <a:lnTo>
                      <a:pt x="666" y="660"/>
                    </a:lnTo>
                    <a:lnTo>
                      <a:pt x="666" y="666"/>
                    </a:lnTo>
                    <a:lnTo>
                      <a:pt x="660" y="666"/>
                    </a:lnTo>
                    <a:lnTo>
                      <a:pt x="660" y="672"/>
                    </a:lnTo>
                    <a:lnTo>
                      <a:pt x="654" y="672"/>
                    </a:lnTo>
                    <a:lnTo>
                      <a:pt x="648" y="672"/>
                    </a:lnTo>
                    <a:lnTo>
                      <a:pt x="648" y="678"/>
                    </a:lnTo>
                    <a:lnTo>
                      <a:pt x="642" y="678"/>
                    </a:lnTo>
                    <a:lnTo>
                      <a:pt x="642" y="684"/>
                    </a:lnTo>
                    <a:lnTo>
                      <a:pt x="642" y="690"/>
                    </a:lnTo>
                    <a:lnTo>
                      <a:pt x="642" y="696"/>
                    </a:lnTo>
                    <a:lnTo>
                      <a:pt x="636" y="696"/>
                    </a:lnTo>
                    <a:lnTo>
                      <a:pt x="630" y="696"/>
                    </a:lnTo>
                    <a:lnTo>
                      <a:pt x="630" y="702"/>
                    </a:lnTo>
                    <a:lnTo>
                      <a:pt x="630" y="708"/>
                    </a:lnTo>
                    <a:lnTo>
                      <a:pt x="636" y="708"/>
                    </a:lnTo>
                    <a:lnTo>
                      <a:pt x="636" y="714"/>
                    </a:lnTo>
                    <a:lnTo>
                      <a:pt x="636" y="720"/>
                    </a:lnTo>
                    <a:lnTo>
                      <a:pt x="636" y="726"/>
                    </a:lnTo>
                    <a:lnTo>
                      <a:pt x="630" y="726"/>
                    </a:lnTo>
                    <a:lnTo>
                      <a:pt x="630" y="732"/>
                    </a:lnTo>
                    <a:lnTo>
                      <a:pt x="636" y="732"/>
                    </a:lnTo>
                    <a:lnTo>
                      <a:pt x="636" y="738"/>
                    </a:lnTo>
                    <a:lnTo>
                      <a:pt x="630" y="744"/>
                    </a:lnTo>
                    <a:lnTo>
                      <a:pt x="624" y="750"/>
                    </a:lnTo>
                    <a:lnTo>
                      <a:pt x="630" y="756"/>
                    </a:lnTo>
                    <a:lnTo>
                      <a:pt x="624" y="756"/>
                    </a:lnTo>
                    <a:lnTo>
                      <a:pt x="624" y="762"/>
                    </a:lnTo>
                    <a:lnTo>
                      <a:pt x="618" y="762"/>
                    </a:lnTo>
                    <a:lnTo>
                      <a:pt x="618" y="768"/>
                    </a:lnTo>
                    <a:lnTo>
                      <a:pt x="618" y="774"/>
                    </a:lnTo>
                    <a:lnTo>
                      <a:pt x="612" y="774"/>
                    </a:lnTo>
                    <a:lnTo>
                      <a:pt x="606" y="774"/>
                    </a:lnTo>
                    <a:lnTo>
                      <a:pt x="600" y="774"/>
                    </a:lnTo>
                    <a:lnTo>
                      <a:pt x="594" y="774"/>
                    </a:lnTo>
                    <a:lnTo>
                      <a:pt x="594" y="780"/>
                    </a:lnTo>
                    <a:lnTo>
                      <a:pt x="594" y="786"/>
                    </a:lnTo>
                    <a:lnTo>
                      <a:pt x="594" y="792"/>
                    </a:lnTo>
                    <a:lnTo>
                      <a:pt x="588" y="792"/>
                    </a:lnTo>
                    <a:lnTo>
                      <a:pt x="582" y="792"/>
                    </a:lnTo>
                    <a:lnTo>
                      <a:pt x="576" y="792"/>
                    </a:lnTo>
                    <a:lnTo>
                      <a:pt x="576" y="798"/>
                    </a:lnTo>
                    <a:lnTo>
                      <a:pt x="570" y="798"/>
                    </a:lnTo>
                    <a:lnTo>
                      <a:pt x="564" y="798"/>
                    </a:lnTo>
                    <a:lnTo>
                      <a:pt x="564" y="792"/>
                    </a:lnTo>
                    <a:lnTo>
                      <a:pt x="558" y="792"/>
                    </a:lnTo>
                    <a:lnTo>
                      <a:pt x="552" y="792"/>
                    </a:lnTo>
                    <a:lnTo>
                      <a:pt x="546" y="792"/>
                    </a:lnTo>
                    <a:lnTo>
                      <a:pt x="540" y="792"/>
                    </a:lnTo>
                    <a:lnTo>
                      <a:pt x="534" y="792"/>
                    </a:lnTo>
                    <a:lnTo>
                      <a:pt x="534" y="786"/>
                    </a:lnTo>
                    <a:lnTo>
                      <a:pt x="528" y="786"/>
                    </a:lnTo>
                    <a:lnTo>
                      <a:pt x="522" y="786"/>
                    </a:lnTo>
                    <a:lnTo>
                      <a:pt x="516" y="792"/>
                    </a:lnTo>
                    <a:lnTo>
                      <a:pt x="510" y="792"/>
                    </a:lnTo>
                    <a:lnTo>
                      <a:pt x="510" y="786"/>
                    </a:lnTo>
                    <a:lnTo>
                      <a:pt x="510" y="780"/>
                    </a:lnTo>
                    <a:lnTo>
                      <a:pt x="510" y="774"/>
                    </a:lnTo>
                    <a:lnTo>
                      <a:pt x="510" y="762"/>
                    </a:lnTo>
                    <a:lnTo>
                      <a:pt x="510" y="756"/>
                    </a:lnTo>
                    <a:lnTo>
                      <a:pt x="510" y="750"/>
                    </a:lnTo>
                    <a:lnTo>
                      <a:pt x="504" y="750"/>
                    </a:lnTo>
                    <a:lnTo>
                      <a:pt x="504" y="744"/>
                    </a:lnTo>
                    <a:lnTo>
                      <a:pt x="498" y="744"/>
                    </a:lnTo>
                    <a:lnTo>
                      <a:pt x="492" y="744"/>
                    </a:lnTo>
                    <a:lnTo>
                      <a:pt x="486" y="750"/>
                    </a:lnTo>
                    <a:lnTo>
                      <a:pt x="480" y="750"/>
                    </a:lnTo>
                    <a:lnTo>
                      <a:pt x="474" y="750"/>
                    </a:lnTo>
                    <a:lnTo>
                      <a:pt x="468" y="750"/>
                    </a:lnTo>
                    <a:lnTo>
                      <a:pt x="462" y="744"/>
                    </a:lnTo>
                    <a:lnTo>
                      <a:pt x="462" y="738"/>
                    </a:lnTo>
                    <a:lnTo>
                      <a:pt x="462" y="732"/>
                    </a:lnTo>
                    <a:lnTo>
                      <a:pt x="456" y="732"/>
                    </a:lnTo>
                    <a:lnTo>
                      <a:pt x="456" y="726"/>
                    </a:lnTo>
                    <a:lnTo>
                      <a:pt x="450" y="720"/>
                    </a:lnTo>
                    <a:lnTo>
                      <a:pt x="444" y="720"/>
                    </a:lnTo>
                    <a:lnTo>
                      <a:pt x="438" y="714"/>
                    </a:lnTo>
                    <a:lnTo>
                      <a:pt x="438" y="708"/>
                    </a:lnTo>
                    <a:lnTo>
                      <a:pt x="438" y="702"/>
                    </a:lnTo>
                    <a:lnTo>
                      <a:pt x="438" y="696"/>
                    </a:lnTo>
                    <a:lnTo>
                      <a:pt x="444" y="696"/>
                    </a:lnTo>
                    <a:lnTo>
                      <a:pt x="444" y="690"/>
                    </a:lnTo>
                    <a:lnTo>
                      <a:pt x="444" y="684"/>
                    </a:lnTo>
                    <a:lnTo>
                      <a:pt x="438" y="684"/>
                    </a:lnTo>
                    <a:lnTo>
                      <a:pt x="432" y="684"/>
                    </a:lnTo>
                    <a:lnTo>
                      <a:pt x="426" y="678"/>
                    </a:lnTo>
                    <a:lnTo>
                      <a:pt x="426" y="684"/>
                    </a:lnTo>
                    <a:lnTo>
                      <a:pt x="420" y="678"/>
                    </a:lnTo>
                    <a:lnTo>
                      <a:pt x="414" y="672"/>
                    </a:lnTo>
                    <a:lnTo>
                      <a:pt x="408" y="672"/>
                    </a:lnTo>
                    <a:lnTo>
                      <a:pt x="408" y="666"/>
                    </a:lnTo>
                    <a:lnTo>
                      <a:pt x="402" y="666"/>
                    </a:lnTo>
                    <a:lnTo>
                      <a:pt x="402" y="660"/>
                    </a:lnTo>
                    <a:lnTo>
                      <a:pt x="396" y="660"/>
                    </a:lnTo>
                    <a:lnTo>
                      <a:pt x="390" y="660"/>
                    </a:lnTo>
                    <a:lnTo>
                      <a:pt x="384" y="654"/>
                    </a:lnTo>
                    <a:lnTo>
                      <a:pt x="384" y="648"/>
                    </a:lnTo>
                    <a:lnTo>
                      <a:pt x="384" y="642"/>
                    </a:lnTo>
                    <a:lnTo>
                      <a:pt x="384" y="636"/>
                    </a:lnTo>
                    <a:lnTo>
                      <a:pt x="378" y="636"/>
                    </a:lnTo>
                    <a:lnTo>
                      <a:pt x="378" y="630"/>
                    </a:lnTo>
                    <a:lnTo>
                      <a:pt x="372" y="630"/>
                    </a:lnTo>
                    <a:lnTo>
                      <a:pt x="372" y="636"/>
                    </a:lnTo>
                    <a:lnTo>
                      <a:pt x="372" y="642"/>
                    </a:lnTo>
                    <a:lnTo>
                      <a:pt x="372" y="648"/>
                    </a:lnTo>
                    <a:lnTo>
                      <a:pt x="372" y="654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72" y="672"/>
                    </a:lnTo>
                    <a:lnTo>
                      <a:pt x="372" y="678"/>
                    </a:lnTo>
                    <a:lnTo>
                      <a:pt x="366" y="678"/>
                    </a:lnTo>
                    <a:lnTo>
                      <a:pt x="366" y="684"/>
                    </a:lnTo>
                    <a:lnTo>
                      <a:pt x="366" y="690"/>
                    </a:lnTo>
                    <a:lnTo>
                      <a:pt x="360" y="690"/>
                    </a:lnTo>
                    <a:lnTo>
                      <a:pt x="354" y="696"/>
                    </a:lnTo>
                    <a:lnTo>
                      <a:pt x="348" y="696"/>
                    </a:lnTo>
                    <a:lnTo>
                      <a:pt x="336" y="696"/>
                    </a:lnTo>
                    <a:lnTo>
                      <a:pt x="318" y="696"/>
                    </a:lnTo>
                    <a:lnTo>
                      <a:pt x="306" y="696"/>
                    </a:lnTo>
                    <a:lnTo>
                      <a:pt x="288" y="696"/>
                    </a:lnTo>
                    <a:lnTo>
                      <a:pt x="282" y="696"/>
                    </a:lnTo>
                    <a:lnTo>
                      <a:pt x="270" y="684"/>
                    </a:lnTo>
                    <a:lnTo>
                      <a:pt x="276" y="684"/>
                    </a:lnTo>
                    <a:lnTo>
                      <a:pt x="276" y="678"/>
                    </a:lnTo>
                    <a:lnTo>
                      <a:pt x="276" y="672"/>
                    </a:lnTo>
                    <a:lnTo>
                      <a:pt x="270" y="672"/>
                    </a:lnTo>
                    <a:lnTo>
                      <a:pt x="270" y="666"/>
                    </a:lnTo>
                    <a:lnTo>
                      <a:pt x="270" y="660"/>
                    </a:lnTo>
                    <a:lnTo>
                      <a:pt x="264" y="660"/>
                    </a:lnTo>
                    <a:lnTo>
                      <a:pt x="264" y="666"/>
                    </a:lnTo>
                    <a:lnTo>
                      <a:pt x="258" y="672"/>
                    </a:lnTo>
                    <a:lnTo>
                      <a:pt x="240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28" y="696"/>
                    </a:lnTo>
                    <a:lnTo>
                      <a:pt x="222" y="702"/>
                    </a:lnTo>
                    <a:lnTo>
                      <a:pt x="216" y="714"/>
                    </a:lnTo>
                    <a:lnTo>
                      <a:pt x="210" y="714"/>
                    </a:lnTo>
                    <a:lnTo>
                      <a:pt x="198" y="726"/>
                    </a:lnTo>
                    <a:lnTo>
                      <a:pt x="198" y="732"/>
                    </a:lnTo>
                    <a:lnTo>
                      <a:pt x="192" y="732"/>
                    </a:lnTo>
                    <a:lnTo>
                      <a:pt x="192" y="726"/>
                    </a:lnTo>
                    <a:lnTo>
                      <a:pt x="186" y="726"/>
                    </a:lnTo>
                    <a:lnTo>
                      <a:pt x="180" y="726"/>
                    </a:lnTo>
                    <a:lnTo>
                      <a:pt x="174" y="726"/>
                    </a:lnTo>
                    <a:lnTo>
                      <a:pt x="168" y="726"/>
                    </a:lnTo>
                    <a:lnTo>
                      <a:pt x="168" y="732"/>
                    </a:lnTo>
                    <a:lnTo>
                      <a:pt x="168" y="738"/>
                    </a:lnTo>
                    <a:lnTo>
                      <a:pt x="168" y="744"/>
                    </a:lnTo>
                    <a:lnTo>
                      <a:pt x="162" y="744"/>
                    </a:lnTo>
                    <a:lnTo>
                      <a:pt x="168" y="750"/>
                    </a:lnTo>
                    <a:lnTo>
                      <a:pt x="162" y="750"/>
                    </a:lnTo>
                    <a:lnTo>
                      <a:pt x="168" y="756"/>
                    </a:lnTo>
                    <a:lnTo>
                      <a:pt x="162" y="756"/>
                    </a:lnTo>
                    <a:lnTo>
                      <a:pt x="162" y="762"/>
                    </a:lnTo>
                    <a:lnTo>
                      <a:pt x="162" y="768"/>
                    </a:lnTo>
                    <a:lnTo>
                      <a:pt x="156" y="774"/>
                    </a:lnTo>
                    <a:lnTo>
                      <a:pt x="156" y="780"/>
                    </a:lnTo>
                    <a:lnTo>
                      <a:pt x="156" y="786"/>
                    </a:lnTo>
                    <a:lnTo>
                      <a:pt x="150" y="792"/>
                    </a:lnTo>
                    <a:lnTo>
                      <a:pt x="150" y="798"/>
                    </a:lnTo>
                    <a:lnTo>
                      <a:pt x="144" y="798"/>
                    </a:lnTo>
                    <a:lnTo>
                      <a:pt x="138" y="798"/>
                    </a:lnTo>
                    <a:lnTo>
                      <a:pt x="138" y="792"/>
                    </a:lnTo>
                    <a:lnTo>
                      <a:pt x="132" y="792"/>
                    </a:lnTo>
                    <a:lnTo>
                      <a:pt x="126" y="792"/>
                    </a:lnTo>
                    <a:lnTo>
                      <a:pt x="126" y="780"/>
                    </a:lnTo>
                    <a:lnTo>
                      <a:pt x="132" y="756"/>
                    </a:lnTo>
                    <a:lnTo>
                      <a:pt x="132" y="744"/>
                    </a:lnTo>
                    <a:lnTo>
                      <a:pt x="138" y="738"/>
                    </a:lnTo>
                    <a:lnTo>
                      <a:pt x="138" y="720"/>
                    </a:lnTo>
                    <a:lnTo>
                      <a:pt x="138" y="714"/>
                    </a:lnTo>
                    <a:lnTo>
                      <a:pt x="132" y="708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72"/>
                    </a:lnTo>
                    <a:lnTo>
                      <a:pt x="150" y="666"/>
                    </a:lnTo>
                    <a:lnTo>
                      <a:pt x="162" y="648"/>
                    </a:lnTo>
                    <a:lnTo>
                      <a:pt x="168" y="642"/>
                    </a:lnTo>
                    <a:lnTo>
                      <a:pt x="180" y="624"/>
                    </a:lnTo>
                    <a:lnTo>
                      <a:pt x="186" y="618"/>
                    </a:lnTo>
                    <a:lnTo>
                      <a:pt x="180" y="612"/>
                    </a:lnTo>
                    <a:lnTo>
                      <a:pt x="180" y="606"/>
                    </a:lnTo>
                    <a:lnTo>
                      <a:pt x="186" y="600"/>
                    </a:lnTo>
                    <a:lnTo>
                      <a:pt x="192" y="588"/>
                    </a:lnTo>
                    <a:lnTo>
                      <a:pt x="192" y="576"/>
                    </a:lnTo>
                    <a:lnTo>
                      <a:pt x="198" y="564"/>
                    </a:lnTo>
                    <a:lnTo>
                      <a:pt x="198" y="552"/>
                    </a:lnTo>
                    <a:lnTo>
                      <a:pt x="198" y="540"/>
                    </a:lnTo>
                    <a:lnTo>
                      <a:pt x="192" y="534"/>
                    </a:lnTo>
                    <a:lnTo>
                      <a:pt x="186" y="522"/>
                    </a:lnTo>
                    <a:lnTo>
                      <a:pt x="180" y="516"/>
                    </a:lnTo>
                    <a:lnTo>
                      <a:pt x="174" y="510"/>
                    </a:lnTo>
                    <a:lnTo>
                      <a:pt x="162" y="504"/>
                    </a:lnTo>
                    <a:lnTo>
                      <a:pt x="150" y="486"/>
                    </a:lnTo>
                    <a:lnTo>
                      <a:pt x="144" y="474"/>
                    </a:lnTo>
                    <a:lnTo>
                      <a:pt x="138" y="468"/>
                    </a:lnTo>
                    <a:lnTo>
                      <a:pt x="126" y="456"/>
                    </a:lnTo>
                    <a:lnTo>
                      <a:pt x="114" y="456"/>
                    </a:lnTo>
                    <a:lnTo>
                      <a:pt x="96" y="456"/>
                    </a:lnTo>
                    <a:lnTo>
                      <a:pt x="72" y="456"/>
                    </a:lnTo>
                    <a:lnTo>
                      <a:pt x="66" y="456"/>
                    </a:lnTo>
                    <a:lnTo>
                      <a:pt x="48" y="456"/>
                    </a:lnTo>
                    <a:lnTo>
                      <a:pt x="42" y="462"/>
                    </a:lnTo>
                    <a:lnTo>
                      <a:pt x="30" y="462"/>
                    </a:lnTo>
                    <a:lnTo>
                      <a:pt x="18" y="462"/>
                    </a:lnTo>
                    <a:lnTo>
                      <a:pt x="12" y="468"/>
                    </a:lnTo>
                    <a:lnTo>
                      <a:pt x="6" y="468"/>
                    </a:lnTo>
                    <a:lnTo>
                      <a:pt x="0" y="468"/>
                    </a:lnTo>
                    <a:lnTo>
                      <a:pt x="0" y="462"/>
                    </a:lnTo>
                    <a:lnTo>
                      <a:pt x="0" y="456"/>
                    </a:lnTo>
                    <a:lnTo>
                      <a:pt x="6" y="450"/>
                    </a:lnTo>
                    <a:lnTo>
                      <a:pt x="12" y="450"/>
                    </a:lnTo>
                    <a:lnTo>
                      <a:pt x="12" y="444"/>
                    </a:lnTo>
                    <a:lnTo>
                      <a:pt x="18" y="444"/>
                    </a:lnTo>
                    <a:lnTo>
                      <a:pt x="18" y="438"/>
                    </a:lnTo>
                    <a:lnTo>
                      <a:pt x="24" y="432"/>
                    </a:lnTo>
                    <a:lnTo>
                      <a:pt x="36" y="426"/>
                    </a:lnTo>
                    <a:lnTo>
                      <a:pt x="42" y="426"/>
                    </a:lnTo>
                    <a:lnTo>
                      <a:pt x="48" y="420"/>
                    </a:lnTo>
                    <a:lnTo>
                      <a:pt x="54" y="420"/>
                    </a:lnTo>
                    <a:lnTo>
                      <a:pt x="54" y="414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8" y="366"/>
                    </a:lnTo>
                    <a:lnTo>
                      <a:pt x="72" y="366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0" y="354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72" y="324"/>
                    </a:lnTo>
                    <a:lnTo>
                      <a:pt x="78" y="330"/>
                    </a:lnTo>
                    <a:lnTo>
                      <a:pt x="84" y="330"/>
                    </a:lnTo>
                    <a:lnTo>
                      <a:pt x="90" y="336"/>
                    </a:lnTo>
                    <a:lnTo>
                      <a:pt x="96" y="336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14" y="336"/>
                    </a:lnTo>
                    <a:lnTo>
                      <a:pt x="120" y="336"/>
                    </a:lnTo>
                    <a:lnTo>
                      <a:pt x="126" y="336"/>
                    </a:lnTo>
                    <a:lnTo>
                      <a:pt x="126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32" y="318"/>
                    </a:lnTo>
                    <a:lnTo>
                      <a:pt x="132" y="312"/>
                    </a:lnTo>
                    <a:lnTo>
                      <a:pt x="126" y="312"/>
                    </a:lnTo>
                    <a:lnTo>
                      <a:pt x="132" y="312"/>
                    </a:lnTo>
                    <a:lnTo>
                      <a:pt x="138" y="312"/>
                    </a:lnTo>
                    <a:lnTo>
                      <a:pt x="138" y="318"/>
                    </a:lnTo>
                    <a:lnTo>
                      <a:pt x="144" y="318"/>
                    </a:lnTo>
                    <a:lnTo>
                      <a:pt x="150" y="318"/>
                    </a:lnTo>
                    <a:lnTo>
                      <a:pt x="156" y="318"/>
                    </a:lnTo>
                    <a:lnTo>
                      <a:pt x="162" y="318"/>
                    </a:lnTo>
                    <a:lnTo>
                      <a:pt x="168" y="318"/>
                    </a:lnTo>
                    <a:lnTo>
                      <a:pt x="174" y="318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06"/>
                    </a:lnTo>
                    <a:lnTo>
                      <a:pt x="192" y="306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294"/>
                    </a:lnTo>
                    <a:lnTo>
                      <a:pt x="204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8" y="276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34" y="264"/>
                    </a:lnTo>
                    <a:lnTo>
                      <a:pt x="240" y="264"/>
                    </a:lnTo>
                    <a:lnTo>
                      <a:pt x="240" y="258"/>
                    </a:lnTo>
                    <a:lnTo>
                      <a:pt x="246" y="258"/>
                    </a:lnTo>
                    <a:lnTo>
                      <a:pt x="246" y="252"/>
                    </a:lnTo>
                    <a:lnTo>
                      <a:pt x="252" y="252"/>
                    </a:lnTo>
                    <a:lnTo>
                      <a:pt x="252" y="246"/>
                    </a:lnTo>
                    <a:lnTo>
                      <a:pt x="258" y="240"/>
                    </a:lnTo>
                    <a:lnTo>
                      <a:pt x="264" y="240"/>
                    </a:lnTo>
                    <a:lnTo>
                      <a:pt x="264" y="234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76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8" y="210"/>
                    </a:lnTo>
                    <a:lnTo>
                      <a:pt x="288" y="204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198"/>
                    </a:lnTo>
                    <a:lnTo>
                      <a:pt x="306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24" y="180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68"/>
                    </a:lnTo>
                    <a:lnTo>
                      <a:pt x="342" y="168"/>
                    </a:lnTo>
                    <a:lnTo>
                      <a:pt x="348" y="168"/>
                    </a:lnTo>
                    <a:lnTo>
                      <a:pt x="354" y="168"/>
                    </a:lnTo>
                    <a:lnTo>
                      <a:pt x="360" y="162"/>
                    </a:lnTo>
                    <a:lnTo>
                      <a:pt x="360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84" y="156"/>
                    </a:lnTo>
                    <a:lnTo>
                      <a:pt x="390" y="150"/>
                    </a:lnTo>
                    <a:lnTo>
                      <a:pt x="390" y="144"/>
                    </a:lnTo>
                    <a:lnTo>
                      <a:pt x="390" y="138"/>
                    </a:lnTo>
                    <a:lnTo>
                      <a:pt x="390" y="132"/>
                    </a:lnTo>
                    <a:lnTo>
                      <a:pt x="384" y="132"/>
                    </a:lnTo>
                    <a:lnTo>
                      <a:pt x="390" y="132"/>
                    </a:lnTo>
                    <a:lnTo>
                      <a:pt x="390" y="126"/>
                    </a:lnTo>
                    <a:lnTo>
                      <a:pt x="390" y="120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84" y="108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72" y="72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72" y="42"/>
                    </a:lnTo>
                    <a:lnTo>
                      <a:pt x="372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68" y="6"/>
                    </a:lnTo>
                    <a:lnTo>
                      <a:pt x="480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0" y="12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8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600" y="30"/>
                    </a:lnTo>
                    <a:lnTo>
                      <a:pt x="606" y="30"/>
                    </a:lnTo>
                    <a:lnTo>
                      <a:pt x="606" y="36"/>
                    </a:lnTo>
                    <a:lnTo>
                      <a:pt x="612" y="42"/>
                    </a:lnTo>
                    <a:lnTo>
                      <a:pt x="612" y="48"/>
                    </a:lnTo>
                    <a:lnTo>
                      <a:pt x="618" y="48"/>
                    </a:lnTo>
                    <a:lnTo>
                      <a:pt x="618" y="54"/>
                    </a:lnTo>
                    <a:lnTo>
                      <a:pt x="624" y="54"/>
                    </a:lnTo>
                    <a:lnTo>
                      <a:pt x="624" y="60"/>
                    </a:lnTo>
                    <a:lnTo>
                      <a:pt x="630" y="60"/>
                    </a:lnTo>
                    <a:lnTo>
                      <a:pt x="636" y="60"/>
                    </a:lnTo>
                    <a:lnTo>
                      <a:pt x="642" y="60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8" y="72"/>
                    </a:lnTo>
                    <a:lnTo>
                      <a:pt x="648" y="78"/>
                    </a:lnTo>
                    <a:lnTo>
                      <a:pt x="654" y="78"/>
                    </a:lnTo>
                    <a:lnTo>
                      <a:pt x="654" y="84"/>
                    </a:lnTo>
                    <a:lnTo>
                      <a:pt x="654" y="90"/>
                    </a:lnTo>
                    <a:lnTo>
                      <a:pt x="660" y="96"/>
                    </a:lnTo>
                    <a:lnTo>
                      <a:pt x="660" y="102"/>
                    </a:lnTo>
                    <a:lnTo>
                      <a:pt x="666" y="102"/>
                    </a:lnTo>
                    <a:lnTo>
                      <a:pt x="666" y="108"/>
                    </a:lnTo>
                    <a:lnTo>
                      <a:pt x="666" y="114"/>
                    </a:lnTo>
                    <a:lnTo>
                      <a:pt x="666" y="120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6" name="Freeform 39">
                <a:extLst>
                  <a:ext uri="{FF2B5EF4-FFF2-40B4-BE49-F238E27FC236}">
                    <a16:creationId xmlns:a16="http://schemas.microsoft.com/office/drawing/2014/main" id="{08366F3C-0D4E-4840-81BA-15DA88EAB64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1306" y="1573530"/>
                <a:ext cx="2420815" cy="2402523"/>
              </a:xfrm>
              <a:custGeom>
                <a:avLst/>
                <a:gdLst>
                  <a:gd name="T0" fmla="*/ 2147483647 w 726"/>
                  <a:gd name="T1" fmla="*/ 2147483647 h 720"/>
                  <a:gd name="T2" fmla="*/ 2147483647 w 726"/>
                  <a:gd name="T3" fmla="*/ 2147483647 h 720"/>
                  <a:gd name="T4" fmla="*/ 2147483647 w 726"/>
                  <a:gd name="T5" fmla="*/ 2147483647 h 720"/>
                  <a:gd name="T6" fmla="*/ 2147483647 w 726"/>
                  <a:gd name="T7" fmla="*/ 2147483647 h 720"/>
                  <a:gd name="T8" fmla="*/ 2147483647 w 726"/>
                  <a:gd name="T9" fmla="*/ 2147483647 h 720"/>
                  <a:gd name="T10" fmla="*/ 2147483647 w 726"/>
                  <a:gd name="T11" fmla="*/ 2147483647 h 720"/>
                  <a:gd name="T12" fmla="*/ 2147483647 w 726"/>
                  <a:gd name="T13" fmla="*/ 2147483647 h 720"/>
                  <a:gd name="T14" fmla="*/ 2147483647 w 726"/>
                  <a:gd name="T15" fmla="*/ 2147483647 h 720"/>
                  <a:gd name="T16" fmla="*/ 2147483647 w 726"/>
                  <a:gd name="T17" fmla="*/ 2147483647 h 720"/>
                  <a:gd name="T18" fmla="*/ 2147483647 w 726"/>
                  <a:gd name="T19" fmla="*/ 2147483647 h 720"/>
                  <a:gd name="T20" fmla="*/ 2147483647 w 726"/>
                  <a:gd name="T21" fmla="*/ 2147483647 h 720"/>
                  <a:gd name="T22" fmla="*/ 2147483647 w 726"/>
                  <a:gd name="T23" fmla="*/ 2147483647 h 720"/>
                  <a:gd name="T24" fmla="*/ 2147483647 w 726"/>
                  <a:gd name="T25" fmla="*/ 2147483647 h 720"/>
                  <a:gd name="T26" fmla="*/ 2147483647 w 726"/>
                  <a:gd name="T27" fmla="*/ 2147483647 h 720"/>
                  <a:gd name="T28" fmla="*/ 2147483647 w 726"/>
                  <a:gd name="T29" fmla="*/ 2147483647 h 720"/>
                  <a:gd name="T30" fmla="*/ 2147483647 w 726"/>
                  <a:gd name="T31" fmla="*/ 2147483647 h 720"/>
                  <a:gd name="T32" fmla="*/ 2147483647 w 726"/>
                  <a:gd name="T33" fmla="*/ 2147483647 h 720"/>
                  <a:gd name="T34" fmla="*/ 2147483647 w 726"/>
                  <a:gd name="T35" fmla="*/ 2147483647 h 720"/>
                  <a:gd name="T36" fmla="*/ 2147483647 w 726"/>
                  <a:gd name="T37" fmla="*/ 2147483647 h 720"/>
                  <a:gd name="T38" fmla="*/ 2077173646 w 726"/>
                  <a:gd name="T39" fmla="*/ 2147483647 h 720"/>
                  <a:gd name="T40" fmla="*/ 2147483647 w 726"/>
                  <a:gd name="T41" fmla="*/ 2147483647 h 720"/>
                  <a:gd name="T42" fmla="*/ 2147483647 w 726"/>
                  <a:gd name="T43" fmla="*/ 2147483647 h 720"/>
                  <a:gd name="T44" fmla="*/ 2117118251 w 726"/>
                  <a:gd name="T45" fmla="*/ 2147483647 h 720"/>
                  <a:gd name="T46" fmla="*/ 2037229041 w 726"/>
                  <a:gd name="T47" fmla="*/ 2147483647 h 720"/>
                  <a:gd name="T48" fmla="*/ 1957337251 w 726"/>
                  <a:gd name="T49" fmla="*/ 2113278951 h 720"/>
                  <a:gd name="T50" fmla="*/ 1917390066 w 726"/>
                  <a:gd name="T51" fmla="*/ 1942854728 h 720"/>
                  <a:gd name="T52" fmla="*/ 1877445461 w 726"/>
                  <a:gd name="T53" fmla="*/ 1772428122 h 720"/>
                  <a:gd name="T54" fmla="*/ 1837500856 w 726"/>
                  <a:gd name="T55" fmla="*/ 1465663092 h 720"/>
                  <a:gd name="T56" fmla="*/ 1717661880 w 726"/>
                  <a:gd name="T57" fmla="*/ 1261150688 h 720"/>
                  <a:gd name="T58" fmla="*/ 1597825485 w 726"/>
                  <a:gd name="T59" fmla="*/ 1192981475 h 720"/>
                  <a:gd name="T60" fmla="*/ 1597825485 w 726"/>
                  <a:gd name="T61" fmla="*/ 1022554869 h 720"/>
                  <a:gd name="T62" fmla="*/ 1597825485 w 726"/>
                  <a:gd name="T63" fmla="*/ 852128263 h 720"/>
                  <a:gd name="T64" fmla="*/ 1398097299 w 726"/>
                  <a:gd name="T65" fmla="*/ 783959051 h 720"/>
                  <a:gd name="T66" fmla="*/ 1238316299 w 726"/>
                  <a:gd name="T67" fmla="*/ 749873253 h 720"/>
                  <a:gd name="T68" fmla="*/ 998640928 w 726"/>
                  <a:gd name="T69" fmla="*/ 749873253 h 720"/>
                  <a:gd name="T70" fmla="*/ 1078532718 w 726"/>
                  <a:gd name="T71" fmla="*/ 579446647 h 720"/>
                  <a:gd name="T72" fmla="*/ 918749138 w 726"/>
                  <a:gd name="T73" fmla="*/ 477191637 h 720"/>
                  <a:gd name="T74" fmla="*/ 719020952 w 726"/>
                  <a:gd name="T75" fmla="*/ 545363233 h 720"/>
                  <a:gd name="T76" fmla="*/ 519292767 w 726"/>
                  <a:gd name="T77" fmla="*/ 579446647 h 720"/>
                  <a:gd name="T78" fmla="*/ 439400976 w 726"/>
                  <a:gd name="T79" fmla="*/ 715787455 h 720"/>
                  <a:gd name="T80" fmla="*/ 279619976 w 726"/>
                  <a:gd name="T81" fmla="*/ 818044849 h 720"/>
                  <a:gd name="T82" fmla="*/ 79891790 w 726"/>
                  <a:gd name="T83" fmla="*/ 783959051 h 720"/>
                  <a:gd name="T84" fmla="*/ 279619976 w 726"/>
                  <a:gd name="T85" fmla="*/ 579446647 h 720"/>
                  <a:gd name="T86" fmla="*/ 519292767 w 726"/>
                  <a:gd name="T87" fmla="*/ 374936627 h 720"/>
                  <a:gd name="T88" fmla="*/ 958696323 w 726"/>
                  <a:gd name="T89" fmla="*/ 136340808 h 720"/>
                  <a:gd name="T90" fmla="*/ 1557880880 w 726"/>
                  <a:gd name="T91" fmla="*/ 68169212 h 720"/>
                  <a:gd name="T92" fmla="*/ 1757609065 w 726"/>
                  <a:gd name="T93" fmla="*/ 0 h 720"/>
                  <a:gd name="T94" fmla="*/ 1957337251 w 726"/>
                  <a:gd name="T95" fmla="*/ 0 h 720"/>
                  <a:gd name="T96" fmla="*/ 2147483647 w 726"/>
                  <a:gd name="T97" fmla="*/ 0 h 720"/>
                  <a:gd name="T98" fmla="*/ 2147483647 w 726"/>
                  <a:gd name="T99" fmla="*/ 0 h 720"/>
                  <a:gd name="T100" fmla="*/ 2147483647 w 726"/>
                  <a:gd name="T101" fmla="*/ 204510020 h 720"/>
                  <a:gd name="T102" fmla="*/ 2147483647 w 726"/>
                  <a:gd name="T103" fmla="*/ 409022424 h 720"/>
                  <a:gd name="T104" fmla="*/ 2147483647 w 726"/>
                  <a:gd name="T105" fmla="*/ 374936627 h 720"/>
                  <a:gd name="T106" fmla="*/ 2147483647 w 726"/>
                  <a:gd name="T107" fmla="*/ 409022424 h 720"/>
                  <a:gd name="T108" fmla="*/ 2147483647 w 726"/>
                  <a:gd name="T109" fmla="*/ 511277435 h 720"/>
                  <a:gd name="T110" fmla="*/ 2147483647 w 726"/>
                  <a:gd name="T111" fmla="*/ 715787455 h 720"/>
                  <a:gd name="T112" fmla="*/ 2147483647 w 726"/>
                  <a:gd name="T113" fmla="*/ 886214061 h 720"/>
                  <a:gd name="T114" fmla="*/ 2147483647 w 726"/>
                  <a:gd name="T115" fmla="*/ 1056640667 h 720"/>
                  <a:gd name="T116" fmla="*/ 2147483647 w 726"/>
                  <a:gd name="T117" fmla="*/ 1227064890 h 720"/>
                  <a:gd name="T118" fmla="*/ 2147483647 w 726"/>
                  <a:gd name="T119" fmla="*/ 1329322284 h 720"/>
                  <a:gd name="T120" fmla="*/ 2147483647 w 726"/>
                  <a:gd name="T121" fmla="*/ 1533832304 h 720"/>
                  <a:gd name="T122" fmla="*/ 2147483647 w 726"/>
                  <a:gd name="T123" fmla="*/ 1976940526 h 720"/>
                  <a:gd name="T124" fmla="*/ 2147483647 w 726"/>
                  <a:gd name="T125" fmla="*/ 2147483647 h 7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26" h="720">
                    <a:moveTo>
                      <a:pt x="648" y="444"/>
                    </a:moveTo>
                    <a:lnTo>
                      <a:pt x="648" y="444"/>
                    </a:lnTo>
                    <a:lnTo>
                      <a:pt x="654" y="444"/>
                    </a:lnTo>
                    <a:lnTo>
                      <a:pt x="660" y="444"/>
                    </a:lnTo>
                    <a:lnTo>
                      <a:pt x="666" y="444"/>
                    </a:lnTo>
                    <a:lnTo>
                      <a:pt x="672" y="450"/>
                    </a:lnTo>
                    <a:lnTo>
                      <a:pt x="678" y="456"/>
                    </a:lnTo>
                    <a:lnTo>
                      <a:pt x="684" y="462"/>
                    </a:lnTo>
                    <a:lnTo>
                      <a:pt x="684" y="468"/>
                    </a:lnTo>
                    <a:lnTo>
                      <a:pt x="684" y="474"/>
                    </a:lnTo>
                    <a:lnTo>
                      <a:pt x="684" y="480"/>
                    </a:lnTo>
                    <a:lnTo>
                      <a:pt x="684" y="486"/>
                    </a:lnTo>
                    <a:lnTo>
                      <a:pt x="678" y="492"/>
                    </a:lnTo>
                    <a:lnTo>
                      <a:pt x="672" y="492"/>
                    </a:lnTo>
                    <a:lnTo>
                      <a:pt x="672" y="498"/>
                    </a:lnTo>
                    <a:lnTo>
                      <a:pt x="666" y="498"/>
                    </a:lnTo>
                    <a:lnTo>
                      <a:pt x="666" y="504"/>
                    </a:lnTo>
                    <a:lnTo>
                      <a:pt x="660" y="504"/>
                    </a:lnTo>
                    <a:lnTo>
                      <a:pt x="660" y="510"/>
                    </a:lnTo>
                    <a:lnTo>
                      <a:pt x="654" y="510"/>
                    </a:lnTo>
                    <a:lnTo>
                      <a:pt x="654" y="516"/>
                    </a:lnTo>
                    <a:lnTo>
                      <a:pt x="654" y="522"/>
                    </a:lnTo>
                    <a:lnTo>
                      <a:pt x="654" y="528"/>
                    </a:lnTo>
                    <a:lnTo>
                      <a:pt x="648" y="534"/>
                    </a:lnTo>
                    <a:lnTo>
                      <a:pt x="642" y="534"/>
                    </a:lnTo>
                    <a:lnTo>
                      <a:pt x="642" y="540"/>
                    </a:lnTo>
                    <a:lnTo>
                      <a:pt x="636" y="540"/>
                    </a:lnTo>
                    <a:lnTo>
                      <a:pt x="630" y="540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30" y="570"/>
                    </a:lnTo>
                    <a:lnTo>
                      <a:pt x="636" y="570"/>
                    </a:lnTo>
                    <a:lnTo>
                      <a:pt x="636" y="576"/>
                    </a:lnTo>
                    <a:lnTo>
                      <a:pt x="636" y="582"/>
                    </a:lnTo>
                    <a:lnTo>
                      <a:pt x="642" y="582"/>
                    </a:lnTo>
                    <a:lnTo>
                      <a:pt x="642" y="588"/>
                    </a:lnTo>
                    <a:lnTo>
                      <a:pt x="642" y="594"/>
                    </a:lnTo>
                    <a:lnTo>
                      <a:pt x="636" y="594"/>
                    </a:lnTo>
                    <a:lnTo>
                      <a:pt x="630" y="594"/>
                    </a:lnTo>
                    <a:lnTo>
                      <a:pt x="624" y="594"/>
                    </a:lnTo>
                    <a:lnTo>
                      <a:pt x="618" y="594"/>
                    </a:lnTo>
                    <a:lnTo>
                      <a:pt x="612" y="594"/>
                    </a:lnTo>
                    <a:lnTo>
                      <a:pt x="606" y="594"/>
                    </a:lnTo>
                    <a:lnTo>
                      <a:pt x="606" y="600"/>
                    </a:lnTo>
                    <a:lnTo>
                      <a:pt x="600" y="606"/>
                    </a:lnTo>
                    <a:lnTo>
                      <a:pt x="594" y="612"/>
                    </a:lnTo>
                    <a:lnTo>
                      <a:pt x="588" y="612"/>
                    </a:lnTo>
                    <a:lnTo>
                      <a:pt x="588" y="618"/>
                    </a:lnTo>
                    <a:lnTo>
                      <a:pt x="582" y="618"/>
                    </a:lnTo>
                    <a:lnTo>
                      <a:pt x="576" y="618"/>
                    </a:lnTo>
                    <a:lnTo>
                      <a:pt x="570" y="624"/>
                    </a:lnTo>
                    <a:lnTo>
                      <a:pt x="564" y="624"/>
                    </a:lnTo>
                    <a:lnTo>
                      <a:pt x="558" y="624"/>
                    </a:lnTo>
                    <a:lnTo>
                      <a:pt x="552" y="624"/>
                    </a:lnTo>
                    <a:lnTo>
                      <a:pt x="552" y="630"/>
                    </a:lnTo>
                    <a:lnTo>
                      <a:pt x="546" y="630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16" y="636"/>
                    </a:lnTo>
                    <a:lnTo>
                      <a:pt x="510" y="642"/>
                    </a:lnTo>
                    <a:lnTo>
                      <a:pt x="504" y="642"/>
                    </a:lnTo>
                    <a:lnTo>
                      <a:pt x="504" y="648"/>
                    </a:lnTo>
                    <a:lnTo>
                      <a:pt x="510" y="648"/>
                    </a:lnTo>
                    <a:lnTo>
                      <a:pt x="510" y="654"/>
                    </a:lnTo>
                    <a:lnTo>
                      <a:pt x="516" y="654"/>
                    </a:lnTo>
                    <a:lnTo>
                      <a:pt x="522" y="654"/>
                    </a:lnTo>
                    <a:lnTo>
                      <a:pt x="528" y="654"/>
                    </a:lnTo>
                    <a:lnTo>
                      <a:pt x="528" y="660"/>
                    </a:lnTo>
                    <a:lnTo>
                      <a:pt x="534" y="660"/>
                    </a:lnTo>
                    <a:lnTo>
                      <a:pt x="534" y="666"/>
                    </a:lnTo>
                    <a:lnTo>
                      <a:pt x="534" y="672"/>
                    </a:lnTo>
                    <a:lnTo>
                      <a:pt x="534" y="678"/>
                    </a:lnTo>
                    <a:lnTo>
                      <a:pt x="540" y="678"/>
                    </a:lnTo>
                    <a:lnTo>
                      <a:pt x="540" y="684"/>
                    </a:lnTo>
                    <a:lnTo>
                      <a:pt x="546" y="690"/>
                    </a:lnTo>
                    <a:lnTo>
                      <a:pt x="540" y="696"/>
                    </a:lnTo>
                    <a:lnTo>
                      <a:pt x="534" y="696"/>
                    </a:lnTo>
                    <a:lnTo>
                      <a:pt x="534" y="702"/>
                    </a:lnTo>
                    <a:lnTo>
                      <a:pt x="528" y="702"/>
                    </a:lnTo>
                    <a:lnTo>
                      <a:pt x="522" y="708"/>
                    </a:lnTo>
                    <a:lnTo>
                      <a:pt x="516" y="708"/>
                    </a:lnTo>
                    <a:lnTo>
                      <a:pt x="510" y="708"/>
                    </a:lnTo>
                    <a:lnTo>
                      <a:pt x="504" y="708"/>
                    </a:lnTo>
                    <a:lnTo>
                      <a:pt x="498" y="708"/>
                    </a:lnTo>
                    <a:lnTo>
                      <a:pt x="498" y="714"/>
                    </a:lnTo>
                    <a:lnTo>
                      <a:pt x="492" y="714"/>
                    </a:lnTo>
                    <a:lnTo>
                      <a:pt x="486" y="714"/>
                    </a:lnTo>
                    <a:lnTo>
                      <a:pt x="486" y="720"/>
                    </a:lnTo>
                    <a:lnTo>
                      <a:pt x="480" y="720"/>
                    </a:lnTo>
                    <a:lnTo>
                      <a:pt x="480" y="714"/>
                    </a:lnTo>
                    <a:lnTo>
                      <a:pt x="480" y="708"/>
                    </a:lnTo>
                    <a:lnTo>
                      <a:pt x="480" y="702"/>
                    </a:lnTo>
                    <a:lnTo>
                      <a:pt x="480" y="696"/>
                    </a:lnTo>
                    <a:lnTo>
                      <a:pt x="480" y="690"/>
                    </a:lnTo>
                    <a:lnTo>
                      <a:pt x="480" y="684"/>
                    </a:lnTo>
                    <a:lnTo>
                      <a:pt x="480" y="678"/>
                    </a:lnTo>
                    <a:lnTo>
                      <a:pt x="480" y="672"/>
                    </a:lnTo>
                    <a:lnTo>
                      <a:pt x="480" y="666"/>
                    </a:lnTo>
                    <a:lnTo>
                      <a:pt x="480" y="660"/>
                    </a:lnTo>
                    <a:lnTo>
                      <a:pt x="486" y="654"/>
                    </a:lnTo>
                    <a:lnTo>
                      <a:pt x="486" y="648"/>
                    </a:lnTo>
                    <a:lnTo>
                      <a:pt x="486" y="642"/>
                    </a:lnTo>
                    <a:lnTo>
                      <a:pt x="480" y="642"/>
                    </a:lnTo>
                    <a:lnTo>
                      <a:pt x="480" y="636"/>
                    </a:lnTo>
                    <a:lnTo>
                      <a:pt x="480" y="630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74" y="612"/>
                    </a:lnTo>
                    <a:lnTo>
                      <a:pt x="468" y="606"/>
                    </a:lnTo>
                    <a:lnTo>
                      <a:pt x="468" y="600"/>
                    </a:lnTo>
                    <a:lnTo>
                      <a:pt x="462" y="600"/>
                    </a:lnTo>
                    <a:lnTo>
                      <a:pt x="462" y="594"/>
                    </a:lnTo>
                    <a:lnTo>
                      <a:pt x="456" y="594"/>
                    </a:lnTo>
                    <a:lnTo>
                      <a:pt x="456" y="588"/>
                    </a:lnTo>
                    <a:lnTo>
                      <a:pt x="450" y="588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44" y="576"/>
                    </a:lnTo>
                    <a:lnTo>
                      <a:pt x="438" y="576"/>
                    </a:lnTo>
                    <a:lnTo>
                      <a:pt x="438" y="570"/>
                    </a:lnTo>
                    <a:lnTo>
                      <a:pt x="438" y="564"/>
                    </a:lnTo>
                    <a:lnTo>
                      <a:pt x="432" y="564"/>
                    </a:lnTo>
                    <a:lnTo>
                      <a:pt x="432" y="558"/>
                    </a:lnTo>
                    <a:lnTo>
                      <a:pt x="432" y="552"/>
                    </a:lnTo>
                    <a:lnTo>
                      <a:pt x="426" y="552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2" y="546"/>
                    </a:lnTo>
                    <a:lnTo>
                      <a:pt x="402" y="540"/>
                    </a:lnTo>
                    <a:lnTo>
                      <a:pt x="396" y="540"/>
                    </a:lnTo>
                    <a:lnTo>
                      <a:pt x="390" y="540"/>
                    </a:lnTo>
                    <a:lnTo>
                      <a:pt x="384" y="540"/>
                    </a:lnTo>
                    <a:lnTo>
                      <a:pt x="384" y="534"/>
                    </a:lnTo>
                    <a:lnTo>
                      <a:pt x="378" y="534"/>
                    </a:lnTo>
                    <a:lnTo>
                      <a:pt x="372" y="534"/>
                    </a:lnTo>
                    <a:lnTo>
                      <a:pt x="366" y="528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54" y="534"/>
                    </a:lnTo>
                    <a:lnTo>
                      <a:pt x="348" y="534"/>
                    </a:lnTo>
                    <a:lnTo>
                      <a:pt x="342" y="534"/>
                    </a:lnTo>
                    <a:lnTo>
                      <a:pt x="336" y="534"/>
                    </a:lnTo>
                    <a:lnTo>
                      <a:pt x="336" y="528"/>
                    </a:lnTo>
                    <a:lnTo>
                      <a:pt x="330" y="528"/>
                    </a:lnTo>
                    <a:lnTo>
                      <a:pt x="324" y="528"/>
                    </a:lnTo>
                    <a:lnTo>
                      <a:pt x="324" y="522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12" y="516"/>
                    </a:lnTo>
                    <a:lnTo>
                      <a:pt x="306" y="516"/>
                    </a:lnTo>
                    <a:lnTo>
                      <a:pt x="312" y="516"/>
                    </a:lnTo>
                    <a:lnTo>
                      <a:pt x="312" y="510"/>
                    </a:lnTo>
                    <a:lnTo>
                      <a:pt x="318" y="510"/>
                    </a:lnTo>
                    <a:lnTo>
                      <a:pt x="318" y="504"/>
                    </a:lnTo>
                    <a:lnTo>
                      <a:pt x="324" y="504"/>
                    </a:lnTo>
                    <a:lnTo>
                      <a:pt x="324" y="498"/>
                    </a:lnTo>
                    <a:lnTo>
                      <a:pt x="330" y="498"/>
                    </a:lnTo>
                    <a:lnTo>
                      <a:pt x="330" y="492"/>
                    </a:lnTo>
                    <a:lnTo>
                      <a:pt x="330" y="486"/>
                    </a:lnTo>
                    <a:lnTo>
                      <a:pt x="330" y="480"/>
                    </a:lnTo>
                    <a:lnTo>
                      <a:pt x="330" y="474"/>
                    </a:lnTo>
                    <a:lnTo>
                      <a:pt x="330" y="468"/>
                    </a:lnTo>
                    <a:lnTo>
                      <a:pt x="330" y="462"/>
                    </a:lnTo>
                    <a:lnTo>
                      <a:pt x="330" y="456"/>
                    </a:lnTo>
                    <a:lnTo>
                      <a:pt x="330" y="450"/>
                    </a:lnTo>
                    <a:lnTo>
                      <a:pt x="324" y="450"/>
                    </a:lnTo>
                    <a:lnTo>
                      <a:pt x="330" y="450"/>
                    </a:lnTo>
                    <a:lnTo>
                      <a:pt x="324" y="444"/>
                    </a:lnTo>
                    <a:lnTo>
                      <a:pt x="324" y="438"/>
                    </a:lnTo>
                    <a:lnTo>
                      <a:pt x="324" y="432"/>
                    </a:lnTo>
                    <a:lnTo>
                      <a:pt x="324" y="426"/>
                    </a:lnTo>
                    <a:lnTo>
                      <a:pt x="318" y="426"/>
                    </a:lnTo>
                    <a:lnTo>
                      <a:pt x="318" y="420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300" y="390"/>
                    </a:lnTo>
                    <a:lnTo>
                      <a:pt x="294" y="390"/>
                    </a:lnTo>
                    <a:lnTo>
                      <a:pt x="294" y="384"/>
                    </a:lnTo>
                    <a:lnTo>
                      <a:pt x="300" y="384"/>
                    </a:lnTo>
                    <a:lnTo>
                      <a:pt x="300" y="378"/>
                    </a:lnTo>
                    <a:lnTo>
                      <a:pt x="300" y="372"/>
                    </a:lnTo>
                    <a:lnTo>
                      <a:pt x="294" y="372"/>
                    </a:lnTo>
                    <a:lnTo>
                      <a:pt x="294" y="366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88" y="336"/>
                    </a:lnTo>
                    <a:lnTo>
                      <a:pt x="288" y="330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82" y="300"/>
                    </a:lnTo>
                    <a:lnTo>
                      <a:pt x="282" y="294"/>
                    </a:lnTo>
                    <a:lnTo>
                      <a:pt x="276" y="288"/>
                    </a:lnTo>
                    <a:lnTo>
                      <a:pt x="276" y="282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6" y="258"/>
                    </a:lnTo>
                    <a:lnTo>
                      <a:pt x="276" y="252"/>
                    </a:lnTo>
                    <a:lnTo>
                      <a:pt x="276" y="246"/>
                    </a:lnTo>
                    <a:lnTo>
                      <a:pt x="276" y="240"/>
                    </a:lnTo>
                    <a:lnTo>
                      <a:pt x="276" y="234"/>
                    </a:lnTo>
                    <a:lnTo>
                      <a:pt x="270" y="234"/>
                    </a:lnTo>
                    <a:lnTo>
                      <a:pt x="264" y="234"/>
                    </a:lnTo>
                    <a:lnTo>
                      <a:pt x="264" y="228"/>
                    </a:lnTo>
                    <a:lnTo>
                      <a:pt x="258" y="228"/>
                    </a:lnTo>
                    <a:lnTo>
                      <a:pt x="258" y="222"/>
                    </a:lnTo>
                    <a:lnTo>
                      <a:pt x="252" y="222"/>
                    </a:lnTo>
                    <a:lnTo>
                      <a:pt x="252" y="216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40" y="210"/>
                    </a:lnTo>
                    <a:lnTo>
                      <a:pt x="240" y="204"/>
                    </a:lnTo>
                    <a:lnTo>
                      <a:pt x="240" y="198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0" y="156"/>
                    </a:lnTo>
                    <a:lnTo>
                      <a:pt x="234" y="156"/>
                    </a:lnTo>
                    <a:lnTo>
                      <a:pt x="234" y="150"/>
                    </a:lnTo>
                    <a:lnTo>
                      <a:pt x="240" y="150"/>
                    </a:lnTo>
                    <a:lnTo>
                      <a:pt x="234" y="144"/>
                    </a:lnTo>
                    <a:lnTo>
                      <a:pt x="240" y="144"/>
                    </a:lnTo>
                    <a:lnTo>
                      <a:pt x="234" y="144"/>
                    </a:lnTo>
                    <a:lnTo>
                      <a:pt x="234" y="138"/>
                    </a:lnTo>
                    <a:lnTo>
                      <a:pt x="228" y="138"/>
                    </a:lnTo>
                    <a:lnTo>
                      <a:pt x="222" y="138"/>
                    </a:lnTo>
                    <a:lnTo>
                      <a:pt x="216" y="138"/>
                    </a:lnTo>
                    <a:lnTo>
                      <a:pt x="210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32"/>
                    </a:lnTo>
                    <a:lnTo>
                      <a:pt x="186" y="132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2"/>
                    </a:lnTo>
                    <a:lnTo>
                      <a:pt x="162" y="132"/>
                    </a:lnTo>
                    <a:lnTo>
                      <a:pt x="156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6" y="132"/>
                    </a:lnTo>
                    <a:lnTo>
                      <a:pt x="156" y="126"/>
                    </a:lnTo>
                    <a:lnTo>
                      <a:pt x="156" y="120"/>
                    </a:lnTo>
                    <a:lnTo>
                      <a:pt x="162" y="120"/>
                    </a:lnTo>
                    <a:lnTo>
                      <a:pt x="162" y="114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50" y="90"/>
                    </a:lnTo>
                    <a:lnTo>
                      <a:pt x="150" y="84"/>
                    </a:lnTo>
                    <a:lnTo>
                      <a:pt x="144" y="84"/>
                    </a:lnTo>
                    <a:lnTo>
                      <a:pt x="138" y="84"/>
                    </a:lnTo>
                    <a:lnTo>
                      <a:pt x="138" y="90"/>
                    </a:lnTo>
                    <a:lnTo>
                      <a:pt x="132" y="90"/>
                    </a:lnTo>
                    <a:lnTo>
                      <a:pt x="126" y="90"/>
                    </a:lnTo>
                    <a:lnTo>
                      <a:pt x="120" y="90"/>
                    </a:lnTo>
                    <a:lnTo>
                      <a:pt x="120" y="96"/>
                    </a:lnTo>
                    <a:lnTo>
                      <a:pt x="114" y="96"/>
                    </a:lnTo>
                    <a:lnTo>
                      <a:pt x="108" y="96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0" y="102"/>
                    </a:lnTo>
                    <a:lnTo>
                      <a:pt x="84" y="102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72" y="108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66" y="120"/>
                    </a:lnTo>
                    <a:lnTo>
                      <a:pt x="66" y="126"/>
                    </a:lnTo>
                    <a:lnTo>
                      <a:pt x="60" y="132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42" y="144"/>
                    </a:lnTo>
                    <a:lnTo>
                      <a:pt x="36" y="144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18" y="144"/>
                    </a:lnTo>
                    <a:lnTo>
                      <a:pt x="12" y="144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8" y="126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30" y="120"/>
                    </a:lnTo>
                    <a:lnTo>
                      <a:pt x="30" y="114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72" y="72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92" y="24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402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32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24"/>
                    </a:lnTo>
                    <a:lnTo>
                      <a:pt x="534" y="24"/>
                    </a:lnTo>
                    <a:lnTo>
                      <a:pt x="540" y="24"/>
                    </a:lnTo>
                    <a:lnTo>
                      <a:pt x="546" y="24"/>
                    </a:lnTo>
                    <a:lnTo>
                      <a:pt x="552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0"/>
                    </a:lnTo>
                    <a:lnTo>
                      <a:pt x="582" y="36"/>
                    </a:lnTo>
                    <a:lnTo>
                      <a:pt x="588" y="42"/>
                    </a:lnTo>
                    <a:lnTo>
                      <a:pt x="600" y="48"/>
                    </a:lnTo>
                    <a:lnTo>
                      <a:pt x="606" y="54"/>
                    </a:lnTo>
                    <a:lnTo>
                      <a:pt x="612" y="60"/>
                    </a:lnTo>
                    <a:lnTo>
                      <a:pt x="618" y="66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6" y="72"/>
                    </a:lnTo>
                    <a:lnTo>
                      <a:pt x="636" y="66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2" y="66"/>
                    </a:lnTo>
                    <a:lnTo>
                      <a:pt x="648" y="66"/>
                    </a:lnTo>
                    <a:lnTo>
                      <a:pt x="648" y="72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48" y="66"/>
                    </a:lnTo>
                    <a:lnTo>
                      <a:pt x="648" y="60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54" y="60"/>
                    </a:lnTo>
                    <a:lnTo>
                      <a:pt x="654" y="66"/>
                    </a:lnTo>
                    <a:lnTo>
                      <a:pt x="660" y="66"/>
                    </a:lnTo>
                    <a:lnTo>
                      <a:pt x="666" y="66"/>
                    </a:lnTo>
                    <a:lnTo>
                      <a:pt x="672" y="66"/>
                    </a:lnTo>
                    <a:lnTo>
                      <a:pt x="672" y="72"/>
                    </a:lnTo>
                    <a:lnTo>
                      <a:pt x="678" y="72"/>
                    </a:lnTo>
                    <a:lnTo>
                      <a:pt x="684" y="72"/>
                    </a:lnTo>
                    <a:lnTo>
                      <a:pt x="690" y="72"/>
                    </a:lnTo>
                    <a:lnTo>
                      <a:pt x="690" y="78"/>
                    </a:lnTo>
                    <a:lnTo>
                      <a:pt x="690" y="72"/>
                    </a:lnTo>
                    <a:lnTo>
                      <a:pt x="696" y="72"/>
                    </a:lnTo>
                    <a:lnTo>
                      <a:pt x="702" y="72"/>
                    </a:lnTo>
                    <a:lnTo>
                      <a:pt x="702" y="78"/>
                    </a:lnTo>
                    <a:lnTo>
                      <a:pt x="702" y="84"/>
                    </a:lnTo>
                    <a:lnTo>
                      <a:pt x="708" y="84"/>
                    </a:lnTo>
                    <a:lnTo>
                      <a:pt x="708" y="90"/>
                    </a:lnTo>
                    <a:lnTo>
                      <a:pt x="708" y="96"/>
                    </a:lnTo>
                    <a:lnTo>
                      <a:pt x="708" y="102"/>
                    </a:lnTo>
                    <a:lnTo>
                      <a:pt x="702" y="102"/>
                    </a:lnTo>
                    <a:lnTo>
                      <a:pt x="702" y="108"/>
                    </a:lnTo>
                    <a:lnTo>
                      <a:pt x="702" y="114"/>
                    </a:lnTo>
                    <a:lnTo>
                      <a:pt x="696" y="114"/>
                    </a:lnTo>
                    <a:lnTo>
                      <a:pt x="696" y="120"/>
                    </a:lnTo>
                    <a:lnTo>
                      <a:pt x="696" y="126"/>
                    </a:lnTo>
                    <a:lnTo>
                      <a:pt x="696" y="132"/>
                    </a:lnTo>
                    <a:lnTo>
                      <a:pt x="696" y="138"/>
                    </a:lnTo>
                    <a:lnTo>
                      <a:pt x="702" y="138"/>
                    </a:lnTo>
                    <a:lnTo>
                      <a:pt x="702" y="144"/>
                    </a:lnTo>
                    <a:lnTo>
                      <a:pt x="708" y="144"/>
                    </a:lnTo>
                    <a:lnTo>
                      <a:pt x="708" y="150"/>
                    </a:lnTo>
                    <a:lnTo>
                      <a:pt x="714" y="156"/>
                    </a:lnTo>
                    <a:lnTo>
                      <a:pt x="714" y="162"/>
                    </a:lnTo>
                    <a:lnTo>
                      <a:pt x="720" y="162"/>
                    </a:lnTo>
                    <a:lnTo>
                      <a:pt x="726" y="168"/>
                    </a:lnTo>
                    <a:lnTo>
                      <a:pt x="726" y="174"/>
                    </a:lnTo>
                    <a:lnTo>
                      <a:pt x="726" y="180"/>
                    </a:lnTo>
                    <a:lnTo>
                      <a:pt x="726" y="186"/>
                    </a:lnTo>
                    <a:lnTo>
                      <a:pt x="720" y="192"/>
                    </a:lnTo>
                    <a:lnTo>
                      <a:pt x="714" y="198"/>
                    </a:lnTo>
                    <a:lnTo>
                      <a:pt x="714" y="204"/>
                    </a:lnTo>
                    <a:lnTo>
                      <a:pt x="714" y="210"/>
                    </a:lnTo>
                    <a:lnTo>
                      <a:pt x="708" y="210"/>
                    </a:lnTo>
                    <a:lnTo>
                      <a:pt x="708" y="216"/>
                    </a:lnTo>
                    <a:lnTo>
                      <a:pt x="702" y="216"/>
                    </a:lnTo>
                    <a:lnTo>
                      <a:pt x="702" y="222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0" y="228"/>
                    </a:lnTo>
                    <a:lnTo>
                      <a:pt x="690" y="234"/>
                    </a:lnTo>
                    <a:lnTo>
                      <a:pt x="684" y="234"/>
                    </a:lnTo>
                    <a:lnTo>
                      <a:pt x="678" y="234"/>
                    </a:lnTo>
                    <a:lnTo>
                      <a:pt x="678" y="240"/>
                    </a:lnTo>
                    <a:lnTo>
                      <a:pt x="672" y="240"/>
                    </a:lnTo>
                    <a:lnTo>
                      <a:pt x="672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8" y="258"/>
                    </a:lnTo>
                    <a:lnTo>
                      <a:pt x="678" y="264"/>
                    </a:lnTo>
                    <a:lnTo>
                      <a:pt x="678" y="270"/>
                    </a:lnTo>
                    <a:lnTo>
                      <a:pt x="684" y="270"/>
                    </a:lnTo>
                    <a:lnTo>
                      <a:pt x="684" y="276"/>
                    </a:lnTo>
                    <a:lnTo>
                      <a:pt x="684" y="282"/>
                    </a:lnTo>
                    <a:lnTo>
                      <a:pt x="684" y="288"/>
                    </a:lnTo>
                    <a:lnTo>
                      <a:pt x="684" y="294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78" y="312"/>
                    </a:lnTo>
                    <a:lnTo>
                      <a:pt x="672" y="324"/>
                    </a:lnTo>
                    <a:lnTo>
                      <a:pt x="672" y="330"/>
                    </a:lnTo>
                    <a:lnTo>
                      <a:pt x="672" y="336"/>
                    </a:lnTo>
                    <a:lnTo>
                      <a:pt x="672" y="342"/>
                    </a:lnTo>
                    <a:lnTo>
                      <a:pt x="666" y="342"/>
                    </a:lnTo>
                    <a:lnTo>
                      <a:pt x="666" y="348"/>
                    </a:lnTo>
                    <a:lnTo>
                      <a:pt x="666" y="354"/>
                    </a:lnTo>
                    <a:lnTo>
                      <a:pt x="666" y="360"/>
                    </a:lnTo>
                    <a:lnTo>
                      <a:pt x="666" y="366"/>
                    </a:lnTo>
                    <a:lnTo>
                      <a:pt x="666" y="372"/>
                    </a:lnTo>
                    <a:lnTo>
                      <a:pt x="666" y="378"/>
                    </a:lnTo>
                    <a:lnTo>
                      <a:pt x="666" y="384"/>
                    </a:lnTo>
                    <a:lnTo>
                      <a:pt x="666" y="390"/>
                    </a:lnTo>
                    <a:lnTo>
                      <a:pt x="666" y="396"/>
                    </a:lnTo>
                    <a:lnTo>
                      <a:pt x="666" y="402"/>
                    </a:lnTo>
                    <a:lnTo>
                      <a:pt x="666" y="408"/>
                    </a:lnTo>
                    <a:lnTo>
                      <a:pt x="660" y="408"/>
                    </a:lnTo>
                    <a:lnTo>
                      <a:pt x="660" y="414"/>
                    </a:lnTo>
                    <a:lnTo>
                      <a:pt x="660" y="420"/>
                    </a:lnTo>
                    <a:lnTo>
                      <a:pt x="654" y="420"/>
                    </a:lnTo>
                    <a:lnTo>
                      <a:pt x="654" y="426"/>
                    </a:lnTo>
                    <a:lnTo>
                      <a:pt x="654" y="432"/>
                    </a:lnTo>
                    <a:lnTo>
                      <a:pt x="648" y="438"/>
                    </a:lnTo>
                    <a:lnTo>
                      <a:pt x="648" y="44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D6815FDD-4AB8-4BB5-97AB-723C047805E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5673" y="1753553"/>
                <a:ext cx="1979734" cy="1962467"/>
              </a:xfrm>
              <a:custGeom>
                <a:avLst/>
                <a:gdLst>
                  <a:gd name="T0" fmla="*/ 399079905 w 594"/>
                  <a:gd name="T1" fmla="*/ 2011857455 h 588"/>
                  <a:gd name="T2" fmla="*/ 239448974 w 594"/>
                  <a:gd name="T3" fmla="*/ 2080055083 h 588"/>
                  <a:gd name="T4" fmla="*/ 39907733 w 594"/>
                  <a:gd name="T5" fmla="*/ 2080055083 h 588"/>
                  <a:gd name="T6" fmla="*/ 39907733 w 594"/>
                  <a:gd name="T7" fmla="*/ 1534466904 h 588"/>
                  <a:gd name="T8" fmla="*/ 199541242 w 594"/>
                  <a:gd name="T9" fmla="*/ 1261674006 h 588"/>
                  <a:gd name="T10" fmla="*/ 718344344 w 594"/>
                  <a:gd name="T11" fmla="*/ 1295771628 h 588"/>
                  <a:gd name="T12" fmla="*/ 1237147446 w 594"/>
                  <a:gd name="T13" fmla="*/ 1261674006 h 588"/>
                  <a:gd name="T14" fmla="*/ 1396780956 w 594"/>
                  <a:gd name="T15" fmla="*/ 988878724 h 588"/>
                  <a:gd name="T16" fmla="*/ 1277057758 w 594"/>
                  <a:gd name="T17" fmla="*/ 647885814 h 588"/>
                  <a:gd name="T18" fmla="*/ 1596319618 w 594"/>
                  <a:gd name="T19" fmla="*/ 511488173 h 588"/>
                  <a:gd name="T20" fmla="*/ 1835768593 w 594"/>
                  <a:gd name="T21" fmla="*/ 409190539 h 588"/>
                  <a:gd name="T22" fmla="*/ 2115125300 w 594"/>
                  <a:gd name="T23" fmla="*/ 136397641 h 588"/>
                  <a:gd name="T24" fmla="*/ 2147483647 w 594"/>
                  <a:gd name="T25" fmla="*/ 0 h 588"/>
                  <a:gd name="T26" fmla="*/ 2147483647 w 594"/>
                  <a:gd name="T27" fmla="*/ 34100006 h 588"/>
                  <a:gd name="T28" fmla="*/ 2147483647 w 594"/>
                  <a:gd name="T29" fmla="*/ 136397641 h 588"/>
                  <a:gd name="T30" fmla="*/ 2147483647 w 594"/>
                  <a:gd name="T31" fmla="*/ 68197628 h 588"/>
                  <a:gd name="T32" fmla="*/ 2147483647 w 594"/>
                  <a:gd name="T33" fmla="*/ 238695276 h 588"/>
                  <a:gd name="T34" fmla="*/ 2147483647 w 594"/>
                  <a:gd name="T35" fmla="*/ 340992910 h 588"/>
                  <a:gd name="T36" fmla="*/ 2147483647 w 594"/>
                  <a:gd name="T37" fmla="*/ 477390551 h 588"/>
                  <a:gd name="T38" fmla="*/ 2147483647 w 594"/>
                  <a:gd name="T39" fmla="*/ 613785808 h 588"/>
                  <a:gd name="T40" fmla="*/ 2147483647 w 594"/>
                  <a:gd name="T41" fmla="*/ 716085827 h 588"/>
                  <a:gd name="T42" fmla="*/ 2147483647 w 594"/>
                  <a:gd name="T43" fmla="*/ 818383461 h 588"/>
                  <a:gd name="T44" fmla="*/ 2147483647 w 594"/>
                  <a:gd name="T45" fmla="*/ 988878724 h 588"/>
                  <a:gd name="T46" fmla="*/ 2147483647 w 594"/>
                  <a:gd name="T47" fmla="*/ 1091176359 h 588"/>
                  <a:gd name="T48" fmla="*/ 2147483647 w 594"/>
                  <a:gd name="T49" fmla="*/ 1227574000 h 588"/>
                  <a:gd name="T50" fmla="*/ 2147483647 w 594"/>
                  <a:gd name="T51" fmla="*/ 1329871635 h 588"/>
                  <a:gd name="T52" fmla="*/ 2147483647 w 594"/>
                  <a:gd name="T53" fmla="*/ 1466269275 h 588"/>
                  <a:gd name="T54" fmla="*/ 2147483647 w 594"/>
                  <a:gd name="T55" fmla="*/ 1568566910 h 588"/>
                  <a:gd name="T56" fmla="*/ 2147483647 w 594"/>
                  <a:gd name="T57" fmla="*/ 1670864545 h 588"/>
                  <a:gd name="T58" fmla="*/ 2147483647 w 594"/>
                  <a:gd name="T59" fmla="*/ 1773162179 h 588"/>
                  <a:gd name="T60" fmla="*/ 2147483647 w 594"/>
                  <a:gd name="T61" fmla="*/ 1807262186 h 588"/>
                  <a:gd name="T62" fmla="*/ 2147483647 w 594"/>
                  <a:gd name="T63" fmla="*/ 1909559820 h 588"/>
                  <a:gd name="T64" fmla="*/ 2147483647 w 594"/>
                  <a:gd name="T65" fmla="*/ 1977757449 h 588"/>
                  <a:gd name="T66" fmla="*/ 2147483647 w 594"/>
                  <a:gd name="T67" fmla="*/ 1943659827 h 588"/>
                  <a:gd name="T68" fmla="*/ 2147483647 w 594"/>
                  <a:gd name="T69" fmla="*/ 1977757449 h 588"/>
                  <a:gd name="T70" fmla="*/ 2147483647 w 594"/>
                  <a:gd name="T71" fmla="*/ 2114155090 h 588"/>
                  <a:gd name="T72" fmla="*/ 2147483647 w 594"/>
                  <a:gd name="T73" fmla="*/ 2147483647 h 588"/>
                  <a:gd name="T74" fmla="*/ 2147483647 w 594"/>
                  <a:gd name="T75" fmla="*/ 2147483647 h 588"/>
                  <a:gd name="T76" fmla="*/ 2147483647 w 594"/>
                  <a:gd name="T77" fmla="*/ 2147483647 h 588"/>
                  <a:gd name="T78" fmla="*/ 2147483647 w 594"/>
                  <a:gd name="T79" fmla="*/ 2147483647 h 588"/>
                  <a:gd name="T80" fmla="*/ 2147483647 w 594"/>
                  <a:gd name="T81" fmla="*/ 2147483647 h 588"/>
                  <a:gd name="T82" fmla="*/ 2147483647 w 594"/>
                  <a:gd name="T83" fmla="*/ 2147483647 h 588"/>
                  <a:gd name="T84" fmla="*/ 2147483647 w 594"/>
                  <a:gd name="T85" fmla="*/ 2147483647 h 588"/>
                  <a:gd name="T86" fmla="*/ 2147483647 w 594"/>
                  <a:gd name="T87" fmla="*/ 2147483647 h 588"/>
                  <a:gd name="T88" fmla="*/ 2147483647 w 594"/>
                  <a:gd name="T89" fmla="*/ 2147483647 h 588"/>
                  <a:gd name="T90" fmla="*/ 2147483647 w 594"/>
                  <a:gd name="T91" fmla="*/ 2147483647 h 588"/>
                  <a:gd name="T92" fmla="*/ 2147483647 w 594"/>
                  <a:gd name="T93" fmla="*/ 2147483647 h 588"/>
                  <a:gd name="T94" fmla="*/ 2147483647 w 594"/>
                  <a:gd name="T95" fmla="*/ 2147483647 h 588"/>
                  <a:gd name="T96" fmla="*/ 2147483647 w 594"/>
                  <a:gd name="T97" fmla="*/ 2147483647 h 588"/>
                  <a:gd name="T98" fmla="*/ 2147483647 w 594"/>
                  <a:gd name="T99" fmla="*/ 2147483647 h 588"/>
                  <a:gd name="T100" fmla="*/ 2075217567 w 594"/>
                  <a:gd name="T101" fmla="*/ 2147483647 h 588"/>
                  <a:gd name="T102" fmla="*/ 1995402102 w 594"/>
                  <a:gd name="T103" fmla="*/ 2147483647 h 588"/>
                  <a:gd name="T104" fmla="*/ 1835768593 w 594"/>
                  <a:gd name="T105" fmla="*/ 2147483647 h 588"/>
                  <a:gd name="T106" fmla="*/ 1755953128 w 594"/>
                  <a:gd name="T107" fmla="*/ 2147483647 h 588"/>
                  <a:gd name="T108" fmla="*/ 1875676325 w 594"/>
                  <a:gd name="T109" fmla="*/ 2147483647 h 588"/>
                  <a:gd name="T110" fmla="*/ 1556411886 w 594"/>
                  <a:gd name="T111" fmla="*/ 2147483647 h 588"/>
                  <a:gd name="T112" fmla="*/ 1316965490 w 594"/>
                  <a:gd name="T113" fmla="*/ 2147483647 h 588"/>
                  <a:gd name="T114" fmla="*/ 1117424249 w 594"/>
                  <a:gd name="T115" fmla="*/ 2147483647 h 588"/>
                  <a:gd name="T116" fmla="*/ 877975274 w 594"/>
                  <a:gd name="T117" fmla="*/ 2147483647 h 588"/>
                  <a:gd name="T118" fmla="*/ 718344344 w 594"/>
                  <a:gd name="T119" fmla="*/ 2114155090 h 58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94" h="588">
                    <a:moveTo>
                      <a:pt x="96" y="354"/>
                    </a:move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60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60"/>
                    </a:lnTo>
                    <a:lnTo>
                      <a:pt x="60" y="366"/>
                    </a:lnTo>
                    <a:lnTo>
                      <a:pt x="54" y="366"/>
                    </a:lnTo>
                    <a:lnTo>
                      <a:pt x="48" y="372"/>
                    </a:lnTo>
                    <a:lnTo>
                      <a:pt x="42" y="366"/>
                    </a:lnTo>
                    <a:lnTo>
                      <a:pt x="36" y="366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18" y="366"/>
                    </a:lnTo>
                    <a:lnTo>
                      <a:pt x="12" y="366"/>
                    </a:lnTo>
                    <a:lnTo>
                      <a:pt x="6" y="366"/>
                    </a:lnTo>
                    <a:lnTo>
                      <a:pt x="0" y="366"/>
                    </a:lnTo>
                    <a:lnTo>
                      <a:pt x="0" y="354"/>
                    </a:lnTo>
                    <a:lnTo>
                      <a:pt x="0" y="342"/>
                    </a:lnTo>
                    <a:lnTo>
                      <a:pt x="0" y="330"/>
                    </a:lnTo>
                    <a:lnTo>
                      <a:pt x="0" y="324"/>
                    </a:lnTo>
                    <a:lnTo>
                      <a:pt x="0" y="312"/>
                    </a:lnTo>
                    <a:lnTo>
                      <a:pt x="6" y="300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12" y="222"/>
                    </a:lnTo>
                    <a:lnTo>
                      <a:pt x="24" y="222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28"/>
                    </a:lnTo>
                    <a:lnTo>
                      <a:pt x="54" y="228"/>
                    </a:lnTo>
                    <a:lnTo>
                      <a:pt x="60" y="222"/>
                    </a:lnTo>
                    <a:lnTo>
                      <a:pt x="54" y="222"/>
                    </a:lnTo>
                    <a:lnTo>
                      <a:pt x="66" y="222"/>
                    </a:lnTo>
                    <a:lnTo>
                      <a:pt x="72" y="222"/>
                    </a:lnTo>
                    <a:lnTo>
                      <a:pt x="78" y="222"/>
                    </a:lnTo>
                    <a:lnTo>
                      <a:pt x="84" y="228"/>
                    </a:lnTo>
                    <a:lnTo>
                      <a:pt x="90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50" y="228"/>
                    </a:lnTo>
                    <a:lnTo>
                      <a:pt x="156" y="228"/>
                    </a:lnTo>
                    <a:lnTo>
                      <a:pt x="162" y="228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80" y="222"/>
                    </a:lnTo>
                    <a:lnTo>
                      <a:pt x="186" y="222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204" y="228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0" y="174"/>
                    </a:lnTo>
                    <a:lnTo>
                      <a:pt x="210" y="168"/>
                    </a:lnTo>
                    <a:lnTo>
                      <a:pt x="204" y="162"/>
                    </a:lnTo>
                    <a:lnTo>
                      <a:pt x="204" y="156"/>
                    </a:lnTo>
                    <a:lnTo>
                      <a:pt x="204" y="144"/>
                    </a:lnTo>
                    <a:lnTo>
                      <a:pt x="198" y="132"/>
                    </a:lnTo>
                    <a:lnTo>
                      <a:pt x="198" y="126"/>
                    </a:lnTo>
                    <a:lnTo>
                      <a:pt x="192" y="120"/>
                    </a:lnTo>
                    <a:lnTo>
                      <a:pt x="192" y="114"/>
                    </a:lnTo>
                    <a:lnTo>
                      <a:pt x="192" y="108"/>
                    </a:lnTo>
                    <a:lnTo>
                      <a:pt x="198" y="102"/>
                    </a:lnTo>
                    <a:lnTo>
                      <a:pt x="204" y="96"/>
                    </a:lnTo>
                    <a:lnTo>
                      <a:pt x="204" y="90"/>
                    </a:lnTo>
                    <a:lnTo>
                      <a:pt x="210" y="90"/>
                    </a:lnTo>
                    <a:lnTo>
                      <a:pt x="216" y="84"/>
                    </a:lnTo>
                    <a:lnTo>
                      <a:pt x="222" y="84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40" y="90"/>
                    </a:lnTo>
                    <a:lnTo>
                      <a:pt x="246" y="96"/>
                    </a:lnTo>
                    <a:lnTo>
                      <a:pt x="252" y="102"/>
                    </a:lnTo>
                    <a:lnTo>
                      <a:pt x="258" y="102"/>
                    </a:lnTo>
                    <a:lnTo>
                      <a:pt x="264" y="102"/>
                    </a:lnTo>
                    <a:lnTo>
                      <a:pt x="270" y="102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02"/>
                    </a:lnTo>
                    <a:lnTo>
                      <a:pt x="282" y="96"/>
                    </a:lnTo>
                    <a:lnTo>
                      <a:pt x="282" y="90"/>
                    </a:lnTo>
                    <a:lnTo>
                      <a:pt x="276" y="84"/>
                    </a:lnTo>
                    <a:lnTo>
                      <a:pt x="276" y="72"/>
                    </a:lnTo>
                    <a:lnTo>
                      <a:pt x="276" y="66"/>
                    </a:lnTo>
                    <a:lnTo>
                      <a:pt x="276" y="60"/>
                    </a:lnTo>
                    <a:lnTo>
                      <a:pt x="276" y="48"/>
                    </a:lnTo>
                    <a:lnTo>
                      <a:pt x="276" y="42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94" y="30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6"/>
                    </a:lnTo>
                    <a:lnTo>
                      <a:pt x="336" y="30"/>
                    </a:lnTo>
                    <a:lnTo>
                      <a:pt x="342" y="24"/>
                    </a:lnTo>
                    <a:lnTo>
                      <a:pt x="342" y="18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24"/>
                    </a:lnTo>
                    <a:lnTo>
                      <a:pt x="438" y="18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6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24"/>
                    </a:lnTo>
                    <a:lnTo>
                      <a:pt x="504" y="36"/>
                    </a:lnTo>
                    <a:lnTo>
                      <a:pt x="510" y="42"/>
                    </a:lnTo>
                    <a:lnTo>
                      <a:pt x="516" y="42"/>
                    </a:lnTo>
                    <a:lnTo>
                      <a:pt x="522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40" y="66"/>
                    </a:lnTo>
                    <a:lnTo>
                      <a:pt x="540" y="72"/>
                    </a:lnTo>
                    <a:lnTo>
                      <a:pt x="534" y="72"/>
                    </a:lnTo>
                    <a:lnTo>
                      <a:pt x="534" y="78"/>
                    </a:lnTo>
                    <a:lnTo>
                      <a:pt x="534" y="84"/>
                    </a:lnTo>
                    <a:lnTo>
                      <a:pt x="534" y="90"/>
                    </a:lnTo>
                    <a:lnTo>
                      <a:pt x="534" y="96"/>
                    </a:lnTo>
                    <a:lnTo>
                      <a:pt x="540" y="102"/>
                    </a:lnTo>
                    <a:lnTo>
                      <a:pt x="540" y="108"/>
                    </a:lnTo>
                    <a:lnTo>
                      <a:pt x="540" y="114"/>
                    </a:lnTo>
                    <a:lnTo>
                      <a:pt x="540" y="120"/>
                    </a:lnTo>
                    <a:lnTo>
                      <a:pt x="540" y="126"/>
                    </a:lnTo>
                    <a:lnTo>
                      <a:pt x="540" y="132"/>
                    </a:lnTo>
                    <a:lnTo>
                      <a:pt x="540" y="138"/>
                    </a:lnTo>
                    <a:lnTo>
                      <a:pt x="540" y="144"/>
                    </a:lnTo>
                    <a:lnTo>
                      <a:pt x="540" y="150"/>
                    </a:lnTo>
                    <a:lnTo>
                      <a:pt x="540" y="156"/>
                    </a:lnTo>
                    <a:lnTo>
                      <a:pt x="546" y="162"/>
                    </a:lnTo>
                    <a:lnTo>
                      <a:pt x="546" y="168"/>
                    </a:lnTo>
                    <a:lnTo>
                      <a:pt x="546" y="174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52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58" y="210"/>
                    </a:lnTo>
                    <a:lnTo>
                      <a:pt x="558" y="216"/>
                    </a:lnTo>
                    <a:lnTo>
                      <a:pt x="558" y="222"/>
                    </a:lnTo>
                    <a:lnTo>
                      <a:pt x="558" y="228"/>
                    </a:lnTo>
                    <a:lnTo>
                      <a:pt x="564" y="228"/>
                    </a:lnTo>
                    <a:lnTo>
                      <a:pt x="564" y="234"/>
                    </a:lnTo>
                    <a:lnTo>
                      <a:pt x="564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64" y="258"/>
                    </a:lnTo>
                    <a:lnTo>
                      <a:pt x="564" y="264"/>
                    </a:lnTo>
                    <a:lnTo>
                      <a:pt x="564" y="270"/>
                    </a:lnTo>
                    <a:lnTo>
                      <a:pt x="558" y="270"/>
                    </a:lnTo>
                    <a:lnTo>
                      <a:pt x="558" y="276"/>
                    </a:lnTo>
                    <a:lnTo>
                      <a:pt x="552" y="282"/>
                    </a:lnTo>
                    <a:lnTo>
                      <a:pt x="558" y="282"/>
                    </a:lnTo>
                    <a:lnTo>
                      <a:pt x="558" y="288"/>
                    </a:lnTo>
                    <a:lnTo>
                      <a:pt x="564" y="288"/>
                    </a:lnTo>
                    <a:lnTo>
                      <a:pt x="564" y="294"/>
                    </a:lnTo>
                    <a:lnTo>
                      <a:pt x="570" y="294"/>
                    </a:lnTo>
                    <a:lnTo>
                      <a:pt x="576" y="300"/>
                    </a:lnTo>
                    <a:lnTo>
                      <a:pt x="582" y="300"/>
                    </a:lnTo>
                    <a:lnTo>
                      <a:pt x="582" y="306"/>
                    </a:lnTo>
                    <a:lnTo>
                      <a:pt x="588" y="306"/>
                    </a:lnTo>
                    <a:lnTo>
                      <a:pt x="588" y="312"/>
                    </a:lnTo>
                    <a:lnTo>
                      <a:pt x="594" y="312"/>
                    </a:lnTo>
                    <a:lnTo>
                      <a:pt x="588" y="318"/>
                    </a:lnTo>
                    <a:lnTo>
                      <a:pt x="582" y="318"/>
                    </a:lnTo>
                    <a:lnTo>
                      <a:pt x="582" y="324"/>
                    </a:lnTo>
                    <a:lnTo>
                      <a:pt x="576" y="324"/>
                    </a:lnTo>
                    <a:lnTo>
                      <a:pt x="576" y="318"/>
                    </a:lnTo>
                    <a:lnTo>
                      <a:pt x="570" y="318"/>
                    </a:lnTo>
                    <a:lnTo>
                      <a:pt x="564" y="318"/>
                    </a:lnTo>
                    <a:lnTo>
                      <a:pt x="564" y="324"/>
                    </a:lnTo>
                    <a:lnTo>
                      <a:pt x="564" y="330"/>
                    </a:lnTo>
                    <a:lnTo>
                      <a:pt x="564" y="336"/>
                    </a:lnTo>
                    <a:lnTo>
                      <a:pt x="558" y="336"/>
                    </a:lnTo>
                    <a:lnTo>
                      <a:pt x="552" y="336"/>
                    </a:lnTo>
                    <a:lnTo>
                      <a:pt x="552" y="342"/>
                    </a:lnTo>
                    <a:lnTo>
                      <a:pt x="546" y="342"/>
                    </a:lnTo>
                    <a:lnTo>
                      <a:pt x="546" y="348"/>
                    </a:lnTo>
                    <a:lnTo>
                      <a:pt x="540" y="348"/>
                    </a:lnTo>
                    <a:lnTo>
                      <a:pt x="534" y="348"/>
                    </a:lnTo>
                    <a:lnTo>
                      <a:pt x="534" y="342"/>
                    </a:lnTo>
                    <a:lnTo>
                      <a:pt x="528" y="342"/>
                    </a:lnTo>
                    <a:lnTo>
                      <a:pt x="522" y="342"/>
                    </a:lnTo>
                    <a:lnTo>
                      <a:pt x="516" y="348"/>
                    </a:lnTo>
                    <a:lnTo>
                      <a:pt x="510" y="348"/>
                    </a:lnTo>
                    <a:lnTo>
                      <a:pt x="504" y="348"/>
                    </a:lnTo>
                    <a:lnTo>
                      <a:pt x="504" y="354"/>
                    </a:lnTo>
                    <a:lnTo>
                      <a:pt x="504" y="360"/>
                    </a:lnTo>
                    <a:lnTo>
                      <a:pt x="504" y="366"/>
                    </a:lnTo>
                    <a:lnTo>
                      <a:pt x="498" y="366"/>
                    </a:lnTo>
                    <a:lnTo>
                      <a:pt x="498" y="372"/>
                    </a:lnTo>
                    <a:lnTo>
                      <a:pt x="498" y="378"/>
                    </a:lnTo>
                    <a:lnTo>
                      <a:pt x="498" y="384"/>
                    </a:lnTo>
                    <a:lnTo>
                      <a:pt x="492" y="390"/>
                    </a:lnTo>
                    <a:lnTo>
                      <a:pt x="492" y="396"/>
                    </a:lnTo>
                    <a:lnTo>
                      <a:pt x="492" y="402"/>
                    </a:lnTo>
                    <a:lnTo>
                      <a:pt x="498" y="408"/>
                    </a:lnTo>
                    <a:lnTo>
                      <a:pt x="504" y="414"/>
                    </a:lnTo>
                    <a:lnTo>
                      <a:pt x="504" y="420"/>
                    </a:lnTo>
                    <a:lnTo>
                      <a:pt x="504" y="426"/>
                    </a:lnTo>
                    <a:lnTo>
                      <a:pt x="504" y="432"/>
                    </a:lnTo>
                    <a:lnTo>
                      <a:pt x="504" y="438"/>
                    </a:lnTo>
                    <a:lnTo>
                      <a:pt x="504" y="444"/>
                    </a:lnTo>
                    <a:lnTo>
                      <a:pt x="498" y="444"/>
                    </a:lnTo>
                    <a:lnTo>
                      <a:pt x="498" y="450"/>
                    </a:lnTo>
                    <a:lnTo>
                      <a:pt x="498" y="456"/>
                    </a:lnTo>
                    <a:lnTo>
                      <a:pt x="498" y="462"/>
                    </a:lnTo>
                    <a:lnTo>
                      <a:pt x="492" y="468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62" y="498"/>
                    </a:lnTo>
                    <a:lnTo>
                      <a:pt x="462" y="504"/>
                    </a:lnTo>
                    <a:lnTo>
                      <a:pt x="462" y="510"/>
                    </a:lnTo>
                    <a:lnTo>
                      <a:pt x="462" y="516"/>
                    </a:lnTo>
                    <a:lnTo>
                      <a:pt x="456" y="516"/>
                    </a:lnTo>
                    <a:lnTo>
                      <a:pt x="456" y="522"/>
                    </a:lnTo>
                    <a:lnTo>
                      <a:pt x="456" y="528"/>
                    </a:lnTo>
                    <a:lnTo>
                      <a:pt x="450" y="528"/>
                    </a:lnTo>
                    <a:lnTo>
                      <a:pt x="450" y="534"/>
                    </a:lnTo>
                    <a:lnTo>
                      <a:pt x="450" y="540"/>
                    </a:lnTo>
                    <a:lnTo>
                      <a:pt x="444" y="540"/>
                    </a:lnTo>
                    <a:lnTo>
                      <a:pt x="438" y="540"/>
                    </a:lnTo>
                    <a:lnTo>
                      <a:pt x="432" y="540"/>
                    </a:lnTo>
                    <a:lnTo>
                      <a:pt x="426" y="540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8" y="552"/>
                    </a:lnTo>
                    <a:lnTo>
                      <a:pt x="402" y="552"/>
                    </a:lnTo>
                    <a:lnTo>
                      <a:pt x="396" y="552"/>
                    </a:lnTo>
                    <a:lnTo>
                      <a:pt x="396" y="546"/>
                    </a:lnTo>
                    <a:lnTo>
                      <a:pt x="396" y="552"/>
                    </a:lnTo>
                    <a:lnTo>
                      <a:pt x="390" y="552"/>
                    </a:lnTo>
                    <a:lnTo>
                      <a:pt x="384" y="552"/>
                    </a:lnTo>
                    <a:lnTo>
                      <a:pt x="378" y="552"/>
                    </a:lnTo>
                    <a:lnTo>
                      <a:pt x="378" y="546"/>
                    </a:lnTo>
                    <a:lnTo>
                      <a:pt x="372" y="546"/>
                    </a:lnTo>
                    <a:lnTo>
                      <a:pt x="366" y="546"/>
                    </a:lnTo>
                    <a:lnTo>
                      <a:pt x="366" y="552"/>
                    </a:lnTo>
                    <a:lnTo>
                      <a:pt x="360" y="552"/>
                    </a:lnTo>
                    <a:lnTo>
                      <a:pt x="360" y="546"/>
                    </a:lnTo>
                    <a:lnTo>
                      <a:pt x="360" y="552"/>
                    </a:lnTo>
                    <a:lnTo>
                      <a:pt x="354" y="546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8" y="558"/>
                    </a:lnTo>
                    <a:lnTo>
                      <a:pt x="342" y="564"/>
                    </a:lnTo>
                    <a:lnTo>
                      <a:pt x="336" y="564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30" y="582"/>
                    </a:lnTo>
                    <a:lnTo>
                      <a:pt x="324" y="588"/>
                    </a:lnTo>
                    <a:lnTo>
                      <a:pt x="318" y="588"/>
                    </a:lnTo>
                    <a:lnTo>
                      <a:pt x="312" y="588"/>
                    </a:lnTo>
                    <a:lnTo>
                      <a:pt x="312" y="582"/>
                    </a:lnTo>
                    <a:lnTo>
                      <a:pt x="312" y="576"/>
                    </a:lnTo>
                    <a:lnTo>
                      <a:pt x="312" y="570"/>
                    </a:lnTo>
                    <a:lnTo>
                      <a:pt x="312" y="564"/>
                    </a:lnTo>
                    <a:lnTo>
                      <a:pt x="306" y="564"/>
                    </a:lnTo>
                    <a:lnTo>
                      <a:pt x="306" y="558"/>
                    </a:lnTo>
                    <a:lnTo>
                      <a:pt x="300" y="552"/>
                    </a:lnTo>
                    <a:lnTo>
                      <a:pt x="294" y="552"/>
                    </a:lnTo>
                    <a:lnTo>
                      <a:pt x="294" y="546"/>
                    </a:lnTo>
                    <a:lnTo>
                      <a:pt x="288" y="546"/>
                    </a:lnTo>
                    <a:lnTo>
                      <a:pt x="282" y="540"/>
                    </a:lnTo>
                    <a:lnTo>
                      <a:pt x="282" y="534"/>
                    </a:lnTo>
                    <a:lnTo>
                      <a:pt x="282" y="528"/>
                    </a:lnTo>
                    <a:lnTo>
                      <a:pt x="276" y="522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22"/>
                    </a:lnTo>
                    <a:lnTo>
                      <a:pt x="258" y="522"/>
                    </a:lnTo>
                    <a:lnTo>
                      <a:pt x="258" y="516"/>
                    </a:lnTo>
                    <a:lnTo>
                      <a:pt x="258" y="504"/>
                    </a:lnTo>
                    <a:lnTo>
                      <a:pt x="258" y="498"/>
                    </a:lnTo>
                    <a:lnTo>
                      <a:pt x="258" y="492"/>
                    </a:lnTo>
                    <a:lnTo>
                      <a:pt x="264" y="492"/>
                    </a:lnTo>
                    <a:lnTo>
                      <a:pt x="264" y="486"/>
                    </a:lnTo>
                    <a:lnTo>
                      <a:pt x="264" y="480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58" y="468"/>
                    </a:lnTo>
                    <a:lnTo>
                      <a:pt x="264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76" y="474"/>
                    </a:lnTo>
                    <a:lnTo>
                      <a:pt x="282" y="474"/>
                    </a:lnTo>
                    <a:lnTo>
                      <a:pt x="282" y="468"/>
                    </a:lnTo>
                    <a:lnTo>
                      <a:pt x="288" y="462"/>
                    </a:lnTo>
                    <a:lnTo>
                      <a:pt x="288" y="456"/>
                    </a:lnTo>
                    <a:lnTo>
                      <a:pt x="282" y="444"/>
                    </a:lnTo>
                    <a:lnTo>
                      <a:pt x="282" y="438"/>
                    </a:lnTo>
                    <a:lnTo>
                      <a:pt x="276" y="432"/>
                    </a:lnTo>
                    <a:lnTo>
                      <a:pt x="270" y="426"/>
                    </a:lnTo>
                    <a:lnTo>
                      <a:pt x="264" y="426"/>
                    </a:lnTo>
                    <a:lnTo>
                      <a:pt x="264" y="420"/>
                    </a:lnTo>
                    <a:lnTo>
                      <a:pt x="258" y="414"/>
                    </a:lnTo>
                    <a:lnTo>
                      <a:pt x="252" y="414"/>
                    </a:lnTo>
                    <a:lnTo>
                      <a:pt x="246" y="408"/>
                    </a:lnTo>
                    <a:lnTo>
                      <a:pt x="240" y="402"/>
                    </a:lnTo>
                    <a:lnTo>
                      <a:pt x="240" y="396"/>
                    </a:lnTo>
                    <a:lnTo>
                      <a:pt x="234" y="390"/>
                    </a:lnTo>
                    <a:lnTo>
                      <a:pt x="228" y="390"/>
                    </a:lnTo>
                    <a:lnTo>
                      <a:pt x="222" y="384"/>
                    </a:lnTo>
                    <a:lnTo>
                      <a:pt x="216" y="378"/>
                    </a:lnTo>
                    <a:lnTo>
                      <a:pt x="210" y="378"/>
                    </a:lnTo>
                    <a:lnTo>
                      <a:pt x="204" y="378"/>
                    </a:lnTo>
                    <a:lnTo>
                      <a:pt x="198" y="378"/>
                    </a:lnTo>
                    <a:lnTo>
                      <a:pt x="198" y="384"/>
                    </a:lnTo>
                    <a:lnTo>
                      <a:pt x="192" y="384"/>
                    </a:lnTo>
                    <a:lnTo>
                      <a:pt x="186" y="384"/>
                    </a:lnTo>
                    <a:lnTo>
                      <a:pt x="180" y="384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84"/>
                    </a:lnTo>
                    <a:lnTo>
                      <a:pt x="150" y="384"/>
                    </a:lnTo>
                    <a:lnTo>
                      <a:pt x="144" y="384"/>
                    </a:lnTo>
                    <a:lnTo>
                      <a:pt x="138" y="384"/>
                    </a:lnTo>
                    <a:lnTo>
                      <a:pt x="132" y="384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102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8" name="Freeform 41">
                <a:extLst>
                  <a:ext uri="{FF2B5EF4-FFF2-40B4-BE49-F238E27FC236}">
                    <a16:creationId xmlns:a16="http://schemas.microsoft.com/office/drawing/2014/main" id="{173D7154-F5A2-4E6B-B13B-85CB8FD318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7296468"/>
                <a:ext cx="1419665" cy="282257"/>
              </a:xfrm>
              <a:custGeom>
                <a:avLst/>
                <a:gdLst>
                  <a:gd name="T0" fmla="*/ 1316697274 w 426"/>
                  <a:gd name="T1" fmla="*/ 34564457 h 84"/>
                  <a:gd name="T2" fmla="*/ 2147483647 w 426"/>
                  <a:gd name="T3" fmla="*/ 34564457 h 84"/>
                  <a:gd name="T4" fmla="*/ 2147483647 w 426"/>
                  <a:gd name="T5" fmla="*/ 34564457 h 84"/>
                  <a:gd name="T6" fmla="*/ 2147483647 w 426"/>
                  <a:gd name="T7" fmla="*/ 69128915 h 84"/>
                  <a:gd name="T8" fmla="*/ 2147483647 w 426"/>
                  <a:gd name="T9" fmla="*/ 103693372 h 84"/>
                  <a:gd name="T10" fmla="*/ 2147483647 w 426"/>
                  <a:gd name="T11" fmla="*/ 103693372 h 84"/>
                  <a:gd name="T12" fmla="*/ 2147483647 w 426"/>
                  <a:gd name="T13" fmla="*/ 138255429 h 84"/>
                  <a:gd name="T14" fmla="*/ 2147483647 w 426"/>
                  <a:gd name="T15" fmla="*/ 172819886 h 84"/>
                  <a:gd name="T16" fmla="*/ 2147483647 w 426"/>
                  <a:gd name="T17" fmla="*/ 207384344 h 84"/>
                  <a:gd name="T18" fmla="*/ 2147483647 w 426"/>
                  <a:gd name="T19" fmla="*/ 207384344 h 84"/>
                  <a:gd name="T20" fmla="*/ 2147483647 w 426"/>
                  <a:gd name="T21" fmla="*/ 172819886 h 84"/>
                  <a:gd name="T22" fmla="*/ 2147483647 w 426"/>
                  <a:gd name="T23" fmla="*/ 138255429 h 84"/>
                  <a:gd name="T24" fmla="*/ 2147483647 w 426"/>
                  <a:gd name="T25" fmla="*/ 172819886 h 84"/>
                  <a:gd name="T26" fmla="*/ 2147483647 w 426"/>
                  <a:gd name="T27" fmla="*/ 172819886 h 84"/>
                  <a:gd name="T28" fmla="*/ 2147483647 w 426"/>
                  <a:gd name="T29" fmla="*/ 207384344 h 84"/>
                  <a:gd name="T30" fmla="*/ 2147483647 w 426"/>
                  <a:gd name="T31" fmla="*/ 241948801 h 84"/>
                  <a:gd name="T32" fmla="*/ 2147483647 w 426"/>
                  <a:gd name="T33" fmla="*/ 276513258 h 84"/>
                  <a:gd name="T34" fmla="*/ 2147483647 w 426"/>
                  <a:gd name="T35" fmla="*/ 311077715 h 84"/>
                  <a:gd name="T36" fmla="*/ 2147483647 w 426"/>
                  <a:gd name="T37" fmla="*/ 345642173 h 84"/>
                  <a:gd name="T38" fmla="*/ 2147483647 w 426"/>
                  <a:gd name="T39" fmla="*/ 345642173 h 84"/>
                  <a:gd name="T40" fmla="*/ 2147483647 w 426"/>
                  <a:gd name="T41" fmla="*/ 380204230 h 84"/>
                  <a:gd name="T42" fmla="*/ 2147483647 w 426"/>
                  <a:gd name="T43" fmla="*/ 380204230 h 84"/>
                  <a:gd name="T44" fmla="*/ 2147483647 w 426"/>
                  <a:gd name="T45" fmla="*/ 380204230 h 84"/>
                  <a:gd name="T46" fmla="*/ 2147483647 w 426"/>
                  <a:gd name="T47" fmla="*/ 380204230 h 84"/>
                  <a:gd name="T48" fmla="*/ 2147483647 w 426"/>
                  <a:gd name="T49" fmla="*/ 449333144 h 84"/>
                  <a:gd name="T50" fmla="*/ 2147483647 w 426"/>
                  <a:gd name="T51" fmla="*/ 449333144 h 84"/>
                  <a:gd name="T52" fmla="*/ 2147483647 w 426"/>
                  <a:gd name="T53" fmla="*/ 380204230 h 84"/>
                  <a:gd name="T54" fmla="*/ 1955094077 w 426"/>
                  <a:gd name="T55" fmla="*/ 380204230 h 84"/>
                  <a:gd name="T56" fmla="*/ 1755596365 w 426"/>
                  <a:gd name="T57" fmla="*/ 380204230 h 84"/>
                  <a:gd name="T58" fmla="*/ 1436395385 w 426"/>
                  <a:gd name="T59" fmla="*/ 414768687 h 84"/>
                  <a:gd name="T60" fmla="*/ 1196996584 w 426"/>
                  <a:gd name="T61" fmla="*/ 414768687 h 84"/>
                  <a:gd name="T62" fmla="*/ 1157098073 w 426"/>
                  <a:gd name="T63" fmla="*/ 449333144 h 84"/>
                  <a:gd name="T64" fmla="*/ 758097493 w 426"/>
                  <a:gd name="T65" fmla="*/ 449333144 h 84"/>
                  <a:gd name="T66" fmla="*/ 558597202 w 426"/>
                  <a:gd name="T67" fmla="*/ 449333144 h 84"/>
                  <a:gd name="T68" fmla="*/ 239398801 w 426"/>
                  <a:gd name="T69" fmla="*/ 449333144 h 84"/>
                  <a:gd name="T70" fmla="*/ 0 w 426"/>
                  <a:gd name="T71" fmla="*/ 449333144 h 84"/>
                  <a:gd name="T72" fmla="*/ 0 w 426"/>
                  <a:gd name="T73" fmla="*/ 414768687 h 84"/>
                  <a:gd name="T74" fmla="*/ 0 w 426"/>
                  <a:gd name="T75" fmla="*/ 380204230 h 84"/>
                  <a:gd name="T76" fmla="*/ 39901090 w 426"/>
                  <a:gd name="T77" fmla="*/ 345642173 h 84"/>
                  <a:gd name="T78" fmla="*/ 119700690 w 426"/>
                  <a:gd name="T79" fmla="*/ 345642173 h 84"/>
                  <a:gd name="T80" fmla="*/ 159599201 w 426"/>
                  <a:gd name="T81" fmla="*/ 345642173 h 84"/>
                  <a:gd name="T82" fmla="*/ 279299891 w 426"/>
                  <a:gd name="T83" fmla="*/ 345642173 h 84"/>
                  <a:gd name="T84" fmla="*/ 319198401 w 426"/>
                  <a:gd name="T85" fmla="*/ 345642173 h 84"/>
                  <a:gd name="T86" fmla="*/ 319198401 w 426"/>
                  <a:gd name="T87" fmla="*/ 276513258 h 84"/>
                  <a:gd name="T88" fmla="*/ 398998002 w 426"/>
                  <a:gd name="T89" fmla="*/ 276513258 h 84"/>
                  <a:gd name="T90" fmla="*/ 438899091 w 426"/>
                  <a:gd name="T91" fmla="*/ 276513258 h 84"/>
                  <a:gd name="T92" fmla="*/ 518698692 w 426"/>
                  <a:gd name="T93" fmla="*/ 276513258 h 84"/>
                  <a:gd name="T94" fmla="*/ 598498292 w 426"/>
                  <a:gd name="T95" fmla="*/ 276513258 h 84"/>
                  <a:gd name="T96" fmla="*/ 638399382 w 426"/>
                  <a:gd name="T97" fmla="*/ 276513258 h 84"/>
                  <a:gd name="T98" fmla="*/ 718198982 w 426"/>
                  <a:gd name="T99" fmla="*/ 276513258 h 84"/>
                  <a:gd name="T100" fmla="*/ 758097493 w 426"/>
                  <a:gd name="T101" fmla="*/ 276513258 h 84"/>
                  <a:gd name="T102" fmla="*/ 797998582 w 426"/>
                  <a:gd name="T103" fmla="*/ 276513258 h 84"/>
                  <a:gd name="T104" fmla="*/ 837897093 w 426"/>
                  <a:gd name="T105" fmla="*/ 241948801 h 84"/>
                  <a:gd name="T106" fmla="*/ 877798183 w 426"/>
                  <a:gd name="T107" fmla="*/ 207384344 h 84"/>
                  <a:gd name="T108" fmla="*/ 877798183 w 426"/>
                  <a:gd name="T109" fmla="*/ 138255429 h 84"/>
                  <a:gd name="T110" fmla="*/ 917696693 w 426"/>
                  <a:gd name="T111" fmla="*/ 103693372 h 84"/>
                  <a:gd name="T112" fmla="*/ 917696693 w 426"/>
                  <a:gd name="T113" fmla="*/ 34564457 h 84"/>
                  <a:gd name="T114" fmla="*/ 957597783 w 426"/>
                  <a:gd name="T115" fmla="*/ 0 h 84"/>
                  <a:gd name="T116" fmla="*/ 1037397383 w 426"/>
                  <a:gd name="T117" fmla="*/ 34564457 h 84"/>
                  <a:gd name="T118" fmla="*/ 1077295894 w 426"/>
                  <a:gd name="T119" fmla="*/ 34564457 h 84"/>
                  <a:gd name="T120" fmla="*/ 1157098073 w 426"/>
                  <a:gd name="T121" fmla="*/ 69128915 h 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26" h="84">
                    <a:moveTo>
                      <a:pt x="192" y="6"/>
                    </a:moveTo>
                    <a:lnTo>
                      <a:pt x="192" y="6"/>
                    </a:lnTo>
                    <a:lnTo>
                      <a:pt x="198" y="6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88" y="0"/>
                    </a:lnTo>
                    <a:lnTo>
                      <a:pt x="312" y="6"/>
                    </a:lnTo>
                    <a:lnTo>
                      <a:pt x="324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0" y="12"/>
                    </a:lnTo>
                    <a:lnTo>
                      <a:pt x="354" y="12"/>
                    </a:lnTo>
                    <a:lnTo>
                      <a:pt x="354" y="18"/>
                    </a:lnTo>
                    <a:lnTo>
                      <a:pt x="354" y="12"/>
                    </a:lnTo>
                    <a:lnTo>
                      <a:pt x="348" y="12"/>
                    </a:lnTo>
                    <a:lnTo>
                      <a:pt x="348" y="18"/>
                    </a:lnTo>
                    <a:lnTo>
                      <a:pt x="348" y="24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72" y="30"/>
                    </a:lnTo>
                    <a:lnTo>
                      <a:pt x="378" y="24"/>
                    </a:lnTo>
                    <a:lnTo>
                      <a:pt x="378" y="30"/>
                    </a:lnTo>
                    <a:lnTo>
                      <a:pt x="384" y="30"/>
                    </a:lnTo>
                    <a:lnTo>
                      <a:pt x="384" y="24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390" y="36"/>
                    </a:lnTo>
                    <a:lnTo>
                      <a:pt x="390" y="42"/>
                    </a:lnTo>
                    <a:lnTo>
                      <a:pt x="384" y="42"/>
                    </a:lnTo>
                    <a:lnTo>
                      <a:pt x="384" y="48"/>
                    </a:lnTo>
                    <a:lnTo>
                      <a:pt x="378" y="48"/>
                    </a:lnTo>
                    <a:lnTo>
                      <a:pt x="372" y="48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60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66"/>
                    </a:lnTo>
                    <a:lnTo>
                      <a:pt x="396" y="66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14" y="66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26" y="72"/>
                    </a:lnTo>
                    <a:lnTo>
                      <a:pt x="426" y="78"/>
                    </a:lnTo>
                    <a:lnTo>
                      <a:pt x="426" y="84"/>
                    </a:lnTo>
                    <a:lnTo>
                      <a:pt x="420" y="84"/>
                    </a:lnTo>
                    <a:lnTo>
                      <a:pt x="414" y="84"/>
                    </a:lnTo>
                    <a:lnTo>
                      <a:pt x="408" y="78"/>
                    </a:lnTo>
                    <a:lnTo>
                      <a:pt x="396" y="78"/>
                    </a:lnTo>
                    <a:lnTo>
                      <a:pt x="384" y="78"/>
                    </a:lnTo>
                    <a:lnTo>
                      <a:pt x="372" y="78"/>
                    </a:lnTo>
                    <a:lnTo>
                      <a:pt x="360" y="72"/>
                    </a:lnTo>
                    <a:lnTo>
                      <a:pt x="354" y="72"/>
                    </a:lnTo>
                    <a:lnTo>
                      <a:pt x="348" y="72"/>
                    </a:lnTo>
                    <a:lnTo>
                      <a:pt x="342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0" y="66"/>
                    </a:lnTo>
                    <a:lnTo>
                      <a:pt x="324" y="66"/>
                    </a:lnTo>
                    <a:lnTo>
                      <a:pt x="318" y="66"/>
                    </a:lnTo>
                    <a:lnTo>
                      <a:pt x="312" y="66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294" y="66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76" y="66"/>
                    </a:lnTo>
                    <a:lnTo>
                      <a:pt x="270" y="66"/>
                    </a:lnTo>
                    <a:lnTo>
                      <a:pt x="264" y="66"/>
                    </a:lnTo>
                    <a:lnTo>
                      <a:pt x="258" y="66"/>
                    </a:lnTo>
                    <a:lnTo>
                      <a:pt x="252" y="72"/>
                    </a:lnTo>
                    <a:lnTo>
                      <a:pt x="246" y="72"/>
                    </a:lnTo>
                    <a:lnTo>
                      <a:pt x="240" y="72"/>
                    </a:lnTo>
                    <a:lnTo>
                      <a:pt x="234" y="72"/>
                    </a:lnTo>
                    <a:lnTo>
                      <a:pt x="222" y="72"/>
                    </a:lnTo>
                    <a:lnTo>
                      <a:pt x="216" y="72"/>
                    </a:lnTo>
                    <a:lnTo>
                      <a:pt x="210" y="72"/>
                    </a:lnTo>
                    <a:lnTo>
                      <a:pt x="204" y="72"/>
                    </a:lnTo>
                    <a:lnTo>
                      <a:pt x="198" y="72"/>
                    </a:lnTo>
                    <a:lnTo>
                      <a:pt x="192" y="72"/>
                    </a:lnTo>
                    <a:lnTo>
                      <a:pt x="186" y="72"/>
                    </a:lnTo>
                    <a:lnTo>
                      <a:pt x="180" y="72"/>
                    </a:lnTo>
                    <a:lnTo>
                      <a:pt x="180" y="78"/>
                    </a:lnTo>
                    <a:lnTo>
                      <a:pt x="174" y="78"/>
                    </a:lnTo>
                    <a:lnTo>
                      <a:pt x="162" y="78"/>
                    </a:lnTo>
                    <a:lnTo>
                      <a:pt x="156" y="78"/>
                    </a:lnTo>
                    <a:lnTo>
                      <a:pt x="144" y="72"/>
                    </a:lnTo>
                    <a:lnTo>
                      <a:pt x="138" y="72"/>
                    </a:lnTo>
                    <a:lnTo>
                      <a:pt x="132" y="72"/>
                    </a:lnTo>
                    <a:lnTo>
                      <a:pt x="126" y="78"/>
                    </a:lnTo>
                    <a:lnTo>
                      <a:pt x="120" y="78"/>
                    </a:lnTo>
                    <a:lnTo>
                      <a:pt x="114" y="78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96" y="78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8"/>
                    </a:lnTo>
                    <a:lnTo>
                      <a:pt x="66" y="78"/>
                    </a:lnTo>
                    <a:lnTo>
                      <a:pt x="60" y="78"/>
                    </a:lnTo>
                    <a:lnTo>
                      <a:pt x="54" y="78"/>
                    </a:lnTo>
                    <a:lnTo>
                      <a:pt x="48" y="78"/>
                    </a:lnTo>
                    <a:lnTo>
                      <a:pt x="36" y="78"/>
                    </a:lnTo>
                    <a:lnTo>
                      <a:pt x="30" y="78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6" y="8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26" y="42"/>
                    </a:lnTo>
                    <a:lnTo>
                      <a:pt x="132" y="42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89" name="Rectangle 48">
                <a:extLst>
                  <a:ext uri="{FF2B5EF4-FFF2-40B4-BE49-F238E27FC236}">
                    <a16:creationId xmlns:a16="http://schemas.microsoft.com/office/drawing/2014/main" id="{F47A649F-747F-4860-913A-7B69A8512FA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31581" y="7404539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Ebonyi</a:t>
                </a:r>
                <a:endParaRPr lang="en-GB" altLang="en-US" sz="800" dirty="0"/>
              </a:p>
            </p:txBody>
          </p:sp>
          <p:sp>
            <p:nvSpPr>
              <p:cNvPr id="90" name="Rectangle 53">
                <a:extLst>
                  <a:ext uri="{FF2B5EF4-FFF2-40B4-BE49-F238E27FC236}">
                    <a16:creationId xmlns:a16="http://schemas.microsoft.com/office/drawing/2014/main" id="{9D5C619F-321E-4701-B6AC-8B24C23652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3145" y="7474269"/>
                <a:ext cx="3686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Edo</a:t>
                </a:r>
                <a:endParaRPr lang="en-GB" altLang="en-US" sz="800" dirty="0"/>
              </a:p>
            </p:txBody>
          </p:sp>
          <p:sp>
            <p:nvSpPr>
              <p:cNvPr id="91" name="Rectangle 53">
                <a:extLst>
                  <a:ext uri="{FF2B5EF4-FFF2-40B4-BE49-F238E27FC236}">
                    <a16:creationId xmlns:a16="http://schemas.microsoft.com/office/drawing/2014/main" id="{0C12C28E-BA2F-423F-AA14-BB03BD7566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46005" y="5326759"/>
                <a:ext cx="3975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FCT</a:t>
                </a:r>
                <a:endParaRPr lang="en-GB" altLang="en-US" sz="800" dirty="0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34208C42-B908-454E-AFA8-990E0A6A48B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8261" y="5634037"/>
                <a:ext cx="92653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Nasarawa</a:t>
                </a:r>
                <a:endParaRPr lang="en-GB" altLang="en-US" sz="800" dirty="0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45652A4-07A3-4A57-A514-0E1578601F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77366" y="4974988"/>
                <a:ext cx="70211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Plateau</a:t>
                </a:r>
                <a:endParaRPr lang="en-GB" altLang="en-US" sz="800" dirty="0"/>
              </a:p>
            </p:txBody>
          </p:sp>
          <p:sp>
            <p:nvSpPr>
              <p:cNvPr id="94" name="Rectangle 56">
                <a:extLst>
                  <a:ext uri="{FF2B5EF4-FFF2-40B4-BE49-F238E27FC236}">
                    <a16:creationId xmlns:a16="http://schemas.microsoft.com/office/drawing/2014/main" id="{5CABA5BF-EBF1-45A4-B416-2A913B8C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1866" y="3695064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Bauchi</a:t>
                </a:r>
                <a:endParaRPr lang="en-GB" altLang="en-US" sz="800" dirty="0"/>
              </a:p>
            </p:txBody>
          </p:sp>
          <p:sp>
            <p:nvSpPr>
              <p:cNvPr id="95" name="Rectangle 57">
                <a:extLst>
                  <a:ext uri="{FF2B5EF4-FFF2-40B4-BE49-F238E27FC236}">
                    <a16:creationId xmlns:a16="http://schemas.microsoft.com/office/drawing/2014/main" id="{CB308B17-3199-48E9-9266-1FEC3C3100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27460" y="5553151"/>
                <a:ext cx="65402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Taraba</a:t>
                </a:r>
                <a:endParaRPr lang="en-GB" altLang="en-US" sz="800" dirty="0"/>
              </a:p>
            </p:txBody>
          </p:sp>
          <p:sp>
            <p:nvSpPr>
              <p:cNvPr id="96" name="Rectangle 53">
                <a:extLst>
                  <a:ext uri="{FF2B5EF4-FFF2-40B4-BE49-F238E27FC236}">
                    <a16:creationId xmlns:a16="http://schemas.microsoft.com/office/drawing/2014/main" id="{179E3684-7F63-496F-864B-C575C9F216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42809" y="5267325"/>
                <a:ext cx="58349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Kwara</a:t>
                </a:r>
                <a:endParaRPr lang="en-GB" altLang="en-US" sz="800" dirty="0"/>
              </a:p>
            </p:txBody>
          </p:sp>
          <p:sp>
            <p:nvSpPr>
              <p:cNvPr id="97" name="Rectangle 53">
                <a:extLst>
                  <a:ext uri="{FF2B5EF4-FFF2-40B4-BE49-F238E27FC236}">
                    <a16:creationId xmlns:a16="http://schemas.microsoft.com/office/drawing/2014/main" id="{F1EDF164-5FFA-47D1-B7A8-6B75B60A81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9091" y="6016307"/>
                <a:ext cx="37830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Oyo</a:t>
                </a:r>
                <a:endParaRPr lang="en-GB" altLang="en-US" sz="800" dirty="0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3C7EC326-38E4-45DE-B5D6-3A90BC9791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5475" y="8205470"/>
                <a:ext cx="48090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Delta</a:t>
                </a:r>
                <a:endParaRPr lang="en-GB" altLang="en-US" sz="800" dirty="0"/>
              </a:p>
            </p:txBody>
          </p:sp>
          <p:sp>
            <p:nvSpPr>
              <p:cNvPr id="99" name="Rectangle 53">
                <a:extLst>
                  <a:ext uri="{FF2B5EF4-FFF2-40B4-BE49-F238E27FC236}">
                    <a16:creationId xmlns:a16="http://schemas.microsoft.com/office/drawing/2014/main" id="{FF390169-547E-405B-8F1F-8A158205BB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2491" y="6262527"/>
                <a:ext cx="41357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Kogi</a:t>
                </a:r>
                <a:endParaRPr lang="en-GB" altLang="en-US" sz="800" dirty="0"/>
              </a:p>
            </p:txBody>
          </p:sp>
          <p:sp>
            <p:nvSpPr>
              <p:cNvPr id="100" name="Rectangle 53">
                <a:extLst>
                  <a:ext uri="{FF2B5EF4-FFF2-40B4-BE49-F238E27FC236}">
                    <a16:creationId xmlns:a16="http://schemas.microsoft.com/office/drawing/2014/main" id="{4AF63507-0D7C-45D6-B24C-B916225901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1419" y="6596855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Benue</a:t>
                </a:r>
                <a:endParaRPr lang="en-GB" altLang="en-US" sz="800" dirty="0"/>
              </a:p>
            </p:txBody>
          </p:sp>
          <p:sp>
            <p:nvSpPr>
              <p:cNvPr id="101" name="Rectangle 57">
                <a:extLst>
                  <a:ext uri="{FF2B5EF4-FFF2-40B4-BE49-F238E27FC236}">
                    <a16:creationId xmlns:a16="http://schemas.microsoft.com/office/drawing/2014/main" id="{CA1D36C8-ABEE-43BB-97A0-ABE3319AE0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79932" y="4569164"/>
                <a:ext cx="91691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Adamawa</a:t>
                </a:r>
                <a:endParaRPr lang="en-GB" altLang="en-US" sz="800" dirty="0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3DEBAC21-506E-45F1-B840-B5DF979FEE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79852" y="3714612"/>
                <a:ext cx="67646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Gombe</a:t>
                </a:r>
                <a:endParaRPr lang="en-GB" altLang="en-US" sz="800" dirty="0"/>
              </a:p>
            </p:txBody>
          </p:sp>
          <p:sp>
            <p:nvSpPr>
              <p:cNvPr id="103" name="Rectangle 57">
                <a:extLst>
                  <a:ext uri="{FF2B5EF4-FFF2-40B4-BE49-F238E27FC236}">
                    <a16:creationId xmlns:a16="http://schemas.microsoft.com/office/drawing/2014/main" id="{D2221D44-78E4-491D-A78A-329AF14E28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0611" y="3966700"/>
                <a:ext cx="71494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Kaduna</a:t>
                </a:r>
                <a:endParaRPr lang="en-GB" altLang="en-US" sz="800" dirty="0"/>
              </a:p>
            </p:txBody>
          </p:sp>
          <p:sp>
            <p:nvSpPr>
              <p:cNvPr id="104" name="Rectangle 53">
                <a:extLst>
                  <a:ext uri="{FF2B5EF4-FFF2-40B4-BE49-F238E27FC236}">
                    <a16:creationId xmlns:a16="http://schemas.microsoft.com/office/drawing/2014/main" id="{9F61814C-11CB-4D59-900D-6DC48ADE76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91659" y="8921930"/>
                <a:ext cx="58028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Rivers</a:t>
                </a:r>
                <a:endParaRPr lang="en-GB" altLang="en-US" sz="800" dirty="0"/>
              </a:p>
            </p:txBody>
          </p:sp>
          <p:sp>
            <p:nvSpPr>
              <p:cNvPr id="105" name="Rectangle 53">
                <a:extLst>
                  <a:ext uri="{FF2B5EF4-FFF2-40B4-BE49-F238E27FC236}">
                    <a16:creationId xmlns:a16="http://schemas.microsoft.com/office/drawing/2014/main" id="{9A8B326B-84A7-403A-89C6-02408C4053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2401" y="8184976"/>
                <a:ext cx="3430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Imo</a:t>
                </a:r>
                <a:endParaRPr lang="en-GB" altLang="en-US" sz="800" dirty="0"/>
              </a:p>
            </p:txBody>
          </p:sp>
          <p:sp>
            <p:nvSpPr>
              <p:cNvPr id="106" name="Rectangle 53">
                <a:extLst>
                  <a:ext uri="{FF2B5EF4-FFF2-40B4-BE49-F238E27FC236}">
                    <a16:creationId xmlns:a16="http://schemas.microsoft.com/office/drawing/2014/main" id="{BD8C9AB3-EE1B-4CAF-B687-D611CEFC259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5517" y="7147283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Enugu</a:t>
                </a:r>
                <a:endParaRPr lang="en-GB" altLang="en-US" sz="800" dirty="0"/>
              </a:p>
            </p:txBody>
          </p:sp>
          <p:sp>
            <p:nvSpPr>
              <p:cNvPr id="107" name="Rectangle 57">
                <a:extLst>
                  <a:ext uri="{FF2B5EF4-FFF2-40B4-BE49-F238E27FC236}">
                    <a16:creationId xmlns:a16="http://schemas.microsoft.com/office/drawing/2014/main" id="{64C91D06-28D9-4815-9276-5D0040DB6C0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0415" y="7570793"/>
                <a:ext cx="56425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Lagos</a:t>
                </a:r>
                <a:endParaRPr lang="en-GB" altLang="en-US" sz="800" dirty="0"/>
              </a:p>
            </p:txBody>
          </p:sp>
          <p:sp>
            <p:nvSpPr>
              <p:cNvPr id="108" name="Rectangle 57">
                <a:extLst>
                  <a:ext uri="{FF2B5EF4-FFF2-40B4-BE49-F238E27FC236}">
                    <a16:creationId xmlns:a16="http://schemas.microsoft.com/office/drawing/2014/main" id="{60957E9F-1D9F-44DF-8169-3D0FDE1AD20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5229" y="2508568"/>
                <a:ext cx="5289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Kebbi</a:t>
                </a:r>
                <a:endParaRPr lang="en-GB" altLang="en-US" sz="800" dirty="0"/>
              </a:p>
            </p:txBody>
          </p:sp>
          <p:sp>
            <p:nvSpPr>
              <p:cNvPr id="109" name="Rectangle 53">
                <a:extLst>
                  <a:ext uri="{FF2B5EF4-FFF2-40B4-BE49-F238E27FC236}">
                    <a16:creationId xmlns:a16="http://schemas.microsoft.com/office/drawing/2014/main" id="{69483816-1131-4D73-A7CD-A147F2C70E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4795" y="6899457"/>
                <a:ext cx="50654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Ondo</a:t>
                </a:r>
                <a:endParaRPr lang="en-GB" altLang="en-US" sz="800" dirty="0"/>
              </a:p>
            </p:txBody>
          </p:sp>
        </p:grpSp>
        <p:sp>
          <p:nvSpPr>
            <p:cNvPr id="34" name="Rectangle 57">
              <a:extLst>
                <a:ext uri="{FF2B5EF4-FFF2-40B4-BE49-F238E27FC236}">
                  <a16:creationId xmlns:a16="http://schemas.microsoft.com/office/drawing/2014/main" id="{3709084C-076B-4711-918E-5F873D8713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84315" y="2208810"/>
              <a:ext cx="2757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Borno</a:t>
              </a:r>
              <a:endParaRPr lang="en-GB" altLang="en-US" sz="800" dirty="0"/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C26EB53A-36E2-4F12-84A8-39E0149CEF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9912" y="2068651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Yobe</a:t>
              </a:r>
              <a:endParaRPr lang="en-GB" altLang="en-US" sz="800" dirty="0"/>
            </a:p>
          </p:txBody>
        </p:sp>
        <p:sp>
          <p:nvSpPr>
            <p:cNvPr id="36" name="Rectangle 53">
              <a:extLst>
                <a:ext uri="{FF2B5EF4-FFF2-40B4-BE49-F238E27FC236}">
                  <a16:creationId xmlns:a16="http://schemas.microsoft.com/office/drawing/2014/main" id="{71642B46-7EB5-469F-A6A9-3E0A4AF676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9275" y="4923002"/>
              <a:ext cx="2677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Cross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River</a:t>
              </a:r>
              <a:endParaRPr lang="en-GB" altLang="en-US" sz="800" dirty="0"/>
            </a:p>
          </p:txBody>
        </p:sp>
        <p:sp>
          <p:nvSpPr>
            <p:cNvPr id="37" name="Rectangle 57">
              <a:extLst>
                <a:ext uri="{FF2B5EF4-FFF2-40B4-BE49-F238E27FC236}">
                  <a16:creationId xmlns:a16="http://schemas.microsoft.com/office/drawing/2014/main" id="{05D954C6-7815-4680-B95D-86505FD486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5888" y="3149341"/>
              <a:ext cx="34163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Niger</a:t>
              </a:r>
              <a:endParaRPr lang="en-GB" altLang="en-US" sz="800" dirty="0"/>
            </a:p>
          </p:txBody>
        </p:sp>
        <p:sp>
          <p:nvSpPr>
            <p:cNvPr id="38" name="Rectangle 57">
              <a:extLst>
                <a:ext uri="{FF2B5EF4-FFF2-40B4-BE49-F238E27FC236}">
                  <a16:creationId xmlns:a16="http://schemas.microsoft.com/office/drawing/2014/main" id="{7CA82B23-28B9-4605-B663-12DAE8BEDA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6349" y="1678210"/>
              <a:ext cx="32220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Sokoto</a:t>
              </a:r>
              <a:endParaRPr lang="en-GB" altLang="en-US" sz="800" dirty="0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D99C0BD8-7676-43D3-9915-1D50B4FFF0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3862" y="2126124"/>
              <a:ext cx="3831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Zamfara</a:t>
              </a:r>
              <a:endParaRPr lang="en-GB" altLang="en-US" sz="800" dirty="0"/>
            </a:p>
          </p:txBody>
        </p:sp>
        <p:sp>
          <p:nvSpPr>
            <p:cNvPr id="40" name="Rectangle 53">
              <a:extLst>
                <a:ext uri="{FF2B5EF4-FFF2-40B4-BE49-F238E27FC236}">
                  <a16:creationId xmlns:a16="http://schemas.microsoft.com/office/drawing/2014/main" id="{B2F03E32-7DCF-4D55-9EF9-A6DD568BB4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625" y="4062170"/>
              <a:ext cx="24686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Osun</a:t>
              </a:r>
              <a:endParaRPr lang="en-GB" altLang="en-US" sz="800" dirty="0"/>
            </a:p>
          </p:txBody>
        </p:sp>
        <p:sp>
          <p:nvSpPr>
            <p:cNvPr id="41" name="Rectangle 53">
              <a:extLst>
                <a:ext uri="{FF2B5EF4-FFF2-40B4-BE49-F238E27FC236}">
                  <a16:creationId xmlns:a16="http://schemas.microsoft.com/office/drawing/2014/main" id="{001A8CDA-90CC-4F36-84BE-39ABE362277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183" y="4038869"/>
              <a:ext cx="1939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Ekiti</a:t>
              </a:r>
              <a:endParaRPr lang="en-GB" altLang="en-US" sz="800" dirty="0"/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7EBF2668-1CD4-4911-8DB6-A074B2FA8FC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528" y="4370621"/>
              <a:ext cx="2532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Ogun</a:t>
              </a:r>
              <a:endParaRPr lang="en-GB" altLang="en-US" sz="800" dirty="0"/>
            </a:p>
          </p:txBody>
        </p:sp>
        <p:sp>
          <p:nvSpPr>
            <p:cNvPr id="43" name="Rectangle 57">
              <a:extLst>
                <a:ext uri="{FF2B5EF4-FFF2-40B4-BE49-F238E27FC236}">
                  <a16:creationId xmlns:a16="http://schemas.microsoft.com/office/drawing/2014/main" id="{88252F70-1B81-49F5-8367-4454BD7A8A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7302" y="1999077"/>
              <a:ext cx="32060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Jigawa</a:t>
              </a:r>
              <a:endParaRPr lang="en-GB" altLang="en-US" sz="800" dirty="0"/>
            </a:p>
          </p:txBody>
        </p:sp>
        <p:sp>
          <p:nvSpPr>
            <p:cNvPr id="44" name="Rectangle 57">
              <a:extLst>
                <a:ext uri="{FF2B5EF4-FFF2-40B4-BE49-F238E27FC236}">
                  <a16:creationId xmlns:a16="http://schemas.microsoft.com/office/drawing/2014/main" id="{FEFE76B1-876A-4199-977E-E0AB49A343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1405" y="2252035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Kano</a:t>
              </a:r>
              <a:endParaRPr lang="en-GB" altLang="en-US" sz="800" dirty="0"/>
            </a:p>
          </p:txBody>
        </p:sp>
        <p:sp>
          <p:nvSpPr>
            <p:cNvPr id="45" name="Rectangle 57">
              <a:extLst>
                <a:ext uri="{FF2B5EF4-FFF2-40B4-BE49-F238E27FC236}">
                  <a16:creationId xmlns:a16="http://schemas.microsoft.com/office/drawing/2014/main" id="{6B72DEFB-CE67-44F3-823A-8C193AFC47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675" y="1927319"/>
              <a:ext cx="34464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Katsina</a:t>
              </a:r>
              <a:endParaRPr lang="en-GB" altLang="en-US" sz="800" dirty="0"/>
            </a:p>
          </p:txBody>
        </p:sp>
        <p:sp>
          <p:nvSpPr>
            <p:cNvPr id="46" name="Rectangle 53">
              <a:extLst>
                <a:ext uri="{FF2B5EF4-FFF2-40B4-BE49-F238E27FC236}">
                  <a16:creationId xmlns:a16="http://schemas.microsoft.com/office/drawing/2014/main" id="{13126986-9AC0-4061-952A-2D3FE5DE7B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301208"/>
              <a:ext cx="3670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Bayelsa</a:t>
              </a:r>
              <a:endParaRPr lang="en-GB" altLang="en-US" sz="800" dirty="0"/>
            </a:p>
          </p:txBody>
        </p:sp>
        <p:sp>
          <p:nvSpPr>
            <p:cNvPr id="48" name="Rectangle 53">
              <a:extLst>
                <a:ext uri="{FF2B5EF4-FFF2-40B4-BE49-F238E27FC236}">
                  <a16:creationId xmlns:a16="http://schemas.microsoft.com/office/drawing/2014/main" id="{0256E6EE-6CBB-4458-B606-DE3525A2CD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3330" y="4928409"/>
              <a:ext cx="2067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Abia</a:t>
              </a:r>
              <a:endParaRPr lang="en-GB" altLang="en-US" sz="800" dirty="0"/>
            </a:p>
          </p:txBody>
        </p:sp>
        <p:sp>
          <p:nvSpPr>
            <p:cNvPr id="49" name="Rectangle 53">
              <a:extLst>
                <a:ext uri="{FF2B5EF4-FFF2-40B4-BE49-F238E27FC236}">
                  <a16:creationId xmlns:a16="http://schemas.microsoft.com/office/drawing/2014/main" id="{4F8F2CD6-02E9-4914-B88E-80E81D85C6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264" y="5217483"/>
              <a:ext cx="251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Akwa</a:t>
              </a:r>
              <a:br>
                <a:rPr lang="en-GB" altLang="en-US" sz="800" dirty="0">
                  <a:latin typeface="Arial" charset="0"/>
                </a:rPr>
              </a:br>
              <a:r>
                <a:rPr lang="en-GB" altLang="en-US" sz="800" dirty="0">
                  <a:latin typeface="Arial" charset="0"/>
                </a:rPr>
                <a:t>Ibom</a:t>
              </a:r>
              <a:endParaRPr lang="en-GB" altLang="en-US" sz="800" dirty="0"/>
            </a:p>
          </p:txBody>
        </p:sp>
        <p:sp>
          <p:nvSpPr>
            <p:cNvPr id="50" name="Rectangle 53">
              <a:extLst>
                <a:ext uri="{FF2B5EF4-FFF2-40B4-BE49-F238E27FC236}">
                  <a16:creationId xmlns:a16="http://schemas.microsoft.com/office/drawing/2014/main" id="{9F185679-AA62-47D5-8246-C63AE60182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4677" y="4710648"/>
              <a:ext cx="4183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Anambra</a:t>
              </a:r>
              <a:endParaRPr lang="en-GB" altLang="en-US" sz="8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7A7347B-8F44-4421-9D7D-E220DF9D421A}"/>
              </a:ext>
            </a:extLst>
          </p:cNvPr>
          <p:cNvSpPr txBox="1"/>
          <p:nvPr/>
        </p:nvSpPr>
        <p:spPr>
          <a:xfrm>
            <a:off x="406111" y="847295"/>
            <a:ext cx="3015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bg1"/>
                </a:solidFill>
              </a:rPr>
              <a:t>Source: Nigeria Centre for Disease Control (NCDC)</a:t>
            </a:r>
            <a:endParaRPr lang="en-GB" sz="1100" i="1" dirty="0">
              <a:solidFill>
                <a:schemeClr val="bg1"/>
              </a:solidFill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6552E5B-B84A-82D3-1DD3-EC4DA91A8693}"/>
              </a:ext>
            </a:extLst>
          </p:cNvPr>
          <p:cNvGrpSpPr/>
          <p:nvPr/>
        </p:nvGrpSpPr>
        <p:grpSpPr>
          <a:xfrm>
            <a:off x="6340209" y="1541403"/>
            <a:ext cx="5145259" cy="4122739"/>
            <a:chOff x="222402" y="1466501"/>
            <a:chExt cx="5145259" cy="4122738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25A2E241-9EC5-787A-A194-D1059D03FE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402" y="1466501"/>
              <a:ext cx="5145259" cy="4122738"/>
              <a:chOff x="352865" y="1133475"/>
              <a:chExt cx="10290517" cy="8245475"/>
            </a:xfrm>
          </p:grpSpPr>
          <p:sp>
            <p:nvSpPr>
              <p:cNvPr id="217" name="Freeform 4">
                <a:extLst>
                  <a:ext uri="{FF2B5EF4-FFF2-40B4-BE49-F238E27FC236}">
                    <a16:creationId xmlns:a16="http://schemas.microsoft.com/office/drawing/2014/main" id="{4CCDCBBE-FEF4-57EE-8C23-9DFCA0C7717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52865" y="1133475"/>
                <a:ext cx="10290517" cy="8225473"/>
              </a:xfrm>
              <a:custGeom>
                <a:avLst/>
                <a:gdLst>
                  <a:gd name="T0" fmla="*/ 2147483647 w 3085"/>
                  <a:gd name="T1" fmla="*/ 544943556 h 2466"/>
                  <a:gd name="T2" fmla="*/ 2147483647 w 3085"/>
                  <a:gd name="T3" fmla="*/ 340588531 h 2466"/>
                  <a:gd name="T4" fmla="*/ 2147483647 w 3085"/>
                  <a:gd name="T5" fmla="*/ 510882797 h 2466"/>
                  <a:gd name="T6" fmla="*/ 2147483647 w 3085"/>
                  <a:gd name="T7" fmla="*/ 1668886662 h 2466"/>
                  <a:gd name="T8" fmla="*/ 2147483647 w 3085"/>
                  <a:gd name="T9" fmla="*/ 2147483647 h 2466"/>
                  <a:gd name="T10" fmla="*/ 2147483647 w 3085"/>
                  <a:gd name="T11" fmla="*/ 2147483647 h 2466"/>
                  <a:gd name="T12" fmla="*/ 2147483647 w 3085"/>
                  <a:gd name="T13" fmla="*/ 2147483647 h 2466"/>
                  <a:gd name="T14" fmla="*/ 2147483647 w 3085"/>
                  <a:gd name="T15" fmla="*/ 2147483647 h 2466"/>
                  <a:gd name="T16" fmla="*/ 2147483647 w 3085"/>
                  <a:gd name="T17" fmla="*/ 2147483647 h 2466"/>
                  <a:gd name="T18" fmla="*/ 2147483647 w 3085"/>
                  <a:gd name="T19" fmla="*/ 2147483647 h 2466"/>
                  <a:gd name="T20" fmla="*/ 2147483647 w 3085"/>
                  <a:gd name="T21" fmla="*/ 2147483647 h 2466"/>
                  <a:gd name="T22" fmla="*/ 2147483647 w 3085"/>
                  <a:gd name="T23" fmla="*/ 2147483647 h 2466"/>
                  <a:gd name="T24" fmla="*/ 2147483647 w 3085"/>
                  <a:gd name="T25" fmla="*/ 2147483647 h 2466"/>
                  <a:gd name="T26" fmla="*/ 2147483647 w 3085"/>
                  <a:gd name="T27" fmla="*/ 2147483647 h 2466"/>
                  <a:gd name="T28" fmla="*/ 2147483647 w 3085"/>
                  <a:gd name="T29" fmla="*/ 2147483647 h 2466"/>
                  <a:gd name="T30" fmla="*/ 2147483647 w 3085"/>
                  <a:gd name="T31" fmla="*/ 2147483647 h 2466"/>
                  <a:gd name="T32" fmla="*/ 2147483647 w 3085"/>
                  <a:gd name="T33" fmla="*/ 2147483647 h 2466"/>
                  <a:gd name="T34" fmla="*/ 2147483647 w 3085"/>
                  <a:gd name="T35" fmla="*/ 2147483647 h 2466"/>
                  <a:gd name="T36" fmla="*/ 2147483647 w 3085"/>
                  <a:gd name="T37" fmla="*/ 2147483647 h 2466"/>
                  <a:gd name="T38" fmla="*/ 2147483647 w 3085"/>
                  <a:gd name="T39" fmla="*/ 2147483647 h 2466"/>
                  <a:gd name="T40" fmla="*/ 2147483647 w 3085"/>
                  <a:gd name="T41" fmla="*/ 2147483647 h 2466"/>
                  <a:gd name="T42" fmla="*/ 2147483647 w 3085"/>
                  <a:gd name="T43" fmla="*/ 2147483647 h 2466"/>
                  <a:gd name="T44" fmla="*/ 2147483647 w 3085"/>
                  <a:gd name="T45" fmla="*/ 2147483647 h 2466"/>
                  <a:gd name="T46" fmla="*/ 2147483647 w 3085"/>
                  <a:gd name="T47" fmla="*/ 2147483647 h 2466"/>
                  <a:gd name="T48" fmla="*/ 2147483647 w 3085"/>
                  <a:gd name="T49" fmla="*/ 2147483647 h 2466"/>
                  <a:gd name="T50" fmla="*/ 2147483647 w 3085"/>
                  <a:gd name="T51" fmla="*/ 2147483647 h 2466"/>
                  <a:gd name="T52" fmla="*/ 2147483647 w 3085"/>
                  <a:gd name="T53" fmla="*/ 2147483647 h 2466"/>
                  <a:gd name="T54" fmla="*/ 2147483647 w 3085"/>
                  <a:gd name="T55" fmla="*/ 2147483647 h 2466"/>
                  <a:gd name="T56" fmla="*/ 2147483647 w 3085"/>
                  <a:gd name="T57" fmla="*/ 2147483647 h 2466"/>
                  <a:gd name="T58" fmla="*/ 2147483647 w 3085"/>
                  <a:gd name="T59" fmla="*/ 2147483647 h 2466"/>
                  <a:gd name="T60" fmla="*/ 2147483647 w 3085"/>
                  <a:gd name="T61" fmla="*/ 2147483647 h 2466"/>
                  <a:gd name="T62" fmla="*/ 2147483647 w 3085"/>
                  <a:gd name="T63" fmla="*/ 2147483647 h 2466"/>
                  <a:gd name="T64" fmla="*/ 2147483647 w 3085"/>
                  <a:gd name="T65" fmla="*/ 2147483647 h 2466"/>
                  <a:gd name="T66" fmla="*/ 2147483647 w 3085"/>
                  <a:gd name="T67" fmla="*/ 2147483647 h 2466"/>
                  <a:gd name="T68" fmla="*/ 2147483647 w 3085"/>
                  <a:gd name="T69" fmla="*/ 2147483647 h 2466"/>
                  <a:gd name="T70" fmla="*/ 2147483647 w 3085"/>
                  <a:gd name="T71" fmla="*/ 2147483647 h 2466"/>
                  <a:gd name="T72" fmla="*/ 2147483647 w 3085"/>
                  <a:gd name="T73" fmla="*/ 2147483647 h 2466"/>
                  <a:gd name="T74" fmla="*/ 2147483647 w 3085"/>
                  <a:gd name="T75" fmla="*/ 2147483647 h 2466"/>
                  <a:gd name="T76" fmla="*/ 119923597 w 3085"/>
                  <a:gd name="T77" fmla="*/ 2147483647 h 2466"/>
                  <a:gd name="T78" fmla="*/ 199872662 w 3085"/>
                  <a:gd name="T79" fmla="*/ 2147483647 h 2466"/>
                  <a:gd name="T80" fmla="*/ 39974532 w 3085"/>
                  <a:gd name="T81" fmla="*/ 2147483647 h 2466"/>
                  <a:gd name="T82" fmla="*/ 119923597 w 3085"/>
                  <a:gd name="T83" fmla="*/ 2147483647 h 2466"/>
                  <a:gd name="T84" fmla="*/ 199872662 w 3085"/>
                  <a:gd name="T85" fmla="*/ 2147483647 h 2466"/>
                  <a:gd name="T86" fmla="*/ 799490647 w 3085"/>
                  <a:gd name="T87" fmla="*/ 2147483647 h 2466"/>
                  <a:gd name="T88" fmla="*/ 1479057697 w 3085"/>
                  <a:gd name="T89" fmla="*/ 2147483647 h 2466"/>
                  <a:gd name="T90" fmla="*/ 1838828488 w 3085"/>
                  <a:gd name="T91" fmla="*/ 2147483647 h 2466"/>
                  <a:gd name="T92" fmla="*/ 1798853956 w 3085"/>
                  <a:gd name="T93" fmla="*/ 2147483647 h 2466"/>
                  <a:gd name="T94" fmla="*/ 1678930359 w 3085"/>
                  <a:gd name="T95" fmla="*/ 2147483647 h 2466"/>
                  <a:gd name="T96" fmla="*/ 2147483647 w 3085"/>
                  <a:gd name="T97" fmla="*/ 613060309 h 2466"/>
                  <a:gd name="T98" fmla="*/ 2147483647 w 3085"/>
                  <a:gd name="T99" fmla="*/ 204352642 h 2466"/>
                  <a:gd name="T100" fmla="*/ 2147483647 w 3085"/>
                  <a:gd name="T101" fmla="*/ 442766043 h 2466"/>
                  <a:gd name="T102" fmla="*/ 2147483647 w 3085"/>
                  <a:gd name="T103" fmla="*/ 1123943106 h 2466"/>
                  <a:gd name="T104" fmla="*/ 2147483647 w 3085"/>
                  <a:gd name="T105" fmla="*/ 817412951 h 2466"/>
                  <a:gd name="T106" fmla="*/ 2147483647 w 3085"/>
                  <a:gd name="T107" fmla="*/ 1328298130 h 2466"/>
                  <a:gd name="T108" fmla="*/ 2147483647 w 3085"/>
                  <a:gd name="T109" fmla="*/ 1532650773 h 2466"/>
                  <a:gd name="T110" fmla="*/ 2147483647 w 3085"/>
                  <a:gd name="T111" fmla="*/ 987709599 h 2466"/>
                  <a:gd name="T112" fmla="*/ 2147483647 w 3085"/>
                  <a:gd name="T113" fmla="*/ 749296198 h 2466"/>
                  <a:gd name="T114" fmla="*/ 2147483647 w 3085"/>
                  <a:gd name="T115" fmla="*/ 1089884729 h 2466"/>
                  <a:gd name="T116" fmla="*/ 2147483647 w 3085"/>
                  <a:gd name="T117" fmla="*/ 1158003865 h 2466"/>
                  <a:gd name="T118" fmla="*/ 2147483647 w 3085"/>
                  <a:gd name="T119" fmla="*/ 1123943106 h 2466"/>
                  <a:gd name="T120" fmla="*/ 2147483647 w 3085"/>
                  <a:gd name="T121" fmla="*/ 851473710 h 2466"/>
                  <a:gd name="T122" fmla="*/ 2147483647 w 3085"/>
                  <a:gd name="T123" fmla="*/ 681179445 h 2466"/>
                  <a:gd name="T124" fmla="*/ 2147483647 w 3085"/>
                  <a:gd name="T125" fmla="*/ 544943556 h 246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085" h="2466">
                    <a:moveTo>
                      <a:pt x="792" y="2412"/>
                    </a:moveTo>
                    <a:lnTo>
                      <a:pt x="786" y="2412"/>
                    </a:lnTo>
                    <a:lnTo>
                      <a:pt x="792" y="2412"/>
                    </a:lnTo>
                    <a:close/>
                    <a:moveTo>
                      <a:pt x="2665" y="90"/>
                    </a:moveTo>
                    <a:lnTo>
                      <a:pt x="2665" y="90"/>
                    </a:lnTo>
                    <a:lnTo>
                      <a:pt x="2665" y="84"/>
                    </a:lnTo>
                    <a:lnTo>
                      <a:pt x="2671" y="90"/>
                    </a:lnTo>
                    <a:lnTo>
                      <a:pt x="2671" y="84"/>
                    </a:lnTo>
                    <a:lnTo>
                      <a:pt x="2677" y="84"/>
                    </a:lnTo>
                    <a:lnTo>
                      <a:pt x="2677" y="90"/>
                    </a:lnTo>
                    <a:lnTo>
                      <a:pt x="2671" y="90"/>
                    </a:lnTo>
                    <a:lnTo>
                      <a:pt x="2677" y="90"/>
                    </a:lnTo>
                    <a:lnTo>
                      <a:pt x="2677" y="96"/>
                    </a:lnTo>
                    <a:lnTo>
                      <a:pt x="2683" y="90"/>
                    </a:lnTo>
                    <a:lnTo>
                      <a:pt x="2689" y="90"/>
                    </a:lnTo>
                    <a:lnTo>
                      <a:pt x="2695" y="84"/>
                    </a:lnTo>
                    <a:lnTo>
                      <a:pt x="2695" y="90"/>
                    </a:lnTo>
                    <a:lnTo>
                      <a:pt x="2689" y="96"/>
                    </a:lnTo>
                    <a:lnTo>
                      <a:pt x="2695" y="96"/>
                    </a:lnTo>
                    <a:lnTo>
                      <a:pt x="2695" y="90"/>
                    </a:lnTo>
                    <a:lnTo>
                      <a:pt x="2701" y="90"/>
                    </a:lnTo>
                    <a:lnTo>
                      <a:pt x="2707" y="96"/>
                    </a:lnTo>
                    <a:lnTo>
                      <a:pt x="2707" y="90"/>
                    </a:lnTo>
                    <a:lnTo>
                      <a:pt x="2713" y="84"/>
                    </a:lnTo>
                    <a:lnTo>
                      <a:pt x="2719" y="84"/>
                    </a:lnTo>
                    <a:lnTo>
                      <a:pt x="2719" y="78"/>
                    </a:lnTo>
                    <a:lnTo>
                      <a:pt x="2713" y="78"/>
                    </a:lnTo>
                    <a:lnTo>
                      <a:pt x="2719" y="78"/>
                    </a:lnTo>
                    <a:lnTo>
                      <a:pt x="2725" y="72"/>
                    </a:lnTo>
                    <a:lnTo>
                      <a:pt x="2719" y="72"/>
                    </a:lnTo>
                    <a:lnTo>
                      <a:pt x="2719" y="66"/>
                    </a:lnTo>
                    <a:lnTo>
                      <a:pt x="2725" y="66"/>
                    </a:lnTo>
                    <a:lnTo>
                      <a:pt x="2725" y="60"/>
                    </a:lnTo>
                    <a:lnTo>
                      <a:pt x="2731" y="54"/>
                    </a:lnTo>
                    <a:lnTo>
                      <a:pt x="2731" y="60"/>
                    </a:lnTo>
                    <a:lnTo>
                      <a:pt x="2731" y="54"/>
                    </a:lnTo>
                    <a:lnTo>
                      <a:pt x="2737" y="54"/>
                    </a:lnTo>
                    <a:lnTo>
                      <a:pt x="2737" y="48"/>
                    </a:lnTo>
                    <a:lnTo>
                      <a:pt x="2743" y="48"/>
                    </a:lnTo>
                    <a:lnTo>
                      <a:pt x="2743" y="42"/>
                    </a:lnTo>
                    <a:lnTo>
                      <a:pt x="2749" y="42"/>
                    </a:lnTo>
                    <a:lnTo>
                      <a:pt x="2755" y="42"/>
                    </a:lnTo>
                    <a:lnTo>
                      <a:pt x="2761" y="42"/>
                    </a:lnTo>
                    <a:lnTo>
                      <a:pt x="2767" y="42"/>
                    </a:lnTo>
                    <a:lnTo>
                      <a:pt x="2773" y="42"/>
                    </a:lnTo>
                    <a:lnTo>
                      <a:pt x="2779" y="42"/>
                    </a:lnTo>
                    <a:lnTo>
                      <a:pt x="2797" y="42"/>
                    </a:lnTo>
                    <a:lnTo>
                      <a:pt x="2803" y="42"/>
                    </a:lnTo>
                    <a:lnTo>
                      <a:pt x="2809" y="42"/>
                    </a:lnTo>
                    <a:lnTo>
                      <a:pt x="2815" y="42"/>
                    </a:lnTo>
                    <a:lnTo>
                      <a:pt x="2821" y="42"/>
                    </a:lnTo>
                    <a:lnTo>
                      <a:pt x="2821" y="48"/>
                    </a:lnTo>
                    <a:lnTo>
                      <a:pt x="2827" y="54"/>
                    </a:lnTo>
                    <a:lnTo>
                      <a:pt x="2827" y="60"/>
                    </a:lnTo>
                    <a:lnTo>
                      <a:pt x="2833" y="60"/>
                    </a:lnTo>
                    <a:lnTo>
                      <a:pt x="2833" y="66"/>
                    </a:lnTo>
                    <a:lnTo>
                      <a:pt x="2839" y="72"/>
                    </a:lnTo>
                    <a:lnTo>
                      <a:pt x="2851" y="84"/>
                    </a:lnTo>
                    <a:lnTo>
                      <a:pt x="2851" y="90"/>
                    </a:lnTo>
                    <a:lnTo>
                      <a:pt x="2857" y="96"/>
                    </a:lnTo>
                    <a:lnTo>
                      <a:pt x="2857" y="102"/>
                    </a:lnTo>
                    <a:lnTo>
                      <a:pt x="2863" y="102"/>
                    </a:lnTo>
                    <a:lnTo>
                      <a:pt x="2863" y="108"/>
                    </a:lnTo>
                    <a:lnTo>
                      <a:pt x="2869" y="120"/>
                    </a:lnTo>
                    <a:lnTo>
                      <a:pt x="2875" y="120"/>
                    </a:lnTo>
                    <a:lnTo>
                      <a:pt x="2875" y="126"/>
                    </a:lnTo>
                    <a:lnTo>
                      <a:pt x="2881" y="132"/>
                    </a:lnTo>
                    <a:lnTo>
                      <a:pt x="2881" y="138"/>
                    </a:lnTo>
                    <a:lnTo>
                      <a:pt x="2893" y="150"/>
                    </a:lnTo>
                    <a:lnTo>
                      <a:pt x="2893" y="156"/>
                    </a:lnTo>
                    <a:lnTo>
                      <a:pt x="2905" y="162"/>
                    </a:lnTo>
                    <a:lnTo>
                      <a:pt x="2905" y="168"/>
                    </a:lnTo>
                    <a:lnTo>
                      <a:pt x="2911" y="180"/>
                    </a:lnTo>
                    <a:lnTo>
                      <a:pt x="2917" y="180"/>
                    </a:lnTo>
                    <a:lnTo>
                      <a:pt x="2917" y="186"/>
                    </a:lnTo>
                    <a:lnTo>
                      <a:pt x="2923" y="186"/>
                    </a:lnTo>
                    <a:lnTo>
                      <a:pt x="2923" y="192"/>
                    </a:lnTo>
                    <a:lnTo>
                      <a:pt x="2923" y="198"/>
                    </a:lnTo>
                    <a:lnTo>
                      <a:pt x="2929" y="198"/>
                    </a:lnTo>
                    <a:lnTo>
                      <a:pt x="2929" y="204"/>
                    </a:lnTo>
                    <a:lnTo>
                      <a:pt x="2935" y="204"/>
                    </a:lnTo>
                    <a:lnTo>
                      <a:pt x="2935" y="216"/>
                    </a:lnTo>
                    <a:lnTo>
                      <a:pt x="2935" y="222"/>
                    </a:lnTo>
                    <a:lnTo>
                      <a:pt x="2935" y="228"/>
                    </a:lnTo>
                    <a:lnTo>
                      <a:pt x="2941" y="228"/>
                    </a:lnTo>
                    <a:lnTo>
                      <a:pt x="2941" y="234"/>
                    </a:lnTo>
                    <a:lnTo>
                      <a:pt x="2941" y="240"/>
                    </a:lnTo>
                    <a:lnTo>
                      <a:pt x="2941" y="252"/>
                    </a:lnTo>
                    <a:lnTo>
                      <a:pt x="2941" y="258"/>
                    </a:lnTo>
                    <a:lnTo>
                      <a:pt x="2947" y="258"/>
                    </a:lnTo>
                    <a:lnTo>
                      <a:pt x="2947" y="264"/>
                    </a:lnTo>
                    <a:lnTo>
                      <a:pt x="2947" y="270"/>
                    </a:lnTo>
                    <a:lnTo>
                      <a:pt x="2947" y="276"/>
                    </a:lnTo>
                    <a:lnTo>
                      <a:pt x="2947" y="288"/>
                    </a:lnTo>
                    <a:lnTo>
                      <a:pt x="2947" y="294"/>
                    </a:lnTo>
                    <a:lnTo>
                      <a:pt x="2953" y="300"/>
                    </a:lnTo>
                    <a:lnTo>
                      <a:pt x="2953" y="306"/>
                    </a:lnTo>
                    <a:lnTo>
                      <a:pt x="2959" y="330"/>
                    </a:lnTo>
                    <a:lnTo>
                      <a:pt x="2959" y="336"/>
                    </a:lnTo>
                    <a:lnTo>
                      <a:pt x="2959" y="342"/>
                    </a:lnTo>
                    <a:lnTo>
                      <a:pt x="2959" y="348"/>
                    </a:lnTo>
                    <a:lnTo>
                      <a:pt x="2965" y="348"/>
                    </a:lnTo>
                    <a:lnTo>
                      <a:pt x="2965" y="354"/>
                    </a:lnTo>
                    <a:lnTo>
                      <a:pt x="2959" y="354"/>
                    </a:lnTo>
                    <a:lnTo>
                      <a:pt x="2959" y="360"/>
                    </a:lnTo>
                    <a:lnTo>
                      <a:pt x="2959" y="366"/>
                    </a:lnTo>
                    <a:lnTo>
                      <a:pt x="2959" y="372"/>
                    </a:lnTo>
                    <a:lnTo>
                      <a:pt x="2959" y="366"/>
                    </a:lnTo>
                    <a:lnTo>
                      <a:pt x="2965" y="366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65" y="372"/>
                    </a:lnTo>
                    <a:lnTo>
                      <a:pt x="2959" y="372"/>
                    </a:lnTo>
                    <a:lnTo>
                      <a:pt x="2959" y="378"/>
                    </a:lnTo>
                    <a:lnTo>
                      <a:pt x="2965" y="384"/>
                    </a:lnTo>
                    <a:lnTo>
                      <a:pt x="2965" y="390"/>
                    </a:lnTo>
                    <a:lnTo>
                      <a:pt x="2971" y="390"/>
                    </a:lnTo>
                    <a:lnTo>
                      <a:pt x="2977" y="390"/>
                    </a:lnTo>
                    <a:lnTo>
                      <a:pt x="2983" y="390"/>
                    </a:lnTo>
                    <a:lnTo>
                      <a:pt x="2989" y="396"/>
                    </a:lnTo>
                    <a:lnTo>
                      <a:pt x="2989" y="390"/>
                    </a:lnTo>
                    <a:lnTo>
                      <a:pt x="2995" y="390"/>
                    </a:lnTo>
                    <a:lnTo>
                      <a:pt x="3001" y="390"/>
                    </a:lnTo>
                    <a:lnTo>
                      <a:pt x="3007" y="390"/>
                    </a:lnTo>
                    <a:lnTo>
                      <a:pt x="3013" y="390"/>
                    </a:lnTo>
                    <a:lnTo>
                      <a:pt x="3019" y="390"/>
                    </a:lnTo>
                    <a:lnTo>
                      <a:pt x="3025" y="390"/>
                    </a:lnTo>
                    <a:lnTo>
                      <a:pt x="3025" y="396"/>
                    </a:lnTo>
                    <a:lnTo>
                      <a:pt x="3031" y="396"/>
                    </a:lnTo>
                    <a:lnTo>
                      <a:pt x="3031" y="390"/>
                    </a:lnTo>
                    <a:lnTo>
                      <a:pt x="3031" y="396"/>
                    </a:lnTo>
                    <a:lnTo>
                      <a:pt x="3037" y="396"/>
                    </a:lnTo>
                    <a:lnTo>
                      <a:pt x="3043" y="396"/>
                    </a:lnTo>
                    <a:lnTo>
                      <a:pt x="3043" y="402"/>
                    </a:lnTo>
                    <a:lnTo>
                      <a:pt x="3049" y="402"/>
                    </a:lnTo>
                    <a:lnTo>
                      <a:pt x="3043" y="402"/>
                    </a:lnTo>
                    <a:lnTo>
                      <a:pt x="3043" y="408"/>
                    </a:lnTo>
                    <a:lnTo>
                      <a:pt x="3049" y="408"/>
                    </a:lnTo>
                    <a:lnTo>
                      <a:pt x="3055" y="414"/>
                    </a:lnTo>
                    <a:lnTo>
                      <a:pt x="3055" y="420"/>
                    </a:lnTo>
                    <a:lnTo>
                      <a:pt x="3055" y="426"/>
                    </a:lnTo>
                    <a:lnTo>
                      <a:pt x="3061" y="426"/>
                    </a:lnTo>
                    <a:lnTo>
                      <a:pt x="3067" y="426"/>
                    </a:lnTo>
                    <a:lnTo>
                      <a:pt x="3067" y="432"/>
                    </a:lnTo>
                    <a:lnTo>
                      <a:pt x="3067" y="438"/>
                    </a:lnTo>
                    <a:lnTo>
                      <a:pt x="3073" y="438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79" y="438"/>
                    </a:lnTo>
                    <a:lnTo>
                      <a:pt x="3079" y="432"/>
                    </a:lnTo>
                    <a:lnTo>
                      <a:pt x="3085" y="438"/>
                    </a:lnTo>
                    <a:lnTo>
                      <a:pt x="3085" y="444"/>
                    </a:lnTo>
                    <a:lnTo>
                      <a:pt x="3079" y="450"/>
                    </a:lnTo>
                    <a:lnTo>
                      <a:pt x="3079" y="456"/>
                    </a:lnTo>
                    <a:lnTo>
                      <a:pt x="3079" y="462"/>
                    </a:lnTo>
                    <a:lnTo>
                      <a:pt x="3079" y="468"/>
                    </a:lnTo>
                    <a:lnTo>
                      <a:pt x="3073" y="468"/>
                    </a:lnTo>
                    <a:lnTo>
                      <a:pt x="3073" y="474"/>
                    </a:lnTo>
                    <a:lnTo>
                      <a:pt x="3073" y="480"/>
                    </a:lnTo>
                    <a:lnTo>
                      <a:pt x="3073" y="486"/>
                    </a:lnTo>
                    <a:lnTo>
                      <a:pt x="3079" y="492"/>
                    </a:lnTo>
                    <a:lnTo>
                      <a:pt x="3079" y="498"/>
                    </a:lnTo>
                    <a:lnTo>
                      <a:pt x="3079" y="504"/>
                    </a:lnTo>
                    <a:lnTo>
                      <a:pt x="3079" y="510"/>
                    </a:lnTo>
                    <a:lnTo>
                      <a:pt x="3073" y="510"/>
                    </a:lnTo>
                    <a:lnTo>
                      <a:pt x="3073" y="516"/>
                    </a:lnTo>
                    <a:lnTo>
                      <a:pt x="3067" y="516"/>
                    </a:lnTo>
                    <a:lnTo>
                      <a:pt x="3067" y="522"/>
                    </a:lnTo>
                    <a:lnTo>
                      <a:pt x="3073" y="522"/>
                    </a:lnTo>
                    <a:lnTo>
                      <a:pt x="3067" y="522"/>
                    </a:lnTo>
                    <a:lnTo>
                      <a:pt x="3067" y="528"/>
                    </a:lnTo>
                    <a:lnTo>
                      <a:pt x="3067" y="534"/>
                    </a:lnTo>
                    <a:lnTo>
                      <a:pt x="3067" y="540"/>
                    </a:lnTo>
                    <a:lnTo>
                      <a:pt x="3067" y="546"/>
                    </a:lnTo>
                    <a:lnTo>
                      <a:pt x="3061" y="546"/>
                    </a:lnTo>
                    <a:lnTo>
                      <a:pt x="3061" y="552"/>
                    </a:lnTo>
                    <a:lnTo>
                      <a:pt x="3055" y="552"/>
                    </a:lnTo>
                    <a:lnTo>
                      <a:pt x="3055" y="558"/>
                    </a:lnTo>
                    <a:lnTo>
                      <a:pt x="3061" y="564"/>
                    </a:lnTo>
                    <a:lnTo>
                      <a:pt x="3067" y="564"/>
                    </a:lnTo>
                    <a:lnTo>
                      <a:pt x="3067" y="570"/>
                    </a:lnTo>
                    <a:lnTo>
                      <a:pt x="3073" y="570"/>
                    </a:lnTo>
                    <a:lnTo>
                      <a:pt x="3073" y="576"/>
                    </a:lnTo>
                    <a:lnTo>
                      <a:pt x="3079" y="576"/>
                    </a:lnTo>
                    <a:lnTo>
                      <a:pt x="3079" y="582"/>
                    </a:lnTo>
                    <a:lnTo>
                      <a:pt x="3079" y="588"/>
                    </a:lnTo>
                    <a:lnTo>
                      <a:pt x="3079" y="594"/>
                    </a:lnTo>
                    <a:lnTo>
                      <a:pt x="3079" y="600"/>
                    </a:lnTo>
                    <a:lnTo>
                      <a:pt x="3079" y="606"/>
                    </a:lnTo>
                    <a:lnTo>
                      <a:pt x="3073" y="606"/>
                    </a:lnTo>
                    <a:lnTo>
                      <a:pt x="3067" y="612"/>
                    </a:lnTo>
                    <a:lnTo>
                      <a:pt x="3061" y="612"/>
                    </a:lnTo>
                    <a:lnTo>
                      <a:pt x="3049" y="618"/>
                    </a:lnTo>
                    <a:lnTo>
                      <a:pt x="3043" y="618"/>
                    </a:lnTo>
                    <a:lnTo>
                      <a:pt x="3037" y="618"/>
                    </a:lnTo>
                    <a:lnTo>
                      <a:pt x="3031" y="618"/>
                    </a:lnTo>
                    <a:lnTo>
                      <a:pt x="3031" y="624"/>
                    </a:lnTo>
                    <a:lnTo>
                      <a:pt x="3025" y="624"/>
                    </a:lnTo>
                    <a:lnTo>
                      <a:pt x="3025" y="630"/>
                    </a:lnTo>
                    <a:lnTo>
                      <a:pt x="3019" y="636"/>
                    </a:lnTo>
                    <a:lnTo>
                      <a:pt x="3013" y="636"/>
                    </a:lnTo>
                    <a:lnTo>
                      <a:pt x="3007" y="642"/>
                    </a:lnTo>
                    <a:lnTo>
                      <a:pt x="3001" y="642"/>
                    </a:lnTo>
                    <a:lnTo>
                      <a:pt x="2995" y="642"/>
                    </a:lnTo>
                    <a:lnTo>
                      <a:pt x="2995" y="648"/>
                    </a:lnTo>
                    <a:lnTo>
                      <a:pt x="2989" y="648"/>
                    </a:lnTo>
                    <a:lnTo>
                      <a:pt x="2983" y="654"/>
                    </a:lnTo>
                    <a:lnTo>
                      <a:pt x="2977" y="654"/>
                    </a:lnTo>
                    <a:lnTo>
                      <a:pt x="2971" y="660"/>
                    </a:lnTo>
                    <a:lnTo>
                      <a:pt x="2971" y="666"/>
                    </a:lnTo>
                    <a:lnTo>
                      <a:pt x="2965" y="666"/>
                    </a:lnTo>
                    <a:lnTo>
                      <a:pt x="2965" y="672"/>
                    </a:lnTo>
                    <a:lnTo>
                      <a:pt x="2959" y="672"/>
                    </a:lnTo>
                    <a:lnTo>
                      <a:pt x="2953" y="672"/>
                    </a:lnTo>
                    <a:lnTo>
                      <a:pt x="2947" y="672"/>
                    </a:lnTo>
                    <a:lnTo>
                      <a:pt x="2947" y="678"/>
                    </a:lnTo>
                    <a:lnTo>
                      <a:pt x="2941" y="678"/>
                    </a:lnTo>
                    <a:lnTo>
                      <a:pt x="2935" y="678"/>
                    </a:lnTo>
                    <a:lnTo>
                      <a:pt x="2935" y="672"/>
                    </a:lnTo>
                    <a:lnTo>
                      <a:pt x="2929" y="672"/>
                    </a:lnTo>
                    <a:lnTo>
                      <a:pt x="2929" y="666"/>
                    </a:lnTo>
                    <a:lnTo>
                      <a:pt x="2923" y="666"/>
                    </a:lnTo>
                    <a:lnTo>
                      <a:pt x="2917" y="666"/>
                    </a:lnTo>
                    <a:lnTo>
                      <a:pt x="2911" y="660"/>
                    </a:lnTo>
                    <a:lnTo>
                      <a:pt x="2905" y="660"/>
                    </a:lnTo>
                    <a:lnTo>
                      <a:pt x="2905" y="666"/>
                    </a:lnTo>
                    <a:lnTo>
                      <a:pt x="2905" y="672"/>
                    </a:lnTo>
                    <a:lnTo>
                      <a:pt x="2899" y="678"/>
                    </a:lnTo>
                    <a:lnTo>
                      <a:pt x="2893" y="684"/>
                    </a:lnTo>
                    <a:lnTo>
                      <a:pt x="2893" y="690"/>
                    </a:lnTo>
                    <a:lnTo>
                      <a:pt x="2893" y="696"/>
                    </a:lnTo>
                    <a:lnTo>
                      <a:pt x="2887" y="702"/>
                    </a:lnTo>
                    <a:lnTo>
                      <a:pt x="2881" y="702"/>
                    </a:lnTo>
                    <a:lnTo>
                      <a:pt x="2881" y="708"/>
                    </a:lnTo>
                    <a:lnTo>
                      <a:pt x="2875" y="714"/>
                    </a:lnTo>
                    <a:lnTo>
                      <a:pt x="2875" y="720"/>
                    </a:lnTo>
                    <a:lnTo>
                      <a:pt x="2869" y="720"/>
                    </a:lnTo>
                    <a:lnTo>
                      <a:pt x="2863" y="726"/>
                    </a:lnTo>
                    <a:lnTo>
                      <a:pt x="2863" y="732"/>
                    </a:lnTo>
                    <a:lnTo>
                      <a:pt x="2863" y="738"/>
                    </a:lnTo>
                    <a:lnTo>
                      <a:pt x="2857" y="738"/>
                    </a:lnTo>
                    <a:lnTo>
                      <a:pt x="2851" y="738"/>
                    </a:lnTo>
                    <a:lnTo>
                      <a:pt x="2845" y="744"/>
                    </a:lnTo>
                    <a:lnTo>
                      <a:pt x="2839" y="744"/>
                    </a:lnTo>
                    <a:lnTo>
                      <a:pt x="2833" y="750"/>
                    </a:lnTo>
                    <a:lnTo>
                      <a:pt x="2833" y="756"/>
                    </a:lnTo>
                    <a:lnTo>
                      <a:pt x="2833" y="762"/>
                    </a:lnTo>
                    <a:lnTo>
                      <a:pt x="2833" y="768"/>
                    </a:lnTo>
                    <a:lnTo>
                      <a:pt x="2833" y="774"/>
                    </a:lnTo>
                    <a:lnTo>
                      <a:pt x="2827" y="774"/>
                    </a:lnTo>
                    <a:lnTo>
                      <a:pt x="2827" y="780"/>
                    </a:lnTo>
                    <a:lnTo>
                      <a:pt x="2827" y="786"/>
                    </a:lnTo>
                    <a:lnTo>
                      <a:pt x="2821" y="786"/>
                    </a:lnTo>
                    <a:lnTo>
                      <a:pt x="2821" y="792"/>
                    </a:lnTo>
                    <a:lnTo>
                      <a:pt x="2815" y="792"/>
                    </a:lnTo>
                    <a:lnTo>
                      <a:pt x="2815" y="798"/>
                    </a:lnTo>
                    <a:lnTo>
                      <a:pt x="2809" y="804"/>
                    </a:lnTo>
                    <a:lnTo>
                      <a:pt x="2809" y="810"/>
                    </a:lnTo>
                    <a:lnTo>
                      <a:pt x="2809" y="816"/>
                    </a:lnTo>
                    <a:lnTo>
                      <a:pt x="2803" y="822"/>
                    </a:lnTo>
                    <a:lnTo>
                      <a:pt x="2797" y="828"/>
                    </a:lnTo>
                    <a:lnTo>
                      <a:pt x="2791" y="834"/>
                    </a:lnTo>
                    <a:lnTo>
                      <a:pt x="2791" y="840"/>
                    </a:lnTo>
                    <a:lnTo>
                      <a:pt x="2791" y="846"/>
                    </a:lnTo>
                    <a:lnTo>
                      <a:pt x="2791" y="852"/>
                    </a:lnTo>
                    <a:lnTo>
                      <a:pt x="2791" y="858"/>
                    </a:lnTo>
                    <a:lnTo>
                      <a:pt x="2797" y="858"/>
                    </a:lnTo>
                    <a:lnTo>
                      <a:pt x="2797" y="864"/>
                    </a:lnTo>
                    <a:lnTo>
                      <a:pt x="2797" y="870"/>
                    </a:lnTo>
                    <a:lnTo>
                      <a:pt x="2797" y="876"/>
                    </a:lnTo>
                    <a:lnTo>
                      <a:pt x="2791" y="876"/>
                    </a:lnTo>
                    <a:lnTo>
                      <a:pt x="2791" y="882"/>
                    </a:lnTo>
                    <a:lnTo>
                      <a:pt x="2791" y="888"/>
                    </a:lnTo>
                    <a:lnTo>
                      <a:pt x="2791" y="894"/>
                    </a:lnTo>
                    <a:lnTo>
                      <a:pt x="2791" y="900"/>
                    </a:lnTo>
                    <a:lnTo>
                      <a:pt x="2785" y="900"/>
                    </a:lnTo>
                    <a:lnTo>
                      <a:pt x="2785" y="906"/>
                    </a:lnTo>
                    <a:lnTo>
                      <a:pt x="2785" y="912"/>
                    </a:lnTo>
                    <a:lnTo>
                      <a:pt x="2785" y="918"/>
                    </a:lnTo>
                    <a:lnTo>
                      <a:pt x="2785" y="924"/>
                    </a:lnTo>
                    <a:lnTo>
                      <a:pt x="2779" y="930"/>
                    </a:lnTo>
                    <a:lnTo>
                      <a:pt x="2779" y="936"/>
                    </a:lnTo>
                    <a:lnTo>
                      <a:pt x="2773" y="936"/>
                    </a:lnTo>
                    <a:lnTo>
                      <a:pt x="2773" y="942"/>
                    </a:lnTo>
                    <a:lnTo>
                      <a:pt x="2773" y="948"/>
                    </a:lnTo>
                    <a:lnTo>
                      <a:pt x="2767" y="954"/>
                    </a:lnTo>
                    <a:lnTo>
                      <a:pt x="2761" y="960"/>
                    </a:lnTo>
                    <a:lnTo>
                      <a:pt x="2761" y="966"/>
                    </a:lnTo>
                    <a:lnTo>
                      <a:pt x="2755" y="966"/>
                    </a:lnTo>
                    <a:lnTo>
                      <a:pt x="2749" y="966"/>
                    </a:lnTo>
                    <a:lnTo>
                      <a:pt x="2743" y="966"/>
                    </a:lnTo>
                    <a:lnTo>
                      <a:pt x="2737" y="972"/>
                    </a:lnTo>
                    <a:lnTo>
                      <a:pt x="2731" y="978"/>
                    </a:lnTo>
                    <a:lnTo>
                      <a:pt x="2725" y="984"/>
                    </a:lnTo>
                    <a:lnTo>
                      <a:pt x="2719" y="990"/>
                    </a:lnTo>
                    <a:lnTo>
                      <a:pt x="2719" y="996"/>
                    </a:lnTo>
                    <a:lnTo>
                      <a:pt x="2719" y="1002"/>
                    </a:lnTo>
                    <a:lnTo>
                      <a:pt x="2725" y="1002"/>
                    </a:lnTo>
                    <a:lnTo>
                      <a:pt x="2725" y="1008"/>
                    </a:lnTo>
                    <a:lnTo>
                      <a:pt x="2725" y="1014"/>
                    </a:lnTo>
                    <a:lnTo>
                      <a:pt x="2719" y="1020"/>
                    </a:lnTo>
                    <a:lnTo>
                      <a:pt x="2713" y="1026"/>
                    </a:lnTo>
                    <a:lnTo>
                      <a:pt x="2713" y="1032"/>
                    </a:lnTo>
                    <a:lnTo>
                      <a:pt x="2713" y="1038"/>
                    </a:lnTo>
                    <a:lnTo>
                      <a:pt x="2719" y="1038"/>
                    </a:lnTo>
                    <a:lnTo>
                      <a:pt x="2725" y="1038"/>
                    </a:lnTo>
                    <a:lnTo>
                      <a:pt x="2725" y="1044"/>
                    </a:lnTo>
                    <a:lnTo>
                      <a:pt x="2731" y="1044"/>
                    </a:lnTo>
                    <a:lnTo>
                      <a:pt x="2731" y="1050"/>
                    </a:lnTo>
                    <a:lnTo>
                      <a:pt x="2725" y="1056"/>
                    </a:lnTo>
                    <a:lnTo>
                      <a:pt x="2725" y="1062"/>
                    </a:lnTo>
                    <a:lnTo>
                      <a:pt x="2719" y="1068"/>
                    </a:lnTo>
                    <a:lnTo>
                      <a:pt x="2725" y="1074"/>
                    </a:lnTo>
                    <a:lnTo>
                      <a:pt x="2719" y="1074"/>
                    </a:lnTo>
                    <a:lnTo>
                      <a:pt x="2719" y="1080"/>
                    </a:lnTo>
                    <a:lnTo>
                      <a:pt x="2719" y="1086"/>
                    </a:lnTo>
                    <a:lnTo>
                      <a:pt x="2719" y="1092"/>
                    </a:lnTo>
                    <a:lnTo>
                      <a:pt x="2719" y="1098"/>
                    </a:lnTo>
                    <a:lnTo>
                      <a:pt x="2719" y="1104"/>
                    </a:lnTo>
                    <a:lnTo>
                      <a:pt x="2713" y="1110"/>
                    </a:lnTo>
                    <a:lnTo>
                      <a:pt x="2713" y="1116"/>
                    </a:lnTo>
                    <a:lnTo>
                      <a:pt x="2707" y="1116"/>
                    </a:lnTo>
                    <a:lnTo>
                      <a:pt x="2701" y="1116"/>
                    </a:lnTo>
                    <a:lnTo>
                      <a:pt x="2701" y="1122"/>
                    </a:lnTo>
                    <a:lnTo>
                      <a:pt x="2695" y="1122"/>
                    </a:lnTo>
                    <a:lnTo>
                      <a:pt x="2689" y="1122"/>
                    </a:lnTo>
                    <a:lnTo>
                      <a:pt x="2683" y="1122"/>
                    </a:lnTo>
                    <a:lnTo>
                      <a:pt x="2677" y="1122"/>
                    </a:lnTo>
                    <a:lnTo>
                      <a:pt x="2671" y="1122"/>
                    </a:lnTo>
                    <a:lnTo>
                      <a:pt x="2665" y="1122"/>
                    </a:lnTo>
                    <a:lnTo>
                      <a:pt x="2659" y="1128"/>
                    </a:lnTo>
                    <a:lnTo>
                      <a:pt x="2653" y="1134"/>
                    </a:lnTo>
                    <a:lnTo>
                      <a:pt x="2647" y="1134"/>
                    </a:lnTo>
                    <a:lnTo>
                      <a:pt x="2647" y="1140"/>
                    </a:lnTo>
                    <a:lnTo>
                      <a:pt x="2641" y="1140"/>
                    </a:lnTo>
                    <a:lnTo>
                      <a:pt x="2635" y="1140"/>
                    </a:lnTo>
                    <a:lnTo>
                      <a:pt x="2635" y="1146"/>
                    </a:lnTo>
                    <a:lnTo>
                      <a:pt x="2629" y="1146"/>
                    </a:lnTo>
                    <a:lnTo>
                      <a:pt x="2623" y="1152"/>
                    </a:lnTo>
                    <a:lnTo>
                      <a:pt x="2617" y="1158"/>
                    </a:lnTo>
                    <a:lnTo>
                      <a:pt x="2617" y="1164"/>
                    </a:lnTo>
                    <a:lnTo>
                      <a:pt x="2623" y="1164"/>
                    </a:lnTo>
                    <a:lnTo>
                      <a:pt x="2629" y="1164"/>
                    </a:lnTo>
                    <a:lnTo>
                      <a:pt x="2629" y="1170"/>
                    </a:lnTo>
                    <a:lnTo>
                      <a:pt x="2629" y="1176"/>
                    </a:lnTo>
                    <a:lnTo>
                      <a:pt x="2629" y="1182"/>
                    </a:lnTo>
                    <a:lnTo>
                      <a:pt x="2629" y="1188"/>
                    </a:lnTo>
                    <a:lnTo>
                      <a:pt x="2629" y="1194"/>
                    </a:lnTo>
                    <a:lnTo>
                      <a:pt x="2629" y="1200"/>
                    </a:lnTo>
                    <a:lnTo>
                      <a:pt x="2629" y="1206"/>
                    </a:lnTo>
                    <a:lnTo>
                      <a:pt x="2623" y="1206"/>
                    </a:lnTo>
                    <a:lnTo>
                      <a:pt x="2623" y="1212"/>
                    </a:lnTo>
                    <a:lnTo>
                      <a:pt x="2623" y="1218"/>
                    </a:lnTo>
                    <a:lnTo>
                      <a:pt x="2629" y="1218"/>
                    </a:lnTo>
                    <a:lnTo>
                      <a:pt x="2629" y="1224"/>
                    </a:lnTo>
                    <a:lnTo>
                      <a:pt x="2623" y="1230"/>
                    </a:lnTo>
                    <a:lnTo>
                      <a:pt x="2629" y="1230"/>
                    </a:lnTo>
                    <a:lnTo>
                      <a:pt x="2623" y="1236"/>
                    </a:lnTo>
                    <a:lnTo>
                      <a:pt x="2623" y="1242"/>
                    </a:lnTo>
                    <a:lnTo>
                      <a:pt x="2623" y="1248"/>
                    </a:lnTo>
                    <a:lnTo>
                      <a:pt x="2617" y="1254"/>
                    </a:lnTo>
                    <a:lnTo>
                      <a:pt x="2617" y="1260"/>
                    </a:lnTo>
                    <a:lnTo>
                      <a:pt x="2611" y="1266"/>
                    </a:lnTo>
                    <a:lnTo>
                      <a:pt x="2605" y="1272"/>
                    </a:lnTo>
                    <a:lnTo>
                      <a:pt x="2599" y="1278"/>
                    </a:lnTo>
                    <a:lnTo>
                      <a:pt x="2605" y="1284"/>
                    </a:lnTo>
                    <a:lnTo>
                      <a:pt x="2599" y="1290"/>
                    </a:lnTo>
                    <a:lnTo>
                      <a:pt x="2599" y="1296"/>
                    </a:lnTo>
                    <a:lnTo>
                      <a:pt x="2605" y="1296"/>
                    </a:lnTo>
                    <a:lnTo>
                      <a:pt x="2605" y="1302"/>
                    </a:lnTo>
                    <a:lnTo>
                      <a:pt x="2605" y="1308"/>
                    </a:lnTo>
                    <a:lnTo>
                      <a:pt x="2605" y="1314"/>
                    </a:lnTo>
                    <a:lnTo>
                      <a:pt x="2599" y="1314"/>
                    </a:lnTo>
                    <a:lnTo>
                      <a:pt x="2599" y="1320"/>
                    </a:lnTo>
                    <a:lnTo>
                      <a:pt x="2593" y="1320"/>
                    </a:lnTo>
                    <a:lnTo>
                      <a:pt x="2593" y="1314"/>
                    </a:lnTo>
                    <a:lnTo>
                      <a:pt x="2587" y="1320"/>
                    </a:lnTo>
                    <a:lnTo>
                      <a:pt x="2581" y="1320"/>
                    </a:lnTo>
                    <a:lnTo>
                      <a:pt x="2581" y="1326"/>
                    </a:lnTo>
                    <a:lnTo>
                      <a:pt x="2581" y="1332"/>
                    </a:lnTo>
                    <a:lnTo>
                      <a:pt x="2581" y="1338"/>
                    </a:lnTo>
                    <a:lnTo>
                      <a:pt x="2575" y="1338"/>
                    </a:lnTo>
                    <a:lnTo>
                      <a:pt x="2575" y="1344"/>
                    </a:lnTo>
                    <a:lnTo>
                      <a:pt x="2569" y="1350"/>
                    </a:lnTo>
                    <a:lnTo>
                      <a:pt x="2569" y="1344"/>
                    </a:lnTo>
                    <a:lnTo>
                      <a:pt x="2563" y="1344"/>
                    </a:lnTo>
                    <a:lnTo>
                      <a:pt x="2557" y="1350"/>
                    </a:lnTo>
                    <a:lnTo>
                      <a:pt x="2551" y="1356"/>
                    </a:lnTo>
                    <a:lnTo>
                      <a:pt x="2545" y="1356"/>
                    </a:lnTo>
                    <a:lnTo>
                      <a:pt x="2539" y="1356"/>
                    </a:lnTo>
                    <a:lnTo>
                      <a:pt x="2533" y="1356"/>
                    </a:lnTo>
                    <a:lnTo>
                      <a:pt x="2527" y="1350"/>
                    </a:lnTo>
                    <a:lnTo>
                      <a:pt x="2521" y="1350"/>
                    </a:lnTo>
                    <a:lnTo>
                      <a:pt x="2521" y="1356"/>
                    </a:lnTo>
                    <a:lnTo>
                      <a:pt x="2521" y="1362"/>
                    </a:lnTo>
                    <a:lnTo>
                      <a:pt x="2515" y="1362"/>
                    </a:lnTo>
                    <a:lnTo>
                      <a:pt x="2515" y="1368"/>
                    </a:lnTo>
                    <a:lnTo>
                      <a:pt x="2509" y="1368"/>
                    </a:lnTo>
                    <a:lnTo>
                      <a:pt x="2509" y="1374"/>
                    </a:lnTo>
                    <a:lnTo>
                      <a:pt x="2509" y="1380"/>
                    </a:lnTo>
                    <a:lnTo>
                      <a:pt x="2503" y="1386"/>
                    </a:lnTo>
                    <a:lnTo>
                      <a:pt x="2503" y="1392"/>
                    </a:lnTo>
                    <a:lnTo>
                      <a:pt x="2497" y="1392"/>
                    </a:lnTo>
                    <a:lnTo>
                      <a:pt x="2491" y="1386"/>
                    </a:lnTo>
                    <a:lnTo>
                      <a:pt x="2491" y="1392"/>
                    </a:lnTo>
                    <a:lnTo>
                      <a:pt x="2485" y="1392"/>
                    </a:lnTo>
                    <a:lnTo>
                      <a:pt x="2479" y="1392"/>
                    </a:lnTo>
                    <a:lnTo>
                      <a:pt x="2473" y="1392"/>
                    </a:lnTo>
                    <a:lnTo>
                      <a:pt x="2473" y="1398"/>
                    </a:lnTo>
                    <a:lnTo>
                      <a:pt x="2467" y="1398"/>
                    </a:lnTo>
                    <a:lnTo>
                      <a:pt x="2461" y="1398"/>
                    </a:lnTo>
                    <a:lnTo>
                      <a:pt x="2461" y="1404"/>
                    </a:lnTo>
                    <a:lnTo>
                      <a:pt x="2455" y="1410"/>
                    </a:lnTo>
                    <a:lnTo>
                      <a:pt x="2455" y="1416"/>
                    </a:lnTo>
                    <a:lnTo>
                      <a:pt x="2455" y="1422"/>
                    </a:lnTo>
                    <a:lnTo>
                      <a:pt x="2461" y="1428"/>
                    </a:lnTo>
                    <a:lnTo>
                      <a:pt x="2461" y="1440"/>
                    </a:lnTo>
                    <a:lnTo>
                      <a:pt x="2467" y="1452"/>
                    </a:lnTo>
                    <a:lnTo>
                      <a:pt x="2467" y="1464"/>
                    </a:lnTo>
                    <a:lnTo>
                      <a:pt x="2467" y="1470"/>
                    </a:lnTo>
                    <a:lnTo>
                      <a:pt x="2461" y="1470"/>
                    </a:lnTo>
                    <a:lnTo>
                      <a:pt x="2461" y="1476"/>
                    </a:lnTo>
                    <a:lnTo>
                      <a:pt x="2455" y="1476"/>
                    </a:lnTo>
                    <a:lnTo>
                      <a:pt x="2455" y="1482"/>
                    </a:lnTo>
                    <a:lnTo>
                      <a:pt x="2449" y="1488"/>
                    </a:lnTo>
                    <a:lnTo>
                      <a:pt x="2455" y="1494"/>
                    </a:lnTo>
                    <a:lnTo>
                      <a:pt x="2455" y="1500"/>
                    </a:lnTo>
                    <a:lnTo>
                      <a:pt x="2455" y="1506"/>
                    </a:lnTo>
                    <a:lnTo>
                      <a:pt x="2455" y="1512"/>
                    </a:lnTo>
                    <a:lnTo>
                      <a:pt x="2455" y="1518"/>
                    </a:lnTo>
                    <a:lnTo>
                      <a:pt x="2449" y="1524"/>
                    </a:lnTo>
                    <a:lnTo>
                      <a:pt x="2449" y="1530"/>
                    </a:lnTo>
                    <a:lnTo>
                      <a:pt x="2443" y="1530"/>
                    </a:lnTo>
                    <a:lnTo>
                      <a:pt x="2443" y="1536"/>
                    </a:lnTo>
                    <a:lnTo>
                      <a:pt x="2437" y="1536"/>
                    </a:lnTo>
                    <a:lnTo>
                      <a:pt x="2437" y="1542"/>
                    </a:lnTo>
                    <a:lnTo>
                      <a:pt x="2431" y="1548"/>
                    </a:lnTo>
                    <a:lnTo>
                      <a:pt x="2425" y="1548"/>
                    </a:lnTo>
                    <a:lnTo>
                      <a:pt x="2425" y="1554"/>
                    </a:lnTo>
                    <a:lnTo>
                      <a:pt x="2419" y="1560"/>
                    </a:lnTo>
                    <a:lnTo>
                      <a:pt x="2419" y="1566"/>
                    </a:lnTo>
                    <a:lnTo>
                      <a:pt x="2413" y="1566"/>
                    </a:lnTo>
                    <a:lnTo>
                      <a:pt x="2413" y="1572"/>
                    </a:lnTo>
                    <a:lnTo>
                      <a:pt x="2413" y="1578"/>
                    </a:lnTo>
                    <a:lnTo>
                      <a:pt x="2407" y="1578"/>
                    </a:lnTo>
                    <a:lnTo>
                      <a:pt x="2407" y="1584"/>
                    </a:lnTo>
                    <a:lnTo>
                      <a:pt x="2407" y="1590"/>
                    </a:lnTo>
                    <a:lnTo>
                      <a:pt x="2407" y="1596"/>
                    </a:lnTo>
                    <a:lnTo>
                      <a:pt x="2401" y="1602"/>
                    </a:lnTo>
                    <a:lnTo>
                      <a:pt x="2407" y="1614"/>
                    </a:lnTo>
                    <a:lnTo>
                      <a:pt x="2407" y="1620"/>
                    </a:lnTo>
                    <a:lnTo>
                      <a:pt x="2407" y="1626"/>
                    </a:lnTo>
                    <a:lnTo>
                      <a:pt x="2407" y="1632"/>
                    </a:lnTo>
                    <a:lnTo>
                      <a:pt x="2401" y="1638"/>
                    </a:lnTo>
                    <a:lnTo>
                      <a:pt x="2395" y="1638"/>
                    </a:lnTo>
                    <a:lnTo>
                      <a:pt x="2389" y="1638"/>
                    </a:lnTo>
                    <a:lnTo>
                      <a:pt x="2389" y="1644"/>
                    </a:lnTo>
                    <a:lnTo>
                      <a:pt x="2383" y="1644"/>
                    </a:lnTo>
                    <a:lnTo>
                      <a:pt x="2383" y="1650"/>
                    </a:lnTo>
                    <a:lnTo>
                      <a:pt x="2377" y="1650"/>
                    </a:lnTo>
                    <a:lnTo>
                      <a:pt x="2371" y="1656"/>
                    </a:lnTo>
                    <a:lnTo>
                      <a:pt x="2371" y="1662"/>
                    </a:lnTo>
                    <a:lnTo>
                      <a:pt x="2359" y="1674"/>
                    </a:lnTo>
                    <a:lnTo>
                      <a:pt x="2353" y="1680"/>
                    </a:lnTo>
                    <a:lnTo>
                      <a:pt x="2353" y="1686"/>
                    </a:lnTo>
                    <a:lnTo>
                      <a:pt x="2347" y="1692"/>
                    </a:lnTo>
                    <a:lnTo>
                      <a:pt x="2347" y="1698"/>
                    </a:lnTo>
                    <a:lnTo>
                      <a:pt x="2347" y="1704"/>
                    </a:lnTo>
                    <a:lnTo>
                      <a:pt x="2347" y="1710"/>
                    </a:lnTo>
                    <a:lnTo>
                      <a:pt x="2347" y="1716"/>
                    </a:lnTo>
                    <a:lnTo>
                      <a:pt x="2347" y="1722"/>
                    </a:lnTo>
                    <a:lnTo>
                      <a:pt x="2353" y="1728"/>
                    </a:lnTo>
                    <a:lnTo>
                      <a:pt x="2353" y="1734"/>
                    </a:lnTo>
                    <a:lnTo>
                      <a:pt x="2359" y="1746"/>
                    </a:lnTo>
                    <a:lnTo>
                      <a:pt x="2359" y="1752"/>
                    </a:lnTo>
                    <a:lnTo>
                      <a:pt x="2353" y="1752"/>
                    </a:lnTo>
                    <a:lnTo>
                      <a:pt x="2347" y="1752"/>
                    </a:lnTo>
                    <a:lnTo>
                      <a:pt x="2341" y="1752"/>
                    </a:lnTo>
                    <a:lnTo>
                      <a:pt x="2335" y="1752"/>
                    </a:lnTo>
                    <a:lnTo>
                      <a:pt x="2329" y="1752"/>
                    </a:lnTo>
                    <a:lnTo>
                      <a:pt x="2323" y="1752"/>
                    </a:lnTo>
                    <a:lnTo>
                      <a:pt x="2323" y="1758"/>
                    </a:lnTo>
                    <a:lnTo>
                      <a:pt x="2323" y="1764"/>
                    </a:lnTo>
                    <a:lnTo>
                      <a:pt x="2317" y="1764"/>
                    </a:lnTo>
                    <a:lnTo>
                      <a:pt x="2317" y="1770"/>
                    </a:lnTo>
                    <a:lnTo>
                      <a:pt x="2311" y="1770"/>
                    </a:lnTo>
                    <a:lnTo>
                      <a:pt x="2305" y="1770"/>
                    </a:lnTo>
                    <a:lnTo>
                      <a:pt x="2305" y="1776"/>
                    </a:lnTo>
                    <a:lnTo>
                      <a:pt x="2299" y="1776"/>
                    </a:lnTo>
                    <a:lnTo>
                      <a:pt x="2299" y="1782"/>
                    </a:lnTo>
                    <a:lnTo>
                      <a:pt x="2299" y="1788"/>
                    </a:lnTo>
                    <a:lnTo>
                      <a:pt x="2293" y="1794"/>
                    </a:lnTo>
                    <a:lnTo>
                      <a:pt x="2287" y="1800"/>
                    </a:lnTo>
                    <a:lnTo>
                      <a:pt x="2287" y="1806"/>
                    </a:lnTo>
                    <a:lnTo>
                      <a:pt x="2293" y="1806"/>
                    </a:lnTo>
                    <a:lnTo>
                      <a:pt x="2293" y="1812"/>
                    </a:lnTo>
                    <a:lnTo>
                      <a:pt x="2293" y="1818"/>
                    </a:lnTo>
                    <a:lnTo>
                      <a:pt x="2293" y="1824"/>
                    </a:lnTo>
                    <a:lnTo>
                      <a:pt x="2287" y="1824"/>
                    </a:lnTo>
                    <a:lnTo>
                      <a:pt x="2287" y="1830"/>
                    </a:lnTo>
                    <a:lnTo>
                      <a:pt x="2293" y="1830"/>
                    </a:lnTo>
                    <a:lnTo>
                      <a:pt x="2293" y="1836"/>
                    </a:lnTo>
                    <a:lnTo>
                      <a:pt x="2287" y="1842"/>
                    </a:lnTo>
                    <a:lnTo>
                      <a:pt x="2281" y="1842"/>
                    </a:lnTo>
                    <a:lnTo>
                      <a:pt x="2281" y="1848"/>
                    </a:lnTo>
                    <a:lnTo>
                      <a:pt x="2287" y="1848"/>
                    </a:lnTo>
                    <a:lnTo>
                      <a:pt x="2281" y="1854"/>
                    </a:lnTo>
                    <a:lnTo>
                      <a:pt x="2281" y="1860"/>
                    </a:lnTo>
                    <a:lnTo>
                      <a:pt x="2275" y="1860"/>
                    </a:lnTo>
                    <a:lnTo>
                      <a:pt x="2275" y="1866"/>
                    </a:lnTo>
                    <a:lnTo>
                      <a:pt x="2275" y="1872"/>
                    </a:lnTo>
                    <a:lnTo>
                      <a:pt x="2269" y="1872"/>
                    </a:lnTo>
                    <a:lnTo>
                      <a:pt x="2263" y="1872"/>
                    </a:lnTo>
                    <a:lnTo>
                      <a:pt x="2257" y="1872"/>
                    </a:lnTo>
                    <a:lnTo>
                      <a:pt x="2251" y="1872"/>
                    </a:lnTo>
                    <a:lnTo>
                      <a:pt x="2251" y="1878"/>
                    </a:lnTo>
                    <a:lnTo>
                      <a:pt x="2251" y="1884"/>
                    </a:lnTo>
                    <a:lnTo>
                      <a:pt x="2251" y="1890"/>
                    </a:lnTo>
                    <a:lnTo>
                      <a:pt x="2245" y="1890"/>
                    </a:lnTo>
                    <a:lnTo>
                      <a:pt x="2239" y="1890"/>
                    </a:lnTo>
                    <a:lnTo>
                      <a:pt x="2233" y="1890"/>
                    </a:lnTo>
                    <a:lnTo>
                      <a:pt x="2233" y="1896"/>
                    </a:lnTo>
                    <a:lnTo>
                      <a:pt x="2227" y="1896"/>
                    </a:lnTo>
                    <a:lnTo>
                      <a:pt x="2221" y="1896"/>
                    </a:lnTo>
                    <a:lnTo>
                      <a:pt x="2221" y="1890"/>
                    </a:lnTo>
                    <a:lnTo>
                      <a:pt x="2215" y="1890"/>
                    </a:lnTo>
                    <a:lnTo>
                      <a:pt x="2209" y="1890"/>
                    </a:lnTo>
                    <a:lnTo>
                      <a:pt x="2203" y="1890"/>
                    </a:lnTo>
                    <a:lnTo>
                      <a:pt x="2197" y="1890"/>
                    </a:lnTo>
                    <a:lnTo>
                      <a:pt x="2191" y="1890"/>
                    </a:lnTo>
                    <a:lnTo>
                      <a:pt x="2191" y="1884"/>
                    </a:lnTo>
                    <a:lnTo>
                      <a:pt x="2185" y="1884"/>
                    </a:lnTo>
                    <a:lnTo>
                      <a:pt x="2179" y="1884"/>
                    </a:lnTo>
                    <a:lnTo>
                      <a:pt x="2173" y="1890"/>
                    </a:lnTo>
                    <a:lnTo>
                      <a:pt x="2167" y="1890"/>
                    </a:lnTo>
                    <a:lnTo>
                      <a:pt x="2167" y="1884"/>
                    </a:lnTo>
                    <a:lnTo>
                      <a:pt x="2167" y="1878"/>
                    </a:lnTo>
                    <a:lnTo>
                      <a:pt x="2167" y="1866"/>
                    </a:lnTo>
                    <a:lnTo>
                      <a:pt x="2167" y="1860"/>
                    </a:lnTo>
                    <a:lnTo>
                      <a:pt x="2167" y="1854"/>
                    </a:lnTo>
                    <a:lnTo>
                      <a:pt x="2167" y="1848"/>
                    </a:lnTo>
                    <a:lnTo>
                      <a:pt x="2161" y="1848"/>
                    </a:lnTo>
                    <a:lnTo>
                      <a:pt x="2161" y="1842"/>
                    </a:lnTo>
                    <a:lnTo>
                      <a:pt x="2155" y="1842"/>
                    </a:lnTo>
                    <a:lnTo>
                      <a:pt x="2149" y="1842"/>
                    </a:lnTo>
                    <a:lnTo>
                      <a:pt x="2143" y="1848"/>
                    </a:lnTo>
                    <a:lnTo>
                      <a:pt x="2137" y="1848"/>
                    </a:lnTo>
                    <a:lnTo>
                      <a:pt x="2131" y="1848"/>
                    </a:lnTo>
                    <a:lnTo>
                      <a:pt x="2125" y="1848"/>
                    </a:lnTo>
                    <a:lnTo>
                      <a:pt x="2119" y="1842"/>
                    </a:lnTo>
                    <a:lnTo>
                      <a:pt x="2119" y="1836"/>
                    </a:lnTo>
                    <a:lnTo>
                      <a:pt x="2119" y="1830"/>
                    </a:lnTo>
                    <a:lnTo>
                      <a:pt x="2113" y="1830"/>
                    </a:lnTo>
                    <a:lnTo>
                      <a:pt x="2107" y="1824"/>
                    </a:lnTo>
                    <a:lnTo>
                      <a:pt x="2107" y="1818"/>
                    </a:lnTo>
                    <a:lnTo>
                      <a:pt x="2101" y="1818"/>
                    </a:lnTo>
                    <a:lnTo>
                      <a:pt x="2095" y="1812"/>
                    </a:lnTo>
                    <a:lnTo>
                      <a:pt x="2095" y="1806"/>
                    </a:lnTo>
                    <a:lnTo>
                      <a:pt x="2095" y="1800"/>
                    </a:lnTo>
                    <a:lnTo>
                      <a:pt x="2101" y="1788"/>
                    </a:lnTo>
                    <a:lnTo>
                      <a:pt x="2095" y="1782"/>
                    </a:lnTo>
                    <a:lnTo>
                      <a:pt x="2089" y="1776"/>
                    </a:lnTo>
                    <a:lnTo>
                      <a:pt x="2089" y="1782"/>
                    </a:lnTo>
                    <a:lnTo>
                      <a:pt x="2089" y="1776"/>
                    </a:lnTo>
                    <a:lnTo>
                      <a:pt x="2083" y="1776"/>
                    </a:lnTo>
                    <a:lnTo>
                      <a:pt x="2083" y="1782"/>
                    </a:lnTo>
                    <a:lnTo>
                      <a:pt x="2077" y="1776"/>
                    </a:lnTo>
                    <a:lnTo>
                      <a:pt x="2077" y="1770"/>
                    </a:lnTo>
                    <a:lnTo>
                      <a:pt x="2071" y="1770"/>
                    </a:lnTo>
                    <a:lnTo>
                      <a:pt x="2065" y="1770"/>
                    </a:lnTo>
                    <a:lnTo>
                      <a:pt x="2065" y="1764"/>
                    </a:lnTo>
                    <a:lnTo>
                      <a:pt x="2059" y="1764"/>
                    </a:lnTo>
                    <a:lnTo>
                      <a:pt x="2059" y="1758"/>
                    </a:lnTo>
                    <a:lnTo>
                      <a:pt x="2053" y="1758"/>
                    </a:lnTo>
                    <a:lnTo>
                      <a:pt x="2047" y="1758"/>
                    </a:lnTo>
                    <a:lnTo>
                      <a:pt x="2041" y="1752"/>
                    </a:lnTo>
                    <a:lnTo>
                      <a:pt x="2041" y="1746"/>
                    </a:lnTo>
                    <a:lnTo>
                      <a:pt x="2041" y="1740"/>
                    </a:lnTo>
                    <a:lnTo>
                      <a:pt x="2041" y="1734"/>
                    </a:lnTo>
                    <a:lnTo>
                      <a:pt x="2035" y="1728"/>
                    </a:lnTo>
                    <a:lnTo>
                      <a:pt x="2029" y="1728"/>
                    </a:lnTo>
                    <a:lnTo>
                      <a:pt x="2029" y="1734"/>
                    </a:lnTo>
                    <a:lnTo>
                      <a:pt x="2029" y="1740"/>
                    </a:lnTo>
                    <a:lnTo>
                      <a:pt x="2029" y="1746"/>
                    </a:lnTo>
                    <a:lnTo>
                      <a:pt x="2029" y="1752"/>
                    </a:lnTo>
                    <a:lnTo>
                      <a:pt x="2029" y="1758"/>
                    </a:lnTo>
                    <a:lnTo>
                      <a:pt x="2029" y="1770"/>
                    </a:lnTo>
                    <a:lnTo>
                      <a:pt x="2029" y="1776"/>
                    </a:lnTo>
                    <a:lnTo>
                      <a:pt x="2023" y="1776"/>
                    </a:lnTo>
                    <a:lnTo>
                      <a:pt x="2023" y="1782"/>
                    </a:lnTo>
                    <a:lnTo>
                      <a:pt x="2023" y="1788"/>
                    </a:lnTo>
                    <a:lnTo>
                      <a:pt x="2017" y="1788"/>
                    </a:lnTo>
                    <a:lnTo>
                      <a:pt x="2011" y="1788"/>
                    </a:lnTo>
                    <a:lnTo>
                      <a:pt x="2011" y="1794"/>
                    </a:lnTo>
                    <a:lnTo>
                      <a:pt x="2005" y="1788"/>
                    </a:lnTo>
                    <a:lnTo>
                      <a:pt x="1993" y="1794"/>
                    </a:lnTo>
                    <a:lnTo>
                      <a:pt x="1987" y="1794"/>
                    </a:lnTo>
                    <a:lnTo>
                      <a:pt x="1981" y="1794"/>
                    </a:lnTo>
                    <a:lnTo>
                      <a:pt x="1975" y="1794"/>
                    </a:lnTo>
                    <a:lnTo>
                      <a:pt x="1951" y="1794"/>
                    </a:lnTo>
                    <a:lnTo>
                      <a:pt x="1939" y="1794"/>
                    </a:lnTo>
                    <a:lnTo>
                      <a:pt x="1927" y="1782"/>
                    </a:lnTo>
                    <a:lnTo>
                      <a:pt x="1933" y="1782"/>
                    </a:lnTo>
                    <a:lnTo>
                      <a:pt x="1933" y="1776"/>
                    </a:lnTo>
                    <a:lnTo>
                      <a:pt x="1933" y="1770"/>
                    </a:lnTo>
                    <a:lnTo>
                      <a:pt x="1927" y="1770"/>
                    </a:lnTo>
                    <a:lnTo>
                      <a:pt x="1927" y="1764"/>
                    </a:lnTo>
                    <a:lnTo>
                      <a:pt x="1933" y="1764"/>
                    </a:lnTo>
                    <a:lnTo>
                      <a:pt x="1927" y="1764"/>
                    </a:lnTo>
                    <a:lnTo>
                      <a:pt x="1927" y="1758"/>
                    </a:lnTo>
                    <a:lnTo>
                      <a:pt x="1921" y="1758"/>
                    </a:lnTo>
                    <a:lnTo>
                      <a:pt x="1921" y="1764"/>
                    </a:lnTo>
                    <a:lnTo>
                      <a:pt x="1915" y="1764"/>
                    </a:lnTo>
                    <a:lnTo>
                      <a:pt x="1915" y="1770"/>
                    </a:lnTo>
                    <a:lnTo>
                      <a:pt x="1909" y="1776"/>
                    </a:lnTo>
                    <a:lnTo>
                      <a:pt x="1903" y="1776"/>
                    </a:lnTo>
                    <a:lnTo>
                      <a:pt x="1897" y="1782"/>
                    </a:lnTo>
                    <a:lnTo>
                      <a:pt x="1897" y="1788"/>
                    </a:lnTo>
                    <a:lnTo>
                      <a:pt x="1891" y="1788"/>
                    </a:lnTo>
                    <a:lnTo>
                      <a:pt x="1885" y="1794"/>
                    </a:lnTo>
                    <a:lnTo>
                      <a:pt x="1879" y="1800"/>
                    </a:lnTo>
                    <a:lnTo>
                      <a:pt x="1873" y="1806"/>
                    </a:lnTo>
                    <a:lnTo>
                      <a:pt x="1867" y="1812"/>
                    </a:lnTo>
                    <a:lnTo>
                      <a:pt x="1861" y="1818"/>
                    </a:lnTo>
                    <a:lnTo>
                      <a:pt x="1861" y="1824"/>
                    </a:lnTo>
                    <a:lnTo>
                      <a:pt x="1855" y="1824"/>
                    </a:lnTo>
                    <a:lnTo>
                      <a:pt x="1855" y="1830"/>
                    </a:lnTo>
                    <a:lnTo>
                      <a:pt x="1849" y="1830"/>
                    </a:lnTo>
                    <a:lnTo>
                      <a:pt x="1849" y="1824"/>
                    </a:lnTo>
                    <a:lnTo>
                      <a:pt x="1837" y="1824"/>
                    </a:lnTo>
                    <a:lnTo>
                      <a:pt x="1831" y="1824"/>
                    </a:lnTo>
                    <a:lnTo>
                      <a:pt x="1825" y="1824"/>
                    </a:lnTo>
                    <a:lnTo>
                      <a:pt x="1825" y="1830"/>
                    </a:lnTo>
                    <a:lnTo>
                      <a:pt x="1825" y="1836"/>
                    </a:lnTo>
                    <a:lnTo>
                      <a:pt x="1825" y="1842"/>
                    </a:lnTo>
                    <a:lnTo>
                      <a:pt x="1819" y="1842"/>
                    </a:lnTo>
                    <a:lnTo>
                      <a:pt x="1825" y="1848"/>
                    </a:lnTo>
                    <a:lnTo>
                      <a:pt x="1819" y="1848"/>
                    </a:lnTo>
                    <a:lnTo>
                      <a:pt x="1825" y="1854"/>
                    </a:lnTo>
                    <a:lnTo>
                      <a:pt x="1819" y="1854"/>
                    </a:lnTo>
                    <a:lnTo>
                      <a:pt x="1819" y="1860"/>
                    </a:lnTo>
                    <a:lnTo>
                      <a:pt x="1819" y="1866"/>
                    </a:lnTo>
                    <a:lnTo>
                      <a:pt x="1813" y="1872"/>
                    </a:lnTo>
                    <a:lnTo>
                      <a:pt x="1813" y="1878"/>
                    </a:lnTo>
                    <a:lnTo>
                      <a:pt x="1813" y="1884"/>
                    </a:lnTo>
                    <a:lnTo>
                      <a:pt x="1807" y="1890"/>
                    </a:lnTo>
                    <a:lnTo>
                      <a:pt x="1807" y="1896"/>
                    </a:lnTo>
                    <a:lnTo>
                      <a:pt x="1801" y="1896"/>
                    </a:lnTo>
                    <a:lnTo>
                      <a:pt x="1795" y="1896"/>
                    </a:lnTo>
                    <a:lnTo>
                      <a:pt x="1795" y="1890"/>
                    </a:lnTo>
                    <a:lnTo>
                      <a:pt x="1789" y="1890"/>
                    </a:lnTo>
                    <a:lnTo>
                      <a:pt x="1783" y="1890"/>
                    </a:lnTo>
                    <a:lnTo>
                      <a:pt x="1777" y="1896"/>
                    </a:lnTo>
                    <a:lnTo>
                      <a:pt x="1777" y="1902"/>
                    </a:lnTo>
                    <a:lnTo>
                      <a:pt x="1771" y="1908"/>
                    </a:lnTo>
                    <a:lnTo>
                      <a:pt x="1765" y="1914"/>
                    </a:lnTo>
                    <a:lnTo>
                      <a:pt x="1759" y="1914"/>
                    </a:lnTo>
                    <a:lnTo>
                      <a:pt x="1747" y="1908"/>
                    </a:lnTo>
                    <a:lnTo>
                      <a:pt x="1747" y="1914"/>
                    </a:lnTo>
                    <a:lnTo>
                      <a:pt x="1747" y="1920"/>
                    </a:lnTo>
                    <a:lnTo>
                      <a:pt x="1741" y="1926"/>
                    </a:lnTo>
                    <a:lnTo>
                      <a:pt x="1741" y="1932"/>
                    </a:lnTo>
                    <a:lnTo>
                      <a:pt x="1741" y="1944"/>
                    </a:lnTo>
                    <a:lnTo>
                      <a:pt x="1735" y="1944"/>
                    </a:lnTo>
                    <a:lnTo>
                      <a:pt x="1729" y="1938"/>
                    </a:lnTo>
                    <a:lnTo>
                      <a:pt x="1723" y="1938"/>
                    </a:lnTo>
                    <a:lnTo>
                      <a:pt x="1717" y="1938"/>
                    </a:lnTo>
                    <a:lnTo>
                      <a:pt x="1717" y="1944"/>
                    </a:lnTo>
                    <a:lnTo>
                      <a:pt x="1711" y="1944"/>
                    </a:lnTo>
                    <a:lnTo>
                      <a:pt x="1717" y="1944"/>
                    </a:lnTo>
                    <a:lnTo>
                      <a:pt x="1717" y="1950"/>
                    </a:lnTo>
                    <a:lnTo>
                      <a:pt x="1711" y="1950"/>
                    </a:lnTo>
                    <a:lnTo>
                      <a:pt x="1711" y="1956"/>
                    </a:lnTo>
                    <a:lnTo>
                      <a:pt x="1705" y="1956"/>
                    </a:lnTo>
                    <a:lnTo>
                      <a:pt x="1705" y="1968"/>
                    </a:lnTo>
                    <a:lnTo>
                      <a:pt x="1699" y="1968"/>
                    </a:lnTo>
                    <a:lnTo>
                      <a:pt x="1693" y="1980"/>
                    </a:lnTo>
                    <a:lnTo>
                      <a:pt x="1687" y="1980"/>
                    </a:lnTo>
                    <a:lnTo>
                      <a:pt x="1681" y="1980"/>
                    </a:lnTo>
                    <a:lnTo>
                      <a:pt x="1675" y="1986"/>
                    </a:lnTo>
                    <a:lnTo>
                      <a:pt x="1675" y="1992"/>
                    </a:lnTo>
                    <a:lnTo>
                      <a:pt x="1669" y="1992"/>
                    </a:lnTo>
                    <a:lnTo>
                      <a:pt x="1669" y="1998"/>
                    </a:lnTo>
                    <a:lnTo>
                      <a:pt x="1663" y="2004"/>
                    </a:lnTo>
                    <a:lnTo>
                      <a:pt x="1663" y="2010"/>
                    </a:lnTo>
                    <a:lnTo>
                      <a:pt x="1657" y="2016"/>
                    </a:lnTo>
                    <a:lnTo>
                      <a:pt x="1651" y="2016"/>
                    </a:lnTo>
                    <a:lnTo>
                      <a:pt x="1645" y="2022"/>
                    </a:lnTo>
                    <a:lnTo>
                      <a:pt x="1639" y="2028"/>
                    </a:lnTo>
                    <a:lnTo>
                      <a:pt x="1627" y="2040"/>
                    </a:lnTo>
                    <a:lnTo>
                      <a:pt x="1621" y="2040"/>
                    </a:lnTo>
                    <a:lnTo>
                      <a:pt x="1621" y="2046"/>
                    </a:lnTo>
                    <a:lnTo>
                      <a:pt x="1609" y="2052"/>
                    </a:lnTo>
                    <a:lnTo>
                      <a:pt x="1603" y="2052"/>
                    </a:lnTo>
                    <a:lnTo>
                      <a:pt x="1597" y="2064"/>
                    </a:lnTo>
                    <a:lnTo>
                      <a:pt x="1591" y="2064"/>
                    </a:lnTo>
                    <a:lnTo>
                      <a:pt x="1591" y="2070"/>
                    </a:lnTo>
                    <a:lnTo>
                      <a:pt x="1585" y="2070"/>
                    </a:lnTo>
                    <a:lnTo>
                      <a:pt x="1585" y="2076"/>
                    </a:lnTo>
                    <a:lnTo>
                      <a:pt x="1591" y="2076"/>
                    </a:lnTo>
                    <a:lnTo>
                      <a:pt x="1591" y="2082"/>
                    </a:lnTo>
                    <a:lnTo>
                      <a:pt x="1591" y="2088"/>
                    </a:lnTo>
                    <a:lnTo>
                      <a:pt x="1591" y="2094"/>
                    </a:lnTo>
                    <a:lnTo>
                      <a:pt x="1585" y="2100"/>
                    </a:lnTo>
                    <a:lnTo>
                      <a:pt x="1579" y="2100"/>
                    </a:lnTo>
                    <a:lnTo>
                      <a:pt x="1579" y="2106"/>
                    </a:lnTo>
                    <a:lnTo>
                      <a:pt x="1585" y="2106"/>
                    </a:lnTo>
                    <a:lnTo>
                      <a:pt x="1585" y="2112"/>
                    </a:lnTo>
                    <a:lnTo>
                      <a:pt x="1591" y="2112"/>
                    </a:lnTo>
                    <a:lnTo>
                      <a:pt x="1591" y="2118"/>
                    </a:lnTo>
                    <a:lnTo>
                      <a:pt x="1597" y="2124"/>
                    </a:lnTo>
                    <a:lnTo>
                      <a:pt x="1603" y="2130"/>
                    </a:lnTo>
                    <a:lnTo>
                      <a:pt x="1603" y="2136"/>
                    </a:lnTo>
                    <a:lnTo>
                      <a:pt x="1597" y="2142"/>
                    </a:lnTo>
                    <a:lnTo>
                      <a:pt x="1597" y="2148"/>
                    </a:lnTo>
                    <a:lnTo>
                      <a:pt x="1591" y="2154"/>
                    </a:lnTo>
                    <a:lnTo>
                      <a:pt x="1591" y="2160"/>
                    </a:lnTo>
                    <a:lnTo>
                      <a:pt x="1585" y="2166"/>
                    </a:lnTo>
                    <a:lnTo>
                      <a:pt x="1585" y="2172"/>
                    </a:lnTo>
                    <a:lnTo>
                      <a:pt x="1585" y="2178"/>
                    </a:lnTo>
                    <a:lnTo>
                      <a:pt x="1585" y="2184"/>
                    </a:lnTo>
                    <a:lnTo>
                      <a:pt x="1585" y="2196"/>
                    </a:lnTo>
                    <a:lnTo>
                      <a:pt x="1579" y="2202"/>
                    </a:lnTo>
                    <a:lnTo>
                      <a:pt x="1579" y="2208"/>
                    </a:lnTo>
                    <a:lnTo>
                      <a:pt x="1579" y="2214"/>
                    </a:lnTo>
                    <a:lnTo>
                      <a:pt x="1579" y="2220"/>
                    </a:lnTo>
                    <a:lnTo>
                      <a:pt x="1579" y="2226"/>
                    </a:lnTo>
                    <a:lnTo>
                      <a:pt x="1579" y="2232"/>
                    </a:lnTo>
                    <a:lnTo>
                      <a:pt x="1579" y="2238"/>
                    </a:lnTo>
                    <a:lnTo>
                      <a:pt x="1573" y="2244"/>
                    </a:lnTo>
                    <a:lnTo>
                      <a:pt x="1573" y="2250"/>
                    </a:lnTo>
                    <a:lnTo>
                      <a:pt x="1567" y="2256"/>
                    </a:lnTo>
                    <a:lnTo>
                      <a:pt x="1561" y="2256"/>
                    </a:lnTo>
                    <a:lnTo>
                      <a:pt x="1561" y="2262"/>
                    </a:lnTo>
                    <a:lnTo>
                      <a:pt x="1555" y="2262"/>
                    </a:lnTo>
                    <a:lnTo>
                      <a:pt x="1555" y="2268"/>
                    </a:lnTo>
                    <a:lnTo>
                      <a:pt x="1555" y="2274"/>
                    </a:lnTo>
                    <a:lnTo>
                      <a:pt x="1549" y="2274"/>
                    </a:lnTo>
                    <a:lnTo>
                      <a:pt x="1549" y="2280"/>
                    </a:lnTo>
                    <a:lnTo>
                      <a:pt x="1543" y="2280"/>
                    </a:lnTo>
                    <a:lnTo>
                      <a:pt x="1543" y="2286"/>
                    </a:lnTo>
                    <a:lnTo>
                      <a:pt x="1549" y="2286"/>
                    </a:lnTo>
                    <a:lnTo>
                      <a:pt x="1543" y="2286"/>
                    </a:lnTo>
                    <a:lnTo>
                      <a:pt x="1543" y="2292"/>
                    </a:lnTo>
                    <a:lnTo>
                      <a:pt x="1543" y="2298"/>
                    </a:lnTo>
                    <a:lnTo>
                      <a:pt x="1537" y="2298"/>
                    </a:lnTo>
                    <a:lnTo>
                      <a:pt x="1537" y="2304"/>
                    </a:lnTo>
                    <a:lnTo>
                      <a:pt x="1531" y="2304"/>
                    </a:lnTo>
                    <a:lnTo>
                      <a:pt x="1531" y="2310"/>
                    </a:lnTo>
                    <a:lnTo>
                      <a:pt x="1525" y="2310"/>
                    </a:lnTo>
                    <a:lnTo>
                      <a:pt x="1525" y="2316"/>
                    </a:lnTo>
                    <a:lnTo>
                      <a:pt x="1531" y="2322"/>
                    </a:lnTo>
                    <a:lnTo>
                      <a:pt x="1531" y="2328"/>
                    </a:lnTo>
                    <a:lnTo>
                      <a:pt x="1525" y="2328"/>
                    </a:lnTo>
                    <a:lnTo>
                      <a:pt x="1525" y="2334"/>
                    </a:lnTo>
                    <a:lnTo>
                      <a:pt x="1519" y="2334"/>
                    </a:lnTo>
                    <a:lnTo>
                      <a:pt x="1513" y="2328"/>
                    </a:lnTo>
                    <a:lnTo>
                      <a:pt x="1507" y="2334"/>
                    </a:lnTo>
                    <a:lnTo>
                      <a:pt x="1507" y="2346"/>
                    </a:lnTo>
                    <a:lnTo>
                      <a:pt x="1507" y="2352"/>
                    </a:lnTo>
                    <a:lnTo>
                      <a:pt x="1507" y="2358"/>
                    </a:lnTo>
                    <a:lnTo>
                      <a:pt x="1501" y="2358"/>
                    </a:lnTo>
                    <a:lnTo>
                      <a:pt x="1501" y="2364"/>
                    </a:lnTo>
                    <a:lnTo>
                      <a:pt x="1495" y="2364"/>
                    </a:lnTo>
                    <a:lnTo>
                      <a:pt x="1489" y="2364"/>
                    </a:lnTo>
                    <a:lnTo>
                      <a:pt x="1489" y="2358"/>
                    </a:lnTo>
                    <a:lnTo>
                      <a:pt x="1489" y="2352"/>
                    </a:lnTo>
                    <a:lnTo>
                      <a:pt x="1495" y="2352"/>
                    </a:lnTo>
                    <a:lnTo>
                      <a:pt x="1489" y="2352"/>
                    </a:lnTo>
                    <a:lnTo>
                      <a:pt x="1489" y="2346"/>
                    </a:lnTo>
                    <a:lnTo>
                      <a:pt x="1483" y="2352"/>
                    </a:lnTo>
                    <a:lnTo>
                      <a:pt x="1477" y="2352"/>
                    </a:lnTo>
                    <a:lnTo>
                      <a:pt x="1471" y="2352"/>
                    </a:lnTo>
                    <a:lnTo>
                      <a:pt x="1471" y="2346"/>
                    </a:lnTo>
                    <a:lnTo>
                      <a:pt x="1471" y="2340"/>
                    </a:lnTo>
                    <a:lnTo>
                      <a:pt x="1465" y="2340"/>
                    </a:lnTo>
                    <a:lnTo>
                      <a:pt x="1459" y="2334"/>
                    </a:lnTo>
                    <a:lnTo>
                      <a:pt x="1453" y="2334"/>
                    </a:lnTo>
                    <a:lnTo>
                      <a:pt x="1453" y="2328"/>
                    </a:lnTo>
                    <a:lnTo>
                      <a:pt x="1459" y="2328"/>
                    </a:lnTo>
                    <a:lnTo>
                      <a:pt x="1453" y="2328"/>
                    </a:lnTo>
                    <a:lnTo>
                      <a:pt x="1447" y="2322"/>
                    </a:lnTo>
                    <a:lnTo>
                      <a:pt x="1440" y="2322"/>
                    </a:lnTo>
                    <a:lnTo>
                      <a:pt x="1434" y="2322"/>
                    </a:lnTo>
                    <a:lnTo>
                      <a:pt x="1440" y="2328"/>
                    </a:lnTo>
                    <a:lnTo>
                      <a:pt x="1434" y="2328"/>
                    </a:lnTo>
                    <a:lnTo>
                      <a:pt x="1434" y="2334"/>
                    </a:lnTo>
                    <a:lnTo>
                      <a:pt x="1440" y="2334"/>
                    </a:lnTo>
                    <a:lnTo>
                      <a:pt x="1440" y="2340"/>
                    </a:lnTo>
                    <a:lnTo>
                      <a:pt x="1447" y="2340"/>
                    </a:lnTo>
                    <a:lnTo>
                      <a:pt x="1453" y="2346"/>
                    </a:lnTo>
                    <a:lnTo>
                      <a:pt x="1453" y="2352"/>
                    </a:lnTo>
                    <a:lnTo>
                      <a:pt x="1447" y="2352"/>
                    </a:lnTo>
                    <a:lnTo>
                      <a:pt x="1453" y="2358"/>
                    </a:lnTo>
                    <a:lnTo>
                      <a:pt x="1447" y="2358"/>
                    </a:lnTo>
                    <a:lnTo>
                      <a:pt x="1453" y="2358"/>
                    </a:lnTo>
                    <a:lnTo>
                      <a:pt x="1453" y="2370"/>
                    </a:lnTo>
                    <a:lnTo>
                      <a:pt x="1447" y="2370"/>
                    </a:lnTo>
                    <a:lnTo>
                      <a:pt x="1453" y="2370"/>
                    </a:lnTo>
                    <a:lnTo>
                      <a:pt x="1453" y="2376"/>
                    </a:lnTo>
                    <a:lnTo>
                      <a:pt x="1453" y="2382"/>
                    </a:lnTo>
                    <a:lnTo>
                      <a:pt x="1447" y="2382"/>
                    </a:lnTo>
                    <a:lnTo>
                      <a:pt x="1447" y="2388"/>
                    </a:lnTo>
                    <a:lnTo>
                      <a:pt x="1447" y="2394"/>
                    </a:lnTo>
                    <a:lnTo>
                      <a:pt x="1440" y="2394"/>
                    </a:lnTo>
                    <a:lnTo>
                      <a:pt x="1440" y="2400"/>
                    </a:lnTo>
                    <a:lnTo>
                      <a:pt x="1428" y="2400"/>
                    </a:lnTo>
                    <a:lnTo>
                      <a:pt x="1422" y="2400"/>
                    </a:lnTo>
                    <a:lnTo>
                      <a:pt x="1416" y="2400"/>
                    </a:lnTo>
                    <a:lnTo>
                      <a:pt x="1410" y="2400"/>
                    </a:lnTo>
                    <a:lnTo>
                      <a:pt x="1398" y="2400"/>
                    </a:lnTo>
                    <a:lnTo>
                      <a:pt x="1380" y="2400"/>
                    </a:lnTo>
                    <a:lnTo>
                      <a:pt x="1374" y="2400"/>
                    </a:lnTo>
                    <a:lnTo>
                      <a:pt x="1368" y="2400"/>
                    </a:lnTo>
                    <a:lnTo>
                      <a:pt x="1362" y="2400"/>
                    </a:lnTo>
                    <a:lnTo>
                      <a:pt x="1356" y="2400"/>
                    </a:lnTo>
                    <a:lnTo>
                      <a:pt x="1350" y="2400"/>
                    </a:lnTo>
                    <a:lnTo>
                      <a:pt x="1344" y="2406"/>
                    </a:lnTo>
                    <a:lnTo>
                      <a:pt x="1338" y="2406"/>
                    </a:lnTo>
                    <a:lnTo>
                      <a:pt x="1320" y="2406"/>
                    </a:lnTo>
                    <a:lnTo>
                      <a:pt x="1314" y="2406"/>
                    </a:lnTo>
                    <a:lnTo>
                      <a:pt x="1308" y="2406"/>
                    </a:lnTo>
                    <a:lnTo>
                      <a:pt x="1308" y="2412"/>
                    </a:lnTo>
                    <a:lnTo>
                      <a:pt x="1296" y="2412"/>
                    </a:lnTo>
                    <a:lnTo>
                      <a:pt x="1290" y="2412"/>
                    </a:lnTo>
                    <a:lnTo>
                      <a:pt x="1284" y="2412"/>
                    </a:lnTo>
                    <a:lnTo>
                      <a:pt x="1278" y="2412"/>
                    </a:lnTo>
                    <a:lnTo>
                      <a:pt x="1272" y="2418"/>
                    </a:lnTo>
                    <a:lnTo>
                      <a:pt x="1266" y="2418"/>
                    </a:lnTo>
                    <a:lnTo>
                      <a:pt x="1266" y="2412"/>
                    </a:lnTo>
                    <a:lnTo>
                      <a:pt x="1260" y="2418"/>
                    </a:lnTo>
                    <a:lnTo>
                      <a:pt x="1260" y="2424"/>
                    </a:lnTo>
                    <a:lnTo>
                      <a:pt x="1248" y="2424"/>
                    </a:lnTo>
                    <a:lnTo>
                      <a:pt x="1236" y="2424"/>
                    </a:lnTo>
                    <a:lnTo>
                      <a:pt x="1230" y="2424"/>
                    </a:lnTo>
                    <a:lnTo>
                      <a:pt x="1224" y="2424"/>
                    </a:lnTo>
                    <a:lnTo>
                      <a:pt x="1218" y="2430"/>
                    </a:lnTo>
                    <a:lnTo>
                      <a:pt x="1212" y="2430"/>
                    </a:lnTo>
                    <a:lnTo>
                      <a:pt x="1206" y="2424"/>
                    </a:lnTo>
                    <a:lnTo>
                      <a:pt x="1194" y="2424"/>
                    </a:lnTo>
                    <a:lnTo>
                      <a:pt x="1194" y="2430"/>
                    </a:lnTo>
                    <a:lnTo>
                      <a:pt x="1188" y="2430"/>
                    </a:lnTo>
                    <a:lnTo>
                      <a:pt x="1182" y="2436"/>
                    </a:lnTo>
                    <a:lnTo>
                      <a:pt x="1176" y="2436"/>
                    </a:lnTo>
                    <a:lnTo>
                      <a:pt x="1170" y="2436"/>
                    </a:lnTo>
                    <a:lnTo>
                      <a:pt x="1170" y="2442"/>
                    </a:lnTo>
                    <a:lnTo>
                      <a:pt x="1164" y="2442"/>
                    </a:lnTo>
                    <a:lnTo>
                      <a:pt x="1152" y="2442"/>
                    </a:lnTo>
                    <a:lnTo>
                      <a:pt x="1146" y="2442"/>
                    </a:lnTo>
                    <a:lnTo>
                      <a:pt x="1146" y="2436"/>
                    </a:lnTo>
                    <a:lnTo>
                      <a:pt x="1146" y="2430"/>
                    </a:lnTo>
                    <a:lnTo>
                      <a:pt x="1152" y="2424"/>
                    </a:lnTo>
                    <a:lnTo>
                      <a:pt x="1152" y="2418"/>
                    </a:lnTo>
                    <a:lnTo>
                      <a:pt x="1146" y="2418"/>
                    </a:lnTo>
                    <a:lnTo>
                      <a:pt x="1140" y="2418"/>
                    </a:lnTo>
                    <a:lnTo>
                      <a:pt x="1140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34" y="2424"/>
                    </a:lnTo>
                    <a:lnTo>
                      <a:pt x="1128" y="2424"/>
                    </a:lnTo>
                    <a:lnTo>
                      <a:pt x="1122" y="2430"/>
                    </a:lnTo>
                    <a:lnTo>
                      <a:pt x="1116" y="2430"/>
                    </a:lnTo>
                    <a:lnTo>
                      <a:pt x="1116" y="2424"/>
                    </a:lnTo>
                    <a:lnTo>
                      <a:pt x="1110" y="2418"/>
                    </a:lnTo>
                    <a:lnTo>
                      <a:pt x="1110" y="2424"/>
                    </a:lnTo>
                    <a:lnTo>
                      <a:pt x="1110" y="2430"/>
                    </a:lnTo>
                    <a:lnTo>
                      <a:pt x="1116" y="2436"/>
                    </a:lnTo>
                    <a:lnTo>
                      <a:pt x="1110" y="2442"/>
                    </a:lnTo>
                    <a:lnTo>
                      <a:pt x="1116" y="2442"/>
                    </a:lnTo>
                    <a:lnTo>
                      <a:pt x="1116" y="2436"/>
                    </a:lnTo>
                    <a:lnTo>
                      <a:pt x="1116" y="2442"/>
                    </a:lnTo>
                    <a:lnTo>
                      <a:pt x="1110" y="2442"/>
                    </a:lnTo>
                    <a:lnTo>
                      <a:pt x="1104" y="2442"/>
                    </a:lnTo>
                    <a:lnTo>
                      <a:pt x="1098" y="2442"/>
                    </a:lnTo>
                    <a:lnTo>
                      <a:pt x="1086" y="2442"/>
                    </a:lnTo>
                    <a:lnTo>
                      <a:pt x="1080" y="2436"/>
                    </a:lnTo>
                    <a:lnTo>
                      <a:pt x="1074" y="2442"/>
                    </a:lnTo>
                    <a:lnTo>
                      <a:pt x="1080" y="2448"/>
                    </a:lnTo>
                    <a:lnTo>
                      <a:pt x="1074" y="2448"/>
                    </a:lnTo>
                    <a:lnTo>
                      <a:pt x="1062" y="2448"/>
                    </a:lnTo>
                    <a:lnTo>
                      <a:pt x="1056" y="2448"/>
                    </a:lnTo>
                    <a:lnTo>
                      <a:pt x="1050" y="2454"/>
                    </a:lnTo>
                    <a:lnTo>
                      <a:pt x="1044" y="2454"/>
                    </a:lnTo>
                    <a:lnTo>
                      <a:pt x="1038" y="2448"/>
                    </a:lnTo>
                    <a:lnTo>
                      <a:pt x="1038" y="2454"/>
                    </a:lnTo>
                    <a:lnTo>
                      <a:pt x="1020" y="2454"/>
                    </a:lnTo>
                    <a:lnTo>
                      <a:pt x="1014" y="2454"/>
                    </a:lnTo>
                    <a:lnTo>
                      <a:pt x="1014" y="2460"/>
                    </a:lnTo>
                    <a:lnTo>
                      <a:pt x="1014" y="2454"/>
                    </a:lnTo>
                    <a:lnTo>
                      <a:pt x="1008" y="2454"/>
                    </a:lnTo>
                    <a:lnTo>
                      <a:pt x="1002" y="2454"/>
                    </a:lnTo>
                    <a:lnTo>
                      <a:pt x="996" y="2454"/>
                    </a:lnTo>
                    <a:lnTo>
                      <a:pt x="984" y="2460"/>
                    </a:lnTo>
                    <a:lnTo>
                      <a:pt x="972" y="2460"/>
                    </a:lnTo>
                    <a:lnTo>
                      <a:pt x="966" y="2454"/>
                    </a:lnTo>
                    <a:lnTo>
                      <a:pt x="960" y="2454"/>
                    </a:lnTo>
                    <a:lnTo>
                      <a:pt x="954" y="2454"/>
                    </a:lnTo>
                    <a:lnTo>
                      <a:pt x="960" y="2460"/>
                    </a:lnTo>
                    <a:lnTo>
                      <a:pt x="942" y="2466"/>
                    </a:lnTo>
                    <a:lnTo>
                      <a:pt x="930" y="2466"/>
                    </a:lnTo>
                    <a:lnTo>
                      <a:pt x="918" y="2466"/>
                    </a:lnTo>
                    <a:lnTo>
                      <a:pt x="912" y="2466"/>
                    </a:lnTo>
                    <a:lnTo>
                      <a:pt x="894" y="2466"/>
                    </a:lnTo>
                    <a:lnTo>
                      <a:pt x="888" y="2466"/>
                    </a:lnTo>
                    <a:lnTo>
                      <a:pt x="882" y="2466"/>
                    </a:lnTo>
                    <a:lnTo>
                      <a:pt x="876" y="2466"/>
                    </a:lnTo>
                    <a:lnTo>
                      <a:pt x="870" y="2466"/>
                    </a:lnTo>
                    <a:lnTo>
                      <a:pt x="864" y="2460"/>
                    </a:lnTo>
                    <a:lnTo>
                      <a:pt x="858" y="2460"/>
                    </a:lnTo>
                    <a:lnTo>
                      <a:pt x="852" y="2460"/>
                    </a:lnTo>
                    <a:lnTo>
                      <a:pt x="846" y="2454"/>
                    </a:lnTo>
                    <a:lnTo>
                      <a:pt x="840" y="2454"/>
                    </a:lnTo>
                    <a:lnTo>
                      <a:pt x="822" y="2442"/>
                    </a:lnTo>
                    <a:lnTo>
                      <a:pt x="816" y="2436"/>
                    </a:lnTo>
                    <a:lnTo>
                      <a:pt x="810" y="2430"/>
                    </a:lnTo>
                    <a:lnTo>
                      <a:pt x="804" y="2430"/>
                    </a:lnTo>
                    <a:lnTo>
                      <a:pt x="804" y="2424"/>
                    </a:lnTo>
                    <a:lnTo>
                      <a:pt x="798" y="2424"/>
                    </a:lnTo>
                    <a:lnTo>
                      <a:pt x="798" y="2418"/>
                    </a:lnTo>
                    <a:lnTo>
                      <a:pt x="792" y="2418"/>
                    </a:lnTo>
                    <a:lnTo>
                      <a:pt x="792" y="2412"/>
                    </a:lnTo>
                    <a:lnTo>
                      <a:pt x="786" y="2412"/>
                    </a:lnTo>
                    <a:lnTo>
                      <a:pt x="786" y="2406"/>
                    </a:lnTo>
                    <a:lnTo>
                      <a:pt x="780" y="2406"/>
                    </a:lnTo>
                    <a:lnTo>
                      <a:pt x="780" y="2400"/>
                    </a:lnTo>
                    <a:lnTo>
                      <a:pt x="774" y="2400"/>
                    </a:lnTo>
                    <a:lnTo>
                      <a:pt x="768" y="2400"/>
                    </a:lnTo>
                    <a:lnTo>
                      <a:pt x="762" y="2388"/>
                    </a:lnTo>
                    <a:lnTo>
                      <a:pt x="756" y="2382"/>
                    </a:lnTo>
                    <a:lnTo>
                      <a:pt x="756" y="2376"/>
                    </a:lnTo>
                    <a:lnTo>
                      <a:pt x="750" y="2370"/>
                    </a:lnTo>
                    <a:lnTo>
                      <a:pt x="744" y="2364"/>
                    </a:lnTo>
                    <a:lnTo>
                      <a:pt x="738" y="2352"/>
                    </a:lnTo>
                    <a:lnTo>
                      <a:pt x="738" y="2346"/>
                    </a:lnTo>
                    <a:lnTo>
                      <a:pt x="732" y="2340"/>
                    </a:lnTo>
                    <a:lnTo>
                      <a:pt x="726" y="2334"/>
                    </a:lnTo>
                    <a:lnTo>
                      <a:pt x="720" y="2322"/>
                    </a:lnTo>
                    <a:lnTo>
                      <a:pt x="714" y="2316"/>
                    </a:lnTo>
                    <a:lnTo>
                      <a:pt x="714" y="2310"/>
                    </a:lnTo>
                    <a:lnTo>
                      <a:pt x="714" y="2304"/>
                    </a:lnTo>
                    <a:lnTo>
                      <a:pt x="714" y="2298"/>
                    </a:lnTo>
                    <a:lnTo>
                      <a:pt x="714" y="2292"/>
                    </a:lnTo>
                    <a:lnTo>
                      <a:pt x="708" y="2286"/>
                    </a:lnTo>
                    <a:lnTo>
                      <a:pt x="708" y="2274"/>
                    </a:lnTo>
                    <a:lnTo>
                      <a:pt x="702" y="2274"/>
                    </a:lnTo>
                    <a:lnTo>
                      <a:pt x="702" y="2268"/>
                    </a:lnTo>
                    <a:lnTo>
                      <a:pt x="690" y="2250"/>
                    </a:lnTo>
                    <a:lnTo>
                      <a:pt x="696" y="2250"/>
                    </a:lnTo>
                    <a:lnTo>
                      <a:pt x="690" y="2244"/>
                    </a:lnTo>
                    <a:lnTo>
                      <a:pt x="690" y="2238"/>
                    </a:lnTo>
                    <a:lnTo>
                      <a:pt x="690" y="2232"/>
                    </a:lnTo>
                    <a:lnTo>
                      <a:pt x="684" y="2220"/>
                    </a:lnTo>
                    <a:lnTo>
                      <a:pt x="684" y="2214"/>
                    </a:lnTo>
                    <a:lnTo>
                      <a:pt x="684" y="2202"/>
                    </a:lnTo>
                    <a:lnTo>
                      <a:pt x="684" y="2196"/>
                    </a:lnTo>
                    <a:lnTo>
                      <a:pt x="678" y="2190"/>
                    </a:lnTo>
                    <a:lnTo>
                      <a:pt x="684" y="2190"/>
                    </a:lnTo>
                    <a:lnTo>
                      <a:pt x="690" y="2190"/>
                    </a:lnTo>
                    <a:lnTo>
                      <a:pt x="696" y="2190"/>
                    </a:lnTo>
                    <a:lnTo>
                      <a:pt x="696" y="2184"/>
                    </a:lnTo>
                    <a:lnTo>
                      <a:pt x="690" y="2184"/>
                    </a:lnTo>
                    <a:lnTo>
                      <a:pt x="690" y="2178"/>
                    </a:lnTo>
                    <a:lnTo>
                      <a:pt x="684" y="2178"/>
                    </a:lnTo>
                    <a:lnTo>
                      <a:pt x="678" y="2178"/>
                    </a:lnTo>
                    <a:lnTo>
                      <a:pt x="672" y="2172"/>
                    </a:lnTo>
                    <a:lnTo>
                      <a:pt x="666" y="2172"/>
                    </a:lnTo>
                    <a:lnTo>
                      <a:pt x="660" y="2166"/>
                    </a:lnTo>
                    <a:lnTo>
                      <a:pt x="648" y="2154"/>
                    </a:lnTo>
                    <a:lnTo>
                      <a:pt x="642" y="2154"/>
                    </a:lnTo>
                    <a:lnTo>
                      <a:pt x="642" y="2148"/>
                    </a:lnTo>
                    <a:lnTo>
                      <a:pt x="642" y="2142"/>
                    </a:lnTo>
                    <a:lnTo>
                      <a:pt x="642" y="2136"/>
                    </a:lnTo>
                    <a:lnTo>
                      <a:pt x="636" y="2124"/>
                    </a:lnTo>
                    <a:lnTo>
                      <a:pt x="630" y="2124"/>
                    </a:lnTo>
                    <a:lnTo>
                      <a:pt x="630" y="2118"/>
                    </a:lnTo>
                    <a:lnTo>
                      <a:pt x="624" y="2106"/>
                    </a:lnTo>
                    <a:lnTo>
                      <a:pt x="618" y="2100"/>
                    </a:lnTo>
                    <a:lnTo>
                      <a:pt x="618" y="2094"/>
                    </a:lnTo>
                    <a:lnTo>
                      <a:pt x="618" y="2088"/>
                    </a:lnTo>
                    <a:lnTo>
                      <a:pt x="612" y="2088"/>
                    </a:lnTo>
                    <a:lnTo>
                      <a:pt x="606" y="2082"/>
                    </a:lnTo>
                    <a:lnTo>
                      <a:pt x="600" y="2070"/>
                    </a:lnTo>
                    <a:lnTo>
                      <a:pt x="600" y="2064"/>
                    </a:lnTo>
                    <a:lnTo>
                      <a:pt x="594" y="2064"/>
                    </a:lnTo>
                    <a:lnTo>
                      <a:pt x="594" y="2058"/>
                    </a:lnTo>
                    <a:lnTo>
                      <a:pt x="588" y="2052"/>
                    </a:lnTo>
                    <a:lnTo>
                      <a:pt x="582" y="2040"/>
                    </a:lnTo>
                    <a:lnTo>
                      <a:pt x="576" y="2034"/>
                    </a:lnTo>
                    <a:lnTo>
                      <a:pt x="564" y="2028"/>
                    </a:lnTo>
                    <a:lnTo>
                      <a:pt x="558" y="2016"/>
                    </a:lnTo>
                    <a:lnTo>
                      <a:pt x="552" y="2010"/>
                    </a:lnTo>
                    <a:lnTo>
                      <a:pt x="546" y="2004"/>
                    </a:lnTo>
                    <a:lnTo>
                      <a:pt x="540" y="2004"/>
                    </a:lnTo>
                    <a:lnTo>
                      <a:pt x="534" y="1998"/>
                    </a:lnTo>
                    <a:lnTo>
                      <a:pt x="534" y="1992"/>
                    </a:lnTo>
                    <a:lnTo>
                      <a:pt x="516" y="1980"/>
                    </a:lnTo>
                    <a:lnTo>
                      <a:pt x="510" y="1974"/>
                    </a:lnTo>
                    <a:lnTo>
                      <a:pt x="504" y="1968"/>
                    </a:lnTo>
                    <a:lnTo>
                      <a:pt x="498" y="1962"/>
                    </a:lnTo>
                    <a:lnTo>
                      <a:pt x="492" y="1962"/>
                    </a:lnTo>
                    <a:lnTo>
                      <a:pt x="486" y="1956"/>
                    </a:lnTo>
                    <a:lnTo>
                      <a:pt x="474" y="1950"/>
                    </a:lnTo>
                    <a:lnTo>
                      <a:pt x="468" y="1944"/>
                    </a:lnTo>
                    <a:lnTo>
                      <a:pt x="456" y="1938"/>
                    </a:lnTo>
                    <a:lnTo>
                      <a:pt x="450" y="1938"/>
                    </a:lnTo>
                    <a:lnTo>
                      <a:pt x="444" y="1932"/>
                    </a:lnTo>
                    <a:lnTo>
                      <a:pt x="438" y="1932"/>
                    </a:lnTo>
                    <a:lnTo>
                      <a:pt x="432" y="1932"/>
                    </a:lnTo>
                    <a:lnTo>
                      <a:pt x="426" y="1932"/>
                    </a:lnTo>
                    <a:lnTo>
                      <a:pt x="414" y="1932"/>
                    </a:lnTo>
                    <a:lnTo>
                      <a:pt x="402" y="1926"/>
                    </a:lnTo>
                    <a:lnTo>
                      <a:pt x="396" y="1926"/>
                    </a:lnTo>
                    <a:lnTo>
                      <a:pt x="384" y="1926"/>
                    </a:lnTo>
                    <a:lnTo>
                      <a:pt x="372" y="1920"/>
                    </a:lnTo>
                    <a:lnTo>
                      <a:pt x="360" y="1920"/>
                    </a:lnTo>
                    <a:lnTo>
                      <a:pt x="354" y="1920"/>
                    </a:lnTo>
                    <a:lnTo>
                      <a:pt x="348" y="1920"/>
                    </a:lnTo>
                    <a:lnTo>
                      <a:pt x="342" y="1914"/>
                    </a:lnTo>
                    <a:lnTo>
                      <a:pt x="324" y="1914"/>
                    </a:lnTo>
                    <a:lnTo>
                      <a:pt x="318" y="1914"/>
                    </a:lnTo>
                    <a:lnTo>
                      <a:pt x="300" y="1914"/>
                    </a:lnTo>
                    <a:lnTo>
                      <a:pt x="294" y="1914"/>
                    </a:lnTo>
                    <a:lnTo>
                      <a:pt x="288" y="1914"/>
                    </a:lnTo>
                    <a:lnTo>
                      <a:pt x="282" y="1914"/>
                    </a:lnTo>
                    <a:lnTo>
                      <a:pt x="276" y="1914"/>
                    </a:lnTo>
                    <a:lnTo>
                      <a:pt x="258" y="1920"/>
                    </a:lnTo>
                    <a:lnTo>
                      <a:pt x="252" y="1920"/>
                    </a:lnTo>
                    <a:lnTo>
                      <a:pt x="240" y="1920"/>
                    </a:lnTo>
                    <a:lnTo>
                      <a:pt x="222" y="1920"/>
                    </a:lnTo>
                    <a:lnTo>
                      <a:pt x="216" y="1920"/>
                    </a:lnTo>
                    <a:lnTo>
                      <a:pt x="204" y="1920"/>
                    </a:lnTo>
                    <a:lnTo>
                      <a:pt x="186" y="1920"/>
                    </a:lnTo>
                    <a:lnTo>
                      <a:pt x="186" y="1926"/>
                    </a:lnTo>
                    <a:lnTo>
                      <a:pt x="174" y="1926"/>
                    </a:lnTo>
                    <a:lnTo>
                      <a:pt x="156" y="1926"/>
                    </a:lnTo>
                    <a:lnTo>
                      <a:pt x="144" y="1926"/>
                    </a:lnTo>
                    <a:lnTo>
                      <a:pt x="138" y="1926"/>
                    </a:lnTo>
                    <a:lnTo>
                      <a:pt x="126" y="1926"/>
                    </a:lnTo>
                    <a:lnTo>
                      <a:pt x="120" y="1926"/>
                    </a:lnTo>
                    <a:lnTo>
                      <a:pt x="108" y="1926"/>
                    </a:lnTo>
                    <a:lnTo>
                      <a:pt x="102" y="1926"/>
                    </a:lnTo>
                    <a:lnTo>
                      <a:pt x="90" y="1926"/>
                    </a:lnTo>
                    <a:lnTo>
                      <a:pt x="84" y="1926"/>
                    </a:lnTo>
                    <a:lnTo>
                      <a:pt x="78" y="1926"/>
                    </a:lnTo>
                    <a:lnTo>
                      <a:pt x="60" y="1926"/>
                    </a:lnTo>
                    <a:lnTo>
                      <a:pt x="48" y="1926"/>
                    </a:lnTo>
                    <a:lnTo>
                      <a:pt x="42" y="1926"/>
                    </a:lnTo>
                    <a:lnTo>
                      <a:pt x="30" y="1926"/>
                    </a:lnTo>
                    <a:lnTo>
                      <a:pt x="12" y="1932"/>
                    </a:lnTo>
                    <a:lnTo>
                      <a:pt x="6" y="1932"/>
                    </a:lnTo>
                    <a:lnTo>
                      <a:pt x="6" y="1920"/>
                    </a:lnTo>
                    <a:lnTo>
                      <a:pt x="6" y="1914"/>
                    </a:lnTo>
                    <a:lnTo>
                      <a:pt x="6" y="1908"/>
                    </a:lnTo>
                    <a:lnTo>
                      <a:pt x="12" y="1908"/>
                    </a:lnTo>
                    <a:lnTo>
                      <a:pt x="12" y="1902"/>
                    </a:lnTo>
                    <a:lnTo>
                      <a:pt x="12" y="1896"/>
                    </a:lnTo>
                    <a:lnTo>
                      <a:pt x="12" y="1890"/>
                    </a:lnTo>
                    <a:lnTo>
                      <a:pt x="18" y="1884"/>
                    </a:lnTo>
                    <a:lnTo>
                      <a:pt x="18" y="1878"/>
                    </a:lnTo>
                    <a:lnTo>
                      <a:pt x="18" y="1872"/>
                    </a:lnTo>
                    <a:lnTo>
                      <a:pt x="12" y="1866"/>
                    </a:lnTo>
                    <a:lnTo>
                      <a:pt x="18" y="1854"/>
                    </a:lnTo>
                    <a:lnTo>
                      <a:pt x="24" y="1854"/>
                    </a:lnTo>
                    <a:lnTo>
                      <a:pt x="30" y="1848"/>
                    </a:lnTo>
                    <a:lnTo>
                      <a:pt x="30" y="1842"/>
                    </a:lnTo>
                    <a:lnTo>
                      <a:pt x="30" y="1836"/>
                    </a:lnTo>
                    <a:lnTo>
                      <a:pt x="30" y="1830"/>
                    </a:lnTo>
                    <a:lnTo>
                      <a:pt x="24" y="1830"/>
                    </a:lnTo>
                    <a:lnTo>
                      <a:pt x="18" y="1830"/>
                    </a:lnTo>
                    <a:lnTo>
                      <a:pt x="12" y="1824"/>
                    </a:lnTo>
                    <a:lnTo>
                      <a:pt x="12" y="1818"/>
                    </a:lnTo>
                    <a:lnTo>
                      <a:pt x="18" y="1812"/>
                    </a:lnTo>
                    <a:lnTo>
                      <a:pt x="18" y="1806"/>
                    </a:lnTo>
                    <a:lnTo>
                      <a:pt x="18" y="1800"/>
                    </a:lnTo>
                    <a:lnTo>
                      <a:pt x="18" y="1794"/>
                    </a:lnTo>
                    <a:lnTo>
                      <a:pt x="18" y="1788"/>
                    </a:lnTo>
                    <a:lnTo>
                      <a:pt x="12" y="1788"/>
                    </a:lnTo>
                    <a:lnTo>
                      <a:pt x="12" y="1782"/>
                    </a:lnTo>
                    <a:lnTo>
                      <a:pt x="12" y="1770"/>
                    </a:lnTo>
                    <a:lnTo>
                      <a:pt x="18" y="1764"/>
                    </a:lnTo>
                    <a:lnTo>
                      <a:pt x="24" y="1764"/>
                    </a:lnTo>
                    <a:lnTo>
                      <a:pt x="24" y="1758"/>
                    </a:lnTo>
                    <a:lnTo>
                      <a:pt x="30" y="1758"/>
                    </a:lnTo>
                    <a:lnTo>
                      <a:pt x="24" y="1752"/>
                    </a:lnTo>
                    <a:lnTo>
                      <a:pt x="18" y="1752"/>
                    </a:lnTo>
                    <a:lnTo>
                      <a:pt x="18" y="1746"/>
                    </a:lnTo>
                    <a:lnTo>
                      <a:pt x="18" y="1740"/>
                    </a:lnTo>
                    <a:lnTo>
                      <a:pt x="24" y="1740"/>
                    </a:lnTo>
                    <a:lnTo>
                      <a:pt x="24" y="1734"/>
                    </a:lnTo>
                    <a:lnTo>
                      <a:pt x="30" y="1728"/>
                    </a:lnTo>
                    <a:lnTo>
                      <a:pt x="30" y="1722"/>
                    </a:lnTo>
                    <a:lnTo>
                      <a:pt x="24" y="1710"/>
                    </a:lnTo>
                    <a:lnTo>
                      <a:pt x="24" y="1704"/>
                    </a:lnTo>
                    <a:lnTo>
                      <a:pt x="18" y="1704"/>
                    </a:lnTo>
                    <a:lnTo>
                      <a:pt x="18" y="1692"/>
                    </a:lnTo>
                    <a:lnTo>
                      <a:pt x="18" y="1686"/>
                    </a:lnTo>
                    <a:lnTo>
                      <a:pt x="18" y="1674"/>
                    </a:lnTo>
                    <a:lnTo>
                      <a:pt x="18" y="1662"/>
                    </a:lnTo>
                    <a:lnTo>
                      <a:pt x="24" y="1662"/>
                    </a:lnTo>
                    <a:lnTo>
                      <a:pt x="30" y="1662"/>
                    </a:lnTo>
                    <a:lnTo>
                      <a:pt x="30" y="1656"/>
                    </a:lnTo>
                    <a:lnTo>
                      <a:pt x="30" y="1644"/>
                    </a:lnTo>
                    <a:lnTo>
                      <a:pt x="30" y="1638"/>
                    </a:lnTo>
                    <a:lnTo>
                      <a:pt x="24" y="1638"/>
                    </a:lnTo>
                    <a:lnTo>
                      <a:pt x="18" y="1632"/>
                    </a:lnTo>
                    <a:lnTo>
                      <a:pt x="18" y="1626"/>
                    </a:lnTo>
                    <a:lnTo>
                      <a:pt x="12" y="1620"/>
                    </a:lnTo>
                    <a:lnTo>
                      <a:pt x="12" y="1614"/>
                    </a:lnTo>
                    <a:lnTo>
                      <a:pt x="12" y="1608"/>
                    </a:lnTo>
                    <a:lnTo>
                      <a:pt x="12" y="1602"/>
                    </a:lnTo>
                    <a:lnTo>
                      <a:pt x="12" y="1590"/>
                    </a:lnTo>
                    <a:lnTo>
                      <a:pt x="12" y="1584"/>
                    </a:lnTo>
                    <a:lnTo>
                      <a:pt x="12" y="1578"/>
                    </a:lnTo>
                    <a:lnTo>
                      <a:pt x="12" y="1572"/>
                    </a:lnTo>
                    <a:lnTo>
                      <a:pt x="12" y="1566"/>
                    </a:lnTo>
                    <a:lnTo>
                      <a:pt x="12" y="1560"/>
                    </a:lnTo>
                    <a:lnTo>
                      <a:pt x="6" y="1560"/>
                    </a:lnTo>
                    <a:lnTo>
                      <a:pt x="6" y="1554"/>
                    </a:lnTo>
                    <a:lnTo>
                      <a:pt x="6" y="1548"/>
                    </a:lnTo>
                    <a:lnTo>
                      <a:pt x="0" y="1542"/>
                    </a:lnTo>
                    <a:lnTo>
                      <a:pt x="0" y="1536"/>
                    </a:lnTo>
                    <a:lnTo>
                      <a:pt x="6" y="1530"/>
                    </a:lnTo>
                    <a:lnTo>
                      <a:pt x="6" y="1524"/>
                    </a:lnTo>
                    <a:lnTo>
                      <a:pt x="6" y="1518"/>
                    </a:lnTo>
                    <a:lnTo>
                      <a:pt x="6" y="1512"/>
                    </a:lnTo>
                    <a:lnTo>
                      <a:pt x="12" y="1500"/>
                    </a:lnTo>
                    <a:lnTo>
                      <a:pt x="12" y="1494"/>
                    </a:lnTo>
                    <a:lnTo>
                      <a:pt x="12" y="1488"/>
                    </a:lnTo>
                    <a:lnTo>
                      <a:pt x="12" y="1482"/>
                    </a:lnTo>
                    <a:lnTo>
                      <a:pt x="12" y="1476"/>
                    </a:lnTo>
                    <a:lnTo>
                      <a:pt x="18" y="1476"/>
                    </a:lnTo>
                    <a:lnTo>
                      <a:pt x="18" y="1470"/>
                    </a:lnTo>
                    <a:lnTo>
                      <a:pt x="18" y="1464"/>
                    </a:lnTo>
                    <a:lnTo>
                      <a:pt x="18" y="1458"/>
                    </a:lnTo>
                    <a:lnTo>
                      <a:pt x="18" y="1452"/>
                    </a:lnTo>
                    <a:lnTo>
                      <a:pt x="12" y="1452"/>
                    </a:lnTo>
                    <a:lnTo>
                      <a:pt x="12" y="1446"/>
                    </a:lnTo>
                    <a:lnTo>
                      <a:pt x="6" y="1440"/>
                    </a:lnTo>
                    <a:lnTo>
                      <a:pt x="6" y="1434"/>
                    </a:lnTo>
                    <a:lnTo>
                      <a:pt x="6" y="1428"/>
                    </a:lnTo>
                    <a:lnTo>
                      <a:pt x="6" y="1422"/>
                    </a:lnTo>
                    <a:lnTo>
                      <a:pt x="6" y="1416"/>
                    </a:lnTo>
                    <a:lnTo>
                      <a:pt x="12" y="1410"/>
                    </a:lnTo>
                    <a:lnTo>
                      <a:pt x="6" y="1410"/>
                    </a:lnTo>
                    <a:lnTo>
                      <a:pt x="6" y="1404"/>
                    </a:lnTo>
                    <a:lnTo>
                      <a:pt x="12" y="1398"/>
                    </a:lnTo>
                    <a:lnTo>
                      <a:pt x="18" y="1398"/>
                    </a:lnTo>
                    <a:lnTo>
                      <a:pt x="18" y="1392"/>
                    </a:lnTo>
                    <a:lnTo>
                      <a:pt x="18" y="1386"/>
                    </a:lnTo>
                    <a:lnTo>
                      <a:pt x="24" y="1380"/>
                    </a:lnTo>
                    <a:lnTo>
                      <a:pt x="18" y="1374"/>
                    </a:lnTo>
                    <a:lnTo>
                      <a:pt x="24" y="1368"/>
                    </a:lnTo>
                    <a:lnTo>
                      <a:pt x="18" y="1362"/>
                    </a:lnTo>
                    <a:lnTo>
                      <a:pt x="18" y="1356"/>
                    </a:lnTo>
                    <a:lnTo>
                      <a:pt x="18" y="1350"/>
                    </a:lnTo>
                    <a:lnTo>
                      <a:pt x="18" y="1344"/>
                    </a:lnTo>
                    <a:lnTo>
                      <a:pt x="18" y="1338"/>
                    </a:lnTo>
                    <a:lnTo>
                      <a:pt x="18" y="1332"/>
                    </a:lnTo>
                    <a:lnTo>
                      <a:pt x="18" y="1326"/>
                    </a:lnTo>
                    <a:lnTo>
                      <a:pt x="18" y="1320"/>
                    </a:lnTo>
                    <a:lnTo>
                      <a:pt x="12" y="1320"/>
                    </a:lnTo>
                    <a:lnTo>
                      <a:pt x="12" y="1314"/>
                    </a:lnTo>
                    <a:lnTo>
                      <a:pt x="18" y="1308"/>
                    </a:lnTo>
                    <a:lnTo>
                      <a:pt x="24" y="1302"/>
                    </a:lnTo>
                    <a:lnTo>
                      <a:pt x="18" y="1296"/>
                    </a:lnTo>
                    <a:lnTo>
                      <a:pt x="24" y="1290"/>
                    </a:lnTo>
                    <a:lnTo>
                      <a:pt x="18" y="1290"/>
                    </a:lnTo>
                    <a:lnTo>
                      <a:pt x="24" y="1290"/>
                    </a:lnTo>
                    <a:lnTo>
                      <a:pt x="24" y="1284"/>
                    </a:lnTo>
                    <a:lnTo>
                      <a:pt x="24" y="1278"/>
                    </a:lnTo>
                    <a:lnTo>
                      <a:pt x="18" y="1278"/>
                    </a:lnTo>
                    <a:lnTo>
                      <a:pt x="24" y="1278"/>
                    </a:lnTo>
                    <a:lnTo>
                      <a:pt x="30" y="1266"/>
                    </a:lnTo>
                    <a:lnTo>
                      <a:pt x="24" y="1266"/>
                    </a:lnTo>
                    <a:lnTo>
                      <a:pt x="30" y="1266"/>
                    </a:lnTo>
                    <a:lnTo>
                      <a:pt x="30" y="1260"/>
                    </a:lnTo>
                    <a:lnTo>
                      <a:pt x="24" y="1254"/>
                    </a:lnTo>
                    <a:lnTo>
                      <a:pt x="30" y="1254"/>
                    </a:lnTo>
                    <a:lnTo>
                      <a:pt x="24" y="1254"/>
                    </a:lnTo>
                    <a:lnTo>
                      <a:pt x="30" y="1248"/>
                    </a:lnTo>
                    <a:lnTo>
                      <a:pt x="24" y="1248"/>
                    </a:lnTo>
                    <a:lnTo>
                      <a:pt x="30" y="1248"/>
                    </a:lnTo>
                    <a:lnTo>
                      <a:pt x="30" y="1242"/>
                    </a:lnTo>
                    <a:lnTo>
                      <a:pt x="24" y="1242"/>
                    </a:lnTo>
                    <a:lnTo>
                      <a:pt x="24" y="1236"/>
                    </a:lnTo>
                    <a:lnTo>
                      <a:pt x="42" y="1236"/>
                    </a:lnTo>
                    <a:lnTo>
                      <a:pt x="48" y="1236"/>
                    </a:lnTo>
                    <a:lnTo>
                      <a:pt x="54" y="1236"/>
                    </a:lnTo>
                    <a:lnTo>
                      <a:pt x="60" y="1230"/>
                    </a:lnTo>
                    <a:lnTo>
                      <a:pt x="72" y="1230"/>
                    </a:lnTo>
                    <a:lnTo>
                      <a:pt x="72" y="1236"/>
                    </a:lnTo>
                    <a:lnTo>
                      <a:pt x="78" y="1236"/>
                    </a:lnTo>
                    <a:lnTo>
                      <a:pt x="84" y="1236"/>
                    </a:lnTo>
                    <a:lnTo>
                      <a:pt x="90" y="1236"/>
                    </a:lnTo>
                    <a:lnTo>
                      <a:pt x="96" y="1236"/>
                    </a:lnTo>
                    <a:lnTo>
                      <a:pt x="96" y="1230"/>
                    </a:lnTo>
                    <a:lnTo>
                      <a:pt x="102" y="1230"/>
                    </a:lnTo>
                    <a:lnTo>
                      <a:pt x="108" y="1230"/>
                    </a:lnTo>
                    <a:lnTo>
                      <a:pt x="108" y="1224"/>
                    </a:lnTo>
                    <a:lnTo>
                      <a:pt x="108" y="1218"/>
                    </a:lnTo>
                    <a:lnTo>
                      <a:pt x="114" y="1206"/>
                    </a:lnTo>
                    <a:lnTo>
                      <a:pt x="114" y="1200"/>
                    </a:lnTo>
                    <a:lnTo>
                      <a:pt x="114" y="1194"/>
                    </a:lnTo>
                    <a:lnTo>
                      <a:pt x="114" y="1188"/>
                    </a:lnTo>
                    <a:lnTo>
                      <a:pt x="120" y="1182"/>
                    </a:lnTo>
                    <a:lnTo>
                      <a:pt x="126" y="1182"/>
                    </a:lnTo>
                    <a:lnTo>
                      <a:pt x="120" y="1176"/>
                    </a:lnTo>
                    <a:lnTo>
                      <a:pt x="120" y="1170"/>
                    </a:lnTo>
                    <a:lnTo>
                      <a:pt x="120" y="1158"/>
                    </a:lnTo>
                    <a:lnTo>
                      <a:pt x="120" y="1146"/>
                    </a:lnTo>
                    <a:lnTo>
                      <a:pt x="114" y="1140"/>
                    </a:lnTo>
                    <a:lnTo>
                      <a:pt x="120" y="1134"/>
                    </a:lnTo>
                    <a:lnTo>
                      <a:pt x="120" y="1128"/>
                    </a:lnTo>
                    <a:lnTo>
                      <a:pt x="126" y="1128"/>
                    </a:lnTo>
                    <a:lnTo>
                      <a:pt x="132" y="1122"/>
                    </a:lnTo>
                    <a:lnTo>
                      <a:pt x="138" y="1116"/>
                    </a:lnTo>
                    <a:lnTo>
                      <a:pt x="138" y="1110"/>
                    </a:lnTo>
                    <a:lnTo>
                      <a:pt x="144" y="1110"/>
                    </a:lnTo>
                    <a:lnTo>
                      <a:pt x="144" y="1104"/>
                    </a:lnTo>
                    <a:lnTo>
                      <a:pt x="150" y="1098"/>
                    </a:lnTo>
                    <a:lnTo>
                      <a:pt x="150" y="1092"/>
                    </a:lnTo>
                    <a:lnTo>
                      <a:pt x="150" y="1086"/>
                    </a:lnTo>
                    <a:lnTo>
                      <a:pt x="156" y="1086"/>
                    </a:lnTo>
                    <a:lnTo>
                      <a:pt x="162" y="1086"/>
                    </a:lnTo>
                    <a:lnTo>
                      <a:pt x="168" y="1080"/>
                    </a:lnTo>
                    <a:lnTo>
                      <a:pt x="174" y="1080"/>
                    </a:lnTo>
                    <a:lnTo>
                      <a:pt x="174" y="1074"/>
                    </a:lnTo>
                    <a:lnTo>
                      <a:pt x="168" y="1068"/>
                    </a:lnTo>
                    <a:lnTo>
                      <a:pt x="168" y="1062"/>
                    </a:lnTo>
                    <a:lnTo>
                      <a:pt x="168" y="1056"/>
                    </a:lnTo>
                    <a:lnTo>
                      <a:pt x="168" y="1050"/>
                    </a:lnTo>
                    <a:lnTo>
                      <a:pt x="174" y="1044"/>
                    </a:lnTo>
                    <a:lnTo>
                      <a:pt x="180" y="1044"/>
                    </a:lnTo>
                    <a:lnTo>
                      <a:pt x="186" y="1038"/>
                    </a:lnTo>
                    <a:lnTo>
                      <a:pt x="192" y="1038"/>
                    </a:lnTo>
                    <a:lnTo>
                      <a:pt x="198" y="1032"/>
                    </a:lnTo>
                    <a:lnTo>
                      <a:pt x="204" y="1032"/>
                    </a:lnTo>
                    <a:lnTo>
                      <a:pt x="210" y="1032"/>
                    </a:lnTo>
                    <a:lnTo>
                      <a:pt x="216" y="1032"/>
                    </a:lnTo>
                    <a:lnTo>
                      <a:pt x="222" y="1032"/>
                    </a:lnTo>
                    <a:lnTo>
                      <a:pt x="222" y="1026"/>
                    </a:lnTo>
                    <a:lnTo>
                      <a:pt x="228" y="1026"/>
                    </a:lnTo>
                    <a:lnTo>
                      <a:pt x="228" y="1020"/>
                    </a:lnTo>
                    <a:lnTo>
                      <a:pt x="228" y="1014"/>
                    </a:lnTo>
                    <a:lnTo>
                      <a:pt x="234" y="1014"/>
                    </a:lnTo>
                    <a:lnTo>
                      <a:pt x="240" y="1008"/>
                    </a:lnTo>
                    <a:lnTo>
                      <a:pt x="240" y="1002"/>
                    </a:lnTo>
                    <a:lnTo>
                      <a:pt x="240" y="996"/>
                    </a:lnTo>
                    <a:lnTo>
                      <a:pt x="240" y="990"/>
                    </a:lnTo>
                    <a:lnTo>
                      <a:pt x="240" y="984"/>
                    </a:lnTo>
                    <a:lnTo>
                      <a:pt x="240" y="978"/>
                    </a:lnTo>
                    <a:lnTo>
                      <a:pt x="246" y="978"/>
                    </a:lnTo>
                    <a:lnTo>
                      <a:pt x="246" y="972"/>
                    </a:lnTo>
                    <a:lnTo>
                      <a:pt x="252" y="972"/>
                    </a:lnTo>
                    <a:lnTo>
                      <a:pt x="252" y="966"/>
                    </a:lnTo>
                    <a:lnTo>
                      <a:pt x="258" y="960"/>
                    </a:lnTo>
                    <a:lnTo>
                      <a:pt x="258" y="954"/>
                    </a:lnTo>
                    <a:lnTo>
                      <a:pt x="258" y="948"/>
                    </a:lnTo>
                    <a:lnTo>
                      <a:pt x="252" y="948"/>
                    </a:lnTo>
                    <a:lnTo>
                      <a:pt x="246" y="942"/>
                    </a:lnTo>
                    <a:lnTo>
                      <a:pt x="240" y="942"/>
                    </a:lnTo>
                    <a:lnTo>
                      <a:pt x="234" y="936"/>
                    </a:lnTo>
                    <a:lnTo>
                      <a:pt x="234" y="930"/>
                    </a:lnTo>
                    <a:lnTo>
                      <a:pt x="234" y="924"/>
                    </a:lnTo>
                    <a:lnTo>
                      <a:pt x="240" y="912"/>
                    </a:lnTo>
                    <a:lnTo>
                      <a:pt x="240" y="906"/>
                    </a:lnTo>
                    <a:lnTo>
                      <a:pt x="246" y="900"/>
                    </a:lnTo>
                    <a:lnTo>
                      <a:pt x="246" y="894"/>
                    </a:lnTo>
                    <a:lnTo>
                      <a:pt x="246" y="888"/>
                    </a:lnTo>
                    <a:lnTo>
                      <a:pt x="252" y="888"/>
                    </a:lnTo>
                    <a:lnTo>
                      <a:pt x="252" y="882"/>
                    </a:lnTo>
                    <a:lnTo>
                      <a:pt x="258" y="882"/>
                    </a:lnTo>
                    <a:lnTo>
                      <a:pt x="264" y="882"/>
                    </a:lnTo>
                    <a:lnTo>
                      <a:pt x="270" y="882"/>
                    </a:lnTo>
                    <a:lnTo>
                      <a:pt x="270" y="888"/>
                    </a:lnTo>
                    <a:lnTo>
                      <a:pt x="276" y="888"/>
                    </a:lnTo>
                    <a:lnTo>
                      <a:pt x="282" y="888"/>
                    </a:lnTo>
                    <a:lnTo>
                      <a:pt x="282" y="894"/>
                    </a:lnTo>
                    <a:lnTo>
                      <a:pt x="288" y="894"/>
                    </a:lnTo>
                    <a:lnTo>
                      <a:pt x="288" y="882"/>
                    </a:lnTo>
                    <a:lnTo>
                      <a:pt x="288" y="876"/>
                    </a:lnTo>
                    <a:lnTo>
                      <a:pt x="288" y="870"/>
                    </a:lnTo>
                    <a:lnTo>
                      <a:pt x="294" y="864"/>
                    </a:lnTo>
                    <a:lnTo>
                      <a:pt x="294" y="858"/>
                    </a:lnTo>
                    <a:lnTo>
                      <a:pt x="294" y="852"/>
                    </a:lnTo>
                    <a:lnTo>
                      <a:pt x="300" y="846"/>
                    </a:lnTo>
                    <a:lnTo>
                      <a:pt x="300" y="840"/>
                    </a:lnTo>
                    <a:lnTo>
                      <a:pt x="300" y="828"/>
                    </a:lnTo>
                    <a:lnTo>
                      <a:pt x="300" y="822"/>
                    </a:lnTo>
                    <a:lnTo>
                      <a:pt x="300" y="816"/>
                    </a:lnTo>
                    <a:lnTo>
                      <a:pt x="294" y="810"/>
                    </a:lnTo>
                    <a:lnTo>
                      <a:pt x="288" y="810"/>
                    </a:lnTo>
                    <a:lnTo>
                      <a:pt x="282" y="804"/>
                    </a:lnTo>
                    <a:lnTo>
                      <a:pt x="282" y="798"/>
                    </a:lnTo>
                    <a:lnTo>
                      <a:pt x="276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82" y="774"/>
                    </a:lnTo>
                    <a:lnTo>
                      <a:pt x="282" y="768"/>
                    </a:lnTo>
                    <a:lnTo>
                      <a:pt x="282" y="762"/>
                    </a:lnTo>
                    <a:lnTo>
                      <a:pt x="282" y="756"/>
                    </a:lnTo>
                    <a:lnTo>
                      <a:pt x="282" y="750"/>
                    </a:lnTo>
                    <a:lnTo>
                      <a:pt x="276" y="738"/>
                    </a:lnTo>
                    <a:lnTo>
                      <a:pt x="270" y="738"/>
                    </a:lnTo>
                    <a:lnTo>
                      <a:pt x="270" y="732"/>
                    </a:lnTo>
                    <a:lnTo>
                      <a:pt x="270" y="726"/>
                    </a:lnTo>
                    <a:lnTo>
                      <a:pt x="270" y="720"/>
                    </a:lnTo>
                    <a:lnTo>
                      <a:pt x="270" y="714"/>
                    </a:lnTo>
                    <a:lnTo>
                      <a:pt x="270" y="708"/>
                    </a:lnTo>
                    <a:lnTo>
                      <a:pt x="264" y="708"/>
                    </a:lnTo>
                    <a:lnTo>
                      <a:pt x="252" y="702"/>
                    </a:lnTo>
                    <a:lnTo>
                      <a:pt x="246" y="696"/>
                    </a:lnTo>
                    <a:lnTo>
                      <a:pt x="234" y="684"/>
                    </a:lnTo>
                    <a:lnTo>
                      <a:pt x="228" y="678"/>
                    </a:lnTo>
                    <a:lnTo>
                      <a:pt x="222" y="672"/>
                    </a:lnTo>
                    <a:lnTo>
                      <a:pt x="210" y="666"/>
                    </a:lnTo>
                    <a:lnTo>
                      <a:pt x="210" y="660"/>
                    </a:lnTo>
                    <a:lnTo>
                      <a:pt x="216" y="642"/>
                    </a:lnTo>
                    <a:lnTo>
                      <a:pt x="222" y="618"/>
                    </a:lnTo>
                    <a:lnTo>
                      <a:pt x="222" y="600"/>
                    </a:lnTo>
                    <a:lnTo>
                      <a:pt x="228" y="588"/>
                    </a:lnTo>
                    <a:lnTo>
                      <a:pt x="228" y="582"/>
                    </a:lnTo>
                    <a:lnTo>
                      <a:pt x="234" y="576"/>
                    </a:lnTo>
                    <a:lnTo>
                      <a:pt x="234" y="570"/>
                    </a:lnTo>
                    <a:lnTo>
                      <a:pt x="240" y="564"/>
                    </a:lnTo>
                    <a:lnTo>
                      <a:pt x="240" y="558"/>
                    </a:lnTo>
                    <a:lnTo>
                      <a:pt x="246" y="558"/>
                    </a:lnTo>
                    <a:lnTo>
                      <a:pt x="252" y="552"/>
                    </a:lnTo>
                    <a:lnTo>
                      <a:pt x="258" y="546"/>
                    </a:lnTo>
                    <a:lnTo>
                      <a:pt x="258" y="534"/>
                    </a:lnTo>
                    <a:lnTo>
                      <a:pt x="252" y="534"/>
                    </a:lnTo>
                    <a:lnTo>
                      <a:pt x="252" y="528"/>
                    </a:lnTo>
                    <a:lnTo>
                      <a:pt x="246" y="528"/>
                    </a:lnTo>
                    <a:lnTo>
                      <a:pt x="246" y="522"/>
                    </a:lnTo>
                    <a:lnTo>
                      <a:pt x="240" y="516"/>
                    </a:lnTo>
                    <a:lnTo>
                      <a:pt x="240" y="504"/>
                    </a:lnTo>
                    <a:lnTo>
                      <a:pt x="246" y="504"/>
                    </a:lnTo>
                    <a:lnTo>
                      <a:pt x="252" y="498"/>
                    </a:lnTo>
                    <a:lnTo>
                      <a:pt x="252" y="492"/>
                    </a:lnTo>
                    <a:lnTo>
                      <a:pt x="258" y="492"/>
                    </a:lnTo>
                    <a:lnTo>
                      <a:pt x="252" y="486"/>
                    </a:lnTo>
                    <a:lnTo>
                      <a:pt x="252" y="474"/>
                    </a:lnTo>
                    <a:lnTo>
                      <a:pt x="252" y="468"/>
                    </a:lnTo>
                    <a:lnTo>
                      <a:pt x="246" y="462"/>
                    </a:lnTo>
                    <a:lnTo>
                      <a:pt x="246" y="456"/>
                    </a:lnTo>
                    <a:lnTo>
                      <a:pt x="246" y="450"/>
                    </a:lnTo>
                    <a:lnTo>
                      <a:pt x="246" y="438"/>
                    </a:lnTo>
                    <a:lnTo>
                      <a:pt x="246" y="432"/>
                    </a:lnTo>
                    <a:lnTo>
                      <a:pt x="252" y="420"/>
                    </a:lnTo>
                    <a:lnTo>
                      <a:pt x="252" y="414"/>
                    </a:lnTo>
                    <a:lnTo>
                      <a:pt x="252" y="396"/>
                    </a:lnTo>
                    <a:lnTo>
                      <a:pt x="252" y="390"/>
                    </a:lnTo>
                    <a:lnTo>
                      <a:pt x="252" y="384"/>
                    </a:lnTo>
                    <a:lnTo>
                      <a:pt x="252" y="372"/>
                    </a:lnTo>
                    <a:lnTo>
                      <a:pt x="246" y="366"/>
                    </a:lnTo>
                    <a:lnTo>
                      <a:pt x="246" y="360"/>
                    </a:lnTo>
                    <a:lnTo>
                      <a:pt x="246" y="354"/>
                    </a:lnTo>
                    <a:lnTo>
                      <a:pt x="246" y="348"/>
                    </a:lnTo>
                    <a:lnTo>
                      <a:pt x="258" y="342"/>
                    </a:lnTo>
                    <a:lnTo>
                      <a:pt x="264" y="336"/>
                    </a:lnTo>
                    <a:lnTo>
                      <a:pt x="270" y="330"/>
                    </a:lnTo>
                    <a:lnTo>
                      <a:pt x="276" y="330"/>
                    </a:lnTo>
                    <a:lnTo>
                      <a:pt x="282" y="324"/>
                    </a:lnTo>
                    <a:lnTo>
                      <a:pt x="294" y="312"/>
                    </a:lnTo>
                    <a:lnTo>
                      <a:pt x="300" y="306"/>
                    </a:lnTo>
                    <a:lnTo>
                      <a:pt x="306" y="306"/>
                    </a:lnTo>
                    <a:lnTo>
                      <a:pt x="306" y="300"/>
                    </a:lnTo>
                    <a:lnTo>
                      <a:pt x="324" y="288"/>
                    </a:lnTo>
                    <a:lnTo>
                      <a:pt x="330" y="276"/>
                    </a:lnTo>
                    <a:lnTo>
                      <a:pt x="342" y="264"/>
                    </a:lnTo>
                    <a:lnTo>
                      <a:pt x="342" y="258"/>
                    </a:lnTo>
                    <a:lnTo>
                      <a:pt x="348" y="252"/>
                    </a:lnTo>
                    <a:lnTo>
                      <a:pt x="354" y="246"/>
                    </a:lnTo>
                    <a:lnTo>
                      <a:pt x="360" y="240"/>
                    </a:lnTo>
                    <a:lnTo>
                      <a:pt x="366" y="228"/>
                    </a:lnTo>
                    <a:lnTo>
                      <a:pt x="366" y="222"/>
                    </a:lnTo>
                    <a:lnTo>
                      <a:pt x="372" y="210"/>
                    </a:lnTo>
                    <a:lnTo>
                      <a:pt x="372" y="204"/>
                    </a:lnTo>
                    <a:lnTo>
                      <a:pt x="372" y="198"/>
                    </a:lnTo>
                    <a:lnTo>
                      <a:pt x="372" y="192"/>
                    </a:lnTo>
                    <a:lnTo>
                      <a:pt x="372" y="186"/>
                    </a:lnTo>
                    <a:lnTo>
                      <a:pt x="372" y="180"/>
                    </a:lnTo>
                    <a:lnTo>
                      <a:pt x="372" y="174"/>
                    </a:lnTo>
                    <a:lnTo>
                      <a:pt x="372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84" y="102"/>
                    </a:lnTo>
                    <a:lnTo>
                      <a:pt x="390" y="108"/>
                    </a:lnTo>
                    <a:lnTo>
                      <a:pt x="390" y="102"/>
                    </a:lnTo>
                    <a:lnTo>
                      <a:pt x="396" y="102"/>
                    </a:lnTo>
                    <a:lnTo>
                      <a:pt x="402" y="96"/>
                    </a:lnTo>
                    <a:lnTo>
                      <a:pt x="414" y="84"/>
                    </a:lnTo>
                    <a:lnTo>
                      <a:pt x="420" y="78"/>
                    </a:lnTo>
                    <a:lnTo>
                      <a:pt x="426" y="78"/>
                    </a:lnTo>
                    <a:lnTo>
                      <a:pt x="432" y="72"/>
                    </a:lnTo>
                    <a:lnTo>
                      <a:pt x="444" y="60"/>
                    </a:lnTo>
                    <a:lnTo>
                      <a:pt x="450" y="54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42"/>
                    </a:lnTo>
                    <a:lnTo>
                      <a:pt x="474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2"/>
                    </a:lnTo>
                    <a:lnTo>
                      <a:pt x="492" y="36"/>
                    </a:lnTo>
                    <a:lnTo>
                      <a:pt x="498" y="36"/>
                    </a:lnTo>
                    <a:lnTo>
                      <a:pt x="504" y="36"/>
                    </a:lnTo>
                    <a:lnTo>
                      <a:pt x="516" y="36"/>
                    </a:lnTo>
                    <a:lnTo>
                      <a:pt x="522" y="36"/>
                    </a:lnTo>
                    <a:lnTo>
                      <a:pt x="528" y="30"/>
                    </a:lnTo>
                    <a:lnTo>
                      <a:pt x="534" y="30"/>
                    </a:lnTo>
                    <a:lnTo>
                      <a:pt x="540" y="30"/>
                    </a:lnTo>
                    <a:lnTo>
                      <a:pt x="558" y="24"/>
                    </a:lnTo>
                    <a:lnTo>
                      <a:pt x="564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6"/>
                    </a:lnTo>
                    <a:lnTo>
                      <a:pt x="582" y="36"/>
                    </a:lnTo>
                    <a:lnTo>
                      <a:pt x="588" y="36"/>
                    </a:lnTo>
                    <a:lnTo>
                      <a:pt x="594" y="36"/>
                    </a:lnTo>
                    <a:lnTo>
                      <a:pt x="600" y="36"/>
                    </a:lnTo>
                    <a:lnTo>
                      <a:pt x="606" y="36"/>
                    </a:lnTo>
                    <a:lnTo>
                      <a:pt x="612" y="36"/>
                    </a:lnTo>
                    <a:lnTo>
                      <a:pt x="618" y="36"/>
                    </a:lnTo>
                    <a:lnTo>
                      <a:pt x="624" y="30"/>
                    </a:lnTo>
                    <a:lnTo>
                      <a:pt x="630" y="36"/>
                    </a:lnTo>
                    <a:lnTo>
                      <a:pt x="636" y="36"/>
                    </a:lnTo>
                    <a:lnTo>
                      <a:pt x="642" y="36"/>
                    </a:lnTo>
                    <a:lnTo>
                      <a:pt x="648" y="36"/>
                    </a:lnTo>
                    <a:lnTo>
                      <a:pt x="660" y="36"/>
                    </a:lnTo>
                    <a:lnTo>
                      <a:pt x="666" y="36"/>
                    </a:lnTo>
                    <a:lnTo>
                      <a:pt x="672" y="30"/>
                    </a:lnTo>
                    <a:lnTo>
                      <a:pt x="678" y="24"/>
                    </a:lnTo>
                    <a:lnTo>
                      <a:pt x="684" y="12"/>
                    </a:lnTo>
                    <a:lnTo>
                      <a:pt x="690" y="12"/>
                    </a:lnTo>
                    <a:lnTo>
                      <a:pt x="702" y="6"/>
                    </a:lnTo>
                    <a:lnTo>
                      <a:pt x="714" y="0"/>
                    </a:lnTo>
                    <a:lnTo>
                      <a:pt x="720" y="0"/>
                    </a:lnTo>
                    <a:lnTo>
                      <a:pt x="726" y="0"/>
                    </a:lnTo>
                    <a:lnTo>
                      <a:pt x="732" y="0"/>
                    </a:lnTo>
                    <a:lnTo>
                      <a:pt x="750" y="6"/>
                    </a:lnTo>
                    <a:lnTo>
                      <a:pt x="756" y="6"/>
                    </a:lnTo>
                    <a:lnTo>
                      <a:pt x="786" y="18"/>
                    </a:lnTo>
                    <a:lnTo>
                      <a:pt x="792" y="24"/>
                    </a:lnTo>
                    <a:lnTo>
                      <a:pt x="804" y="24"/>
                    </a:lnTo>
                    <a:lnTo>
                      <a:pt x="816" y="30"/>
                    </a:lnTo>
                    <a:lnTo>
                      <a:pt x="822" y="36"/>
                    </a:lnTo>
                    <a:lnTo>
                      <a:pt x="828" y="36"/>
                    </a:lnTo>
                    <a:lnTo>
                      <a:pt x="834" y="36"/>
                    </a:lnTo>
                    <a:lnTo>
                      <a:pt x="852" y="42"/>
                    </a:lnTo>
                    <a:lnTo>
                      <a:pt x="858" y="42"/>
                    </a:lnTo>
                    <a:lnTo>
                      <a:pt x="864" y="48"/>
                    </a:lnTo>
                    <a:lnTo>
                      <a:pt x="876" y="54"/>
                    </a:lnTo>
                    <a:lnTo>
                      <a:pt x="888" y="60"/>
                    </a:lnTo>
                    <a:lnTo>
                      <a:pt x="894" y="60"/>
                    </a:lnTo>
                    <a:lnTo>
                      <a:pt x="900" y="60"/>
                    </a:lnTo>
                    <a:lnTo>
                      <a:pt x="906" y="60"/>
                    </a:lnTo>
                    <a:lnTo>
                      <a:pt x="906" y="54"/>
                    </a:lnTo>
                    <a:lnTo>
                      <a:pt x="912" y="54"/>
                    </a:lnTo>
                    <a:lnTo>
                      <a:pt x="924" y="54"/>
                    </a:lnTo>
                    <a:lnTo>
                      <a:pt x="930" y="54"/>
                    </a:lnTo>
                    <a:lnTo>
                      <a:pt x="936" y="60"/>
                    </a:lnTo>
                    <a:lnTo>
                      <a:pt x="942" y="60"/>
                    </a:lnTo>
                    <a:lnTo>
                      <a:pt x="960" y="72"/>
                    </a:lnTo>
                    <a:lnTo>
                      <a:pt x="966" y="72"/>
                    </a:lnTo>
                    <a:lnTo>
                      <a:pt x="972" y="78"/>
                    </a:lnTo>
                    <a:lnTo>
                      <a:pt x="984" y="90"/>
                    </a:lnTo>
                    <a:lnTo>
                      <a:pt x="1002" y="108"/>
                    </a:lnTo>
                    <a:lnTo>
                      <a:pt x="1020" y="126"/>
                    </a:lnTo>
                    <a:lnTo>
                      <a:pt x="1020" y="132"/>
                    </a:lnTo>
                    <a:lnTo>
                      <a:pt x="1026" y="132"/>
                    </a:lnTo>
                    <a:lnTo>
                      <a:pt x="1032" y="138"/>
                    </a:lnTo>
                    <a:lnTo>
                      <a:pt x="1032" y="144"/>
                    </a:lnTo>
                    <a:lnTo>
                      <a:pt x="1038" y="150"/>
                    </a:lnTo>
                    <a:lnTo>
                      <a:pt x="1044" y="156"/>
                    </a:lnTo>
                    <a:lnTo>
                      <a:pt x="1044" y="162"/>
                    </a:lnTo>
                    <a:lnTo>
                      <a:pt x="1050" y="168"/>
                    </a:lnTo>
                    <a:lnTo>
                      <a:pt x="1050" y="174"/>
                    </a:lnTo>
                    <a:lnTo>
                      <a:pt x="1056" y="186"/>
                    </a:lnTo>
                    <a:lnTo>
                      <a:pt x="1062" y="192"/>
                    </a:lnTo>
                    <a:lnTo>
                      <a:pt x="1062" y="198"/>
                    </a:lnTo>
                    <a:lnTo>
                      <a:pt x="1080" y="216"/>
                    </a:lnTo>
                    <a:lnTo>
                      <a:pt x="1086" y="216"/>
                    </a:lnTo>
                    <a:lnTo>
                      <a:pt x="1086" y="222"/>
                    </a:lnTo>
                    <a:lnTo>
                      <a:pt x="1092" y="222"/>
                    </a:lnTo>
                    <a:lnTo>
                      <a:pt x="1092" y="228"/>
                    </a:lnTo>
                    <a:lnTo>
                      <a:pt x="1098" y="228"/>
                    </a:lnTo>
                    <a:lnTo>
                      <a:pt x="1110" y="228"/>
                    </a:lnTo>
                    <a:lnTo>
                      <a:pt x="1116" y="228"/>
                    </a:lnTo>
                    <a:lnTo>
                      <a:pt x="1122" y="228"/>
                    </a:lnTo>
                    <a:lnTo>
                      <a:pt x="1128" y="228"/>
                    </a:lnTo>
                    <a:lnTo>
                      <a:pt x="1134" y="222"/>
                    </a:lnTo>
                    <a:lnTo>
                      <a:pt x="1140" y="222"/>
                    </a:lnTo>
                    <a:lnTo>
                      <a:pt x="1146" y="222"/>
                    </a:lnTo>
                    <a:lnTo>
                      <a:pt x="1152" y="216"/>
                    </a:lnTo>
                    <a:lnTo>
                      <a:pt x="1158" y="210"/>
                    </a:lnTo>
                    <a:lnTo>
                      <a:pt x="1164" y="204"/>
                    </a:lnTo>
                    <a:lnTo>
                      <a:pt x="1170" y="198"/>
                    </a:lnTo>
                    <a:lnTo>
                      <a:pt x="1176" y="198"/>
                    </a:lnTo>
                    <a:lnTo>
                      <a:pt x="1182" y="198"/>
                    </a:lnTo>
                    <a:lnTo>
                      <a:pt x="1194" y="198"/>
                    </a:lnTo>
                    <a:lnTo>
                      <a:pt x="1206" y="198"/>
                    </a:lnTo>
                    <a:lnTo>
                      <a:pt x="1206" y="204"/>
                    </a:lnTo>
                    <a:lnTo>
                      <a:pt x="1212" y="198"/>
                    </a:lnTo>
                    <a:lnTo>
                      <a:pt x="1224" y="198"/>
                    </a:lnTo>
                    <a:lnTo>
                      <a:pt x="1224" y="192"/>
                    </a:lnTo>
                    <a:lnTo>
                      <a:pt x="1230" y="192"/>
                    </a:lnTo>
                    <a:lnTo>
                      <a:pt x="1236" y="192"/>
                    </a:lnTo>
                    <a:lnTo>
                      <a:pt x="1236" y="186"/>
                    </a:lnTo>
                    <a:lnTo>
                      <a:pt x="1242" y="186"/>
                    </a:lnTo>
                    <a:lnTo>
                      <a:pt x="1248" y="186"/>
                    </a:lnTo>
                    <a:lnTo>
                      <a:pt x="1254" y="180"/>
                    </a:lnTo>
                    <a:lnTo>
                      <a:pt x="1260" y="174"/>
                    </a:lnTo>
                    <a:lnTo>
                      <a:pt x="1266" y="174"/>
                    </a:lnTo>
                    <a:lnTo>
                      <a:pt x="1272" y="168"/>
                    </a:lnTo>
                    <a:lnTo>
                      <a:pt x="1278" y="168"/>
                    </a:lnTo>
                    <a:lnTo>
                      <a:pt x="1278" y="162"/>
                    </a:lnTo>
                    <a:lnTo>
                      <a:pt x="1284" y="162"/>
                    </a:lnTo>
                    <a:lnTo>
                      <a:pt x="1296" y="156"/>
                    </a:lnTo>
                    <a:lnTo>
                      <a:pt x="1302" y="150"/>
                    </a:lnTo>
                    <a:lnTo>
                      <a:pt x="1308" y="150"/>
                    </a:lnTo>
                    <a:lnTo>
                      <a:pt x="1308" y="144"/>
                    </a:lnTo>
                    <a:lnTo>
                      <a:pt x="1314" y="144"/>
                    </a:lnTo>
                    <a:lnTo>
                      <a:pt x="1320" y="138"/>
                    </a:lnTo>
                    <a:lnTo>
                      <a:pt x="1326" y="138"/>
                    </a:lnTo>
                    <a:lnTo>
                      <a:pt x="1332" y="138"/>
                    </a:lnTo>
                    <a:lnTo>
                      <a:pt x="1338" y="138"/>
                    </a:lnTo>
                    <a:lnTo>
                      <a:pt x="1338" y="144"/>
                    </a:lnTo>
                    <a:lnTo>
                      <a:pt x="1344" y="144"/>
                    </a:lnTo>
                    <a:lnTo>
                      <a:pt x="1350" y="144"/>
                    </a:lnTo>
                    <a:lnTo>
                      <a:pt x="1356" y="144"/>
                    </a:lnTo>
                    <a:lnTo>
                      <a:pt x="1368" y="144"/>
                    </a:lnTo>
                    <a:lnTo>
                      <a:pt x="1374" y="144"/>
                    </a:lnTo>
                    <a:lnTo>
                      <a:pt x="1380" y="144"/>
                    </a:lnTo>
                    <a:lnTo>
                      <a:pt x="1380" y="150"/>
                    </a:lnTo>
                    <a:lnTo>
                      <a:pt x="1386" y="150"/>
                    </a:lnTo>
                    <a:lnTo>
                      <a:pt x="1398" y="150"/>
                    </a:lnTo>
                    <a:lnTo>
                      <a:pt x="1404" y="156"/>
                    </a:lnTo>
                    <a:lnTo>
                      <a:pt x="1410" y="156"/>
                    </a:lnTo>
                    <a:lnTo>
                      <a:pt x="1410" y="162"/>
                    </a:lnTo>
                    <a:lnTo>
                      <a:pt x="1416" y="162"/>
                    </a:lnTo>
                    <a:lnTo>
                      <a:pt x="1416" y="168"/>
                    </a:lnTo>
                    <a:lnTo>
                      <a:pt x="1422" y="168"/>
                    </a:lnTo>
                    <a:lnTo>
                      <a:pt x="1434" y="174"/>
                    </a:lnTo>
                    <a:lnTo>
                      <a:pt x="1440" y="180"/>
                    </a:lnTo>
                    <a:lnTo>
                      <a:pt x="1447" y="186"/>
                    </a:lnTo>
                    <a:lnTo>
                      <a:pt x="1453" y="186"/>
                    </a:lnTo>
                    <a:lnTo>
                      <a:pt x="1453" y="192"/>
                    </a:lnTo>
                    <a:lnTo>
                      <a:pt x="1459" y="198"/>
                    </a:lnTo>
                    <a:lnTo>
                      <a:pt x="1465" y="204"/>
                    </a:lnTo>
                    <a:lnTo>
                      <a:pt x="1471" y="204"/>
                    </a:lnTo>
                    <a:lnTo>
                      <a:pt x="1471" y="210"/>
                    </a:lnTo>
                    <a:lnTo>
                      <a:pt x="1477" y="210"/>
                    </a:lnTo>
                    <a:lnTo>
                      <a:pt x="1483" y="210"/>
                    </a:lnTo>
                    <a:lnTo>
                      <a:pt x="1489" y="210"/>
                    </a:lnTo>
                    <a:lnTo>
                      <a:pt x="1495" y="210"/>
                    </a:lnTo>
                    <a:lnTo>
                      <a:pt x="1501" y="210"/>
                    </a:lnTo>
                    <a:lnTo>
                      <a:pt x="1507" y="210"/>
                    </a:lnTo>
                    <a:lnTo>
                      <a:pt x="1507" y="216"/>
                    </a:lnTo>
                    <a:lnTo>
                      <a:pt x="1513" y="216"/>
                    </a:lnTo>
                    <a:lnTo>
                      <a:pt x="1519" y="222"/>
                    </a:lnTo>
                    <a:lnTo>
                      <a:pt x="1525" y="222"/>
                    </a:lnTo>
                    <a:lnTo>
                      <a:pt x="1531" y="228"/>
                    </a:lnTo>
                    <a:lnTo>
                      <a:pt x="1531" y="234"/>
                    </a:lnTo>
                    <a:lnTo>
                      <a:pt x="1537" y="234"/>
                    </a:lnTo>
                    <a:lnTo>
                      <a:pt x="1537" y="240"/>
                    </a:lnTo>
                    <a:lnTo>
                      <a:pt x="1537" y="246"/>
                    </a:lnTo>
                    <a:lnTo>
                      <a:pt x="1543" y="246"/>
                    </a:lnTo>
                    <a:lnTo>
                      <a:pt x="1549" y="246"/>
                    </a:lnTo>
                    <a:lnTo>
                      <a:pt x="1555" y="246"/>
                    </a:lnTo>
                    <a:lnTo>
                      <a:pt x="1567" y="252"/>
                    </a:lnTo>
                    <a:lnTo>
                      <a:pt x="1573" y="252"/>
                    </a:lnTo>
                    <a:lnTo>
                      <a:pt x="1579" y="258"/>
                    </a:lnTo>
                    <a:lnTo>
                      <a:pt x="1585" y="258"/>
                    </a:lnTo>
                    <a:lnTo>
                      <a:pt x="1591" y="258"/>
                    </a:lnTo>
                    <a:lnTo>
                      <a:pt x="1597" y="264"/>
                    </a:lnTo>
                    <a:lnTo>
                      <a:pt x="1609" y="264"/>
                    </a:lnTo>
                    <a:lnTo>
                      <a:pt x="1615" y="264"/>
                    </a:lnTo>
                    <a:lnTo>
                      <a:pt x="1615" y="270"/>
                    </a:lnTo>
                    <a:lnTo>
                      <a:pt x="1621" y="270"/>
                    </a:lnTo>
                    <a:lnTo>
                      <a:pt x="1627" y="270"/>
                    </a:lnTo>
                    <a:lnTo>
                      <a:pt x="1633" y="270"/>
                    </a:lnTo>
                    <a:lnTo>
                      <a:pt x="1645" y="270"/>
                    </a:lnTo>
                    <a:lnTo>
                      <a:pt x="1651" y="270"/>
                    </a:lnTo>
                    <a:lnTo>
                      <a:pt x="1657" y="270"/>
                    </a:lnTo>
                    <a:lnTo>
                      <a:pt x="1663" y="270"/>
                    </a:lnTo>
                    <a:lnTo>
                      <a:pt x="1669" y="270"/>
                    </a:lnTo>
                    <a:lnTo>
                      <a:pt x="1675" y="270"/>
                    </a:lnTo>
                    <a:lnTo>
                      <a:pt x="1681" y="270"/>
                    </a:lnTo>
                    <a:lnTo>
                      <a:pt x="1687" y="270"/>
                    </a:lnTo>
                    <a:lnTo>
                      <a:pt x="1693" y="270"/>
                    </a:lnTo>
                    <a:lnTo>
                      <a:pt x="1699" y="276"/>
                    </a:lnTo>
                    <a:lnTo>
                      <a:pt x="1705" y="276"/>
                    </a:lnTo>
                    <a:lnTo>
                      <a:pt x="1711" y="276"/>
                    </a:lnTo>
                    <a:lnTo>
                      <a:pt x="1717" y="276"/>
                    </a:lnTo>
                    <a:lnTo>
                      <a:pt x="1723" y="276"/>
                    </a:lnTo>
                    <a:lnTo>
                      <a:pt x="1723" y="270"/>
                    </a:lnTo>
                    <a:lnTo>
                      <a:pt x="1729" y="270"/>
                    </a:lnTo>
                    <a:lnTo>
                      <a:pt x="1735" y="270"/>
                    </a:lnTo>
                    <a:lnTo>
                      <a:pt x="1741" y="270"/>
                    </a:lnTo>
                    <a:lnTo>
                      <a:pt x="1753" y="276"/>
                    </a:lnTo>
                    <a:lnTo>
                      <a:pt x="1759" y="276"/>
                    </a:lnTo>
                    <a:lnTo>
                      <a:pt x="1765" y="276"/>
                    </a:lnTo>
                    <a:lnTo>
                      <a:pt x="1771" y="276"/>
                    </a:lnTo>
                    <a:lnTo>
                      <a:pt x="1777" y="276"/>
                    </a:lnTo>
                    <a:lnTo>
                      <a:pt x="1783" y="276"/>
                    </a:lnTo>
                    <a:lnTo>
                      <a:pt x="1795" y="276"/>
                    </a:lnTo>
                    <a:lnTo>
                      <a:pt x="1801" y="270"/>
                    </a:lnTo>
                    <a:lnTo>
                      <a:pt x="1807" y="264"/>
                    </a:lnTo>
                    <a:lnTo>
                      <a:pt x="1825" y="252"/>
                    </a:lnTo>
                    <a:lnTo>
                      <a:pt x="1825" y="246"/>
                    </a:lnTo>
                    <a:lnTo>
                      <a:pt x="1831" y="240"/>
                    </a:lnTo>
                    <a:lnTo>
                      <a:pt x="1837" y="234"/>
                    </a:lnTo>
                    <a:lnTo>
                      <a:pt x="1843" y="228"/>
                    </a:lnTo>
                    <a:lnTo>
                      <a:pt x="1843" y="222"/>
                    </a:lnTo>
                    <a:lnTo>
                      <a:pt x="1849" y="216"/>
                    </a:lnTo>
                    <a:lnTo>
                      <a:pt x="1855" y="216"/>
                    </a:lnTo>
                    <a:lnTo>
                      <a:pt x="1861" y="210"/>
                    </a:lnTo>
                    <a:lnTo>
                      <a:pt x="1867" y="198"/>
                    </a:lnTo>
                    <a:lnTo>
                      <a:pt x="1879" y="192"/>
                    </a:lnTo>
                    <a:lnTo>
                      <a:pt x="1879" y="186"/>
                    </a:lnTo>
                    <a:lnTo>
                      <a:pt x="1885" y="186"/>
                    </a:lnTo>
                    <a:lnTo>
                      <a:pt x="1891" y="180"/>
                    </a:lnTo>
                    <a:lnTo>
                      <a:pt x="1897" y="180"/>
                    </a:lnTo>
                    <a:lnTo>
                      <a:pt x="1897" y="174"/>
                    </a:lnTo>
                    <a:lnTo>
                      <a:pt x="1909" y="168"/>
                    </a:lnTo>
                    <a:lnTo>
                      <a:pt x="1915" y="168"/>
                    </a:lnTo>
                    <a:lnTo>
                      <a:pt x="1921" y="162"/>
                    </a:lnTo>
                    <a:lnTo>
                      <a:pt x="1927" y="162"/>
                    </a:lnTo>
                    <a:lnTo>
                      <a:pt x="1933" y="156"/>
                    </a:lnTo>
                    <a:lnTo>
                      <a:pt x="1939" y="156"/>
                    </a:lnTo>
                    <a:lnTo>
                      <a:pt x="1951" y="156"/>
                    </a:lnTo>
                    <a:lnTo>
                      <a:pt x="1957" y="156"/>
                    </a:lnTo>
                    <a:lnTo>
                      <a:pt x="1963" y="156"/>
                    </a:lnTo>
                    <a:lnTo>
                      <a:pt x="1969" y="156"/>
                    </a:lnTo>
                    <a:lnTo>
                      <a:pt x="1981" y="156"/>
                    </a:lnTo>
                    <a:lnTo>
                      <a:pt x="1987" y="156"/>
                    </a:lnTo>
                    <a:lnTo>
                      <a:pt x="1993" y="156"/>
                    </a:lnTo>
                    <a:lnTo>
                      <a:pt x="1999" y="156"/>
                    </a:lnTo>
                    <a:lnTo>
                      <a:pt x="2005" y="156"/>
                    </a:lnTo>
                    <a:lnTo>
                      <a:pt x="2011" y="150"/>
                    </a:lnTo>
                    <a:lnTo>
                      <a:pt x="2023" y="144"/>
                    </a:lnTo>
                    <a:lnTo>
                      <a:pt x="2029" y="144"/>
                    </a:lnTo>
                    <a:lnTo>
                      <a:pt x="2035" y="144"/>
                    </a:lnTo>
                    <a:lnTo>
                      <a:pt x="2041" y="138"/>
                    </a:lnTo>
                    <a:lnTo>
                      <a:pt x="2053" y="138"/>
                    </a:lnTo>
                    <a:lnTo>
                      <a:pt x="2053" y="132"/>
                    </a:lnTo>
                    <a:lnTo>
                      <a:pt x="2059" y="132"/>
                    </a:lnTo>
                    <a:lnTo>
                      <a:pt x="2065" y="132"/>
                    </a:lnTo>
                    <a:lnTo>
                      <a:pt x="2071" y="132"/>
                    </a:lnTo>
                    <a:lnTo>
                      <a:pt x="2077" y="132"/>
                    </a:lnTo>
                    <a:lnTo>
                      <a:pt x="2089" y="132"/>
                    </a:lnTo>
                    <a:lnTo>
                      <a:pt x="2095" y="132"/>
                    </a:lnTo>
                    <a:lnTo>
                      <a:pt x="2101" y="132"/>
                    </a:lnTo>
                    <a:lnTo>
                      <a:pt x="2107" y="132"/>
                    </a:lnTo>
                    <a:lnTo>
                      <a:pt x="2113" y="132"/>
                    </a:lnTo>
                    <a:lnTo>
                      <a:pt x="2119" y="132"/>
                    </a:lnTo>
                    <a:lnTo>
                      <a:pt x="2137" y="132"/>
                    </a:lnTo>
                    <a:lnTo>
                      <a:pt x="2149" y="132"/>
                    </a:lnTo>
                    <a:lnTo>
                      <a:pt x="2155" y="132"/>
                    </a:lnTo>
                    <a:lnTo>
                      <a:pt x="2161" y="132"/>
                    </a:lnTo>
                    <a:lnTo>
                      <a:pt x="2173" y="132"/>
                    </a:lnTo>
                    <a:lnTo>
                      <a:pt x="2179" y="132"/>
                    </a:lnTo>
                    <a:lnTo>
                      <a:pt x="2185" y="132"/>
                    </a:lnTo>
                    <a:lnTo>
                      <a:pt x="2191" y="132"/>
                    </a:lnTo>
                    <a:lnTo>
                      <a:pt x="2197" y="132"/>
                    </a:lnTo>
                    <a:lnTo>
                      <a:pt x="2215" y="132"/>
                    </a:lnTo>
                    <a:lnTo>
                      <a:pt x="2221" y="132"/>
                    </a:lnTo>
                    <a:lnTo>
                      <a:pt x="2227" y="132"/>
                    </a:lnTo>
                    <a:lnTo>
                      <a:pt x="2233" y="132"/>
                    </a:lnTo>
                    <a:lnTo>
                      <a:pt x="2245" y="132"/>
                    </a:lnTo>
                    <a:lnTo>
                      <a:pt x="2251" y="132"/>
                    </a:lnTo>
                    <a:lnTo>
                      <a:pt x="2257" y="132"/>
                    </a:lnTo>
                    <a:lnTo>
                      <a:pt x="2263" y="132"/>
                    </a:lnTo>
                    <a:lnTo>
                      <a:pt x="2275" y="138"/>
                    </a:lnTo>
                    <a:lnTo>
                      <a:pt x="2281" y="138"/>
                    </a:lnTo>
                    <a:lnTo>
                      <a:pt x="2293" y="144"/>
                    </a:lnTo>
                    <a:lnTo>
                      <a:pt x="2299" y="144"/>
                    </a:lnTo>
                    <a:lnTo>
                      <a:pt x="2305" y="150"/>
                    </a:lnTo>
                    <a:lnTo>
                      <a:pt x="2311" y="150"/>
                    </a:lnTo>
                    <a:lnTo>
                      <a:pt x="2317" y="150"/>
                    </a:lnTo>
                    <a:lnTo>
                      <a:pt x="2329" y="156"/>
                    </a:lnTo>
                    <a:lnTo>
                      <a:pt x="2335" y="156"/>
                    </a:lnTo>
                    <a:lnTo>
                      <a:pt x="2341" y="156"/>
                    </a:lnTo>
                    <a:lnTo>
                      <a:pt x="2347" y="156"/>
                    </a:lnTo>
                    <a:lnTo>
                      <a:pt x="2353" y="162"/>
                    </a:lnTo>
                    <a:lnTo>
                      <a:pt x="2365" y="162"/>
                    </a:lnTo>
                    <a:lnTo>
                      <a:pt x="2371" y="162"/>
                    </a:lnTo>
                    <a:lnTo>
                      <a:pt x="2377" y="168"/>
                    </a:lnTo>
                    <a:lnTo>
                      <a:pt x="2383" y="168"/>
                    </a:lnTo>
                    <a:lnTo>
                      <a:pt x="2395" y="180"/>
                    </a:lnTo>
                    <a:lnTo>
                      <a:pt x="2401" y="186"/>
                    </a:lnTo>
                    <a:lnTo>
                      <a:pt x="2407" y="192"/>
                    </a:lnTo>
                    <a:lnTo>
                      <a:pt x="2413" y="192"/>
                    </a:lnTo>
                    <a:lnTo>
                      <a:pt x="2419" y="198"/>
                    </a:lnTo>
                    <a:lnTo>
                      <a:pt x="2425" y="204"/>
                    </a:lnTo>
                    <a:lnTo>
                      <a:pt x="2431" y="204"/>
                    </a:lnTo>
                    <a:lnTo>
                      <a:pt x="2431" y="198"/>
                    </a:lnTo>
                    <a:lnTo>
                      <a:pt x="2437" y="198"/>
                    </a:lnTo>
                    <a:lnTo>
                      <a:pt x="2437" y="204"/>
                    </a:lnTo>
                    <a:lnTo>
                      <a:pt x="2437" y="198"/>
                    </a:lnTo>
                    <a:lnTo>
                      <a:pt x="2443" y="198"/>
                    </a:lnTo>
                    <a:lnTo>
                      <a:pt x="2443" y="204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3" y="198"/>
                    </a:lnTo>
                    <a:lnTo>
                      <a:pt x="2443" y="192"/>
                    </a:lnTo>
                    <a:lnTo>
                      <a:pt x="2443" y="198"/>
                    </a:lnTo>
                    <a:lnTo>
                      <a:pt x="2449" y="198"/>
                    </a:lnTo>
                    <a:lnTo>
                      <a:pt x="2449" y="192"/>
                    </a:lnTo>
                    <a:lnTo>
                      <a:pt x="2449" y="198"/>
                    </a:lnTo>
                    <a:lnTo>
                      <a:pt x="2455" y="198"/>
                    </a:lnTo>
                    <a:lnTo>
                      <a:pt x="2461" y="198"/>
                    </a:lnTo>
                    <a:lnTo>
                      <a:pt x="2467" y="198"/>
                    </a:lnTo>
                    <a:lnTo>
                      <a:pt x="2467" y="204"/>
                    </a:lnTo>
                    <a:lnTo>
                      <a:pt x="2473" y="204"/>
                    </a:lnTo>
                    <a:lnTo>
                      <a:pt x="2479" y="204"/>
                    </a:lnTo>
                    <a:lnTo>
                      <a:pt x="2485" y="204"/>
                    </a:lnTo>
                    <a:lnTo>
                      <a:pt x="2485" y="210"/>
                    </a:lnTo>
                    <a:lnTo>
                      <a:pt x="2485" y="204"/>
                    </a:lnTo>
                    <a:lnTo>
                      <a:pt x="2491" y="204"/>
                    </a:lnTo>
                    <a:lnTo>
                      <a:pt x="2497" y="204"/>
                    </a:lnTo>
                    <a:lnTo>
                      <a:pt x="2503" y="204"/>
                    </a:lnTo>
                    <a:lnTo>
                      <a:pt x="2503" y="210"/>
                    </a:lnTo>
                    <a:lnTo>
                      <a:pt x="2503" y="204"/>
                    </a:lnTo>
                    <a:lnTo>
                      <a:pt x="2509" y="210"/>
                    </a:lnTo>
                    <a:lnTo>
                      <a:pt x="2515" y="210"/>
                    </a:lnTo>
                    <a:lnTo>
                      <a:pt x="2521" y="210"/>
                    </a:lnTo>
                    <a:lnTo>
                      <a:pt x="2521" y="204"/>
                    </a:lnTo>
                    <a:lnTo>
                      <a:pt x="2527" y="204"/>
                    </a:lnTo>
                    <a:lnTo>
                      <a:pt x="2527" y="198"/>
                    </a:lnTo>
                    <a:lnTo>
                      <a:pt x="2527" y="192"/>
                    </a:lnTo>
                    <a:lnTo>
                      <a:pt x="2533" y="186"/>
                    </a:lnTo>
                    <a:lnTo>
                      <a:pt x="2539" y="186"/>
                    </a:lnTo>
                    <a:lnTo>
                      <a:pt x="2539" y="192"/>
                    </a:lnTo>
                    <a:lnTo>
                      <a:pt x="2539" y="186"/>
                    </a:lnTo>
                    <a:lnTo>
                      <a:pt x="2539" y="180"/>
                    </a:lnTo>
                    <a:lnTo>
                      <a:pt x="2545" y="174"/>
                    </a:lnTo>
                    <a:lnTo>
                      <a:pt x="2539" y="174"/>
                    </a:lnTo>
                    <a:lnTo>
                      <a:pt x="2539" y="180"/>
                    </a:lnTo>
                    <a:lnTo>
                      <a:pt x="2539" y="174"/>
                    </a:lnTo>
                    <a:lnTo>
                      <a:pt x="2533" y="174"/>
                    </a:lnTo>
                    <a:lnTo>
                      <a:pt x="2539" y="174"/>
                    </a:lnTo>
                    <a:lnTo>
                      <a:pt x="2539" y="168"/>
                    </a:lnTo>
                    <a:lnTo>
                      <a:pt x="2545" y="168"/>
                    </a:lnTo>
                    <a:lnTo>
                      <a:pt x="2545" y="162"/>
                    </a:lnTo>
                    <a:lnTo>
                      <a:pt x="2545" y="156"/>
                    </a:lnTo>
                    <a:lnTo>
                      <a:pt x="2551" y="156"/>
                    </a:lnTo>
                    <a:lnTo>
                      <a:pt x="2557" y="156"/>
                    </a:lnTo>
                    <a:lnTo>
                      <a:pt x="2563" y="156"/>
                    </a:lnTo>
                    <a:lnTo>
                      <a:pt x="2563" y="150"/>
                    </a:lnTo>
                    <a:lnTo>
                      <a:pt x="2563" y="156"/>
                    </a:lnTo>
                    <a:lnTo>
                      <a:pt x="2569" y="156"/>
                    </a:lnTo>
                    <a:lnTo>
                      <a:pt x="2569" y="150"/>
                    </a:lnTo>
                    <a:lnTo>
                      <a:pt x="2569" y="156"/>
                    </a:lnTo>
                    <a:lnTo>
                      <a:pt x="2575" y="150"/>
                    </a:lnTo>
                    <a:lnTo>
                      <a:pt x="2575" y="144"/>
                    </a:lnTo>
                    <a:lnTo>
                      <a:pt x="2581" y="144"/>
                    </a:lnTo>
                    <a:lnTo>
                      <a:pt x="2581" y="150"/>
                    </a:lnTo>
                    <a:lnTo>
                      <a:pt x="2581" y="144"/>
                    </a:lnTo>
                    <a:lnTo>
                      <a:pt x="2587" y="144"/>
                    </a:lnTo>
                    <a:lnTo>
                      <a:pt x="2587" y="138"/>
                    </a:lnTo>
                    <a:lnTo>
                      <a:pt x="2593" y="138"/>
                    </a:lnTo>
                    <a:lnTo>
                      <a:pt x="2599" y="138"/>
                    </a:lnTo>
                    <a:lnTo>
                      <a:pt x="2599" y="132"/>
                    </a:lnTo>
                    <a:lnTo>
                      <a:pt x="2605" y="132"/>
                    </a:lnTo>
                    <a:lnTo>
                      <a:pt x="2605" y="126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11" y="126"/>
                    </a:lnTo>
                    <a:lnTo>
                      <a:pt x="2611" y="120"/>
                    </a:lnTo>
                    <a:lnTo>
                      <a:pt x="2605" y="120"/>
                    </a:lnTo>
                    <a:lnTo>
                      <a:pt x="2611" y="114"/>
                    </a:lnTo>
                    <a:lnTo>
                      <a:pt x="2617" y="114"/>
                    </a:lnTo>
                    <a:lnTo>
                      <a:pt x="2617" y="108"/>
                    </a:lnTo>
                    <a:lnTo>
                      <a:pt x="2617" y="102"/>
                    </a:lnTo>
                    <a:lnTo>
                      <a:pt x="2623" y="102"/>
                    </a:lnTo>
                    <a:lnTo>
                      <a:pt x="2623" y="108"/>
                    </a:lnTo>
                    <a:lnTo>
                      <a:pt x="2623" y="102"/>
                    </a:lnTo>
                    <a:lnTo>
                      <a:pt x="2623" y="96"/>
                    </a:lnTo>
                    <a:lnTo>
                      <a:pt x="2629" y="102"/>
                    </a:lnTo>
                    <a:lnTo>
                      <a:pt x="2635" y="102"/>
                    </a:lnTo>
                    <a:lnTo>
                      <a:pt x="2641" y="96"/>
                    </a:lnTo>
                    <a:lnTo>
                      <a:pt x="2647" y="96"/>
                    </a:lnTo>
                    <a:lnTo>
                      <a:pt x="2653" y="96"/>
                    </a:lnTo>
                    <a:lnTo>
                      <a:pt x="2659" y="96"/>
                    </a:lnTo>
                    <a:lnTo>
                      <a:pt x="2659" y="90"/>
                    </a:lnTo>
                    <a:lnTo>
                      <a:pt x="2665" y="90"/>
                    </a:lnTo>
                    <a:close/>
                    <a:moveTo>
                      <a:pt x="1453" y="2376"/>
                    </a:moveTo>
                    <a:lnTo>
                      <a:pt x="1453" y="2376"/>
                    </a:lnTo>
                    <a:lnTo>
                      <a:pt x="1459" y="2376"/>
                    </a:lnTo>
                    <a:lnTo>
                      <a:pt x="1459" y="2382"/>
                    </a:lnTo>
                    <a:lnTo>
                      <a:pt x="1459" y="2388"/>
                    </a:lnTo>
                    <a:lnTo>
                      <a:pt x="1453" y="2388"/>
                    </a:lnTo>
                    <a:lnTo>
                      <a:pt x="1447" y="2382"/>
                    </a:lnTo>
                    <a:lnTo>
                      <a:pt x="1453" y="2382"/>
                    </a:lnTo>
                    <a:lnTo>
                      <a:pt x="1453" y="2376"/>
                    </a:lnTo>
                    <a:close/>
                    <a:moveTo>
                      <a:pt x="1447" y="2334"/>
                    </a:moveTo>
                    <a:lnTo>
                      <a:pt x="1447" y="2334"/>
                    </a:lnTo>
                    <a:lnTo>
                      <a:pt x="1440" y="2334"/>
                    </a:lnTo>
                    <a:lnTo>
                      <a:pt x="1440" y="2328"/>
                    </a:lnTo>
                    <a:lnTo>
                      <a:pt x="1447" y="2328"/>
                    </a:lnTo>
                    <a:lnTo>
                      <a:pt x="1447" y="233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BF3DC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18" name="Freeform 5">
                <a:extLst>
                  <a:ext uri="{FF2B5EF4-FFF2-40B4-BE49-F238E27FC236}">
                    <a16:creationId xmlns:a16="http://schemas.microsoft.com/office/drawing/2014/main" id="{471A38DB-8F42-E453-74FF-F6CD0ED7EC3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176932" y="7858760"/>
                <a:ext cx="738554" cy="1040130"/>
              </a:xfrm>
              <a:custGeom>
                <a:avLst/>
                <a:gdLst>
                  <a:gd name="T0" fmla="*/ 477153588 w 222"/>
                  <a:gd name="T1" fmla="*/ 714465488 h 312"/>
                  <a:gd name="T2" fmla="*/ 477153588 w 222"/>
                  <a:gd name="T3" fmla="*/ 680442188 h 312"/>
                  <a:gd name="T4" fmla="*/ 516916601 w 222"/>
                  <a:gd name="T5" fmla="*/ 612397969 h 312"/>
                  <a:gd name="T6" fmla="*/ 477153588 w 222"/>
                  <a:gd name="T7" fmla="*/ 544353750 h 312"/>
                  <a:gd name="T8" fmla="*/ 437390574 w 222"/>
                  <a:gd name="T9" fmla="*/ 510332831 h 312"/>
                  <a:gd name="T10" fmla="*/ 437390574 w 222"/>
                  <a:gd name="T11" fmla="*/ 476309531 h 312"/>
                  <a:gd name="T12" fmla="*/ 437390574 w 222"/>
                  <a:gd name="T13" fmla="*/ 408265313 h 312"/>
                  <a:gd name="T14" fmla="*/ 437390574 w 222"/>
                  <a:gd name="T15" fmla="*/ 340221094 h 312"/>
                  <a:gd name="T16" fmla="*/ 437390574 w 222"/>
                  <a:gd name="T17" fmla="*/ 272176875 h 312"/>
                  <a:gd name="T18" fmla="*/ 437390574 w 222"/>
                  <a:gd name="T19" fmla="*/ 204132656 h 312"/>
                  <a:gd name="T20" fmla="*/ 397627561 w 222"/>
                  <a:gd name="T21" fmla="*/ 204132656 h 312"/>
                  <a:gd name="T22" fmla="*/ 318104108 w 222"/>
                  <a:gd name="T23" fmla="*/ 170111738 h 312"/>
                  <a:gd name="T24" fmla="*/ 278341095 w 222"/>
                  <a:gd name="T25" fmla="*/ 170111738 h 312"/>
                  <a:gd name="T26" fmla="*/ 198815068 w 222"/>
                  <a:gd name="T27" fmla="*/ 136088438 h 312"/>
                  <a:gd name="T28" fmla="*/ 397627561 w 222"/>
                  <a:gd name="T29" fmla="*/ 0 h 312"/>
                  <a:gd name="T30" fmla="*/ 715731669 w 222"/>
                  <a:gd name="T31" fmla="*/ 68044219 h 312"/>
                  <a:gd name="T32" fmla="*/ 755494682 w 222"/>
                  <a:gd name="T33" fmla="*/ 272176875 h 312"/>
                  <a:gd name="T34" fmla="*/ 1113359230 w 222"/>
                  <a:gd name="T35" fmla="*/ 340221094 h 312"/>
                  <a:gd name="T36" fmla="*/ 1312174297 w 222"/>
                  <a:gd name="T37" fmla="*/ 544353750 h 312"/>
                  <a:gd name="T38" fmla="*/ 1312174297 w 222"/>
                  <a:gd name="T39" fmla="*/ 646421269 h 312"/>
                  <a:gd name="T40" fmla="*/ 1351937311 w 222"/>
                  <a:gd name="T41" fmla="*/ 782509706 h 312"/>
                  <a:gd name="T42" fmla="*/ 1431463338 w 222"/>
                  <a:gd name="T43" fmla="*/ 918598144 h 312"/>
                  <a:gd name="T44" fmla="*/ 1391700324 w 222"/>
                  <a:gd name="T45" fmla="*/ 986642363 h 312"/>
                  <a:gd name="T46" fmla="*/ 1272411284 w 222"/>
                  <a:gd name="T47" fmla="*/ 918598144 h 312"/>
                  <a:gd name="T48" fmla="*/ 1153122243 w 222"/>
                  <a:gd name="T49" fmla="*/ 884574844 h 312"/>
                  <a:gd name="T50" fmla="*/ 1073598791 w 222"/>
                  <a:gd name="T51" fmla="*/ 816530625 h 312"/>
                  <a:gd name="T52" fmla="*/ 1033835777 w 222"/>
                  <a:gd name="T53" fmla="*/ 748486406 h 312"/>
                  <a:gd name="T54" fmla="*/ 954309750 w 222"/>
                  <a:gd name="T55" fmla="*/ 748486406 h 312"/>
                  <a:gd name="T56" fmla="*/ 954309750 w 222"/>
                  <a:gd name="T57" fmla="*/ 816530625 h 312"/>
                  <a:gd name="T58" fmla="*/ 954309750 w 222"/>
                  <a:gd name="T59" fmla="*/ 884574844 h 312"/>
                  <a:gd name="T60" fmla="*/ 914546736 w 222"/>
                  <a:gd name="T61" fmla="*/ 850553925 h 312"/>
                  <a:gd name="T62" fmla="*/ 835020709 w 222"/>
                  <a:gd name="T63" fmla="*/ 884574844 h 312"/>
                  <a:gd name="T64" fmla="*/ 835020709 w 222"/>
                  <a:gd name="T65" fmla="*/ 952619063 h 312"/>
                  <a:gd name="T66" fmla="*/ 874783723 w 222"/>
                  <a:gd name="T67" fmla="*/ 952619063 h 312"/>
                  <a:gd name="T68" fmla="*/ 914546736 w 222"/>
                  <a:gd name="T69" fmla="*/ 986642363 h 312"/>
                  <a:gd name="T70" fmla="*/ 874783723 w 222"/>
                  <a:gd name="T71" fmla="*/ 1054686581 h 312"/>
                  <a:gd name="T72" fmla="*/ 795257696 w 222"/>
                  <a:gd name="T73" fmla="*/ 1054686581 h 312"/>
                  <a:gd name="T74" fmla="*/ 755494682 w 222"/>
                  <a:gd name="T75" fmla="*/ 1054686581 h 312"/>
                  <a:gd name="T76" fmla="*/ 675968655 w 222"/>
                  <a:gd name="T77" fmla="*/ 1088707500 h 312"/>
                  <a:gd name="T78" fmla="*/ 715731669 w 222"/>
                  <a:gd name="T79" fmla="*/ 1122730800 h 312"/>
                  <a:gd name="T80" fmla="*/ 675968655 w 222"/>
                  <a:gd name="T81" fmla="*/ 1190775019 h 312"/>
                  <a:gd name="T82" fmla="*/ 675968655 w 222"/>
                  <a:gd name="T83" fmla="*/ 1292840156 h 312"/>
                  <a:gd name="T84" fmla="*/ 675968655 w 222"/>
                  <a:gd name="T85" fmla="*/ 1360884375 h 312"/>
                  <a:gd name="T86" fmla="*/ 675968655 w 222"/>
                  <a:gd name="T87" fmla="*/ 1428928594 h 312"/>
                  <a:gd name="T88" fmla="*/ 675968655 w 222"/>
                  <a:gd name="T89" fmla="*/ 1462951894 h 312"/>
                  <a:gd name="T90" fmla="*/ 596442628 w 222"/>
                  <a:gd name="T91" fmla="*/ 1496972813 h 312"/>
                  <a:gd name="T92" fmla="*/ 596442628 w 222"/>
                  <a:gd name="T93" fmla="*/ 1565017031 h 312"/>
                  <a:gd name="T94" fmla="*/ 596442628 w 222"/>
                  <a:gd name="T95" fmla="*/ 1599040331 h 312"/>
                  <a:gd name="T96" fmla="*/ 596442628 w 222"/>
                  <a:gd name="T97" fmla="*/ 1701105469 h 312"/>
                  <a:gd name="T98" fmla="*/ 636205642 w 222"/>
                  <a:gd name="T99" fmla="*/ 1735128769 h 312"/>
                  <a:gd name="T100" fmla="*/ 596442628 w 222"/>
                  <a:gd name="T101" fmla="*/ 1769149688 h 312"/>
                  <a:gd name="T102" fmla="*/ 397627561 w 222"/>
                  <a:gd name="T103" fmla="*/ 1701105469 h 312"/>
                  <a:gd name="T104" fmla="*/ 119289041 w 222"/>
                  <a:gd name="T105" fmla="*/ 1735128769 h 312"/>
                  <a:gd name="T106" fmla="*/ 79526027 w 222"/>
                  <a:gd name="T107" fmla="*/ 1599040331 h 312"/>
                  <a:gd name="T108" fmla="*/ 238578081 w 222"/>
                  <a:gd name="T109" fmla="*/ 1360884375 h 312"/>
                  <a:gd name="T110" fmla="*/ 238578081 w 222"/>
                  <a:gd name="T111" fmla="*/ 1190775019 h 312"/>
                  <a:gd name="T112" fmla="*/ 238578081 w 222"/>
                  <a:gd name="T113" fmla="*/ 1122730800 h 312"/>
                  <a:gd name="T114" fmla="*/ 278341095 w 222"/>
                  <a:gd name="T115" fmla="*/ 1054686581 h 312"/>
                  <a:gd name="T116" fmla="*/ 278341095 w 222"/>
                  <a:gd name="T117" fmla="*/ 986642363 h 312"/>
                  <a:gd name="T118" fmla="*/ 318104108 w 222"/>
                  <a:gd name="T119" fmla="*/ 952619063 h 312"/>
                  <a:gd name="T120" fmla="*/ 357867122 w 222"/>
                  <a:gd name="T121" fmla="*/ 884574844 h 312"/>
                  <a:gd name="T122" fmla="*/ 397627561 w 222"/>
                  <a:gd name="T123" fmla="*/ 850553925 h 312"/>
                  <a:gd name="T124" fmla="*/ 437390574 w 222"/>
                  <a:gd name="T125" fmla="*/ 782509706 h 31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2" h="312">
                    <a:moveTo>
                      <a:pt x="66" y="138"/>
                    </a:moveTo>
                    <a:lnTo>
                      <a:pt x="66" y="138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2" y="120"/>
                    </a:lnTo>
                    <a:lnTo>
                      <a:pt x="78" y="114"/>
                    </a:lnTo>
                    <a:lnTo>
                      <a:pt x="78" y="108"/>
                    </a:lnTo>
                    <a:lnTo>
                      <a:pt x="72" y="102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66" y="90"/>
                    </a:lnTo>
                    <a:lnTo>
                      <a:pt x="66" y="84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66" y="66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66" y="36"/>
                    </a:lnTo>
                    <a:lnTo>
                      <a:pt x="60" y="36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48" y="30"/>
                    </a:lnTo>
                    <a:lnTo>
                      <a:pt x="42" y="30"/>
                    </a:lnTo>
                    <a:lnTo>
                      <a:pt x="36" y="30"/>
                    </a:lnTo>
                    <a:lnTo>
                      <a:pt x="36" y="24"/>
                    </a:lnTo>
                    <a:lnTo>
                      <a:pt x="30" y="24"/>
                    </a:lnTo>
                    <a:lnTo>
                      <a:pt x="30" y="18"/>
                    </a:lnTo>
                    <a:lnTo>
                      <a:pt x="36" y="12"/>
                    </a:lnTo>
                    <a:lnTo>
                      <a:pt x="42" y="12"/>
                    </a:lnTo>
                    <a:lnTo>
                      <a:pt x="48" y="12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84" y="6"/>
                    </a:lnTo>
                    <a:lnTo>
                      <a:pt x="90" y="6"/>
                    </a:lnTo>
                    <a:lnTo>
                      <a:pt x="96" y="6"/>
                    </a:lnTo>
                    <a:lnTo>
                      <a:pt x="102" y="6"/>
                    </a:lnTo>
                    <a:lnTo>
                      <a:pt x="108" y="12"/>
                    </a:lnTo>
                    <a:lnTo>
                      <a:pt x="108" y="18"/>
                    </a:lnTo>
                    <a:lnTo>
                      <a:pt x="108" y="24"/>
                    </a:lnTo>
                    <a:lnTo>
                      <a:pt x="102" y="36"/>
                    </a:lnTo>
                    <a:lnTo>
                      <a:pt x="102" y="42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14" y="54"/>
                    </a:lnTo>
                    <a:lnTo>
                      <a:pt x="120" y="54"/>
                    </a:lnTo>
                    <a:lnTo>
                      <a:pt x="126" y="54"/>
                    </a:lnTo>
                    <a:lnTo>
                      <a:pt x="132" y="54"/>
                    </a:lnTo>
                    <a:lnTo>
                      <a:pt x="144" y="54"/>
                    </a:lnTo>
                    <a:lnTo>
                      <a:pt x="150" y="54"/>
                    </a:lnTo>
                    <a:lnTo>
                      <a:pt x="150" y="60"/>
                    </a:lnTo>
                    <a:lnTo>
                      <a:pt x="162" y="60"/>
                    </a:lnTo>
                    <a:lnTo>
                      <a:pt x="168" y="60"/>
                    </a:lnTo>
                    <a:lnTo>
                      <a:pt x="168" y="66"/>
                    </a:lnTo>
                    <a:lnTo>
                      <a:pt x="168" y="72"/>
                    </a:lnTo>
                    <a:lnTo>
                      <a:pt x="174" y="78"/>
                    </a:lnTo>
                    <a:lnTo>
                      <a:pt x="180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198" y="96"/>
                    </a:lnTo>
                    <a:lnTo>
                      <a:pt x="204" y="102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8" y="114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04" y="144"/>
                    </a:lnTo>
                    <a:lnTo>
                      <a:pt x="204" y="150"/>
                    </a:lnTo>
                    <a:lnTo>
                      <a:pt x="210" y="150"/>
                    </a:lnTo>
                    <a:lnTo>
                      <a:pt x="210" y="156"/>
                    </a:lnTo>
                    <a:lnTo>
                      <a:pt x="216" y="162"/>
                    </a:lnTo>
                    <a:lnTo>
                      <a:pt x="216" y="168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0" y="174"/>
                    </a:lnTo>
                    <a:lnTo>
                      <a:pt x="204" y="174"/>
                    </a:lnTo>
                    <a:lnTo>
                      <a:pt x="198" y="174"/>
                    </a:lnTo>
                    <a:lnTo>
                      <a:pt x="192" y="174"/>
                    </a:lnTo>
                    <a:lnTo>
                      <a:pt x="192" y="168"/>
                    </a:lnTo>
                    <a:lnTo>
                      <a:pt x="192" y="162"/>
                    </a:lnTo>
                    <a:lnTo>
                      <a:pt x="186" y="162"/>
                    </a:lnTo>
                    <a:lnTo>
                      <a:pt x="186" y="156"/>
                    </a:lnTo>
                    <a:lnTo>
                      <a:pt x="180" y="156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68" y="144"/>
                    </a:lnTo>
                    <a:lnTo>
                      <a:pt x="162" y="144"/>
                    </a:lnTo>
                    <a:lnTo>
                      <a:pt x="162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0" y="138"/>
                    </a:lnTo>
                    <a:lnTo>
                      <a:pt x="150" y="132"/>
                    </a:lnTo>
                    <a:lnTo>
                      <a:pt x="144" y="132"/>
                    </a:lnTo>
                    <a:lnTo>
                      <a:pt x="144" y="138"/>
                    </a:lnTo>
                    <a:lnTo>
                      <a:pt x="144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38" y="156"/>
                    </a:lnTo>
                    <a:lnTo>
                      <a:pt x="138" y="150"/>
                    </a:lnTo>
                    <a:lnTo>
                      <a:pt x="132" y="150"/>
                    </a:lnTo>
                    <a:lnTo>
                      <a:pt x="132" y="156"/>
                    </a:lnTo>
                    <a:lnTo>
                      <a:pt x="126" y="156"/>
                    </a:lnTo>
                    <a:lnTo>
                      <a:pt x="126" y="162"/>
                    </a:lnTo>
                    <a:lnTo>
                      <a:pt x="126" y="168"/>
                    </a:lnTo>
                    <a:lnTo>
                      <a:pt x="132" y="168"/>
                    </a:lnTo>
                    <a:lnTo>
                      <a:pt x="138" y="168"/>
                    </a:lnTo>
                    <a:lnTo>
                      <a:pt x="138" y="174"/>
                    </a:lnTo>
                    <a:lnTo>
                      <a:pt x="138" y="180"/>
                    </a:lnTo>
                    <a:lnTo>
                      <a:pt x="132" y="180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2" y="186"/>
                    </a:lnTo>
                    <a:lnTo>
                      <a:pt x="102" y="192"/>
                    </a:lnTo>
                    <a:lnTo>
                      <a:pt x="108" y="192"/>
                    </a:lnTo>
                    <a:lnTo>
                      <a:pt x="108" y="198"/>
                    </a:lnTo>
                    <a:lnTo>
                      <a:pt x="102" y="204"/>
                    </a:lnTo>
                    <a:lnTo>
                      <a:pt x="102" y="210"/>
                    </a:lnTo>
                    <a:lnTo>
                      <a:pt x="102" y="216"/>
                    </a:lnTo>
                    <a:lnTo>
                      <a:pt x="102" y="222"/>
                    </a:lnTo>
                    <a:lnTo>
                      <a:pt x="102" y="228"/>
                    </a:lnTo>
                    <a:lnTo>
                      <a:pt x="102" y="234"/>
                    </a:lnTo>
                    <a:lnTo>
                      <a:pt x="102" y="240"/>
                    </a:lnTo>
                    <a:lnTo>
                      <a:pt x="108" y="240"/>
                    </a:lnTo>
                    <a:lnTo>
                      <a:pt x="108" y="246"/>
                    </a:lnTo>
                    <a:lnTo>
                      <a:pt x="102" y="246"/>
                    </a:lnTo>
                    <a:lnTo>
                      <a:pt x="102" y="252"/>
                    </a:lnTo>
                    <a:lnTo>
                      <a:pt x="96" y="252"/>
                    </a:lnTo>
                    <a:lnTo>
                      <a:pt x="102" y="252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6" y="264"/>
                    </a:lnTo>
                    <a:lnTo>
                      <a:pt x="90" y="264"/>
                    </a:lnTo>
                    <a:lnTo>
                      <a:pt x="90" y="270"/>
                    </a:lnTo>
                    <a:lnTo>
                      <a:pt x="84" y="270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90" y="294"/>
                    </a:lnTo>
                    <a:lnTo>
                      <a:pt x="90" y="300"/>
                    </a:lnTo>
                    <a:lnTo>
                      <a:pt x="96" y="300"/>
                    </a:lnTo>
                    <a:lnTo>
                      <a:pt x="96" y="306"/>
                    </a:lnTo>
                    <a:lnTo>
                      <a:pt x="96" y="312"/>
                    </a:lnTo>
                    <a:lnTo>
                      <a:pt x="90" y="312"/>
                    </a:lnTo>
                    <a:lnTo>
                      <a:pt x="84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2" y="300"/>
                    </a:lnTo>
                    <a:lnTo>
                      <a:pt x="66" y="300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48" y="300"/>
                    </a:lnTo>
                    <a:lnTo>
                      <a:pt x="42" y="300"/>
                    </a:lnTo>
                    <a:lnTo>
                      <a:pt x="36" y="300"/>
                    </a:lnTo>
                    <a:lnTo>
                      <a:pt x="30" y="300"/>
                    </a:lnTo>
                    <a:lnTo>
                      <a:pt x="30" y="306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12" y="282"/>
                    </a:lnTo>
                    <a:lnTo>
                      <a:pt x="18" y="276"/>
                    </a:lnTo>
                    <a:lnTo>
                      <a:pt x="24" y="276"/>
                    </a:lnTo>
                    <a:lnTo>
                      <a:pt x="24" y="270"/>
                    </a:lnTo>
                    <a:lnTo>
                      <a:pt x="30" y="270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30" y="246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2" y="216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6" y="144"/>
                    </a:lnTo>
                    <a:lnTo>
                      <a:pt x="66" y="138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19" name="Freeform 6">
                <a:extLst>
                  <a:ext uri="{FF2B5EF4-FFF2-40B4-BE49-F238E27FC236}">
                    <a16:creationId xmlns:a16="http://schemas.microsoft.com/office/drawing/2014/main" id="{F7D91317-003E-ADF9-B452-998B653FF49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781487" y="3656014"/>
                <a:ext cx="2022817" cy="3060382"/>
              </a:xfrm>
              <a:custGeom>
                <a:avLst/>
                <a:gdLst>
                  <a:gd name="T0" fmla="*/ 520391946 w 606"/>
                  <a:gd name="T1" fmla="*/ 2147483647 h 918"/>
                  <a:gd name="T2" fmla="*/ 320240800 w 606"/>
                  <a:gd name="T3" fmla="*/ 2147483647 h 918"/>
                  <a:gd name="T4" fmla="*/ 200151146 w 606"/>
                  <a:gd name="T5" fmla="*/ 1973281892 h 918"/>
                  <a:gd name="T6" fmla="*/ 480361201 w 606"/>
                  <a:gd name="T7" fmla="*/ 1939258600 h 918"/>
                  <a:gd name="T8" fmla="*/ 680512347 w 606"/>
                  <a:gd name="T9" fmla="*/ 1837193486 h 918"/>
                  <a:gd name="T10" fmla="*/ 840632747 w 606"/>
                  <a:gd name="T11" fmla="*/ 1701105080 h 918"/>
                  <a:gd name="T12" fmla="*/ 880663493 w 606"/>
                  <a:gd name="T13" fmla="*/ 1530993381 h 918"/>
                  <a:gd name="T14" fmla="*/ 880663493 w 606"/>
                  <a:gd name="T15" fmla="*/ 1326860772 h 918"/>
                  <a:gd name="T16" fmla="*/ 1000753147 w 606"/>
                  <a:gd name="T17" fmla="*/ 1326860772 h 918"/>
                  <a:gd name="T18" fmla="*/ 1240935039 w 606"/>
                  <a:gd name="T19" fmla="*/ 1326860772 h 918"/>
                  <a:gd name="T20" fmla="*/ 1401055439 w 606"/>
                  <a:gd name="T21" fmla="*/ 1156751454 h 918"/>
                  <a:gd name="T22" fmla="*/ 1601206585 w 606"/>
                  <a:gd name="T23" fmla="*/ 986639756 h 918"/>
                  <a:gd name="T24" fmla="*/ 1801357731 w 606"/>
                  <a:gd name="T25" fmla="*/ 918595552 h 918"/>
                  <a:gd name="T26" fmla="*/ 1961478131 w 606"/>
                  <a:gd name="T27" fmla="*/ 884574641 h 918"/>
                  <a:gd name="T28" fmla="*/ 2121598531 w 606"/>
                  <a:gd name="T29" fmla="*/ 748486235 h 918"/>
                  <a:gd name="T30" fmla="*/ 2147483647 w 606"/>
                  <a:gd name="T31" fmla="*/ 714462943 h 918"/>
                  <a:gd name="T32" fmla="*/ 2147483647 w 606"/>
                  <a:gd name="T33" fmla="*/ 578374536 h 918"/>
                  <a:gd name="T34" fmla="*/ 2147483647 w 606"/>
                  <a:gd name="T35" fmla="*/ 544353625 h 918"/>
                  <a:gd name="T36" fmla="*/ 2147483647 w 606"/>
                  <a:gd name="T37" fmla="*/ 612397829 h 918"/>
                  <a:gd name="T38" fmla="*/ 2147483647 w 606"/>
                  <a:gd name="T39" fmla="*/ 714462943 h 918"/>
                  <a:gd name="T40" fmla="*/ 2147483647 w 606"/>
                  <a:gd name="T41" fmla="*/ 714462943 h 918"/>
                  <a:gd name="T42" fmla="*/ 2147483647 w 606"/>
                  <a:gd name="T43" fmla="*/ 476309422 h 918"/>
                  <a:gd name="T44" fmla="*/ 2147483647 w 606"/>
                  <a:gd name="T45" fmla="*/ 306197724 h 918"/>
                  <a:gd name="T46" fmla="*/ 2147483647 w 606"/>
                  <a:gd name="T47" fmla="*/ 136088406 h 918"/>
                  <a:gd name="T48" fmla="*/ 2147483647 w 606"/>
                  <a:gd name="T49" fmla="*/ 0 h 918"/>
                  <a:gd name="T50" fmla="*/ 2147483647 w 606"/>
                  <a:gd name="T51" fmla="*/ 68044203 h 918"/>
                  <a:gd name="T52" fmla="*/ 2147483647 w 606"/>
                  <a:gd name="T53" fmla="*/ 0 h 918"/>
                  <a:gd name="T54" fmla="*/ 2147483647 w 606"/>
                  <a:gd name="T55" fmla="*/ 102065114 h 918"/>
                  <a:gd name="T56" fmla="*/ 2147483647 w 606"/>
                  <a:gd name="T57" fmla="*/ 340221016 h 918"/>
                  <a:gd name="T58" fmla="*/ 2147483647 w 606"/>
                  <a:gd name="T59" fmla="*/ 612397829 h 918"/>
                  <a:gd name="T60" fmla="*/ 2147483647 w 606"/>
                  <a:gd name="T61" fmla="*/ 884574641 h 918"/>
                  <a:gd name="T62" fmla="*/ 2147483647 w 606"/>
                  <a:gd name="T63" fmla="*/ 1122728162 h 918"/>
                  <a:gd name="T64" fmla="*/ 2147483647 w 606"/>
                  <a:gd name="T65" fmla="*/ 1360884064 h 918"/>
                  <a:gd name="T66" fmla="*/ 2147483647 w 606"/>
                  <a:gd name="T67" fmla="*/ 1565016673 h 918"/>
                  <a:gd name="T68" fmla="*/ 2147483647 w 606"/>
                  <a:gd name="T69" fmla="*/ 1735125991 h 918"/>
                  <a:gd name="T70" fmla="*/ 2147483647 w 606"/>
                  <a:gd name="T71" fmla="*/ 2007302803 h 918"/>
                  <a:gd name="T72" fmla="*/ 2147483647 w 606"/>
                  <a:gd name="T73" fmla="*/ 2075347007 h 918"/>
                  <a:gd name="T74" fmla="*/ 2147483647 w 606"/>
                  <a:gd name="T75" fmla="*/ 2147483647 h 918"/>
                  <a:gd name="T76" fmla="*/ 2147483647 w 606"/>
                  <a:gd name="T77" fmla="*/ 2147483647 h 918"/>
                  <a:gd name="T78" fmla="*/ 2147483647 w 606"/>
                  <a:gd name="T79" fmla="*/ 2147483647 h 918"/>
                  <a:gd name="T80" fmla="*/ 2147483647 w 606"/>
                  <a:gd name="T81" fmla="*/ 2147483647 h 918"/>
                  <a:gd name="T82" fmla="*/ 2147483647 w 606"/>
                  <a:gd name="T83" fmla="*/ 2147483647 h 918"/>
                  <a:gd name="T84" fmla="*/ 2147483647 w 606"/>
                  <a:gd name="T85" fmla="*/ 2147483647 h 918"/>
                  <a:gd name="T86" fmla="*/ 1961478131 w 606"/>
                  <a:gd name="T87" fmla="*/ 2147483647 h 918"/>
                  <a:gd name="T88" fmla="*/ 1721296239 w 606"/>
                  <a:gd name="T89" fmla="*/ 2147483647 h 918"/>
                  <a:gd name="T90" fmla="*/ 1561175839 w 606"/>
                  <a:gd name="T91" fmla="*/ 2147483647 h 918"/>
                  <a:gd name="T92" fmla="*/ 1561175839 w 606"/>
                  <a:gd name="T93" fmla="*/ 2147483647 h 918"/>
                  <a:gd name="T94" fmla="*/ 1521145093 w 606"/>
                  <a:gd name="T95" fmla="*/ 2147483647 h 918"/>
                  <a:gd name="T96" fmla="*/ 1240935039 w 606"/>
                  <a:gd name="T97" fmla="*/ 2147483647 h 918"/>
                  <a:gd name="T98" fmla="*/ 1200904293 w 606"/>
                  <a:gd name="T99" fmla="*/ 2147483647 h 918"/>
                  <a:gd name="T100" fmla="*/ 800602001 w 606"/>
                  <a:gd name="T101" fmla="*/ 2147483647 h 918"/>
                  <a:gd name="T102" fmla="*/ 760573838 w 606"/>
                  <a:gd name="T103" fmla="*/ 2147483647 h 918"/>
                  <a:gd name="T104" fmla="*/ 600453438 w 606"/>
                  <a:gd name="T105" fmla="*/ 2147483647 h 918"/>
                  <a:gd name="T106" fmla="*/ 360271546 w 606"/>
                  <a:gd name="T107" fmla="*/ 2147483647 h 918"/>
                  <a:gd name="T108" fmla="*/ 160120400 w 606"/>
                  <a:gd name="T109" fmla="*/ 2147483647 h 918"/>
                  <a:gd name="T110" fmla="*/ 0 w 606"/>
                  <a:gd name="T111" fmla="*/ 2147483647 h 918"/>
                  <a:gd name="T112" fmla="*/ 120089654 w 606"/>
                  <a:gd name="T113" fmla="*/ 2147483647 h 918"/>
                  <a:gd name="T114" fmla="*/ 360271546 w 606"/>
                  <a:gd name="T115" fmla="*/ 2147483647 h 918"/>
                  <a:gd name="T116" fmla="*/ 560422692 w 606"/>
                  <a:gd name="T117" fmla="*/ 2147483647 h 918"/>
                  <a:gd name="T118" fmla="*/ 800602001 w 606"/>
                  <a:gd name="T119" fmla="*/ 2147483647 h 918"/>
                  <a:gd name="T120" fmla="*/ 920694238 w 606"/>
                  <a:gd name="T121" fmla="*/ 2147483647 h 918"/>
                  <a:gd name="T122" fmla="*/ 840632747 w 606"/>
                  <a:gd name="T123" fmla="*/ 2147483647 h 918"/>
                  <a:gd name="T124" fmla="*/ 640481601 w 606"/>
                  <a:gd name="T125" fmla="*/ 2147483647 h 91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06" h="918">
                    <a:moveTo>
                      <a:pt x="96" y="444"/>
                    </a:moveTo>
                    <a:lnTo>
                      <a:pt x="90" y="444"/>
                    </a:lnTo>
                    <a:lnTo>
                      <a:pt x="90" y="438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84" y="420"/>
                    </a:lnTo>
                    <a:lnTo>
                      <a:pt x="78" y="420"/>
                    </a:lnTo>
                    <a:lnTo>
                      <a:pt x="78" y="414"/>
                    </a:lnTo>
                    <a:lnTo>
                      <a:pt x="72" y="414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66" y="402"/>
                    </a:lnTo>
                    <a:lnTo>
                      <a:pt x="60" y="402"/>
                    </a:lnTo>
                    <a:lnTo>
                      <a:pt x="54" y="402"/>
                    </a:lnTo>
                    <a:lnTo>
                      <a:pt x="54" y="396"/>
                    </a:lnTo>
                    <a:lnTo>
                      <a:pt x="48" y="396"/>
                    </a:lnTo>
                    <a:lnTo>
                      <a:pt x="48" y="390"/>
                    </a:lnTo>
                    <a:lnTo>
                      <a:pt x="42" y="390"/>
                    </a:lnTo>
                    <a:lnTo>
                      <a:pt x="42" y="384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8" y="342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8" y="336"/>
                    </a:lnTo>
                    <a:lnTo>
                      <a:pt x="84" y="336"/>
                    </a:lnTo>
                    <a:lnTo>
                      <a:pt x="84" y="330"/>
                    </a:lnTo>
                    <a:lnTo>
                      <a:pt x="90" y="330"/>
                    </a:lnTo>
                    <a:lnTo>
                      <a:pt x="90" y="324"/>
                    </a:lnTo>
                    <a:lnTo>
                      <a:pt x="96" y="324"/>
                    </a:lnTo>
                    <a:lnTo>
                      <a:pt x="102" y="324"/>
                    </a:lnTo>
                    <a:lnTo>
                      <a:pt x="102" y="318"/>
                    </a:lnTo>
                    <a:lnTo>
                      <a:pt x="108" y="318"/>
                    </a:lnTo>
                    <a:lnTo>
                      <a:pt x="108" y="312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20" y="306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32" y="294"/>
                    </a:lnTo>
                    <a:lnTo>
                      <a:pt x="132" y="288"/>
                    </a:lnTo>
                    <a:lnTo>
                      <a:pt x="132" y="282"/>
                    </a:lnTo>
                    <a:lnTo>
                      <a:pt x="126" y="276"/>
                    </a:lnTo>
                    <a:lnTo>
                      <a:pt x="132" y="270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52"/>
                    </a:lnTo>
                    <a:lnTo>
                      <a:pt x="132" y="246"/>
                    </a:lnTo>
                    <a:lnTo>
                      <a:pt x="132" y="240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38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6" y="234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74" y="234"/>
                    </a:lnTo>
                    <a:lnTo>
                      <a:pt x="180" y="234"/>
                    </a:lnTo>
                    <a:lnTo>
                      <a:pt x="186" y="234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8" y="186"/>
                    </a:lnTo>
                    <a:lnTo>
                      <a:pt x="234" y="186"/>
                    </a:lnTo>
                    <a:lnTo>
                      <a:pt x="234" y="180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0" y="168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8" y="162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8" y="162"/>
                    </a:lnTo>
                    <a:lnTo>
                      <a:pt x="288" y="156"/>
                    </a:lnTo>
                    <a:lnTo>
                      <a:pt x="294" y="156"/>
                    </a:lnTo>
                    <a:lnTo>
                      <a:pt x="300" y="156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12" y="150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18" y="138"/>
                    </a:lnTo>
                    <a:lnTo>
                      <a:pt x="318" y="132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30" y="126"/>
                    </a:lnTo>
                    <a:lnTo>
                      <a:pt x="336" y="126"/>
                    </a:lnTo>
                    <a:lnTo>
                      <a:pt x="336" y="132"/>
                    </a:lnTo>
                    <a:lnTo>
                      <a:pt x="336" y="126"/>
                    </a:lnTo>
                    <a:lnTo>
                      <a:pt x="342" y="126"/>
                    </a:lnTo>
                    <a:lnTo>
                      <a:pt x="342" y="120"/>
                    </a:lnTo>
                    <a:lnTo>
                      <a:pt x="342" y="114"/>
                    </a:lnTo>
                    <a:lnTo>
                      <a:pt x="348" y="114"/>
                    </a:lnTo>
                    <a:lnTo>
                      <a:pt x="348" y="108"/>
                    </a:lnTo>
                    <a:lnTo>
                      <a:pt x="354" y="102"/>
                    </a:lnTo>
                    <a:lnTo>
                      <a:pt x="354" y="96"/>
                    </a:lnTo>
                    <a:lnTo>
                      <a:pt x="360" y="96"/>
                    </a:lnTo>
                    <a:lnTo>
                      <a:pt x="360" y="90"/>
                    </a:lnTo>
                    <a:lnTo>
                      <a:pt x="366" y="90"/>
                    </a:lnTo>
                    <a:lnTo>
                      <a:pt x="372" y="90"/>
                    </a:lnTo>
                    <a:lnTo>
                      <a:pt x="372" y="96"/>
                    </a:lnTo>
                    <a:lnTo>
                      <a:pt x="378" y="96"/>
                    </a:lnTo>
                    <a:lnTo>
                      <a:pt x="384" y="96"/>
                    </a:lnTo>
                    <a:lnTo>
                      <a:pt x="390" y="96"/>
                    </a:lnTo>
                    <a:lnTo>
                      <a:pt x="396" y="96"/>
                    </a:lnTo>
                    <a:lnTo>
                      <a:pt x="402" y="96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20" y="102"/>
                    </a:lnTo>
                    <a:lnTo>
                      <a:pt x="426" y="102"/>
                    </a:lnTo>
                    <a:lnTo>
                      <a:pt x="426" y="108"/>
                    </a:lnTo>
                    <a:lnTo>
                      <a:pt x="432" y="108"/>
                    </a:lnTo>
                    <a:lnTo>
                      <a:pt x="432" y="114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44" y="120"/>
                    </a:lnTo>
                    <a:lnTo>
                      <a:pt x="444" y="126"/>
                    </a:lnTo>
                    <a:lnTo>
                      <a:pt x="450" y="126"/>
                    </a:lnTo>
                    <a:lnTo>
                      <a:pt x="456" y="126"/>
                    </a:lnTo>
                    <a:lnTo>
                      <a:pt x="462" y="126"/>
                    </a:lnTo>
                    <a:lnTo>
                      <a:pt x="462" y="132"/>
                    </a:lnTo>
                    <a:lnTo>
                      <a:pt x="468" y="132"/>
                    </a:lnTo>
                    <a:lnTo>
                      <a:pt x="474" y="132"/>
                    </a:lnTo>
                    <a:lnTo>
                      <a:pt x="480" y="132"/>
                    </a:lnTo>
                    <a:lnTo>
                      <a:pt x="486" y="132"/>
                    </a:lnTo>
                    <a:lnTo>
                      <a:pt x="486" y="126"/>
                    </a:lnTo>
                    <a:lnTo>
                      <a:pt x="486" y="120"/>
                    </a:lnTo>
                    <a:lnTo>
                      <a:pt x="486" y="114"/>
                    </a:lnTo>
                    <a:lnTo>
                      <a:pt x="486" y="108"/>
                    </a:lnTo>
                    <a:lnTo>
                      <a:pt x="486" y="102"/>
                    </a:lnTo>
                    <a:lnTo>
                      <a:pt x="492" y="96"/>
                    </a:lnTo>
                    <a:lnTo>
                      <a:pt x="492" y="90"/>
                    </a:lnTo>
                    <a:lnTo>
                      <a:pt x="492" y="84"/>
                    </a:lnTo>
                    <a:lnTo>
                      <a:pt x="498" y="84"/>
                    </a:lnTo>
                    <a:lnTo>
                      <a:pt x="498" y="78"/>
                    </a:lnTo>
                    <a:lnTo>
                      <a:pt x="498" y="72"/>
                    </a:lnTo>
                    <a:lnTo>
                      <a:pt x="504" y="66"/>
                    </a:lnTo>
                    <a:lnTo>
                      <a:pt x="504" y="60"/>
                    </a:lnTo>
                    <a:lnTo>
                      <a:pt x="510" y="60"/>
                    </a:lnTo>
                    <a:lnTo>
                      <a:pt x="510" y="54"/>
                    </a:lnTo>
                    <a:lnTo>
                      <a:pt x="510" y="48"/>
                    </a:lnTo>
                    <a:lnTo>
                      <a:pt x="510" y="42"/>
                    </a:lnTo>
                    <a:lnTo>
                      <a:pt x="516" y="36"/>
                    </a:lnTo>
                    <a:lnTo>
                      <a:pt x="516" y="30"/>
                    </a:lnTo>
                    <a:lnTo>
                      <a:pt x="516" y="24"/>
                    </a:lnTo>
                    <a:lnTo>
                      <a:pt x="516" y="18"/>
                    </a:lnTo>
                    <a:lnTo>
                      <a:pt x="516" y="12"/>
                    </a:lnTo>
                    <a:lnTo>
                      <a:pt x="516" y="6"/>
                    </a:lnTo>
                    <a:lnTo>
                      <a:pt x="516" y="0"/>
                    </a:lnTo>
                    <a:lnTo>
                      <a:pt x="522" y="0"/>
                    </a:lnTo>
                    <a:lnTo>
                      <a:pt x="522" y="6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6"/>
                    </a:lnTo>
                    <a:lnTo>
                      <a:pt x="558" y="6"/>
                    </a:lnTo>
                    <a:lnTo>
                      <a:pt x="564" y="6"/>
                    </a:lnTo>
                    <a:lnTo>
                      <a:pt x="570" y="6"/>
                    </a:lnTo>
                    <a:lnTo>
                      <a:pt x="570" y="0"/>
                    </a:lnTo>
                    <a:lnTo>
                      <a:pt x="576" y="0"/>
                    </a:lnTo>
                    <a:lnTo>
                      <a:pt x="582" y="0"/>
                    </a:lnTo>
                    <a:lnTo>
                      <a:pt x="588" y="0"/>
                    </a:lnTo>
                    <a:lnTo>
                      <a:pt x="594" y="0"/>
                    </a:lnTo>
                    <a:lnTo>
                      <a:pt x="600" y="0"/>
                    </a:lnTo>
                    <a:lnTo>
                      <a:pt x="606" y="0"/>
                    </a:lnTo>
                    <a:lnTo>
                      <a:pt x="606" y="6"/>
                    </a:lnTo>
                    <a:lnTo>
                      <a:pt x="606" y="12"/>
                    </a:lnTo>
                    <a:lnTo>
                      <a:pt x="606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594" y="30"/>
                    </a:lnTo>
                    <a:lnTo>
                      <a:pt x="588" y="36"/>
                    </a:lnTo>
                    <a:lnTo>
                      <a:pt x="588" y="42"/>
                    </a:lnTo>
                    <a:lnTo>
                      <a:pt x="582" y="48"/>
                    </a:lnTo>
                    <a:lnTo>
                      <a:pt x="582" y="54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76" y="66"/>
                    </a:lnTo>
                    <a:lnTo>
                      <a:pt x="570" y="72"/>
                    </a:lnTo>
                    <a:lnTo>
                      <a:pt x="570" y="78"/>
                    </a:lnTo>
                    <a:lnTo>
                      <a:pt x="564" y="78"/>
                    </a:lnTo>
                    <a:lnTo>
                      <a:pt x="564" y="84"/>
                    </a:lnTo>
                    <a:lnTo>
                      <a:pt x="564" y="90"/>
                    </a:lnTo>
                    <a:lnTo>
                      <a:pt x="564" y="96"/>
                    </a:lnTo>
                    <a:lnTo>
                      <a:pt x="564" y="102"/>
                    </a:lnTo>
                    <a:lnTo>
                      <a:pt x="570" y="108"/>
                    </a:lnTo>
                    <a:lnTo>
                      <a:pt x="570" y="114"/>
                    </a:lnTo>
                    <a:lnTo>
                      <a:pt x="570" y="120"/>
                    </a:lnTo>
                    <a:lnTo>
                      <a:pt x="564" y="120"/>
                    </a:lnTo>
                    <a:lnTo>
                      <a:pt x="564" y="126"/>
                    </a:lnTo>
                    <a:lnTo>
                      <a:pt x="564" y="132"/>
                    </a:lnTo>
                    <a:lnTo>
                      <a:pt x="564" y="138"/>
                    </a:lnTo>
                    <a:lnTo>
                      <a:pt x="564" y="144"/>
                    </a:lnTo>
                    <a:lnTo>
                      <a:pt x="558" y="144"/>
                    </a:lnTo>
                    <a:lnTo>
                      <a:pt x="558" y="150"/>
                    </a:lnTo>
                    <a:lnTo>
                      <a:pt x="558" y="156"/>
                    </a:lnTo>
                    <a:lnTo>
                      <a:pt x="558" y="162"/>
                    </a:lnTo>
                    <a:lnTo>
                      <a:pt x="558" y="168"/>
                    </a:lnTo>
                    <a:lnTo>
                      <a:pt x="558" y="174"/>
                    </a:lnTo>
                    <a:lnTo>
                      <a:pt x="552" y="174"/>
                    </a:lnTo>
                    <a:lnTo>
                      <a:pt x="552" y="180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40" y="198"/>
                    </a:lnTo>
                    <a:lnTo>
                      <a:pt x="534" y="204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10" y="216"/>
                    </a:lnTo>
                    <a:lnTo>
                      <a:pt x="504" y="222"/>
                    </a:lnTo>
                    <a:lnTo>
                      <a:pt x="498" y="228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92" y="246"/>
                    </a:lnTo>
                    <a:lnTo>
                      <a:pt x="498" y="246"/>
                    </a:lnTo>
                    <a:lnTo>
                      <a:pt x="498" y="252"/>
                    </a:lnTo>
                    <a:lnTo>
                      <a:pt x="498" y="258"/>
                    </a:lnTo>
                    <a:lnTo>
                      <a:pt x="492" y="264"/>
                    </a:lnTo>
                    <a:lnTo>
                      <a:pt x="486" y="270"/>
                    </a:lnTo>
                    <a:lnTo>
                      <a:pt x="486" y="276"/>
                    </a:lnTo>
                    <a:lnTo>
                      <a:pt x="486" y="282"/>
                    </a:lnTo>
                    <a:lnTo>
                      <a:pt x="492" y="282"/>
                    </a:lnTo>
                    <a:lnTo>
                      <a:pt x="498" y="282"/>
                    </a:lnTo>
                    <a:lnTo>
                      <a:pt x="498" y="288"/>
                    </a:lnTo>
                    <a:lnTo>
                      <a:pt x="504" y="288"/>
                    </a:lnTo>
                    <a:lnTo>
                      <a:pt x="504" y="294"/>
                    </a:lnTo>
                    <a:lnTo>
                      <a:pt x="504" y="300"/>
                    </a:lnTo>
                    <a:lnTo>
                      <a:pt x="498" y="300"/>
                    </a:lnTo>
                    <a:lnTo>
                      <a:pt x="498" y="306"/>
                    </a:lnTo>
                    <a:lnTo>
                      <a:pt x="498" y="312"/>
                    </a:lnTo>
                    <a:lnTo>
                      <a:pt x="492" y="312"/>
                    </a:lnTo>
                    <a:lnTo>
                      <a:pt x="498" y="318"/>
                    </a:lnTo>
                    <a:lnTo>
                      <a:pt x="492" y="318"/>
                    </a:lnTo>
                    <a:lnTo>
                      <a:pt x="492" y="324"/>
                    </a:lnTo>
                    <a:lnTo>
                      <a:pt x="492" y="330"/>
                    </a:lnTo>
                    <a:lnTo>
                      <a:pt x="492" y="336"/>
                    </a:lnTo>
                    <a:lnTo>
                      <a:pt x="492" y="342"/>
                    </a:lnTo>
                    <a:lnTo>
                      <a:pt x="492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0" y="360"/>
                    </a:lnTo>
                    <a:lnTo>
                      <a:pt x="474" y="360"/>
                    </a:lnTo>
                    <a:lnTo>
                      <a:pt x="474" y="366"/>
                    </a:lnTo>
                    <a:lnTo>
                      <a:pt x="468" y="366"/>
                    </a:lnTo>
                    <a:lnTo>
                      <a:pt x="462" y="366"/>
                    </a:lnTo>
                    <a:lnTo>
                      <a:pt x="456" y="366"/>
                    </a:lnTo>
                    <a:lnTo>
                      <a:pt x="450" y="366"/>
                    </a:lnTo>
                    <a:lnTo>
                      <a:pt x="444" y="366"/>
                    </a:lnTo>
                    <a:lnTo>
                      <a:pt x="438" y="366"/>
                    </a:lnTo>
                    <a:lnTo>
                      <a:pt x="438" y="372"/>
                    </a:lnTo>
                    <a:lnTo>
                      <a:pt x="432" y="372"/>
                    </a:lnTo>
                    <a:lnTo>
                      <a:pt x="426" y="378"/>
                    </a:lnTo>
                    <a:lnTo>
                      <a:pt x="420" y="378"/>
                    </a:lnTo>
                    <a:lnTo>
                      <a:pt x="420" y="384"/>
                    </a:lnTo>
                    <a:lnTo>
                      <a:pt x="414" y="384"/>
                    </a:lnTo>
                    <a:lnTo>
                      <a:pt x="408" y="390"/>
                    </a:lnTo>
                    <a:lnTo>
                      <a:pt x="402" y="396"/>
                    </a:lnTo>
                    <a:lnTo>
                      <a:pt x="396" y="396"/>
                    </a:lnTo>
                    <a:lnTo>
                      <a:pt x="390" y="402"/>
                    </a:lnTo>
                    <a:lnTo>
                      <a:pt x="390" y="408"/>
                    </a:lnTo>
                    <a:lnTo>
                      <a:pt x="396" y="408"/>
                    </a:lnTo>
                    <a:lnTo>
                      <a:pt x="402" y="408"/>
                    </a:lnTo>
                    <a:lnTo>
                      <a:pt x="402" y="414"/>
                    </a:lnTo>
                    <a:lnTo>
                      <a:pt x="402" y="420"/>
                    </a:lnTo>
                    <a:lnTo>
                      <a:pt x="402" y="426"/>
                    </a:lnTo>
                    <a:lnTo>
                      <a:pt x="402" y="432"/>
                    </a:lnTo>
                    <a:lnTo>
                      <a:pt x="402" y="438"/>
                    </a:lnTo>
                    <a:lnTo>
                      <a:pt x="402" y="444"/>
                    </a:lnTo>
                    <a:lnTo>
                      <a:pt x="402" y="450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6" y="462"/>
                    </a:lnTo>
                    <a:lnTo>
                      <a:pt x="402" y="462"/>
                    </a:lnTo>
                    <a:lnTo>
                      <a:pt x="402" y="468"/>
                    </a:lnTo>
                    <a:lnTo>
                      <a:pt x="396" y="474"/>
                    </a:lnTo>
                    <a:lnTo>
                      <a:pt x="402" y="474"/>
                    </a:lnTo>
                    <a:lnTo>
                      <a:pt x="396" y="474"/>
                    </a:lnTo>
                    <a:lnTo>
                      <a:pt x="396" y="480"/>
                    </a:lnTo>
                    <a:lnTo>
                      <a:pt x="396" y="486"/>
                    </a:lnTo>
                    <a:lnTo>
                      <a:pt x="396" y="492"/>
                    </a:lnTo>
                    <a:lnTo>
                      <a:pt x="396" y="498"/>
                    </a:lnTo>
                    <a:lnTo>
                      <a:pt x="390" y="498"/>
                    </a:lnTo>
                    <a:lnTo>
                      <a:pt x="390" y="504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78" y="516"/>
                    </a:lnTo>
                    <a:lnTo>
                      <a:pt x="372" y="522"/>
                    </a:lnTo>
                    <a:lnTo>
                      <a:pt x="378" y="528"/>
                    </a:lnTo>
                    <a:lnTo>
                      <a:pt x="372" y="534"/>
                    </a:lnTo>
                    <a:lnTo>
                      <a:pt x="372" y="540"/>
                    </a:lnTo>
                    <a:lnTo>
                      <a:pt x="378" y="540"/>
                    </a:lnTo>
                    <a:lnTo>
                      <a:pt x="378" y="546"/>
                    </a:lnTo>
                    <a:lnTo>
                      <a:pt x="378" y="552"/>
                    </a:lnTo>
                    <a:lnTo>
                      <a:pt x="378" y="558"/>
                    </a:lnTo>
                    <a:lnTo>
                      <a:pt x="372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54" y="570"/>
                    </a:lnTo>
                    <a:lnTo>
                      <a:pt x="354" y="576"/>
                    </a:lnTo>
                    <a:lnTo>
                      <a:pt x="348" y="582"/>
                    </a:lnTo>
                    <a:lnTo>
                      <a:pt x="348" y="588"/>
                    </a:lnTo>
                    <a:lnTo>
                      <a:pt x="342" y="594"/>
                    </a:lnTo>
                    <a:lnTo>
                      <a:pt x="342" y="588"/>
                    </a:lnTo>
                    <a:lnTo>
                      <a:pt x="336" y="588"/>
                    </a:lnTo>
                    <a:lnTo>
                      <a:pt x="336" y="594"/>
                    </a:lnTo>
                    <a:lnTo>
                      <a:pt x="330" y="594"/>
                    </a:lnTo>
                    <a:lnTo>
                      <a:pt x="330" y="600"/>
                    </a:lnTo>
                    <a:lnTo>
                      <a:pt x="324" y="600"/>
                    </a:lnTo>
                    <a:lnTo>
                      <a:pt x="318" y="600"/>
                    </a:lnTo>
                    <a:lnTo>
                      <a:pt x="312" y="600"/>
                    </a:lnTo>
                    <a:lnTo>
                      <a:pt x="306" y="600"/>
                    </a:lnTo>
                    <a:lnTo>
                      <a:pt x="300" y="600"/>
                    </a:lnTo>
                    <a:lnTo>
                      <a:pt x="294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8" y="606"/>
                    </a:lnTo>
                    <a:lnTo>
                      <a:pt x="288" y="612"/>
                    </a:lnTo>
                    <a:lnTo>
                      <a:pt x="282" y="612"/>
                    </a:lnTo>
                    <a:lnTo>
                      <a:pt x="282" y="618"/>
                    </a:lnTo>
                    <a:lnTo>
                      <a:pt x="282" y="624"/>
                    </a:lnTo>
                    <a:lnTo>
                      <a:pt x="282" y="630"/>
                    </a:lnTo>
                    <a:lnTo>
                      <a:pt x="276" y="630"/>
                    </a:lnTo>
                    <a:lnTo>
                      <a:pt x="276" y="636"/>
                    </a:lnTo>
                    <a:lnTo>
                      <a:pt x="264" y="630"/>
                    </a:lnTo>
                    <a:lnTo>
                      <a:pt x="264" y="636"/>
                    </a:lnTo>
                    <a:lnTo>
                      <a:pt x="258" y="636"/>
                    </a:lnTo>
                    <a:lnTo>
                      <a:pt x="252" y="636"/>
                    </a:lnTo>
                    <a:lnTo>
                      <a:pt x="246" y="642"/>
                    </a:lnTo>
                    <a:lnTo>
                      <a:pt x="240" y="642"/>
                    </a:lnTo>
                    <a:lnTo>
                      <a:pt x="234" y="642"/>
                    </a:lnTo>
                    <a:lnTo>
                      <a:pt x="234" y="648"/>
                    </a:lnTo>
                    <a:lnTo>
                      <a:pt x="228" y="654"/>
                    </a:lnTo>
                    <a:lnTo>
                      <a:pt x="228" y="660"/>
                    </a:lnTo>
                    <a:lnTo>
                      <a:pt x="228" y="666"/>
                    </a:lnTo>
                    <a:lnTo>
                      <a:pt x="234" y="666"/>
                    </a:lnTo>
                    <a:lnTo>
                      <a:pt x="234" y="672"/>
                    </a:lnTo>
                    <a:lnTo>
                      <a:pt x="234" y="678"/>
                    </a:lnTo>
                    <a:lnTo>
                      <a:pt x="234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40" y="702"/>
                    </a:lnTo>
                    <a:lnTo>
                      <a:pt x="240" y="708"/>
                    </a:lnTo>
                    <a:lnTo>
                      <a:pt x="240" y="714"/>
                    </a:lnTo>
                    <a:lnTo>
                      <a:pt x="234" y="714"/>
                    </a:lnTo>
                    <a:lnTo>
                      <a:pt x="234" y="720"/>
                    </a:lnTo>
                    <a:lnTo>
                      <a:pt x="228" y="720"/>
                    </a:lnTo>
                    <a:lnTo>
                      <a:pt x="228" y="726"/>
                    </a:lnTo>
                    <a:lnTo>
                      <a:pt x="228" y="732"/>
                    </a:lnTo>
                    <a:lnTo>
                      <a:pt x="222" y="732"/>
                    </a:lnTo>
                    <a:lnTo>
                      <a:pt x="228" y="738"/>
                    </a:lnTo>
                    <a:lnTo>
                      <a:pt x="228" y="744"/>
                    </a:lnTo>
                    <a:lnTo>
                      <a:pt x="228" y="750"/>
                    </a:lnTo>
                    <a:lnTo>
                      <a:pt x="228" y="756"/>
                    </a:lnTo>
                    <a:lnTo>
                      <a:pt x="228" y="762"/>
                    </a:lnTo>
                    <a:lnTo>
                      <a:pt x="222" y="768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6" y="780"/>
                    </a:lnTo>
                    <a:lnTo>
                      <a:pt x="210" y="780"/>
                    </a:lnTo>
                    <a:lnTo>
                      <a:pt x="210" y="786"/>
                    </a:lnTo>
                    <a:lnTo>
                      <a:pt x="198" y="792"/>
                    </a:lnTo>
                    <a:lnTo>
                      <a:pt x="198" y="798"/>
                    </a:lnTo>
                    <a:lnTo>
                      <a:pt x="192" y="804"/>
                    </a:lnTo>
                    <a:lnTo>
                      <a:pt x="186" y="810"/>
                    </a:lnTo>
                    <a:lnTo>
                      <a:pt x="186" y="816"/>
                    </a:lnTo>
                    <a:lnTo>
                      <a:pt x="186" y="822"/>
                    </a:lnTo>
                    <a:lnTo>
                      <a:pt x="180" y="828"/>
                    </a:lnTo>
                    <a:lnTo>
                      <a:pt x="180" y="834"/>
                    </a:lnTo>
                    <a:lnTo>
                      <a:pt x="180" y="840"/>
                    </a:lnTo>
                    <a:lnTo>
                      <a:pt x="174" y="840"/>
                    </a:lnTo>
                    <a:lnTo>
                      <a:pt x="174" y="846"/>
                    </a:lnTo>
                    <a:lnTo>
                      <a:pt x="180" y="852"/>
                    </a:lnTo>
                    <a:lnTo>
                      <a:pt x="180" y="858"/>
                    </a:lnTo>
                    <a:lnTo>
                      <a:pt x="180" y="864"/>
                    </a:lnTo>
                    <a:lnTo>
                      <a:pt x="180" y="870"/>
                    </a:lnTo>
                    <a:lnTo>
                      <a:pt x="180" y="876"/>
                    </a:lnTo>
                    <a:lnTo>
                      <a:pt x="174" y="882"/>
                    </a:lnTo>
                    <a:lnTo>
                      <a:pt x="168" y="882"/>
                    </a:lnTo>
                    <a:lnTo>
                      <a:pt x="162" y="882"/>
                    </a:lnTo>
                    <a:lnTo>
                      <a:pt x="162" y="888"/>
                    </a:lnTo>
                    <a:lnTo>
                      <a:pt x="156" y="888"/>
                    </a:lnTo>
                    <a:lnTo>
                      <a:pt x="150" y="894"/>
                    </a:lnTo>
                    <a:lnTo>
                      <a:pt x="144" y="900"/>
                    </a:lnTo>
                    <a:lnTo>
                      <a:pt x="144" y="906"/>
                    </a:lnTo>
                    <a:lnTo>
                      <a:pt x="138" y="912"/>
                    </a:lnTo>
                    <a:lnTo>
                      <a:pt x="132" y="918"/>
                    </a:lnTo>
                    <a:lnTo>
                      <a:pt x="132" y="912"/>
                    </a:lnTo>
                    <a:lnTo>
                      <a:pt x="126" y="906"/>
                    </a:lnTo>
                    <a:lnTo>
                      <a:pt x="126" y="900"/>
                    </a:lnTo>
                    <a:lnTo>
                      <a:pt x="120" y="900"/>
                    </a:lnTo>
                    <a:lnTo>
                      <a:pt x="120" y="894"/>
                    </a:lnTo>
                    <a:lnTo>
                      <a:pt x="114" y="894"/>
                    </a:lnTo>
                    <a:lnTo>
                      <a:pt x="114" y="888"/>
                    </a:lnTo>
                    <a:lnTo>
                      <a:pt x="114" y="882"/>
                    </a:lnTo>
                    <a:lnTo>
                      <a:pt x="108" y="876"/>
                    </a:lnTo>
                    <a:lnTo>
                      <a:pt x="108" y="870"/>
                    </a:lnTo>
                    <a:lnTo>
                      <a:pt x="108" y="864"/>
                    </a:lnTo>
                    <a:lnTo>
                      <a:pt x="114" y="864"/>
                    </a:lnTo>
                    <a:lnTo>
                      <a:pt x="114" y="858"/>
                    </a:lnTo>
                    <a:lnTo>
                      <a:pt x="108" y="858"/>
                    </a:lnTo>
                    <a:lnTo>
                      <a:pt x="108" y="852"/>
                    </a:lnTo>
                    <a:lnTo>
                      <a:pt x="114" y="852"/>
                    </a:lnTo>
                    <a:lnTo>
                      <a:pt x="114" y="846"/>
                    </a:lnTo>
                    <a:lnTo>
                      <a:pt x="114" y="840"/>
                    </a:lnTo>
                    <a:lnTo>
                      <a:pt x="108" y="834"/>
                    </a:lnTo>
                    <a:lnTo>
                      <a:pt x="108" y="828"/>
                    </a:lnTo>
                    <a:lnTo>
                      <a:pt x="108" y="822"/>
                    </a:lnTo>
                    <a:lnTo>
                      <a:pt x="102" y="822"/>
                    </a:lnTo>
                    <a:lnTo>
                      <a:pt x="102" y="816"/>
                    </a:lnTo>
                    <a:lnTo>
                      <a:pt x="96" y="816"/>
                    </a:lnTo>
                    <a:lnTo>
                      <a:pt x="96" y="810"/>
                    </a:lnTo>
                    <a:lnTo>
                      <a:pt x="90" y="810"/>
                    </a:lnTo>
                    <a:lnTo>
                      <a:pt x="90" y="804"/>
                    </a:lnTo>
                    <a:lnTo>
                      <a:pt x="84" y="798"/>
                    </a:lnTo>
                    <a:lnTo>
                      <a:pt x="84" y="792"/>
                    </a:lnTo>
                    <a:lnTo>
                      <a:pt x="78" y="792"/>
                    </a:lnTo>
                    <a:lnTo>
                      <a:pt x="78" y="786"/>
                    </a:lnTo>
                    <a:lnTo>
                      <a:pt x="72" y="786"/>
                    </a:lnTo>
                    <a:lnTo>
                      <a:pt x="66" y="780"/>
                    </a:lnTo>
                    <a:lnTo>
                      <a:pt x="60" y="780"/>
                    </a:lnTo>
                    <a:lnTo>
                      <a:pt x="54" y="780"/>
                    </a:lnTo>
                    <a:lnTo>
                      <a:pt x="54" y="786"/>
                    </a:lnTo>
                    <a:lnTo>
                      <a:pt x="48" y="792"/>
                    </a:lnTo>
                    <a:lnTo>
                      <a:pt x="48" y="798"/>
                    </a:lnTo>
                    <a:lnTo>
                      <a:pt x="48" y="804"/>
                    </a:lnTo>
                    <a:lnTo>
                      <a:pt x="42" y="804"/>
                    </a:lnTo>
                    <a:lnTo>
                      <a:pt x="42" y="810"/>
                    </a:lnTo>
                    <a:lnTo>
                      <a:pt x="36" y="804"/>
                    </a:lnTo>
                    <a:lnTo>
                      <a:pt x="36" y="798"/>
                    </a:lnTo>
                    <a:lnTo>
                      <a:pt x="30" y="798"/>
                    </a:lnTo>
                    <a:lnTo>
                      <a:pt x="30" y="792"/>
                    </a:lnTo>
                    <a:lnTo>
                      <a:pt x="24" y="792"/>
                    </a:lnTo>
                    <a:lnTo>
                      <a:pt x="24" y="786"/>
                    </a:lnTo>
                    <a:lnTo>
                      <a:pt x="18" y="780"/>
                    </a:lnTo>
                    <a:lnTo>
                      <a:pt x="18" y="774"/>
                    </a:lnTo>
                    <a:lnTo>
                      <a:pt x="12" y="768"/>
                    </a:lnTo>
                    <a:lnTo>
                      <a:pt x="12" y="762"/>
                    </a:lnTo>
                    <a:lnTo>
                      <a:pt x="6" y="762"/>
                    </a:lnTo>
                    <a:lnTo>
                      <a:pt x="6" y="756"/>
                    </a:lnTo>
                    <a:lnTo>
                      <a:pt x="6" y="750"/>
                    </a:lnTo>
                    <a:lnTo>
                      <a:pt x="0" y="750"/>
                    </a:lnTo>
                    <a:lnTo>
                      <a:pt x="6" y="750"/>
                    </a:lnTo>
                    <a:lnTo>
                      <a:pt x="6" y="744"/>
                    </a:lnTo>
                    <a:lnTo>
                      <a:pt x="0" y="744"/>
                    </a:lnTo>
                    <a:lnTo>
                      <a:pt x="6" y="744"/>
                    </a:lnTo>
                    <a:lnTo>
                      <a:pt x="6" y="738"/>
                    </a:lnTo>
                    <a:lnTo>
                      <a:pt x="12" y="738"/>
                    </a:lnTo>
                    <a:lnTo>
                      <a:pt x="12" y="732"/>
                    </a:lnTo>
                    <a:lnTo>
                      <a:pt x="18" y="732"/>
                    </a:lnTo>
                    <a:lnTo>
                      <a:pt x="18" y="726"/>
                    </a:lnTo>
                    <a:lnTo>
                      <a:pt x="24" y="726"/>
                    </a:lnTo>
                    <a:lnTo>
                      <a:pt x="24" y="720"/>
                    </a:lnTo>
                    <a:lnTo>
                      <a:pt x="30" y="720"/>
                    </a:lnTo>
                    <a:lnTo>
                      <a:pt x="30" y="714"/>
                    </a:lnTo>
                    <a:lnTo>
                      <a:pt x="36" y="714"/>
                    </a:lnTo>
                    <a:lnTo>
                      <a:pt x="36" y="708"/>
                    </a:lnTo>
                    <a:lnTo>
                      <a:pt x="42" y="708"/>
                    </a:lnTo>
                    <a:lnTo>
                      <a:pt x="48" y="702"/>
                    </a:lnTo>
                    <a:lnTo>
                      <a:pt x="48" y="696"/>
                    </a:lnTo>
                    <a:lnTo>
                      <a:pt x="54" y="696"/>
                    </a:lnTo>
                    <a:lnTo>
                      <a:pt x="54" y="690"/>
                    </a:lnTo>
                    <a:lnTo>
                      <a:pt x="60" y="684"/>
                    </a:lnTo>
                    <a:lnTo>
                      <a:pt x="60" y="678"/>
                    </a:lnTo>
                    <a:lnTo>
                      <a:pt x="66" y="678"/>
                    </a:lnTo>
                    <a:lnTo>
                      <a:pt x="66" y="672"/>
                    </a:lnTo>
                    <a:lnTo>
                      <a:pt x="66" y="666"/>
                    </a:lnTo>
                    <a:lnTo>
                      <a:pt x="72" y="660"/>
                    </a:lnTo>
                    <a:lnTo>
                      <a:pt x="78" y="654"/>
                    </a:lnTo>
                    <a:lnTo>
                      <a:pt x="78" y="648"/>
                    </a:lnTo>
                    <a:lnTo>
                      <a:pt x="84" y="648"/>
                    </a:lnTo>
                    <a:lnTo>
                      <a:pt x="84" y="642"/>
                    </a:lnTo>
                    <a:lnTo>
                      <a:pt x="90" y="642"/>
                    </a:lnTo>
                    <a:lnTo>
                      <a:pt x="90" y="636"/>
                    </a:lnTo>
                    <a:lnTo>
                      <a:pt x="96" y="636"/>
                    </a:lnTo>
                    <a:lnTo>
                      <a:pt x="102" y="636"/>
                    </a:lnTo>
                    <a:lnTo>
                      <a:pt x="108" y="630"/>
                    </a:lnTo>
                    <a:lnTo>
                      <a:pt x="108" y="624"/>
                    </a:lnTo>
                    <a:lnTo>
                      <a:pt x="114" y="624"/>
                    </a:lnTo>
                    <a:lnTo>
                      <a:pt x="120" y="618"/>
                    </a:lnTo>
                    <a:lnTo>
                      <a:pt x="120" y="612"/>
                    </a:lnTo>
                    <a:lnTo>
                      <a:pt x="114" y="612"/>
                    </a:lnTo>
                    <a:lnTo>
                      <a:pt x="114" y="606"/>
                    </a:lnTo>
                    <a:lnTo>
                      <a:pt x="114" y="600"/>
                    </a:lnTo>
                    <a:lnTo>
                      <a:pt x="114" y="594"/>
                    </a:lnTo>
                    <a:lnTo>
                      <a:pt x="114" y="588"/>
                    </a:lnTo>
                    <a:lnTo>
                      <a:pt x="120" y="588"/>
                    </a:lnTo>
                    <a:lnTo>
                      <a:pt x="120" y="582"/>
                    </a:lnTo>
                    <a:lnTo>
                      <a:pt x="126" y="576"/>
                    </a:lnTo>
                    <a:lnTo>
                      <a:pt x="126" y="570"/>
                    </a:lnTo>
                    <a:lnTo>
                      <a:pt x="126" y="564"/>
                    </a:lnTo>
                    <a:lnTo>
                      <a:pt x="138" y="552"/>
                    </a:lnTo>
                    <a:lnTo>
                      <a:pt x="138" y="546"/>
                    </a:lnTo>
                    <a:lnTo>
                      <a:pt x="144" y="540"/>
                    </a:lnTo>
                    <a:lnTo>
                      <a:pt x="144" y="534"/>
                    </a:lnTo>
                    <a:lnTo>
                      <a:pt x="144" y="528"/>
                    </a:lnTo>
                    <a:lnTo>
                      <a:pt x="144" y="522"/>
                    </a:lnTo>
                    <a:lnTo>
                      <a:pt x="144" y="516"/>
                    </a:lnTo>
                    <a:lnTo>
                      <a:pt x="144" y="510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2" y="498"/>
                    </a:lnTo>
                    <a:lnTo>
                      <a:pt x="126" y="498"/>
                    </a:lnTo>
                    <a:lnTo>
                      <a:pt x="120" y="492"/>
                    </a:lnTo>
                    <a:lnTo>
                      <a:pt x="114" y="492"/>
                    </a:lnTo>
                    <a:lnTo>
                      <a:pt x="108" y="486"/>
                    </a:lnTo>
                    <a:lnTo>
                      <a:pt x="102" y="486"/>
                    </a:lnTo>
                    <a:lnTo>
                      <a:pt x="102" y="480"/>
                    </a:lnTo>
                    <a:lnTo>
                      <a:pt x="96" y="480"/>
                    </a:lnTo>
                    <a:lnTo>
                      <a:pt x="96" y="474"/>
                    </a:lnTo>
                    <a:lnTo>
                      <a:pt x="90" y="474"/>
                    </a:lnTo>
                    <a:lnTo>
                      <a:pt x="90" y="468"/>
                    </a:lnTo>
                    <a:lnTo>
                      <a:pt x="90" y="462"/>
                    </a:lnTo>
                    <a:lnTo>
                      <a:pt x="96" y="462"/>
                    </a:lnTo>
                    <a:lnTo>
                      <a:pt x="96" y="456"/>
                    </a:lnTo>
                    <a:lnTo>
                      <a:pt x="96" y="450"/>
                    </a:lnTo>
                    <a:lnTo>
                      <a:pt x="96" y="44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0" name="Freeform 7">
                <a:extLst>
                  <a:ext uri="{FF2B5EF4-FFF2-40B4-BE49-F238E27FC236}">
                    <a16:creationId xmlns:a16="http://schemas.microsoft.com/office/drawing/2014/main" id="{BE6A7EDD-FF90-5CF5-A9B3-2150FDAE2AA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455942" y="8298815"/>
                <a:ext cx="744709" cy="900113"/>
              </a:xfrm>
              <a:custGeom>
                <a:avLst/>
                <a:gdLst>
                  <a:gd name="T0" fmla="*/ 240399868 w 223"/>
                  <a:gd name="T1" fmla="*/ 306200413 h 270"/>
                  <a:gd name="T2" fmla="*/ 360601094 w 223"/>
                  <a:gd name="T3" fmla="*/ 238156141 h 270"/>
                  <a:gd name="T4" fmla="*/ 280466944 w 223"/>
                  <a:gd name="T5" fmla="*/ 204132815 h 270"/>
                  <a:gd name="T6" fmla="*/ 320534019 w 223"/>
                  <a:gd name="T7" fmla="*/ 136088543 h 270"/>
                  <a:gd name="T8" fmla="*/ 400665586 w 223"/>
                  <a:gd name="T9" fmla="*/ 102067598 h 270"/>
                  <a:gd name="T10" fmla="*/ 440732661 w 223"/>
                  <a:gd name="T11" fmla="*/ 0 h 270"/>
                  <a:gd name="T12" fmla="*/ 560933887 w 223"/>
                  <a:gd name="T13" fmla="*/ 68044272 h 270"/>
                  <a:gd name="T14" fmla="*/ 721199605 w 223"/>
                  <a:gd name="T15" fmla="*/ 170111870 h 270"/>
                  <a:gd name="T16" fmla="*/ 681132529 w 223"/>
                  <a:gd name="T17" fmla="*/ 272177087 h 270"/>
                  <a:gd name="T18" fmla="*/ 721199605 w 223"/>
                  <a:gd name="T19" fmla="*/ 306200413 h 270"/>
                  <a:gd name="T20" fmla="*/ 841400831 w 223"/>
                  <a:gd name="T21" fmla="*/ 408265630 h 270"/>
                  <a:gd name="T22" fmla="*/ 1041733624 w 223"/>
                  <a:gd name="T23" fmla="*/ 578377500 h 270"/>
                  <a:gd name="T24" fmla="*/ 1362265059 w 223"/>
                  <a:gd name="T25" fmla="*/ 986643130 h 270"/>
                  <a:gd name="T26" fmla="*/ 1402332134 w 223"/>
                  <a:gd name="T27" fmla="*/ 1088708347 h 270"/>
                  <a:gd name="T28" fmla="*/ 1489143700 w 223"/>
                  <a:gd name="T29" fmla="*/ 1156752618 h 270"/>
                  <a:gd name="T30" fmla="*/ 1449076625 w 223"/>
                  <a:gd name="T31" fmla="*/ 1122731673 h 270"/>
                  <a:gd name="T32" fmla="*/ 1449076625 w 223"/>
                  <a:gd name="T33" fmla="*/ 1190775945 h 270"/>
                  <a:gd name="T34" fmla="*/ 1402332134 w 223"/>
                  <a:gd name="T35" fmla="*/ 1190775945 h 270"/>
                  <a:gd name="T36" fmla="*/ 1449076625 w 223"/>
                  <a:gd name="T37" fmla="*/ 1190775945 h 270"/>
                  <a:gd name="T38" fmla="*/ 1489143700 w 223"/>
                  <a:gd name="T39" fmla="*/ 1190775945 h 270"/>
                  <a:gd name="T40" fmla="*/ 1489143700 w 223"/>
                  <a:gd name="T41" fmla="*/ 1258820216 h 270"/>
                  <a:gd name="T42" fmla="*/ 1322200568 w 223"/>
                  <a:gd name="T43" fmla="*/ 1258820216 h 270"/>
                  <a:gd name="T44" fmla="*/ 1322200568 w 223"/>
                  <a:gd name="T45" fmla="*/ 1224796890 h 270"/>
                  <a:gd name="T46" fmla="*/ 1282133492 w 223"/>
                  <a:gd name="T47" fmla="*/ 1224796890 h 270"/>
                  <a:gd name="T48" fmla="*/ 1282133492 w 223"/>
                  <a:gd name="T49" fmla="*/ 1224796890 h 270"/>
                  <a:gd name="T50" fmla="*/ 1282133492 w 223"/>
                  <a:gd name="T51" fmla="*/ 1258820216 h 270"/>
                  <a:gd name="T52" fmla="*/ 1322200568 w 223"/>
                  <a:gd name="T53" fmla="*/ 1258820216 h 270"/>
                  <a:gd name="T54" fmla="*/ 1322200568 w 223"/>
                  <a:gd name="T55" fmla="*/ 1258820216 h 270"/>
                  <a:gd name="T56" fmla="*/ 1402332134 w 223"/>
                  <a:gd name="T57" fmla="*/ 1258820216 h 270"/>
                  <a:gd name="T58" fmla="*/ 1402332134 w 223"/>
                  <a:gd name="T59" fmla="*/ 1224796890 h 270"/>
                  <a:gd name="T60" fmla="*/ 1402332134 w 223"/>
                  <a:gd name="T61" fmla="*/ 1258820216 h 270"/>
                  <a:gd name="T62" fmla="*/ 1402332134 w 223"/>
                  <a:gd name="T63" fmla="*/ 1292841162 h 270"/>
                  <a:gd name="T64" fmla="*/ 1402332134 w 223"/>
                  <a:gd name="T65" fmla="*/ 1258820216 h 270"/>
                  <a:gd name="T66" fmla="*/ 1449076625 w 223"/>
                  <a:gd name="T67" fmla="*/ 1224796890 h 270"/>
                  <a:gd name="T68" fmla="*/ 1489143700 w 223"/>
                  <a:gd name="T69" fmla="*/ 1258820216 h 270"/>
                  <a:gd name="T70" fmla="*/ 1489143700 w 223"/>
                  <a:gd name="T71" fmla="*/ 1326864488 h 270"/>
                  <a:gd name="T72" fmla="*/ 1449076625 w 223"/>
                  <a:gd name="T73" fmla="*/ 1326864488 h 270"/>
                  <a:gd name="T74" fmla="*/ 1449076625 w 223"/>
                  <a:gd name="T75" fmla="*/ 1326864488 h 270"/>
                  <a:gd name="T76" fmla="*/ 1449076625 w 223"/>
                  <a:gd name="T77" fmla="*/ 1360885433 h 270"/>
                  <a:gd name="T78" fmla="*/ 1362265059 w 223"/>
                  <a:gd name="T79" fmla="*/ 1360885433 h 270"/>
                  <a:gd name="T80" fmla="*/ 1322200568 w 223"/>
                  <a:gd name="T81" fmla="*/ 1326864488 h 270"/>
                  <a:gd name="T82" fmla="*/ 1362265059 w 223"/>
                  <a:gd name="T83" fmla="*/ 1360885433 h 270"/>
                  <a:gd name="T84" fmla="*/ 1402332134 w 223"/>
                  <a:gd name="T85" fmla="*/ 1360885433 h 270"/>
                  <a:gd name="T86" fmla="*/ 1362265059 w 223"/>
                  <a:gd name="T87" fmla="*/ 1394908760 h 270"/>
                  <a:gd name="T88" fmla="*/ 1362265059 w 223"/>
                  <a:gd name="T89" fmla="*/ 1394908760 h 270"/>
                  <a:gd name="T90" fmla="*/ 1322200568 w 223"/>
                  <a:gd name="T91" fmla="*/ 1394908760 h 270"/>
                  <a:gd name="T92" fmla="*/ 1402332134 w 223"/>
                  <a:gd name="T93" fmla="*/ 1394908760 h 270"/>
                  <a:gd name="T94" fmla="*/ 1449076625 w 223"/>
                  <a:gd name="T95" fmla="*/ 1394908760 h 270"/>
                  <a:gd name="T96" fmla="*/ 1362265059 w 223"/>
                  <a:gd name="T97" fmla="*/ 1428929705 h 270"/>
                  <a:gd name="T98" fmla="*/ 1242066417 w 223"/>
                  <a:gd name="T99" fmla="*/ 1428929705 h 270"/>
                  <a:gd name="T100" fmla="*/ 841400831 w 223"/>
                  <a:gd name="T101" fmla="*/ 1428929705 h 270"/>
                  <a:gd name="T102" fmla="*/ 400665586 w 223"/>
                  <a:gd name="T103" fmla="*/ 1496973977 h 270"/>
                  <a:gd name="T104" fmla="*/ 120201226 w 223"/>
                  <a:gd name="T105" fmla="*/ 1462953031 h 270"/>
                  <a:gd name="T106" fmla="*/ 120201226 w 223"/>
                  <a:gd name="T107" fmla="*/ 1360885433 h 270"/>
                  <a:gd name="T108" fmla="*/ 120201226 w 223"/>
                  <a:gd name="T109" fmla="*/ 1190775945 h 270"/>
                  <a:gd name="T110" fmla="*/ 40067075 w 223"/>
                  <a:gd name="T111" fmla="*/ 1020664075 h 270"/>
                  <a:gd name="T112" fmla="*/ 40067075 w 223"/>
                  <a:gd name="T113" fmla="*/ 918598858 h 270"/>
                  <a:gd name="T114" fmla="*/ 40067075 w 223"/>
                  <a:gd name="T115" fmla="*/ 816531260 h 270"/>
                  <a:gd name="T116" fmla="*/ 80134151 w 223"/>
                  <a:gd name="T117" fmla="*/ 714466043 h 270"/>
                  <a:gd name="T118" fmla="*/ 160265717 w 223"/>
                  <a:gd name="T119" fmla="*/ 646421771 h 270"/>
                  <a:gd name="T120" fmla="*/ 120201226 w 223"/>
                  <a:gd name="T121" fmla="*/ 476309902 h 270"/>
                  <a:gd name="T122" fmla="*/ 160265717 w 223"/>
                  <a:gd name="T123" fmla="*/ 340221358 h 2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23" h="270">
                    <a:moveTo>
                      <a:pt x="18" y="54"/>
                    </a:moveTo>
                    <a:lnTo>
                      <a:pt x="24" y="54"/>
                    </a:lnTo>
                    <a:lnTo>
                      <a:pt x="30" y="54"/>
                    </a:lnTo>
                    <a:lnTo>
                      <a:pt x="36" y="54"/>
                    </a:lnTo>
                    <a:lnTo>
                      <a:pt x="42" y="54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48" y="36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2" y="24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24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0" y="0"/>
                    </a:lnTo>
                    <a:lnTo>
                      <a:pt x="66" y="0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84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08" y="36"/>
                    </a:lnTo>
                    <a:lnTo>
                      <a:pt x="108" y="42"/>
                    </a:lnTo>
                    <a:lnTo>
                      <a:pt x="114" y="48"/>
                    </a:lnTo>
                    <a:lnTo>
                      <a:pt x="108" y="48"/>
                    </a:lnTo>
                    <a:lnTo>
                      <a:pt x="102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14" y="54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0" y="72"/>
                    </a:lnTo>
                    <a:lnTo>
                      <a:pt x="126" y="72"/>
                    </a:lnTo>
                    <a:lnTo>
                      <a:pt x="132" y="78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38" y="78"/>
                    </a:lnTo>
                    <a:lnTo>
                      <a:pt x="144" y="72"/>
                    </a:lnTo>
                    <a:lnTo>
                      <a:pt x="150" y="72"/>
                    </a:lnTo>
                    <a:lnTo>
                      <a:pt x="150" y="78"/>
                    </a:lnTo>
                    <a:lnTo>
                      <a:pt x="156" y="84"/>
                    </a:lnTo>
                    <a:lnTo>
                      <a:pt x="156" y="90"/>
                    </a:lnTo>
                    <a:lnTo>
                      <a:pt x="156" y="96"/>
                    </a:lnTo>
                    <a:lnTo>
                      <a:pt x="156" y="102"/>
                    </a:lnTo>
                    <a:lnTo>
                      <a:pt x="162" y="102"/>
                    </a:lnTo>
                    <a:lnTo>
                      <a:pt x="162" y="108"/>
                    </a:lnTo>
                    <a:lnTo>
                      <a:pt x="162" y="114"/>
                    </a:lnTo>
                    <a:lnTo>
                      <a:pt x="162" y="120"/>
                    </a:lnTo>
                    <a:lnTo>
                      <a:pt x="162" y="126"/>
                    </a:lnTo>
                    <a:lnTo>
                      <a:pt x="168" y="132"/>
                    </a:lnTo>
                    <a:lnTo>
                      <a:pt x="168" y="138"/>
                    </a:lnTo>
                    <a:lnTo>
                      <a:pt x="174" y="144"/>
                    </a:lnTo>
                    <a:lnTo>
                      <a:pt x="180" y="150"/>
                    </a:lnTo>
                    <a:lnTo>
                      <a:pt x="186" y="156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98" y="168"/>
                    </a:lnTo>
                    <a:lnTo>
                      <a:pt x="198" y="174"/>
                    </a:lnTo>
                    <a:lnTo>
                      <a:pt x="204" y="174"/>
                    </a:lnTo>
                    <a:lnTo>
                      <a:pt x="210" y="180"/>
                    </a:lnTo>
                    <a:lnTo>
                      <a:pt x="204" y="180"/>
                    </a:lnTo>
                    <a:lnTo>
                      <a:pt x="204" y="186"/>
                    </a:lnTo>
                    <a:lnTo>
                      <a:pt x="210" y="186"/>
                    </a:lnTo>
                    <a:lnTo>
                      <a:pt x="210" y="192"/>
                    </a:lnTo>
                    <a:lnTo>
                      <a:pt x="217" y="192"/>
                    </a:lnTo>
                    <a:lnTo>
                      <a:pt x="217" y="198"/>
                    </a:lnTo>
                    <a:lnTo>
                      <a:pt x="223" y="198"/>
                    </a:lnTo>
                    <a:lnTo>
                      <a:pt x="223" y="204"/>
                    </a:lnTo>
                    <a:lnTo>
                      <a:pt x="217" y="204"/>
                    </a:lnTo>
                    <a:lnTo>
                      <a:pt x="217" y="198"/>
                    </a:lnTo>
                    <a:lnTo>
                      <a:pt x="217" y="204"/>
                    </a:lnTo>
                    <a:lnTo>
                      <a:pt x="223" y="210"/>
                    </a:lnTo>
                    <a:lnTo>
                      <a:pt x="217" y="210"/>
                    </a:lnTo>
                    <a:lnTo>
                      <a:pt x="210" y="210"/>
                    </a:lnTo>
                    <a:lnTo>
                      <a:pt x="217" y="210"/>
                    </a:lnTo>
                    <a:lnTo>
                      <a:pt x="223" y="210"/>
                    </a:lnTo>
                    <a:lnTo>
                      <a:pt x="223" y="216"/>
                    </a:lnTo>
                    <a:lnTo>
                      <a:pt x="223" y="222"/>
                    </a:lnTo>
                    <a:lnTo>
                      <a:pt x="223" y="216"/>
                    </a:lnTo>
                    <a:lnTo>
                      <a:pt x="217" y="216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198" y="222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2" y="216"/>
                    </a:lnTo>
                    <a:lnTo>
                      <a:pt x="192" y="222"/>
                    </a:lnTo>
                    <a:lnTo>
                      <a:pt x="198" y="222"/>
                    </a:lnTo>
                    <a:lnTo>
                      <a:pt x="198" y="228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0" y="222"/>
                    </a:lnTo>
                    <a:lnTo>
                      <a:pt x="217" y="222"/>
                    </a:lnTo>
                    <a:lnTo>
                      <a:pt x="217" y="216"/>
                    </a:lnTo>
                    <a:lnTo>
                      <a:pt x="217" y="222"/>
                    </a:lnTo>
                    <a:lnTo>
                      <a:pt x="223" y="222"/>
                    </a:lnTo>
                    <a:lnTo>
                      <a:pt x="223" y="228"/>
                    </a:lnTo>
                    <a:lnTo>
                      <a:pt x="223" y="234"/>
                    </a:lnTo>
                    <a:lnTo>
                      <a:pt x="217" y="234"/>
                    </a:lnTo>
                    <a:lnTo>
                      <a:pt x="210" y="234"/>
                    </a:lnTo>
                    <a:lnTo>
                      <a:pt x="217" y="234"/>
                    </a:lnTo>
                    <a:lnTo>
                      <a:pt x="217" y="240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04" y="240"/>
                    </a:lnTo>
                    <a:lnTo>
                      <a:pt x="204" y="234"/>
                    </a:lnTo>
                    <a:lnTo>
                      <a:pt x="198" y="234"/>
                    </a:lnTo>
                    <a:lnTo>
                      <a:pt x="204" y="234"/>
                    </a:lnTo>
                    <a:lnTo>
                      <a:pt x="204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198" y="240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198" y="246"/>
                    </a:lnTo>
                    <a:lnTo>
                      <a:pt x="204" y="246"/>
                    </a:lnTo>
                    <a:lnTo>
                      <a:pt x="210" y="246"/>
                    </a:lnTo>
                    <a:lnTo>
                      <a:pt x="217" y="246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10" y="258"/>
                    </a:lnTo>
                    <a:lnTo>
                      <a:pt x="204" y="258"/>
                    </a:lnTo>
                    <a:lnTo>
                      <a:pt x="204" y="252"/>
                    </a:lnTo>
                    <a:lnTo>
                      <a:pt x="198" y="252"/>
                    </a:lnTo>
                    <a:lnTo>
                      <a:pt x="192" y="252"/>
                    </a:lnTo>
                    <a:lnTo>
                      <a:pt x="186" y="252"/>
                    </a:lnTo>
                    <a:lnTo>
                      <a:pt x="180" y="252"/>
                    </a:lnTo>
                    <a:lnTo>
                      <a:pt x="174" y="252"/>
                    </a:lnTo>
                    <a:lnTo>
                      <a:pt x="168" y="252"/>
                    </a:lnTo>
                    <a:lnTo>
                      <a:pt x="162" y="252"/>
                    </a:lnTo>
                    <a:lnTo>
                      <a:pt x="156" y="252"/>
                    </a:lnTo>
                    <a:lnTo>
                      <a:pt x="150" y="252"/>
                    </a:lnTo>
                    <a:lnTo>
                      <a:pt x="144" y="252"/>
                    </a:lnTo>
                    <a:lnTo>
                      <a:pt x="138" y="252"/>
                    </a:lnTo>
                    <a:lnTo>
                      <a:pt x="132" y="252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20" y="258"/>
                    </a:lnTo>
                    <a:lnTo>
                      <a:pt x="114" y="258"/>
                    </a:lnTo>
                    <a:lnTo>
                      <a:pt x="108" y="258"/>
                    </a:lnTo>
                    <a:lnTo>
                      <a:pt x="102" y="258"/>
                    </a:lnTo>
                    <a:lnTo>
                      <a:pt x="96" y="258"/>
                    </a:lnTo>
                    <a:lnTo>
                      <a:pt x="90" y="258"/>
                    </a:lnTo>
                    <a:lnTo>
                      <a:pt x="84" y="258"/>
                    </a:lnTo>
                    <a:lnTo>
                      <a:pt x="78" y="258"/>
                    </a:lnTo>
                    <a:lnTo>
                      <a:pt x="72" y="264"/>
                    </a:lnTo>
                    <a:lnTo>
                      <a:pt x="66" y="264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48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18" y="240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24" y="210"/>
                    </a:lnTo>
                    <a:lnTo>
                      <a:pt x="24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2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0" y="138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24" y="114"/>
                    </a:lnTo>
                    <a:lnTo>
                      <a:pt x="24" y="108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8" y="96"/>
                    </a:lnTo>
                    <a:lnTo>
                      <a:pt x="18" y="90"/>
                    </a:lnTo>
                    <a:lnTo>
                      <a:pt x="18" y="84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18" y="60"/>
                    </a:lnTo>
                    <a:lnTo>
                      <a:pt x="18" y="54"/>
                    </a:lnTo>
                    <a:close/>
                  </a:path>
                </a:pathLst>
              </a:custGeom>
              <a:solidFill>
                <a:schemeClr val="bg1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1" name="Freeform 8">
                <a:extLst>
                  <a:ext uri="{FF2B5EF4-FFF2-40B4-BE49-F238E27FC236}">
                    <a16:creationId xmlns:a16="http://schemas.microsoft.com/office/drawing/2014/main" id="{ED4F188C-8F79-D3F3-7E06-8A61446717F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8" y="7196455"/>
                <a:ext cx="599049" cy="942340"/>
              </a:xfrm>
              <a:custGeom>
                <a:avLst/>
                <a:gdLst>
                  <a:gd name="T0" fmla="*/ 238754003 w 180"/>
                  <a:gd name="T1" fmla="*/ 1504058658 h 282"/>
                  <a:gd name="T2" fmla="*/ 198960811 w 180"/>
                  <a:gd name="T3" fmla="*/ 1504058658 h 282"/>
                  <a:gd name="T4" fmla="*/ 159170194 w 180"/>
                  <a:gd name="T5" fmla="*/ 1504058658 h 282"/>
                  <a:gd name="T6" fmla="*/ 119377001 w 180"/>
                  <a:gd name="T7" fmla="*/ 1538241159 h 282"/>
                  <a:gd name="T8" fmla="*/ 79583809 w 180"/>
                  <a:gd name="T9" fmla="*/ 1572426046 h 282"/>
                  <a:gd name="T10" fmla="*/ 39793192 w 180"/>
                  <a:gd name="T11" fmla="*/ 1606608546 h 282"/>
                  <a:gd name="T12" fmla="*/ 0 w 180"/>
                  <a:gd name="T13" fmla="*/ 1469876158 h 282"/>
                  <a:gd name="T14" fmla="*/ 119377001 w 180"/>
                  <a:gd name="T15" fmla="*/ 1298961269 h 282"/>
                  <a:gd name="T16" fmla="*/ 159170194 w 180"/>
                  <a:gd name="T17" fmla="*/ 1128043994 h 282"/>
                  <a:gd name="T18" fmla="*/ 198960811 w 180"/>
                  <a:gd name="T19" fmla="*/ 1025494106 h 282"/>
                  <a:gd name="T20" fmla="*/ 198960811 w 180"/>
                  <a:gd name="T21" fmla="*/ 957129105 h 282"/>
                  <a:gd name="T22" fmla="*/ 159170194 w 180"/>
                  <a:gd name="T23" fmla="*/ 820396717 h 282"/>
                  <a:gd name="T24" fmla="*/ 119377001 w 180"/>
                  <a:gd name="T25" fmla="*/ 717846829 h 282"/>
                  <a:gd name="T26" fmla="*/ 79583809 w 180"/>
                  <a:gd name="T27" fmla="*/ 581114440 h 282"/>
                  <a:gd name="T28" fmla="*/ 39793192 w 180"/>
                  <a:gd name="T29" fmla="*/ 410197165 h 282"/>
                  <a:gd name="T30" fmla="*/ 278547195 w 180"/>
                  <a:gd name="T31" fmla="*/ 307647277 h 282"/>
                  <a:gd name="T32" fmla="*/ 278547195 w 180"/>
                  <a:gd name="T33" fmla="*/ 170914889 h 282"/>
                  <a:gd name="T34" fmla="*/ 397924196 w 180"/>
                  <a:gd name="T35" fmla="*/ 68367388 h 282"/>
                  <a:gd name="T36" fmla="*/ 477508006 w 180"/>
                  <a:gd name="T37" fmla="*/ 68367388 h 282"/>
                  <a:gd name="T38" fmla="*/ 557091815 w 180"/>
                  <a:gd name="T39" fmla="*/ 136732388 h 282"/>
                  <a:gd name="T40" fmla="*/ 676468816 w 180"/>
                  <a:gd name="T41" fmla="*/ 170914889 h 282"/>
                  <a:gd name="T42" fmla="*/ 835639010 w 180"/>
                  <a:gd name="T43" fmla="*/ 239282276 h 282"/>
                  <a:gd name="T44" fmla="*/ 756055201 w 180"/>
                  <a:gd name="T45" fmla="*/ 341832164 h 282"/>
                  <a:gd name="T46" fmla="*/ 676468816 w 180"/>
                  <a:gd name="T47" fmla="*/ 444382052 h 282"/>
                  <a:gd name="T48" fmla="*/ 676468816 w 180"/>
                  <a:gd name="T49" fmla="*/ 512747053 h 282"/>
                  <a:gd name="T50" fmla="*/ 756055201 w 180"/>
                  <a:gd name="T51" fmla="*/ 546929553 h 282"/>
                  <a:gd name="T52" fmla="*/ 875432202 w 180"/>
                  <a:gd name="T53" fmla="*/ 683664328 h 282"/>
                  <a:gd name="T54" fmla="*/ 835639010 w 180"/>
                  <a:gd name="T55" fmla="*/ 786211829 h 282"/>
                  <a:gd name="T56" fmla="*/ 915222819 w 180"/>
                  <a:gd name="T57" fmla="*/ 854579217 h 282"/>
                  <a:gd name="T58" fmla="*/ 994809203 w 180"/>
                  <a:gd name="T59" fmla="*/ 888761717 h 282"/>
                  <a:gd name="T60" fmla="*/ 1034599820 w 180"/>
                  <a:gd name="T61" fmla="*/ 1025494106 h 282"/>
                  <a:gd name="T62" fmla="*/ 1114186205 w 180"/>
                  <a:gd name="T63" fmla="*/ 1128043994 h 282"/>
                  <a:gd name="T64" fmla="*/ 1153976822 w 180"/>
                  <a:gd name="T65" fmla="*/ 1196411381 h 282"/>
                  <a:gd name="T66" fmla="*/ 1034599820 w 180"/>
                  <a:gd name="T67" fmla="*/ 1264776382 h 282"/>
                  <a:gd name="T68" fmla="*/ 1034599820 w 180"/>
                  <a:gd name="T69" fmla="*/ 1298961269 h 282"/>
                  <a:gd name="T70" fmla="*/ 994809203 w 180"/>
                  <a:gd name="T71" fmla="*/ 1298961269 h 282"/>
                  <a:gd name="T72" fmla="*/ 955016011 w 180"/>
                  <a:gd name="T73" fmla="*/ 1298961269 h 282"/>
                  <a:gd name="T74" fmla="*/ 955016011 w 180"/>
                  <a:gd name="T75" fmla="*/ 1333143770 h 282"/>
                  <a:gd name="T76" fmla="*/ 915222819 w 180"/>
                  <a:gd name="T77" fmla="*/ 1333143770 h 282"/>
                  <a:gd name="T78" fmla="*/ 875432202 w 180"/>
                  <a:gd name="T79" fmla="*/ 1298961269 h 282"/>
                  <a:gd name="T80" fmla="*/ 835639010 w 180"/>
                  <a:gd name="T81" fmla="*/ 1298961269 h 282"/>
                  <a:gd name="T82" fmla="*/ 795845818 w 180"/>
                  <a:gd name="T83" fmla="*/ 1298961269 h 282"/>
                  <a:gd name="T84" fmla="*/ 795845818 w 180"/>
                  <a:gd name="T85" fmla="*/ 1298961269 h 282"/>
                  <a:gd name="T86" fmla="*/ 756055201 w 180"/>
                  <a:gd name="T87" fmla="*/ 1298961269 h 282"/>
                  <a:gd name="T88" fmla="*/ 716262008 w 180"/>
                  <a:gd name="T89" fmla="*/ 1298961269 h 282"/>
                  <a:gd name="T90" fmla="*/ 676468816 w 180"/>
                  <a:gd name="T91" fmla="*/ 1298961269 h 282"/>
                  <a:gd name="T92" fmla="*/ 636678199 w 180"/>
                  <a:gd name="T93" fmla="*/ 1333143770 h 282"/>
                  <a:gd name="T94" fmla="*/ 596885007 w 180"/>
                  <a:gd name="T95" fmla="*/ 1333143770 h 282"/>
                  <a:gd name="T96" fmla="*/ 557091815 w 180"/>
                  <a:gd name="T97" fmla="*/ 1367326270 h 282"/>
                  <a:gd name="T98" fmla="*/ 557091815 w 180"/>
                  <a:gd name="T99" fmla="*/ 1401508770 h 282"/>
                  <a:gd name="T100" fmla="*/ 517301198 w 180"/>
                  <a:gd name="T101" fmla="*/ 1435693657 h 282"/>
                  <a:gd name="T102" fmla="*/ 477508006 w 180"/>
                  <a:gd name="T103" fmla="*/ 1435693657 h 282"/>
                  <a:gd name="T104" fmla="*/ 437714813 w 180"/>
                  <a:gd name="T105" fmla="*/ 1435693657 h 282"/>
                  <a:gd name="T106" fmla="*/ 437714813 w 180"/>
                  <a:gd name="T107" fmla="*/ 1469876158 h 282"/>
                  <a:gd name="T108" fmla="*/ 397924196 w 180"/>
                  <a:gd name="T109" fmla="*/ 1504058658 h 282"/>
                  <a:gd name="T110" fmla="*/ 397924196 w 180"/>
                  <a:gd name="T111" fmla="*/ 1538241159 h 282"/>
                  <a:gd name="T112" fmla="*/ 397924196 w 180"/>
                  <a:gd name="T113" fmla="*/ 1572426046 h 282"/>
                  <a:gd name="T114" fmla="*/ 358131004 w 180"/>
                  <a:gd name="T115" fmla="*/ 1538241159 h 282"/>
                  <a:gd name="T116" fmla="*/ 318337812 w 180"/>
                  <a:gd name="T117" fmla="*/ 1504058658 h 282"/>
                  <a:gd name="T118" fmla="*/ 318337812 w 180"/>
                  <a:gd name="T119" fmla="*/ 1504058658 h 282"/>
                  <a:gd name="T120" fmla="*/ 278547195 w 180"/>
                  <a:gd name="T121" fmla="*/ 1504058658 h 28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80" h="282">
                    <a:moveTo>
                      <a:pt x="36" y="264"/>
                    </a:moveTo>
                    <a:lnTo>
                      <a:pt x="36" y="264"/>
                    </a:lnTo>
                    <a:lnTo>
                      <a:pt x="30" y="264"/>
                    </a:lnTo>
                    <a:lnTo>
                      <a:pt x="24" y="264"/>
                    </a:lnTo>
                    <a:lnTo>
                      <a:pt x="24" y="270"/>
                    </a:lnTo>
                    <a:lnTo>
                      <a:pt x="18" y="270"/>
                    </a:lnTo>
                    <a:lnTo>
                      <a:pt x="12" y="270"/>
                    </a:lnTo>
                    <a:lnTo>
                      <a:pt x="12" y="276"/>
                    </a:lnTo>
                    <a:lnTo>
                      <a:pt x="6" y="276"/>
                    </a:lnTo>
                    <a:lnTo>
                      <a:pt x="6" y="282"/>
                    </a:lnTo>
                    <a:lnTo>
                      <a:pt x="0" y="276"/>
                    </a:lnTo>
                    <a:lnTo>
                      <a:pt x="0" y="264"/>
                    </a:lnTo>
                    <a:lnTo>
                      <a:pt x="0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34"/>
                    </a:lnTo>
                    <a:lnTo>
                      <a:pt x="12" y="228"/>
                    </a:lnTo>
                    <a:lnTo>
                      <a:pt x="18" y="228"/>
                    </a:lnTo>
                    <a:lnTo>
                      <a:pt x="18" y="222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24" y="198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24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30" y="66"/>
                    </a:lnTo>
                    <a:lnTo>
                      <a:pt x="36" y="60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6" y="6"/>
                    </a:lnTo>
                    <a:lnTo>
                      <a:pt x="66" y="0"/>
                    </a:lnTo>
                    <a:lnTo>
                      <a:pt x="72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2" y="24"/>
                    </a:lnTo>
                    <a:lnTo>
                      <a:pt x="72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42"/>
                    </a:lnTo>
                    <a:lnTo>
                      <a:pt x="126" y="48"/>
                    </a:lnTo>
                    <a:lnTo>
                      <a:pt x="120" y="48"/>
                    </a:lnTo>
                    <a:lnTo>
                      <a:pt x="120" y="54"/>
                    </a:lnTo>
                    <a:lnTo>
                      <a:pt x="114" y="60"/>
                    </a:lnTo>
                    <a:lnTo>
                      <a:pt x="114" y="66"/>
                    </a:lnTo>
                    <a:lnTo>
                      <a:pt x="108" y="66"/>
                    </a:lnTo>
                    <a:lnTo>
                      <a:pt x="102" y="72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8"/>
                    </a:lnTo>
                    <a:lnTo>
                      <a:pt x="126" y="114"/>
                    </a:lnTo>
                    <a:lnTo>
                      <a:pt x="132" y="120"/>
                    </a:lnTo>
                    <a:lnTo>
                      <a:pt x="132" y="126"/>
                    </a:lnTo>
                    <a:lnTo>
                      <a:pt x="132" y="132"/>
                    </a:lnTo>
                    <a:lnTo>
                      <a:pt x="126" y="132"/>
                    </a:lnTo>
                    <a:lnTo>
                      <a:pt x="126" y="138"/>
                    </a:lnTo>
                    <a:lnTo>
                      <a:pt x="132" y="138"/>
                    </a:lnTo>
                    <a:lnTo>
                      <a:pt x="132" y="144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38" y="144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0" y="168"/>
                    </a:lnTo>
                    <a:lnTo>
                      <a:pt x="150" y="174"/>
                    </a:lnTo>
                    <a:lnTo>
                      <a:pt x="156" y="180"/>
                    </a:lnTo>
                    <a:lnTo>
                      <a:pt x="156" y="186"/>
                    </a:lnTo>
                    <a:lnTo>
                      <a:pt x="162" y="192"/>
                    </a:lnTo>
                    <a:lnTo>
                      <a:pt x="168" y="198"/>
                    </a:lnTo>
                    <a:lnTo>
                      <a:pt x="174" y="198"/>
                    </a:lnTo>
                    <a:lnTo>
                      <a:pt x="180" y="198"/>
                    </a:lnTo>
                    <a:lnTo>
                      <a:pt x="174" y="210"/>
                    </a:lnTo>
                    <a:lnTo>
                      <a:pt x="168" y="210"/>
                    </a:lnTo>
                    <a:lnTo>
                      <a:pt x="162" y="210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38" y="234"/>
                    </a:lnTo>
                    <a:lnTo>
                      <a:pt x="132" y="234"/>
                    </a:lnTo>
                    <a:lnTo>
                      <a:pt x="132" y="228"/>
                    </a:lnTo>
                    <a:lnTo>
                      <a:pt x="126" y="228"/>
                    </a:lnTo>
                    <a:lnTo>
                      <a:pt x="120" y="228"/>
                    </a:lnTo>
                    <a:lnTo>
                      <a:pt x="114" y="228"/>
                    </a:lnTo>
                    <a:lnTo>
                      <a:pt x="108" y="228"/>
                    </a:lnTo>
                    <a:lnTo>
                      <a:pt x="102" y="228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40"/>
                    </a:lnTo>
                    <a:lnTo>
                      <a:pt x="84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66" y="252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64"/>
                    </a:lnTo>
                    <a:lnTo>
                      <a:pt x="60" y="270"/>
                    </a:lnTo>
                    <a:lnTo>
                      <a:pt x="60" y="276"/>
                    </a:lnTo>
                    <a:lnTo>
                      <a:pt x="54" y="270"/>
                    </a:lnTo>
                    <a:lnTo>
                      <a:pt x="48" y="270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36" y="26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2" name="Freeform 9">
                <a:extLst>
                  <a:ext uri="{FF2B5EF4-FFF2-40B4-BE49-F238E27FC236}">
                    <a16:creationId xmlns:a16="http://schemas.microsoft.com/office/drawing/2014/main" id="{6DAF4ED3-E24E-6848-AF90-20089CFB6BB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541207" y="2293621"/>
                <a:ext cx="1979734" cy="2602548"/>
              </a:xfrm>
              <a:custGeom>
                <a:avLst/>
                <a:gdLst>
                  <a:gd name="T0" fmla="*/ 1636229930 w 594"/>
                  <a:gd name="T1" fmla="*/ 2147483647 h 780"/>
                  <a:gd name="T2" fmla="*/ 1197239714 w 594"/>
                  <a:gd name="T3" fmla="*/ 2147483647 h 780"/>
                  <a:gd name="T4" fmla="*/ 957793318 w 594"/>
                  <a:gd name="T5" fmla="*/ 2147483647 h 780"/>
                  <a:gd name="T6" fmla="*/ 758252077 w 594"/>
                  <a:gd name="T7" fmla="*/ 2147483647 h 780"/>
                  <a:gd name="T8" fmla="*/ 957793318 w 594"/>
                  <a:gd name="T9" fmla="*/ 2147483647 h 780"/>
                  <a:gd name="T10" fmla="*/ 718344344 w 594"/>
                  <a:gd name="T11" fmla="*/ 2147483647 h 780"/>
                  <a:gd name="T12" fmla="*/ 399079905 w 594"/>
                  <a:gd name="T13" fmla="*/ 2147483647 h 780"/>
                  <a:gd name="T14" fmla="*/ 359172172 w 594"/>
                  <a:gd name="T15" fmla="*/ 2147483647 h 780"/>
                  <a:gd name="T16" fmla="*/ 159630930 w 594"/>
                  <a:gd name="T17" fmla="*/ 2147483647 h 780"/>
                  <a:gd name="T18" fmla="*/ 199541242 w 594"/>
                  <a:gd name="T19" fmla="*/ 2147483647 h 780"/>
                  <a:gd name="T20" fmla="*/ 79815465 w 594"/>
                  <a:gd name="T21" fmla="*/ 2147483647 h 780"/>
                  <a:gd name="T22" fmla="*/ 319264439 w 594"/>
                  <a:gd name="T23" fmla="*/ 2078899772 h 780"/>
                  <a:gd name="T24" fmla="*/ 518803102 w 594"/>
                  <a:gd name="T25" fmla="*/ 1840337621 h 780"/>
                  <a:gd name="T26" fmla="*/ 1117424249 w 594"/>
                  <a:gd name="T27" fmla="*/ 1738094656 h 780"/>
                  <a:gd name="T28" fmla="*/ 1316965490 w 594"/>
                  <a:gd name="T29" fmla="*/ 1772175644 h 780"/>
                  <a:gd name="T30" fmla="*/ 1476596421 w 594"/>
                  <a:gd name="T31" fmla="*/ 1840337621 h 780"/>
                  <a:gd name="T32" fmla="*/ 1755953128 w 594"/>
                  <a:gd name="T33" fmla="*/ 1840337621 h 780"/>
                  <a:gd name="T34" fmla="*/ 1915584058 w 594"/>
                  <a:gd name="T35" fmla="*/ 1908497214 h 780"/>
                  <a:gd name="T36" fmla="*/ 1955491790 w 594"/>
                  <a:gd name="T37" fmla="*/ 2078899772 h 780"/>
                  <a:gd name="T38" fmla="*/ 2035309834 w 594"/>
                  <a:gd name="T39" fmla="*/ 2147483647 h 780"/>
                  <a:gd name="T40" fmla="*/ 2147483647 w 594"/>
                  <a:gd name="T41" fmla="*/ 2147483647 h 780"/>
                  <a:gd name="T42" fmla="*/ 2147483647 w 594"/>
                  <a:gd name="T43" fmla="*/ 2147483647 h 780"/>
                  <a:gd name="T44" fmla="*/ 2147483647 w 594"/>
                  <a:gd name="T45" fmla="*/ 2147483647 h 780"/>
                  <a:gd name="T46" fmla="*/ 2147483647 w 594"/>
                  <a:gd name="T47" fmla="*/ 2078899772 h 780"/>
                  <a:gd name="T48" fmla="*/ 2147483647 w 594"/>
                  <a:gd name="T49" fmla="*/ 1976656807 h 780"/>
                  <a:gd name="T50" fmla="*/ 2147483647 w 594"/>
                  <a:gd name="T51" fmla="*/ 1908497214 h 780"/>
                  <a:gd name="T52" fmla="*/ 2147483647 w 594"/>
                  <a:gd name="T53" fmla="*/ 1874416226 h 780"/>
                  <a:gd name="T54" fmla="*/ 2147483647 w 594"/>
                  <a:gd name="T55" fmla="*/ 1874416226 h 780"/>
                  <a:gd name="T56" fmla="*/ 2035309834 w 594"/>
                  <a:gd name="T57" fmla="*/ 1738094656 h 780"/>
                  <a:gd name="T58" fmla="*/ 1995402102 w 594"/>
                  <a:gd name="T59" fmla="*/ 1601775469 h 780"/>
                  <a:gd name="T60" fmla="*/ 1835768593 w 594"/>
                  <a:gd name="T61" fmla="*/ 1567694481 h 780"/>
                  <a:gd name="T62" fmla="*/ 1875676325 w 594"/>
                  <a:gd name="T63" fmla="*/ 1397291922 h 780"/>
                  <a:gd name="T64" fmla="*/ 1875676325 w 594"/>
                  <a:gd name="T65" fmla="*/ 1192810759 h 780"/>
                  <a:gd name="T66" fmla="*/ 1676137662 w 594"/>
                  <a:gd name="T67" fmla="*/ 1158729770 h 780"/>
                  <a:gd name="T68" fmla="*/ 1596319618 w 594"/>
                  <a:gd name="T69" fmla="*/ 1056489189 h 780"/>
                  <a:gd name="T70" fmla="*/ 1676137662 w 594"/>
                  <a:gd name="T71" fmla="*/ 954248607 h 780"/>
                  <a:gd name="T72" fmla="*/ 1915584058 w 594"/>
                  <a:gd name="T73" fmla="*/ 852008025 h 780"/>
                  <a:gd name="T74" fmla="*/ 2147483647 w 594"/>
                  <a:gd name="T75" fmla="*/ 817927037 h 780"/>
                  <a:gd name="T76" fmla="*/ 2147483647 w 594"/>
                  <a:gd name="T77" fmla="*/ 715686455 h 780"/>
                  <a:gd name="T78" fmla="*/ 2147483647 w 594"/>
                  <a:gd name="T79" fmla="*/ 579364885 h 780"/>
                  <a:gd name="T80" fmla="*/ 2147483647 w 594"/>
                  <a:gd name="T81" fmla="*/ 374883722 h 780"/>
                  <a:gd name="T82" fmla="*/ 2147483647 w 594"/>
                  <a:gd name="T83" fmla="*/ 170402558 h 780"/>
                  <a:gd name="T84" fmla="*/ 2147483647 w 594"/>
                  <a:gd name="T85" fmla="*/ 68159593 h 780"/>
                  <a:gd name="T86" fmla="*/ 2147483647 w 594"/>
                  <a:gd name="T87" fmla="*/ 102240582 h 780"/>
                  <a:gd name="T88" fmla="*/ 2147483647 w 594"/>
                  <a:gd name="T89" fmla="*/ 34080988 h 780"/>
                  <a:gd name="T90" fmla="*/ 2147483647 w 594"/>
                  <a:gd name="T91" fmla="*/ 374883722 h 780"/>
                  <a:gd name="T92" fmla="*/ 2147483647 w 594"/>
                  <a:gd name="T93" fmla="*/ 613445874 h 780"/>
                  <a:gd name="T94" fmla="*/ 2147483647 w 594"/>
                  <a:gd name="T95" fmla="*/ 817927037 h 780"/>
                  <a:gd name="T96" fmla="*/ 2147483647 w 594"/>
                  <a:gd name="T97" fmla="*/ 1022408200 h 780"/>
                  <a:gd name="T98" fmla="*/ 2147483647 w 594"/>
                  <a:gd name="T99" fmla="*/ 1226891747 h 780"/>
                  <a:gd name="T100" fmla="*/ 2147483647 w 594"/>
                  <a:gd name="T101" fmla="*/ 1431372911 h 780"/>
                  <a:gd name="T102" fmla="*/ 2147483647 w 594"/>
                  <a:gd name="T103" fmla="*/ 1635854074 h 780"/>
                  <a:gd name="T104" fmla="*/ 2147483647 w 594"/>
                  <a:gd name="T105" fmla="*/ 1772175644 h 780"/>
                  <a:gd name="T106" fmla="*/ 2147483647 w 594"/>
                  <a:gd name="T107" fmla="*/ 2112978378 h 780"/>
                  <a:gd name="T108" fmla="*/ 2147483647 w 594"/>
                  <a:gd name="T109" fmla="*/ 2147483647 h 780"/>
                  <a:gd name="T110" fmla="*/ 2147483647 w 594"/>
                  <a:gd name="T111" fmla="*/ 2147483647 h 780"/>
                  <a:gd name="T112" fmla="*/ 2147483647 w 594"/>
                  <a:gd name="T113" fmla="*/ 2147483647 h 780"/>
                  <a:gd name="T114" fmla="*/ 2147483647 w 594"/>
                  <a:gd name="T115" fmla="*/ 2147483647 h 780"/>
                  <a:gd name="T116" fmla="*/ 2147483647 w 594"/>
                  <a:gd name="T117" fmla="*/ 2147483647 h 780"/>
                  <a:gd name="T118" fmla="*/ 2147483647 w 594"/>
                  <a:gd name="T119" fmla="*/ 2147483647 h 780"/>
                  <a:gd name="T120" fmla="*/ 2147483647 w 594"/>
                  <a:gd name="T121" fmla="*/ 2147483647 h 780"/>
                  <a:gd name="T122" fmla="*/ 2147483647 w 594"/>
                  <a:gd name="T123" fmla="*/ 2147483647 h 780"/>
                  <a:gd name="T124" fmla="*/ 2147483647 w 594"/>
                  <a:gd name="T125" fmla="*/ 2147483647 h 7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594" h="780">
                    <a:moveTo>
                      <a:pt x="318" y="708"/>
                    </a:moveTo>
                    <a:lnTo>
                      <a:pt x="318" y="708"/>
                    </a:lnTo>
                    <a:lnTo>
                      <a:pt x="318" y="714"/>
                    </a:lnTo>
                    <a:lnTo>
                      <a:pt x="318" y="720"/>
                    </a:lnTo>
                    <a:lnTo>
                      <a:pt x="324" y="726"/>
                    </a:lnTo>
                    <a:lnTo>
                      <a:pt x="324" y="732"/>
                    </a:lnTo>
                    <a:lnTo>
                      <a:pt x="324" y="738"/>
                    </a:lnTo>
                    <a:lnTo>
                      <a:pt x="324" y="744"/>
                    </a:lnTo>
                    <a:lnTo>
                      <a:pt x="318" y="750"/>
                    </a:lnTo>
                    <a:lnTo>
                      <a:pt x="312" y="750"/>
                    </a:lnTo>
                    <a:lnTo>
                      <a:pt x="306" y="750"/>
                    </a:lnTo>
                    <a:lnTo>
                      <a:pt x="300" y="750"/>
                    </a:lnTo>
                    <a:lnTo>
                      <a:pt x="294" y="750"/>
                    </a:lnTo>
                    <a:lnTo>
                      <a:pt x="288" y="750"/>
                    </a:lnTo>
                    <a:lnTo>
                      <a:pt x="282" y="756"/>
                    </a:lnTo>
                    <a:lnTo>
                      <a:pt x="276" y="762"/>
                    </a:lnTo>
                    <a:lnTo>
                      <a:pt x="270" y="762"/>
                    </a:lnTo>
                    <a:lnTo>
                      <a:pt x="270" y="768"/>
                    </a:lnTo>
                    <a:lnTo>
                      <a:pt x="264" y="768"/>
                    </a:lnTo>
                    <a:lnTo>
                      <a:pt x="258" y="768"/>
                    </a:lnTo>
                    <a:lnTo>
                      <a:pt x="258" y="774"/>
                    </a:lnTo>
                    <a:lnTo>
                      <a:pt x="252" y="774"/>
                    </a:lnTo>
                    <a:lnTo>
                      <a:pt x="246" y="774"/>
                    </a:lnTo>
                    <a:lnTo>
                      <a:pt x="240" y="774"/>
                    </a:lnTo>
                    <a:lnTo>
                      <a:pt x="234" y="774"/>
                    </a:lnTo>
                    <a:lnTo>
                      <a:pt x="228" y="774"/>
                    </a:lnTo>
                    <a:lnTo>
                      <a:pt x="222" y="774"/>
                    </a:lnTo>
                    <a:lnTo>
                      <a:pt x="216" y="774"/>
                    </a:lnTo>
                    <a:lnTo>
                      <a:pt x="210" y="774"/>
                    </a:lnTo>
                    <a:lnTo>
                      <a:pt x="204" y="768"/>
                    </a:lnTo>
                    <a:lnTo>
                      <a:pt x="198" y="768"/>
                    </a:lnTo>
                    <a:lnTo>
                      <a:pt x="198" y="774"/>
                    </a:lnTo>
                    <a:lnTo>
                      <a:pt x="192" y="774"/>
                    </a:lnTo>
                    <a:lnTo>
                      <a:pt x="192" y="780"/>
                    </a:lnTo>
                    <a:lnTo>
                      <a:pt x="186" y="780"/>
                    </a:lnTo>
                    <a:lnTo>
                      <a:pt x="180" y="780"/>
                    </a:lnTo>
                    <a:lnTo>
                      <a:pt x="174" y="780"/>
                    </a:lnTo>
                    <a:lnTo>
                      <a:pt x="174" y="774"/>
                    </a:lnTo>
                    <a:lnTo>
                      <a:pt x="174" y="768"/>
                    </a:lnTo>
                    <a:lnTo>
                      <a:pt x="174" y="762"/>
                    </a:lnTo>
                    <a:lnTo>
                      <a:pt x="168" y="762"/>
                    </a:lnTo>
                    <a:lnTo>
                      <a:pt x="162" y="762"/>
                    </a:lnTo>
                    <a:lnTo>
                      <a:pt x="162" y="756"/>
                    </a:lnTo>
                    <a:lnTo>
                      <a:pt x="156" y="756"/>
                    </a:lnTo>
                    <a:lnTo>
                      <a:pt x="156" y="750"/>
                    </a:lnTo>
                    <a:lnTo>
                      <a:pt x="150" y="744"/>
                    </a:lnTo>
                    <a:lnTo>
                      <a:pt x="144" y="744"/>
                    </a:lnTo>
                    <a:lnTo>
                      <a:pt x="144" y="738"/>
                    </a:lnTo>
                    <a:lnTo>
                      <a:pt x="150" y="732"/>
                    </a:lnTo>
                    <a:lnTo>
                      <a:pt x="144" y="732"/>
                    </a:lnTo>
                    <a:lnTo>
                      <a:pt x="144" y="726"/>
                    </a:lnTo>
                    <a:lnTo>
                      <a:pt x="144" y="720"/>
                    </a:lnTo>
                    <a:lnTo>
                      <a:pt x="138" y="726"/>
                    </a:lnTo>
                    <a:lnTo>
                      <a:pt x="132" y="726"/>
                    </a:lnTo>
                    <a:lnTo>
                      <a:pt x="126" y="726"/>
                    </a:lnTo>
                    <a:lnTo>
                      <a:pt x="120" y="726"/>
                    </a:lnTo>
                    <a:lnTo>
                      <a:pt x="120" y="720"/>
                    </a:lnTo>
                    <a:lnTo>
                      <a:pt x="114" y="720"/>
                    </a:lnTo>
                    <a:lnTo>
                      <a:pt x="114" y="714"/>
                    </a:lnTo>
                    <a:lnTo>
                      <a:pt x="108" y="714"/>
                    </a:lnTo>
                    <a:lnTo>
                      <a:pt x="114" y="714"/>
                    </a:lnTo>
                    <a:lnTo>
                      <a:pt x="114" y="708"/>
                    </a:lnTo>
                    <a:lnTo>
                      <a:pt x="120" y="708"/>
                    </a:lnTo>
                    <a:lnTo>
                      <a:pt x="126" y="708"/>
                    </a:lnTo>
                    <a:lnTo>
                      <a:pt x="126" y="702"/>
                    </a:lnTo>
                    <a:lnTo>
                      <a:pt x="132" y="702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90"/>
                    </a:lnTo>
                    <a:lnTo>
                      <a:pt x="144" y="684"/>
                    </a:lnTo>
                    <a:lnTo>
                      <a:pt x="144" y="678"/>
                    </a:lnTo>
                    <a:lnTo>
                      <a:pt x="144" y="672"/>
                    </a:lnTo>
                    <a:lnTo>
                      <a:pt x="144" y="666"/>
                    </a:lnTo>
                    <a:lnTo>
                      <a:pt x="144" y="660"/>
                    </a:lnTo>
                    <a:lnTo>
                      <a:pt x="138" y="660"/>
                    </a:lnTo>
                    <a:lnTo>
                      <a:pt x="138" y="654"/>
                    </a:lnTo>
                    <a:lnTo>
                      <a:pt x="138" y="648"/>
                    </a:lnTo>
                    <a:lnTo>
                      <a:pt x="138" y="642"/>
                    </a:lnTo>
                    <a:lnTo>
                      <a:pt x="132" y="642"/>
                    </a:lnTo>
                    <a:lnTo>
                      <a:pt x="126" y="636"/>
                    </a:lnTo>
                    <a:lnTo>
                      <a:pt x="120" y="636"/>
                    </a:lnTo>
                    <a:lnTo>
                      <a:pt x="114" y="636"/>
                    </a:lnTo>
                    <a:lnTo>
                      <a:pt x="108" y="636"/>
                    </a:lnTo>
                    <a:lnTo>
                      <a:pt x="102" y="642"/>
                    </a:lnTo>
                    <a:lnTo>
                      <a:pt x="96" y="642"/>
                    </a:lnTo>
                    <a:lnTo>
                      <a:pt x="90" y="642"/>
                    </a:lnTo>
                    <a:lnTo>
                      <a:pt x="84" y="642"/>
                    </a:lnTo>
                    <a:lnTo>
                      <a:pt x="84" y="648"/>
                    </a:lnTo>
                    <a:lnTo>
                      <a:pt x="78" y="648"/>
                    </a:lnTo>
                    <a:lnTo>
                      <a:pt x="72" y="648"/>
                    </a:lnTo>
                    <a:lnTo>
                      <a:pt x="66" y="648"/>
                    </a:lnTo>
                    <a:lnTo>
                      <a:pt x="60" y="642"/>
                    </a:lnTo>
                    <a:lnTo>
                      <a:pt x="60" y="636"/>
                    </a:lnTo>
                    <a:lnTo>
                      <a:pt x="60" y="630"/>
                    </a:lnTo>
                    <a:lnTo>
                      <a:pt x="60" y="624"/>
                    </a:lnTo>
                    <a:lnTo>
                      <a:pt x="66" y="624"/>
                    </a:lnTo>
                    <a:lnTo>
                      <a:pt x="66" y="618"/>
                    </a:lnTo>
                    <a:lnTo>
                      <a:pt x="66" y="612"/>
                    </a:lnTo>
                    <a:lnTo>
                      <a:pt x="66" y="606"/>
                    </a:lnTo>
                    <a:lnTo>
                      <a:pt x="66" y="600"/>
                    </a:lnTo>
                    <a:lnTo>
                      <a:pt x="60" y="600"/>
                    </a:lnTo>
                    <a:lnTo>
                      <a:pt x="60" y="594"/>
                    </a:lnTo>
                    <a:lnTo>
                      <a:pt x="54" y="594"/>
                    </a:lnTo>
                    <a:lnTo>
                      <a:pt x="54" y="588"/>
                    </a:lnTo>
                    <a:lnTo>
                      <a:pt x="54" y="582"/>
                    </a:lnTo>
                    <a:lnTo>
                      <a:pt x="60" y="576"/>
                    </a:lnTo>
                    <a:lnTo>
                      <a:pt x="60" y="570"/>
                    </a:lnTo>
                    <a:lnTo>
                      <a:pt x="60" y="564"/>
                    </a:lnTo>
                    <a:lnTo>
                      <a:pt x="54" y="564"/>
                    </a:lnTo>
                    <a:lnTo>
                      <a:pt x="54" y="558"/>
                    </a:lnTo>
                    <a:lnTo>
                      <a:pt x="48" y="558"/>
                    </a:lnTo>
                    <a:lnTo>
                      <a:pt x="42" y="558"/>
                    </a:lnTo>
                    <a:lnTo>
                      <a:pt x="36" y="558"/>
                    </a:lnTo>
                    <a:lnTo>
                      <a:pt x="36" y="552"/>
                    </a:lnTo>
                    <a:lnTo>
                      <a:pt x="30" y="552"/>
                    </a:lnTo>
                    <a:lnTo>
                      <a:pt x="24" y="552"/>
                    </a:lnTo>
                    <a:lnTo>
                      <a:pt x="24" y="546"/>
                    </a:lnTo>
                    <a:lnTo>
                      <a:pt x="18" y="540"/>
                    </a:lnTo>
                    <a:lnTo>
                      <a:pt x="12" y="540"/>
                    </a:lnTo>
                    <a:lnTo>
                      <a:pt x="6" y="540"/>
                    </a:lnTo>
                    <a:lnTo>
                      <a:pt x="6" y="534"/>
                    </a:lnTo>
                    <a:lnTo>
                      <a:pt x="0" y="534"/>
                    </a:lnTo>
                    <a:lnTo>
                      <a:pt x="6" y="528"/>
                    </a:lnTo>
                    <a:lnTo>
                      <a:pt x="12" y="522"/>
                    </a:lnTo>
                    <a:lnTo>
                      <a:pt x="12" y="516"/>
                    </a:lnTo>
                    <a:lnTo>
                      <a:pt x="12" y="510"/>
                    </a:lnTo>
                    <a:lnTo>
                      <a:pt x="18" y="504"/>
                    </a:lnTo>
                    <a:lnTo>
                      <a:pt x="18" y="498"/>
                    </a:lnTo>
                    <a:lnTo>
                      <a:pt x="24" y="498"/>
                    </a:lnTo>
                    <a:lnTo>
                      <a:pt x="24" y="492"/>
                    </a:lnTo>
                    <a:lnTo>
                      <a:pt x="30" y="486"/>
                    </a:lnTo>
                    <a:lnTo>
                      <a:pt x="30" y="480"/>
                    </a:lnTo>
                    <a:lnTo>
                      <a:pt x="36" y="474"/>
                    </a:lnTo>
                    <a:lnTo>
                      <a:pt x="36" y="468"/>
                    </a:lnTo>
                    <a:lnTo>
                      <a:pt x="36" y="462"/>
                    </a:lnTo>
                    <a:lnTo>
                      <a:pt x="30" y="462"/>
                    </a:lnTo>
                    <a:lnTo>
                      <a:pt x="30" y="456"/>
                    </a:lnTo>
                    <a:lnTo>
                      <a:pt x="24" y="450"/>
                    </a:lnTo>
                    <a:lnTo>
                      <a:pt x="18" y="450"/>
                    </a:lnTo>
                    <a:lnTo>
                      <a:pt x="18" y="444"/>
                    </a:lnTo>
                    <a:lnTo>
                      <a:pt x="12" y="438"/>
                    </a:lnTo>
                    <a:lnTo>
                      <a:pt x="12" y="432"/>
                    </a:lnTo>
                    <a:lnTo>
                      <a:pt x="12" y="426"/>
                    </a:lnTo>
                    <a:lnTo>
                      <a:pt x="12" y="420"/>
                    </a:lnTo>
                    <a:lnTo>
                      <a:pt x="12" y="414"/>
                    </a:lnTo>
                    <a:lnTo>
                      <a:pt x="18" y="414"/>
                    </a:lnTo>
                    <a:lnTo>
                      <a:pt x="18" y="408"/>
                    </a:lnTo>
                    <a:lnTo>
                      <a:pt x="18" y="402"/>
                    </a:lnTo>
                    <a:lnTo>
                      <a:pt x="18" y="396"/>
                    </a:lnTo>
                    <a:lnTo>
                      <a:pt x="12" y="390"/>
                    </a:lnTo>
                    <a:lnTo>
                      <a:pt x="18" y="384"/>
                    </a:lnTo>
                    <a:lnTo>
                      <a:pt x="18" y="378"/>
                    </a:lnTo>
                    <a:lnTo>
                      <a:pt x="18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30" y="366"/>
                    </a:lnTo>
                    <a:lnTo>
                      <a:pt x="36" y="366"/>
                    </a:lnTo>
                    <a:lnTo>
                      <a:pt x="36" y="372"/>
                    </a:lnTo>
                    <a:lnTo>
                      <a:pt x="42" y="372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60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60" y="348"/>
                    </a:lnTo>
                    <a:lnTo>
                      <a:pt x="66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8" y="324"/>
                    </a:lnTo>
                    <a:lnTo>
                      <a:pt x="84" y="324"/>
                    </a:lnTo>
                    <a:lnTo>
                      <a:pt x="90" y="324"/>
                    </a:lnTo>
                    <a:lnTo>
                      <a:pt x="90" y="318"/>
                    </a:lnTo>
                    <a:lnTo>
                      <a:pt x="96" y="318"/>
                    </a:lnTo>
                    <a:lnTo>
                      <a:pt x="102" y="318"/>
                    </a:lnTo>
                    <a:lnTo>
                      <a:pt x="102" y="312"/>
                    </a:lnTo>
                    <a:lnTo>
                      <a:pt x="108" y="312"/>
                    </a:lnTo>
                    <a:lnTo>
                      <a:pt x="108" y="306"/>
                    </a:lnTo>
                    <a:lnTo>
                      <a:pt x="114" y="306"/>
                    </a:lnTo>
                    <a:lnTo>
                      <a:pt x="120" y="300"/>
                    </a:lnTo>
                    <a:lnTo>
                      <a:pt x="126" y="300"/>
                    </a:lnTo>
                    <a:lnTo>
                      <a:pt x="132" y="300"/>
                    </a:lnTo>
                    <a:lnTo>
                      <a:pt x="144" y="294"/>
                    </a:lnTo>
                    <a:lnTo>
                      <a:pt x="150" y="300"/>
                    </a:lnTo>
                    <a:lnTo>
                      <a:pt x="156" y="300"/>
                    </a:lnTo>
                    <a:lnTo>
                      <a:pt x="162" y="300"/>
                    </a:lnTo>
                    <a:lnTo>
                      <a:pt x="162" y="306"/>
                    </a:lnTo>
                    <a:lnTo>
                      <a:pt x="168" y="306"/>
                    </a:lnTo>
                    <a:lnTo>
                      <a:pt x="174" y="306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12"/>
                    </a:lnTo>
                    <a:lnTo>
                      <a:pt x="192" y="312"/>
                    </a:lnTo>
                    <a:lnTo>
                      <a:pt x="198" y="312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210" y="306"/>
                    </a:lnTo>
                    <a:lnTo>
                      <a:pt x="216" y="306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18"/>
                    </a:lnTo>
                    <a:lnTo>
                      <a:pt x="222" y="324"/>
                    </a:lnTo>
                    <a:lnTo>
                      <a:pt x="228" y="324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2" y="324"/>
                    </a:lnTo>
                    <a:lnTo>
                      <a:pt x="258" y="324"/>
                    </a:lnTo>
                    <a:lnTo>
                      <a:pt x="264" y="324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76" y="318"/>
                    </a:lnTo>
                    <a:lnTo>
                      <a:pt x="282" y="318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30"/>
                    </a:lnTo>
                    <a:lnTo>
                      <a:pt x="288" y="336"/>
                    </a:lnTo>
                    <a:lnTo>
                      <a:pt x="294" y="336"/>
                    </a:lnTo>
                    <a:lnTo>
                      <a:pt x="294" y="342"/>
                    </a:lnTo>
                    <a:lnTo>
                      <a:pt x="294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60"/>
                    </a:lnTo>
                    <a:lnTo>
                      <a:pt x="294" y="366"/>
                    </a:lnTo>
                    <a:lnTo>
                      <a:pt x="294" y="372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294" y="396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12" y="402"/>
                    </a:lnTo>
                    <a:lnTo>
                      <a:pt x="318" y="402"/>
                    </a:lnTo>
                    <a:lnTo>
                      <a:pt x="324" y="402"/>
                    </a:lnTo>
                    <a:lnTo>
                      <a:pt x="330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8" y="396"/>
                    </a:lnTo>
                    <a:lnTo>
                      <a:pt x="354" y="396"/>
                    </a:lnTo>
                    <a:lnTo>
                      <a:pt x="354" y="402"/>
                    </a:lnTo>
                    <a:lnTo>
                      <a:pt x="360" y="402"/>
                    </a:lnTo>
                    <a:lnTo>
                      <a:pt x="360" y="408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02"/>
                    </a:lnTo>
                    <a:lnTo>
                      <a:pt x="378" y="396"/>
                    </a:lnTo>
                    <a:lnTo>
                      <a:pt x="372" y="396"/>
                    </a:lnTo>
                    <a:lnTo>
                      <a:pt x="366" y="396"/>
                    </a:lnTo>
                    <a:lnTo>
                      <a:pt x="366" y="390"/>
                    </a:lnTo>
                    <a:lnTo>
                      <a:pt x="366" y="384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6" y="366"/>
                    </a:lnTo>
                    <a:lnTo>
                      <a:pt x="402" y="366"/>
                    </a:lnTo>
                    <a:lnTo>
                      <a:pt x="402" y="360"/>
                    </a:lnTo>
                    <a:lnTo>
                      <a:pt x="408" y="360"/>
                    </a:lnTo>
                    <a:lnTo>
                      <a:pt x="414" y="360"/>
                    </a:lnTo>
                    <a:lnTo>
                      <a:pt x="414" y="354"/>
                    </a:lnTo>
                    <a:lnTo>
                      <a:pt x="420" y="354"/>
                    </a:lnTo>
                    <a:lnTo>
                      <a:pt x="420" y="348"/>
                    </a:lnTo>
                    <a:lnTo>
                      <a:pt x="420" y="342"/>
                    </a:lnTo>
                    <a:lnTo>
                      <a:pt x="426" y="342"/>
                    </a:lnTo>
                    <a:lnTo>
                      <a:pt x="420" y="342"/>
                    </a:lnTo>
                    <a:lnTo>
                      <a:pt x="414" y="342"/>
                    </a:lnTo>
                    <a:lnTo>
                      <a:pt x="408" y="342"/>
                    </a:lnTo>
                    <a:lnTo>
                      <a:pt x="402" y="342"/>
                    </a:lnTo>
                    <a:lnTo>
                      <a:pt x="402" y="336"/>
                    </a:lnTo>
                    <a:lnTo>
                      <a:pt x="396" y="336"/>
                    </a:lnTo>
                    <a:lnTo>
                      <a:pt x="390" y="336"/>
                    </a:lnTo>
                    <a:lnTo>
                      <a:pt x="384" y="336"/>
                    </a:lnTo>
                    <a:lnTo>
                      <a:pt x="378" y="336"/>
                    </a:lnTo>
                    <a:lnTo>
                      <a:pt x="372" y="336"/>
                    </a:lnTo>
                    <a:lnTo>
                      <a:pt x="366" y="330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54" y="324"/>
                    </a:lnTo>
                    <a:lnTo>
                      <a:pt x="348" y="324"/>
                    </a:lnTo>
                    <a:lnTo>
                      <a:pt x="342" y="324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24" y="318"/>
                    </a:lnTo>
                    <a:lnTo>
                      <a:pt x="318" y="318"/>
                    </a:lnTo>
                    <a:lnTo>
                      <a:pt x="318" y="312"/>
                    </a:lnTo>
                    <a:lnTo>
                      <a:pt x="312" y="306"/>
                    </a:lnTo>
                    <a:lnTo>
                      <a:pt x="306" y="306"/>
                    </a:lnTo>
                    <a:lnTo>
                      <a:pt x="300" y="300"/>
                    </a:lnTo>
                    <a:lnTo>
                      <a:pt x="300" y="294"/>
                    </a:lnTo>
                    <a:lnTo>
                      <a:pt x="300" y="288"/>
                    </a:lnTo>
                    <a:lnTo>
                      <a:pt x="300" y="282"/>
                    </a:lnTo>
                    <a:lnTo>
                      <a:pt x="300" y="276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94" y="264"/>
                    </a:lnTo>
                    <a:lnTo>
                      <a:pt x="288" y="264"/>
                    </a:lnTo>
                    <a:lnTo>
                      <a:pt x="288" y="270"/>
                    </a:lnTo>
                    <a:lnTo>
                      <a:pt x="282" y="270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0" y="264"/>
                    </a:lnTo>
                    <a:lnTo>
                      <a:pt x="270" y="258"/>
                    </a:lnTo>
                    <a:lnTo>
                      <a:pt x="270" y="252"/>
                    </a:lnTo>
                    <a:lnTo>
                      <a:pt x="276" y="252"/>
                    </a:lnTo>
                    <a:lnTo>
                      <a:pt x="282" y="246"/>
                    </a:lnTo>
                    <a:lnTo>
                      <a:pt x="282" y="240"/>
                    </a:lnTo>
                    <a:lnTo>
                      <a:pt x="282" y="234"/>
                    </a:lnTo>
                    <a:lnTo>
                      <a:pt x="282" y="228"/>
                    </a:lnTo>
                    <a:lnTo>
                      <a:pt x="282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2" y="204"/>
                    </a:lnTo>
                    <a:lnTo>
                      <a:pt x="276" y="204"/>
                    </a:lnTo>
                    <a:lnTo>
                      <a:pt x="276" y="198"/>
                    </a:lnTo>
                    <a:lnTo>
                      <a:pt x="270" y="198"/>
                    </a:lnTo>
                    <a:lnTo>
                      <a:pt x="264" y="198"/>
                    </a:lnTo>
                    <a:lnTo>
                      <a:pt x="264" y="204"/>
                    </a:lnTo>
                    <a:lnTo>
                      <a:pt x="258" y="204"/>
                    </a:lnTo>
                    <a:lnTo>
                      <a:pt x="252" y="204"/>
                    </a:lnTo>
                    <a:lnTo>
                      <a:pt x="246" y="204"/>
                    </a:lnTo>
                    <a:lnTo>
                      <a:pt x="240" y="204"/>
                    </a:lnTo>
                    <a:lnTo>
                      <a:pt x="234" y="204"/>
                    </a:lnTo>
                    <a:lnTo>
                      <a:pt x="234" y="198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6" y="180"/>
                    </a:lnTo>
                    <a:lnTo>
                      <a:pt x="246" y="174"/>
                    </a:lnTo>
                    <a:lnTo>
                      <a:pt x="246" y="168"/>
                    </a:lnTo>
                    <a:lnTo>
                      <a:pt x="246" y="162"/>
                    </a:lnTo>
                    <a:lnTo>
                      <a:pt x="252" y="162"/>
                    </a:lnTo>
                    <a:lnTo>
                      <a:pt x="252" y="168"/>
                    </a:lnTo>
                    <a:lnTo>
                      <a:pt x="258" y="168"/>
                    </a:lnTo>
                    <a:lnTo>
                      <a:pt x="264" y="162"/>
                    </a:lnTo>
                    <a:lnTo>
                      <a:pt x="270" y="162"/>
                    </a:lnTo>
                    <a:lnTo>
                      <a:pt x="276" y="162"/>
                    </a:lnTo>
                    <a:lnTo>
                      <a:pt x="282" y="162"/>
                    </a:lnTo>
                    <a:lnTo>
                      <a:pt x="282" y="156"/>
                    </a:lnTo>
                    <a:lnTo>
                      <a:pt x="288" y="156"/>
                    </a:lnTo>
                    <a:lnTo>
                      <a:pt x="288" y="150"/>
                    </a:lnTo>
                    <a:lnTo>
                      <a:pt x="294" y="150"/>
                    </a:lnTo>
                    <a:lnTo>
                      <a:pt x="300" y="150"/>
                    </a:lnTo>
                    <a:lnTo>
                      <a:pt x="306" y="150"/>
                    </a:lnTo>
                    <a:lnTo>
                      <a:pt x="306" y="144"/>
                    </a:lnTo>
                    <a:lnTo>
                      <a:pt x="312" y="144"/>
                    </a:lnTo>
                    <a:lnTo>
                      <a:pt x="318" y="144"/>
                    </a:lnTo>
                    <a:lnTo>
                      <a:pt x="324" y="144"/>
                    </a:lnTo>
                    <a:lnTo>
                      <a:pt x="330" y="144"/>
                    </a:lnTo>
                    <a:lnTo>
                      <a:pt x="330" y="138"/>
                    </a:lnTo>
                    <a:lnTo>
                      <a:pt x="336" y="138"/>
                    </a:lnTo>
                    <a:lnTo>
                      <a:pt x="342" y="138"/>
                    </a:lnTo>
                    <a:lnTo>
                      <a:pt x="348" y="138"/>
                    </a:lnTo>
                    <a:lnTo>
                      <a:pt x="348" y="132"/>
                    </a:lnTo>
                    <a:lnTo>
                      <a:pt x="354" y="132"/>
                    </a:lnTo>
                    <a:lnTo>
                      <a:pt x="354" y="126"/>
                    </a:lnTo>
                    <a:lnTo>
                      <a:pt x="360" y="126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2" y="102"/>
                    </a:lnTo>
                    <a:lnTo>
                      <a:pt x="372" y="96"/>
                    </a:lnTo>
                    <a:lnTo>
                      <a:pt x="372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84" y="72"/>
                    </a:lnTo>
                    <a:lnTo>
                      <a:pt x="384" y="66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54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0" y="36"/>
                    </a:lnTo>
                    <a:lnTo>
                      <a:pt x="390" y="30"/>
                    </a:lnTo>
                    <a:lnTo>
                      <a:pt x="396" y="30"/>
                    </a:lnTo>
                    <a:lnTo>
                      <a:pt x="396" y="24"/>
                    </a:lnTo>
                    <a:lnTo>
                      <a:pt x="402" y="24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50" y="24"/>
                    </a:lnTo>
                    <a:lnTo>
                      <a:pt x="456" y="24"/>
                    </a:lnTo>
                    <a:lnTo>
                      <a:pt x="456" y="18"/>
                    </a:lnTo>
                    <a:lnTo>
                      <a:pt x="462" y="18"/>
                    </a:lnTo>
                    <a:lnTo>
                      <a:pt x="462" y="12"/>
                    </a:lnTo>
                    <a:lnTo>
                      <a:pt x="468" y="12"/>
                    </a:lnTo>
                    <a:lnTo>
                      <a:pt x="468" y="6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0" y="0"/>
                    </a:lnTo>
                    <a:lnTo>
                      <a:pt x="486" y="0"/>
                    </a:lnTo>
                    <a:lnTo>
                      <a:pt x="492" y="0"/>
                    </a:lnTo>
                    <a:lnTo>
                      <a:pt x="492" y="6"/>
                    </a:lnTo>
                    <a:lnTo>
                      <a:pt x="498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16" y="24"/>
                    </a:lnTo>
                    <a:lnTo>
                      <a:pt x="516" y="30"/>
                    </a:lnTo>
                    <a:lnTo>
                      <a:pt x="516" y="36"/>
                    </a:lnTo>
                    <a:lnTo>
                      <a:pt x="516" y="42"/>
                    </a:lnTo>
                    <a:lnTo>
                      <a:pt x="516" y="48"/>
                    </a:lnTo>
                    <a:lnTo>
                      <a:pt x="516" y="54"/>
                    </a:lnTo>
                    <a:lnTo>
                      <a:pt x="516" y="60"/>
                    </a:lnTo>
                    <a:lnTo>
                      <a:pt x="516" y="66"/>
                    </a:lnTo>
                    <a:lnTo>
                      <a:pt x="516" y="72"/>
                    </a:lnTo>
                    <a:lnTo>
                      <a:pt x="522" y="78"/>
                    </a:lnTo>
                    <a:lnTo>
                      <a:pt x="522" y="84"/>
                    </a:lnTo>
                    <a:lnTo>
                      <a:pt x="522" y="90"/>
                    </a:lnTo>
                    <a:lnTo>
                      <a:pt x="522" y="96"/>
                    </a:lnTo>
                    <a:lnTo>
                      <a:pt x="528" y="96"/>
                    </a:lnTo>
                    <a:lnTo>
                      <a:pt x="528" y="102"/>
                    </a:lnTo>
                    <a:lnTo>
                      <a:pt x="528" y="108"/>
                    </a:lnTo>
                    <a:lnTo>
                      <a:pt x="528" y="114"/>
                    </a:lnTo>
                    <a:lnTo>
                      <a:pt x="528" y="120"/>
                    </a:lnTo>
                    <a:lnTo>
                      <a:pt x="528" y="126"/>
                    </a:lnTo>
                    <a:lnTo>
                      <a:pt x="528" y="132"/>
                    </a:lnTo>
                    <a:lnTo>
                      <a:pt x="528" y="138"/>
                    </a:lnTo>
                    <a:lnTo>
                      <a:pt x="528" y="144"/>
                    </a:lnTo>
                    <a:lnTo>
                      <a:pt x="534" y="144"/>
                    </a:lnTo>
                    <a:lnTo>
                      <a:pt x="534" y="150"/>
                    </a:lnTo>
                    <a:lnTo>
                      <a:pt x="534" y="156"/>
                    </a:lnTo>
                    <a:lnTo>
                      <a:pt x="540" y="156"/>
                    </a:lnTo>
                    <a:lnTo>
                      <a:pt x="540" y="162"/>
                    </a:lnTo>
                    <a:lnTo>
                      <a:pt x="540" y="168"/>
                    </a:lnTo>
                    <a:lnTo>
                      <a:pt x="534" y="168"/>
                    </a:lnTo>
                    <a:lnTo>
                      <a:pt x="534" y="174"/>
                    </a:lnTo>
                    <a:lnTo>
                      <a:pt x="540" y="174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58" y="198"/>
                    </a:lnTo>
                    <a:lnTo>
                      <a:pt x="558" y="204"/>
                    </a:lnTo>
                    <a:lnTo>
                      <a:pt x="558" y="210"/>
                    </a:lnTo>
                    <a:lnTo>
                      <a:pt x="564" y="210"/>
                    </a:lnTo>
                    <a:lnTo>
                      <a:pt x="564" y="216"/>
                    </a:lnTo>
                    <a:lnTo>
                      <a:pt x="564" y="222"/>
                    </a:lnTo>
                    <a:lnTo>
                      <a:pt x="564" y="228"/>
                    </a:lnTo>
                    <a:lnTo>
                      <a:pt x="570" y="234"/>
                    </a:lnTo>
                    <a:lnTo>
                      <a:pt x="564" y="234"/>
                    </a:lnTo>
                    <a:lnTo>
                      <a:pt x="570" y="234"/>
                    </a:lnTo>
                    <a:lnTo>
                      <a:pt x="570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70" y="264"/>
                    </a:lnTo>
                    <a:lnTo>
                      <a:pt x="570" y="270"/>
                    </a:lnTo>
                    <a:lnTo>
                      <a:pt x="570" y="276"/>
                    </a:lnTo>
                    <a:lnTo>
                      <a:pt x="570" y="282"/>
                    </a:lnTo>
                    <a:lnTo>
                      <a:pt x="564" y="282"/>
                    </a:lnTo>
                    <a:lnTo>
                      <a:pt x="564" y="288"/>
                    </a:lnTo>
                    <a:lnTo>
                      <a:pt x="558" y="288"/>
                    </a:lnTo>
                    <a:lnTo>
                      <a:pt x="558" y="294"/>
                    </a:lnTo>
                    <a:lnTo>
                      <a:pt x="552" y="294"/>
                    </a:lnTo>
                    <a:lnTo>
                      <a:pt x="552" y="300"/>
                    </a:lnTo>
                    <a:lnTo>
                      <a:pt x="546" y="300"/>
                    </a:lnTo>
                    <a:lnTo>
                      <a:pt x="552" y="300"/>
                    </a:lnTo>
                    <a:lnTo>
                      <a:pt x="552" y="306"/>
                    </a:lnTo>
                    <a:lnTo>
                      <a:pt x="558" y="306"/>
                    </a:lnTo>
                    <a:lnTo>
                      <a:pt x="564" y="306"/>
                    </a:lnTo>
                    <a:lnTo>
                      <a:pt x="564" y="312"/>
                    </a:lnTo>
                    <a:lnTo>
                      <a:pt x="570" y="312"/>
                    </a:lnTo>
                    <a:lnTo>
                      <a:pt x="576" y="312"/>
                    </a:lnTo>
                    <a:lnTo>
                      <a:pt x="576" y="318"/>
                    </a:lnTo>
                    <a:lnTo>
                      <a:pt x="582" y="318"/>
                    </a:lnTo>
                    <a:lnTo>
                      <a:pt x="588" y="318"/>
                    </a:lnTo>
                    <a:lnTo>
                      <a:pt x="594" y="318"/>
                    </a:lnTo>
                    <a:lnTo>
                      <a:pt x="594" y="324"/>
                    </a:lnTo>
                    <a:lnTo>
                      <a:pt x="588" y="324"/>
                    </a:lnTo>
                    <a:lnTo>
                      <a:pt x="588" y="330"/>
                    </a:lnTo>
                    <a:lnTo>
                      <a:pt x="582" y="336"/>
                    </a:lnTo>
                    <a:lnTo>
                      <a:pt x="576" y="342"/>
                    </a:lnTo>
                    <a:lnTo>
                      <a:pt x="570" y="348"/>
                    </a:lnTo>
                    <a:lnTo>
                      <a:pt x="564" y="354"/>
                    </a:lnTo>
                    <a:lnTo>
                      <a:pt x="558" y="360"/>
                    </a:lnTo>
                    <a:lnTo>
                      <a:pt x="552" y="366"/>
                    </a:lnTo>
                    <a:lnTo>
                      <a:pt x="552" y="372"/>
                    </a:lnTo>
                    <a:lnTo>
                      <a:pt x="546" y="372"/>
                    </a:lnTo>
                    <a:lnTo>
                      <a:pt x="540" y="372"/>
                    </a:lnTo>
                    <a:lnTo>
                      <a:pt x="540" y="366"/>
                    </a:lnTo>
                    <a:lnTo>
                      <a:pt x="534" y="366"/>
                    </a:lnTo>
                    <a:lnTo>
                      <a:pt x="528" y="360"/>
                    </a:lnTo>
                    <a:lnTo>
                      <a:pt x="522" y="360"/>
                    </a:lnTo>
                    <a:lnTo>
                      <a:pt x="516" y="366"/>
                    </a:lnTo>
                    <a:lnTo>
                      <a:pt x="516" y="372"/>
                    </a:lnTo>
                    <a:lnTo>
                      <a:pt x="510" y="372"/>
                    </a:lnTo>
                    <a:lnTo>
                      <a:pt x="510" y="378"/>
                    </a:lnTo>
                    <a:lnTo>
                      <a:pt x="504" y="384"/>
                    </a:lnTo>
                    <a:lnTo>
                      <a:pt x="504" y="390"/>
                    </a:lnTo>
                    <a:lnTo>
                      <a:pt x="498" y="390"/>
                    </a:lnTo>
                    <a:lnTo>
                      <a:pt x="492" y="390"/>
                    </a:lnTo>
                    <a:lnTo>
                      <a:pt x="486" y="396"/>
                    </a:lnTo>
                    <a:lnTo>
                      <a:pt x="486" y="402"/>
                    </a:lnTo>
                    <a:lnTo>
                      <a:pt x="486" y="414"/>
                    </a:lnTo>
                    <a:lnTo>
                      <a:pt x="492" y="414"/>
                    </a:lnTo>
                    <a:lnTo>
                      <a:pt x="492" y="420"/>
                    </a:lnTo>
                    <a:lnTo>
                      <a:pt x="492" y="426"/>
                    </a:lnTo>
                    <a:lnTo>
                      <a:pt x="492" y="432"/>
                    </a:lnTo>
                    <a:lnTo>
                      <a:pt x="486" y="426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74" y="426"/>
                    </a:lnTo>
                    <a:lnTo>
                      <a:pt x="474" y="432"/>
                    </a:lnTo>
                    <a:lnTo>
                      <a:pt x="474" y="438"/>
                    </a:lnTo>
                    <a:lnTo>
                      <a:pt x="468" y="444"/>
                    </a:lnTo>
                    <a:lnTo>
                      <a:pt x="468" y="450"/>
                    </a:lnTo>
                    <a:lnTo>
                      <a:pt x="462" y="456"/>
                    </a:lnTo>
                    <a:lnTo>
                      <a:pt x="462" y="462"/>
                    </a:lnTo>
                    <a:lnTo>
                      <a:pt x="456" y="462"/>
                    </a:lnTo>
                    <a:lnTo>
                      <a:pt x="456" y="468"/>
                    </a:lnTo>
                    <a:lnTo>
                      <a:pt x="450" y="474"/>
                    </a:lnTo>
                    <a:lnTo>
                      <a:pt x="450" y="480"/>
                    </a:lnTo>
                    <a:lnTo>
                      <a:pt x="456" y="480"/>
                    </a:lnTo>
                    <a:lnTo>
                      <a:pt x="462" y="480"/>
                    </a:lnTo>
                    <a:lnTo>
                      <a:pt x="462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8" y="498"/>
                    </a:lnTo>
                    <a:lnTo>
                      <a:pt x="474" y="504"/>
                    </a:lnTo>
                    <a:lnTo>
                      <a:pt x="474" y="510"/>
                    </a:lnTo>
                    <a:lnTo>
                      <a:pt x="480" y="510"/>
                    </a:lnTo>
                    <a:lnTo>
                      <a:pt x="480" y="516"/>
                    </a:lnTo>
                    <a:lnTo>
                      <a:pt x="486" y="516"/>
                    </a:lnTo>
                    <a:lnTo>
                      <a:pt x="492" y="522"/>
                    </a:lnTo>
                    <a:lnTo>
                      <a:pt x="498" y="522"/>
                    </a:lnTo>
                    <a:lnTo>
                      <a:pt x="504" y="522"/>
                    </a:lnTo>
                    <a:lnTo>
                      <a:pt x="510" y="522"/>
                    </a:lnTo>
                    <a:lnTo>
                      <a:pt x="516" y="522"/>
                    </a:lnTo>
                    <a:lnTo>
                      <a:pt x="522" y="528"/>
                    </a:lnTo>
                    <a:lnTo>
                      <a:pt x="528" y="528"/>
                    </a:lnTo>
                    <a:lnTo>
                      <a:pt x="534" y="528"/>
                    </a:lnTo>
                    <a:lnTo>
                      <a:pt x="534" y="534"/>
                    </a:lnTo>
                    <a:lnTo>
                      <a:pt x="540" y="534"/>
                    </a:lnTo>
                    <a:lnTo>
                      <a:pt x="546" y="540"/>
                    </a:lnTo>
                    <a:lnTo>
                      <a:pt x="546" y="546"/>
                    </a:lnTo>
                    <a:lnTo>
                      <a:pt x="546" y="552"/>
                    </a:lnTo>
                    <a:lnTo>
                      <a:pt x="546" y="558"/>
                    </a:lnTo>
                    <a:lnTo>
                      <a:pt x="546" y="564"/>
                    </a:lnTo>
                    <a:lnTo>
                      <a:pt x="540" y="564"/>
                    </a:lnTo>
                    <a:lnTo>
                      <a:pt x="540" y="570"/>
                    </a:lnTo>
                    <a:lnTo>
                      <a:pt x="540" y="576"/>
                    </a:lnTo>
                    <a:lnTo>
                      <a:pt x="546" y="582"/>
                    </a:lnTo>
                    <a:lnTo>
                      <a:pt x="552" y="588"/>
                    </a:lnTo>
                    <a:lnTo>
                      <a:pt x="546" y="594"/>
                    </a:lnTo>
                    <a:lnTo>
                      <a:pt x="546" y="600"/>
                    </a:lnTo>
                    <a:lnTo>
                      <a:pt x="540" y="600"/>
                    </a:lnTo>
                    <a:lnTo>
                      <a:pt x="540" y="606"/>
                    </a:lnTo>
                    <a:lnTo>
                      <a:pt x="540" y="612"/>
                    </a:lnTo>
                    <a:lnTo>
                      <a:pt x="540" y="618"/>
                    </a:lnTo>
                    <a:lnTo>
                      <a:pt x="534" y="618"/>
                    </a:lnTo>
                    <a:lnTo>
                      <a:pt x="534" y="624"/>
                    </a:lnTo>
                    <a:lnTo>
                      <a:pt x="528" y="624"/>
                    </a:lnTo>
                    <a:lnTo>
                      <a:pt x="528" y="618"/>
                    </a:lnTo>
                    <a:lnTo>
                      <a:pt x="522" y="618"/>
                    </a:lnTo>
                    <a:lnTo>
                      <a:pt x="516" y="618"/>
                    </a:lnTo>
                    <a:lnTo>
                      <a:pt x="510" y="618"/>
                    </a:lnTo>
                    <a:lnTo>
                      <a:pt x="510" y="624"/>
                    </a:lnTo>
                    <a:lnTo>
                      <a:pt x="504" y="630"/>
                    </a:lnTo>
                    <a:lnTo>
                      <a:pt x="510" y="630"/>
                    </a:lnTo>
                    <a:lnTo>
                      <a:pt x="510" y="636"/>
                    </a:lnTo>
                    <a:lnTo>
                      <a:pt x="516" y="636"/>
                    </a:lnTo>
                    <a:lnTo>
                      <a:pt x="522" y="642"/>
                    </a:lnTo>
                    <a:lnTo>
                      <a:pt x="528" y="642"/>
                    </a:lnTo>
                    <a:lnTo>
                      <a:pt x="528" y="648"/>
                    </a:lnTo>
                    <a:lnTo>
                      <a:pt x="534" y="648"/>
                    </a:lnTo>
                    <a:lnTo>
                      <a:pt x="534" y="654"/>
                    </a:lnTo>
                    <a:lnTo>
                      <a:pt x="540" y="654"/>
                    </a:lnTo>
                    <a:lnTo>
                      <a:pt x="540" y="660"/>
                    </a:lnTo>
                    <a:lnTo>
                      <a:pt x="546" y="660"/>
                    </a:lnTo>
                    <a:lnTo>
                      <a:pt x="552" y="660"/>
                    </a:lnTo>
                    <a:lnTo>
                      <a:pt x="552" y="666"/>
                    </a:lnTo>
                    <a:lnTo>
                      <a:pt x="564" y="672"/>
                    </a:lnTo>
                    <a:lnTo>
                      <a:pt x="570" y="672"/>
                    </a:lnTo>
                    <a:lnTo>
                      <a:pt x="570" y="678"/>
                    </a:lnTo>
                    <a:lnTo>
                      <a:pt x="570" y="684"/>
                    </a:lnTo>
                    <a:lnTo>
                      <a:pt x="570" y="690"/>
                    </a:lnTo>
                    <a:lnTo>
                      <a:pt x="576" y="702"/>
                    </a:lnTo>
                    <a:lnTo>
                      <a:pt x="576" y="708"/>
                    </a:lnTo>
                    <a:lnTo>
                      <a:pt x="570" y="708"/>
                    </a:lnTo>
                    <a:lnTo>
                      <a:pt x="570" y="714"/>
                    </a:lnTo>
                    <a:lnTo>
                      <a:pt x="576" y="720"/>
                    </a:lnTo>
                    <a:lnTo>
                      <a:pt x="576" y="726"/>
                    </a:lnTo>
                    <a:lnTo>
                      <a:pt x="576" y="732"/>
                    </a:lnTo>
                    <a:lnTo>
                      <a:pt x="576" y="738"/>
                    </a:lnTo>
                    <a:lnTo>
                      <a:pt x="576" y="744"/>
                    </a:lnTo>
                    <a:lnTo>
                      <a:pt x="576" y="750"/>
                    </a:lnTo>
                    <a:lnTo>
                      <a:pt x="582" y="750"/>
                    </a:lnTo>
                    <a:lnTo>
                      <a:pt x="582" y="756"/>
                    </a:lnTo>
                    <a:lnTo>
                      <a:pt x="570" y="756"/>
                    </a:lnTo>
                    <a:lnTo>
                      <a:pt x="570" y="750"/>
                    </a:lnTo>
                    <a:lnTo>
                      <a:pt x="564" y="750"/>
                    </a:lnTo>
                    <a:lnTo>
                      <a:pt x="558" y="750"/>
                    </a:lnTo>
                    <a:lnTo>
                      <a:pt x="552" y="750"/>
                    </a:lnTo>
                    <a:lnTo>
                      <a:pt x="546" y="750"/>
                    </a:lnTo>
                    <a:lnTo>
                      <a:pt x="540" y="750"/>
                    </a:lnTo>
                    <a:lnTo>
                      <a:pt x="534" y="750"/>
                    </a:lnTo>
                    <a:lnTo>
                      <a:pt x="528" y="750"/>
                    </a:lnTo>
                    <a:lnTo>
                      <a:pt x="522" y="756"/>
                    </a:lnTo>
                    <a:lnTo>
                      <a:pt x="516" y="756"/>
                    </a:lnTo>
                    <a:lnTo>
                      <a:pt x="516" y="762"/>
                    </a:lnTo>
                    <a:lnTo>
                      <a:pt x="510" y="762"/>
                    </a:lnTo>
                    <a:lnTo>
                      <a:pt x="504" y="768"/>
                    </a:lnTo>
                    <a:lnTo>
                      <a:pt x="498" y="768"/>
                    </a:lnTo>
                    <a:lnTo>
                      <a:pt x="492" y="768"/>
                    </a:lnTo>
                    <a:lnTo>
                      <a:pt x="492" y="762"/>
                    </a:lnTo>
                    <a:lnTo>
                      <a:pt x="486" y="762"/>
                    </a:lnTo>
                    <a:lnTo>
                      <a:pt x="480" y="762"/>
                    </a:lnTo>
                    <a:lnTo>
                      <a:pt x="474" y="762"/>
                    </a:lnTo>
                    <a:lnTo>
                      <a:pt x="474" y="768"/>
                    </a:lnTo>
                    <a:lnTo>
                      <a:pt x="468" y="768"/>
                    </a:lnTo>
                    <a:lnTo>
                      <a:pt x="468" y="774"/>
                    </a:lnTo>
                    <a:lnTo>
                      <a:pt x="462" y="774"/>
                    </a:lnTo>
                    <a:lnTo>
                      <a:pt x="456" y="774"/>
                    </a:lnTo>
                    <a:lnTo>
                      <a:pt x="456" y="768"/>
                    </a:lnTo>
                    <a:lnTo>
                      <a:pt x="456" y="762"/>
                    </a:lnTo>
                    <a:lnTo>
                      <a:pt x="450" y="762"/>
                    </a:lnTo>
                    <a:lnTo>
                      <a:pt x="444" y="762"/>
                    </a:lnTo>
                    <a:lnTo>
                      <a:pt x="444" y="756"/>
                    </a:lnTo>
                    <a:lnTo>
                      <a:pt x="438" y="756"/>
                    </a:lnTo>
                    <a:lnTo>
                      <a:pt x="432" y="756"/>
                    </a:lnTo>
                    <a:lnTo>
                      <a:pt x="426" y="750"/>
                    </a:lnTo>
                    <a:lnTo>
                      <a:pt x="420" y="750"/>
                    </a:lnTo>
                    <a:lnTo>
                      <a:pt x="420" y="744"/>
                    </a:lnTo>
                    <a:lnTo>
                      <a:pt x="414" y="744"/>
                    </a:lnTo>
                    <a:lnTo>
                      <a:pt x="408" y="744"/>
                    </a:lnTo>
                    <a:lnTo>
                      <a:pt x="408" y="738"/>
                    </a:lnTo>
                    <a:lnTo>
                      <a:pt x="402" y="738"/>
                    </a:lnTo>
                    <a:lnTo>
                      <a:pt x="396" y="738"/>
                    </a:lnTo>
                    <a:lnTo>
                      <a:pt x="396" y="732"/>
                    </a:lnTo>
                    <a:lnTo>
                      <a:pt x="396" y="738"/>
                    </a:lnTo>
                    <a:lnTo>
                      <a:pt x="390" y="738"/>
                    </a:lnTo>
                    <a:lnTo>
                      <a:pt x="384" y="738"/>
                    </a:lnTo>
                    <a:lnTo>
                      <a:pt x="378" y="738"/>
                    </a:lnTo>
                    <a:lnTo>
                      <a:pt x="372" y="738"/>
                    </a:lnTo>
                    <a:lnTo>
                      <a:pt x="366" y="732"/>
                    </a:lnTo>
                    <a:lnTo>
                      <a:pt x="366" y="726"/>
                    </a:lnTo>
                    <a:lnTo>
                      <a:pt x="360" y="720"/>
                    </a:lnTo>
                    <a:lnTo>
                      <a:pt x="354" y="714"/>
                    </a:lnTo>
                    <a:lnTo>
                      <a:pt x="348" y="714"/>
                    </a:lnTo>
                    <a:lnTo>
                      <a:pt x="342" y="714"/>
                    </a:lnTo>
                    <a:lnTo>
                      <a:pt x="336" y="708"/>
                    </a:lnTo>
                    <a:lnTo>
                      <a:pt x="330" y="708"/>
                    </a:lnTo>
                    <a:lnTo>
                      <a:pt x="324" y="708"/>
                    </a:lnTo>
                    <a:lnTo>
                      <a:pt x="318" y="70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3" name="Freeform 10">
                <a:extLst>
                  <a:ext uri="{FF2B5EF4-FFF2-40B4-BE49-F238E27FC236}">
                    <a16:creationId xmlns:a16="http://schemas.microsoft.com/office/drawing/2014/main" id="{A285E604-ACD7-1E6F-31FE-843F89903C8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75207" y="8418830"/>
                <a:ext cx="1040131" cy="960120"/>
              </a:xfrm>
              <a:custGeom>
                <a:avLst/>
                <a:gdLst>
                  <a:gd name="T0" fmla="*/ 918361581 w 312"/>
                  <a:gd name="T1" fmla="*/ 374244394 h 288"/>
                  <a:gd name="T2" fmla="*/ 1038149445 w 312"/>
                  <a:gd name="T3" fmla="*/ 374244394 h 288"/>
                  <a:gd name="T4" fmla="*/ 1157934729 w 312"/>
                  <a:gd name="T5" fmla="*/ 408265313 h 288"/>
                  <a:gd name="T6" fmla="*/ 1277720013 w 312"/>
                  <a:gd name="T7" fmla="*/ 374244394 h 288"/>
                  <a:gd name="T8" fmla="*/ 1397507876 w 312"/>
                  <a:gd name="T9" fmla="*/ 272176875 h 288"/>
                  <a:gd name="T10" fmla="*/ 1517293160 w 312"/>
                  <a:gd name="T11" fmla="*/ 238155956 h 288"/>
                  <a:gd name="T12" fmla="*/ 1557221588 w 312"/>
                  <a:gd name="T13" fmla="*/ 170111738 h 288"/>
                  <a:gd name="T14" fmla="*/ 1557221588 w 312"/>
                  <a:gd name="T15" fmla="*/ 136088438 h 288"/>
                  <a:gd name="T16" fmla="*/ 1637081023 w 312"/>
                  <a:gd name="T17" fmla="*/ 102067519 h 288"/>
                  <a:gd name="T18" fmla="*/ 1916580019 w 312"/>
                  <a:gd name="T19" fmla="*/ 102067519 h 288"/>
                  <a:gd name="T20" fmla="*/ 1996439454 w 312"/>
                  <a:gd name="T21" fmla="*/ 0 h 288"/>
                  <a:gd name="T22" fmla="*/ 1956511026 w 312"/>
                  <a:gd name="T23" fmla="*/ 136088438 h 288"/>
                  <a:gd name="T24" fmla="*/ 1956511026 w 312"/>
                  <a:gd name="T25" fmla="*/ 306200175 h 288"/>
                  <a:gd name="T26" fmla="*/ 1796794735 w 312"/>
                  <a:gd name="T27" fmla="*/ 476309531 h 288"/>
                  <a:gd name="T28" fmla="*/ 1796794735 w 312"/>
                  <a:gd name="T29" fmla="*/ 612397969 h 288"/>
                  <a:gd name="T30" fmla="*/ 1756866307 w 312"/>
                  <a:gd name="T31" fmla="*/ 782509706 h 288"/>
                  <a:gd name="T32" fmla="*/ 1836723163 w 312"/>
                  <a:gd name="T33" fmla="*/ 952619063 h 288"/>
                  <a:gd name="T34" fmla="*/ 2036367882 w 312"/>
                  <a:gd name="T35" fmla="*/ 918598144 h 288"/>
                  <a:gd name="T36" fmla="*/ 2036367882 w 312"/>
                  <a:gd name="T37" fmla="*/ 986642363 h 288"/>
                  <a:gd name="T38" fmla="*/ 1956511026 w 312"/>
                  <a:gd name="T39" fmla="*/ 1122730800 h 288"/>
                  <a:gd name="T40" fmla="*/ 1996439454 w 312"/>
                  <a:gd name="T41" fmla="*/ 1224795938 h 288"/>
                  <a:gd name="T42" fmla="*/ 1956511026 w 312"/>
                  <a:gd name="T43" fmla="*/ 1326863456 h 288"/>
                  <a:gd name="T44" fmla="*/ 1916580019 w 312"/>
                  <a:gd name="T45" fmla="*/ 1496972813 h 288"/>
                  <a:gd name="T46" fmla="*/ 1956511026 w 312"/>
                  <a:gd name="T47" fmla="*/ 1530996113 h 288"/>
                  <a:gd name="T48" fmla="*/ 1836723163 w 312"/>
                  <a:gd name="T49" fmla="*/ 1565017031 h 288"/>
                  <a:gd name="T50" fmla="*/ 1756866307 w 312"/>
                  <a:gd name="T51" fmla="*/ 1565017031 h 288"/>
                  <a:gd name="T52" fmla="*/ 1716937879 w 312"/>
                  <a:gd name="T53" fmla="*/ 1565017031 h 288"/>
                  <a:gd name="T54" fmla="*/ 1557221588 w 312"/>
                  <a:gd name="T55" fmla="*/ 1599040331 h 288"/>
                  <a:gd name="T56" fmla="*/ 1477364732 w 312"/>
                  <a:gd name="T57" fmla="*/ 1599040331 h 288"/>
                  <a:gd name="T58" fmla="*/ 1437436304 w 312"/>
                  <a:gd name="T59" fmla="*/ 1599040331 h 288"/>
                  <a:gd name="T60" fmla="*/ 1357579448 w 312"/>
                  <a:gd name="T61" fmla="*/ 1599040331 h 288"/>
                  <a:gd name="T62" fmla="*/ 1277720013 w 312"/>
                  <a:gd name="T63" fmla="*/ 1633061250 h 288"/>
                  <a:gd name="T64" fmla="*/ 1237791585 w 312"/>
                  <a:gd name="T65" fmla="*/ 1633061250 h 288"/>
                  <a:gd name="T66" fmla="*/ 1157934729 w 312"/>
                  <a:gd name="T67" fmla="*/ 1599040331 h 288"/>
                  <a:gd name="T68" fmla="*/ 1078077873 w 312"/>
                  <a:gd name="T69" fmla="*/ 1565017031 h 288"/>
                  <a:gd name="T70" fmla="*/ 998218437 w 312"/>
                  <a:gd name="T71" fmla="*/ 1530996113 h 288"/>
                  <a:gd name="T72" fmla="*/ 838504726 w 312"/>
                  <a:gd name="T73" fmla="*/ 1462951894 h 288"/>
                  <a:gd name="T74" fmla="*/ 718716862 w 312"/>
                  <a:gd name="T75" fmla="*/ 1360884375 h 288"/>
                  <a:gd name="T76" fmla="*/ 559003150 w 312"/>
                  <a:gd name="T77" fmla="*/ 1292840156 h 288"/>
                  <a:gd name="T78" fmla="*/ 519074722 w 312"/>
                  <a:gd name="T79" fmla="*/ 1224795938 h 288"/>
                  <a:gd name="T80" fmla="*/ 399286859 w 312"/>
                  <a:gd name="T81" fmla="*/ 1122730800 h 288"/>
                  <a:gd name="T82" fmla="*/ 319430003 w 312"/>
                  <a:gd name="T83" fmla="*/ 1020663281 h 288"/>
                  <a:gd name="T84" fmla="*/ 279501575 w 312"/>
                  <a:gd name="T85" fmla="*/ 952619063 h 288"/>
                  <a:gd name="T86" fmla="*/ 239573147 w 312"/>
                  <a:gd name="T87" fmla="*/ 918598144 h 288"/>
                  <a:gd name="T88" fmla="*/ 199644719 w 312"/>
                  <a:gd name="T89" fmla="*/ 782509706 h 288"/>
                  <a:gd name="T90" fmla="*/ 119785284 w 312"/>
                  <a:gd name="T91" fmla="*/ 646421269 h 288"/>
                  <a:gd name="T92" fmla="*/ 39928428 w 312"/>
                  <a:gd name="T93" fmla="*/ 476309531 h 288"/>
                  <a:gd name="T94" fmla="*/ 0 w 312"/>
                  <a:gd name="T95" fmla="*/ 374244394 h 288"/>
                  <a:gd name="T96" fmla="*/ 79856856 w 312"/>
                  <a:gd name="T97" fmla="*/ 340221094 h 288"/>
                  <a:gd name="T98" fmla="*/ 159716291 w 312"/>
                  <a:gd name="T99" fmla="*/ 374244394 h 288"/>
                  <a:gd name="T100" fmla="*/ 199644719 w 312"/>
                  <a:gd name="T101" fmla="*/ 442288613 h 288"/>
                  <a:gd name="T102" fmla="*/ 359358431 w 312"/>
                  <a:gd name="T103" fmla="*/ 476309531 h 288"/>
                  <a:gd name="T104" fmla="*/ 479146295 w 312"/>
                  <a:gd name="T105" fmla="*/ 544353750 h 288"/>
                  <a:gd name="T106" fmla="*/ 559003150 w 312"/>
                  <a:gd name="T107" fmla="*/ 510332831 h 288"/>
                  <a:gd name="T108" fmla="*/ 678788434 w 312"/>
                  <a:gd name="T109" fmla="*/ 476309531 h 288"/>
                  <a:gd name="T110" fmla="*/ 718716862 w 312"/>
                  <a:gd name="T111" fmla="*/ 442288613 h 288"/>
                  <a:gd name="T112" fmla="*/ 758647870 w 312"/>
                  <a:gd name="T113" fmla="*/ 442288613 h 288"/>
                  <a:gd name="T114" fmla="*/ 798576298 w 312"/>
                  <a:gd name="T115" fmla="*/ 442288613 h 288"/>
                  <a:gd name="T116" fmla="*/ 838504726 w 312"/>
                  <a:gd name="T117" fmla="*/ 408265313 h 28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312" h="288">
                    <a:moveTo>
                      <a:pt x="126" y="72"/>
                    </a:moveTo>
                    <a:lnTo>
                      <a:pt x="126" y="72"/>
                    </a:lnTo>
                    <a:lnTo>
                      <a:pt x="132" y="72"/>
                    </a:lnTo>
                    <a:lnTo>
                      <a:pt x="138" y="72"/>
                    </a:lnTo>
                    <a:lnTo>
                      <a:pt x="138" y="66"/>
                    </a:lnTo>
                    <a:lnTo>
                      <a:pt x="138" y="60"/>
                    </a:lnTo>
                    <a:lnTo>
                      <a:pt x="144" y="54"/>
                    </a:lnTo>
                    <a:lnTo>
                      <a:pt x="150" y="60"/>
                    </a:lnTo>
                    <a:lnTo>
                      <a:pt x="150" y="66"/>
                    </a:lnTo>
                    <a:lnTo>
                      <a:pt x="156" y="66"/>
                    </a:lnTo>
                    <a:lnTo>
                      <a:pt x="156" y="72"/>
                    </a:lnTo>
                    <a:lnTo>
                      <a:pt x="162" y="72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74" y="60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60"/>
                    </a:lnTo>
                    <a:lnTo>
                      <a:pt x="204" y="60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64" y="18"/>
                    </a:lnTo>
                    <a:lnTo>
                      <a:pt x="270" y="18"/>
                    </a:lnTo>
                    <a:lnTo>
                      <a:pt x="276" y="12"/>
                    </a:lnTo>
                    <a:lnTo>
                      <a:pt x="282" y="18"/>
                    </a:lnTo>
                    <a:lnTo>
                      <a:pt x="288" y="18"/>
                    </a:lnTo>
                    <a:lnTo>
                      <a:pt x="288" y="12"/>
                    </a:lnTo>
                    <a:lnTo>
                      <a:pt x="288" y="6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06" y="18"/>
                    </a:lnTo>
                    <a:lnTo>
                      <a:pt x="300" y="18"/>
                    </a:lnTo>
                    <a:lnTo>
                      <a:pt x="300" y="24"/>
                    </a:lnTo>
                    <a:lnTo>
                      <a:pt x="294" y="24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60"/>
                    </a:lnTo>
                    <a:lnTo>
                      <a:pt x="282" y="60"/>
                    </a:lnTo>
                    <a:lnTo>
                      <a:pt x="282" y="66"/>
                    </a:lnTo>
                    <a:lnTo>
                      <a:pt x="276" y="72"/>
                    </a:lnTo>
                    <a:lnTo>
                      <a:pt x="276" y="78"/>
                    </a:lnTo>
                    <a:lnTo>
                      <a:pt x="270" y="84"/>
                    </a:lnTo>
                    <a:lnTo>
                      <a:pt x="270" y="90"/>
                    </a:lnTo>
                    <a:lnTo>
                      <a:pt x="264" y="96"/>
                    </a:lnTo>
                    <a:lnTo>
                      <a:pt x="264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0" y="120"/>
                    </a:lnTo>
                    <a:lnTo>
                      <a:pt x="264" y="126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6" y="168"/>
                    </a:lnTo>
                    <a:lnTo>
                      <a:pt x="276" y="174"/>
                    </a:lnTo>
                    <a:lnTo>
                      <a:pt x="282" y="174"/>
                    </a:lnTo>
                    <a:lnTo>
                      <a:pt x="282" y="168"/>
                    </a:lnTo>
                    <a:lnTo>
                      <a:pt x="288" y="168"/>
                    </a:lnTo>
                    <a:lnTo>
                      <a:pt x="294" y="162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62"/>
                    </a:lnTo>
                    <a:lnTo>
                      <a:pt x="312" y="168"/>
                    </a:lnTo>
                    <a:lnTo>
                      <a:pt x="312" y="174"/>
                    </a:lnTo>
                    <a:lnTo>
                      <a:pt x="306" y="174"/>
                    </a:lnTo>
                    <a:lnTo>
                      <a:pt x="300" y="174"/>
                    </a:lnTo>
                    <a:lnTo>
                      <a:pt x="306" y="180"/>
                    </a:lnTo>
                    <a:lnTo>
                      <a:pt x="300" y="180"/>
                    </a:lnTo>
                    <a:lnTo>
                      <a:pt x="294" y="186"/>
                    </a:lnTo>
                    <a:lnTo>
                      <a:pt x="288" y="192"/>
                    </a:lnTo>
                    <a:lnTo>
                      <a:pt x="294" y="198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294" y="228"/>
                    </a:lnTo>
                    <a:lnTo>
                      <a:pt x="294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8" y="252"/>
                    </a:lnTo>
                    <a:lnTo>
                      <a:pt x="288" y="258"/>
                    </a:lnTo>
                    <a:lnTo>
                      <a:pt x="288" y="264"/>
                    </a:lnTo>
                    <a:lnTo>
                      <a:pt x="294" y="264"/>
                    </a:lnTo>
                    <a:lnTo>
                      <a:pt x="300" y="264"/>
                    </a:lnTo>
                    <a:lnTo>
                      <a:pt x="300" y="270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82" y="276"/>
                    </a:lnTo>
                    <a:lnTo>
                      <a:pt x="276" y="276"/>
                    </a:lnTo>
                    <a:lnTo>
                      <a:pt x="270" y="276"/>
                    </a:lnTo>
                    <a:lnTo>
                      <a:pt x="270" y="270"/>
                    </a:lnTo>
                    <a:lnTo>
                      <a:pt x="264" y="276"/>
                    </a:lnTo>
                    <a:lnTo>
                      <a:pt x="270" y="276"/>
                    </a:lnTo>
                    <a:lnTo>
                      <a:pt x="264" y="276"/>
                    </a:lnTo>
                    <a:lnTo>
                      <a:pt x="258" y="276"/>
                    </a:lnTo>
                    <a:lnTo>
                      <a:pt x="252" y="276"/>
                    </a:lnTo>
                    <a:lnTo>
                      <a:pt x="246" y="276"/>
                    </a:lnTo>
                    <a:lnTo>
                      <a:pt x="246" y="282"/>
                    </a:lnTo>
                    <a:lnTo>
                      <a:pt x="240" y="282"/>
                    </a:lnTo>
                    <a:lnTo>
                      <a:pt x="234" y="282"/>
                    </a:lnTo>
                    <a:lnTo>
                      <a:pt x="228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16" y="282"/>
                    </a:lnTo>
                    <a:lnTo>
                      <a:pt x="210" y="282"/>
                    </a:lnTo>
                    <a:lnTo>
                      <a:pt x="204" y="282"/>
                    </a:lnTo>
                    <a:lnTo>
                      <a:pt x="198" y="282"/>
                    </a:lnTo>
                    <a:lnTo>
                      <a:pt x="198" y="288"/>
                    </a:lnTo>
                    <a:lnTo>
                      <a:pt x="192" y="288"/>
                    </a:lnTo>
                    <a:lnTo>
                      <a:pt x="186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82"/>
                    </a:lnTo>
                    <a:lnTo>
                      <a:pt x="168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0" y="276"/>
                    </a:lnTo>
                    <a:lnTo>
                      <a:pt x="150" y="270"/>
                    </a:lnTo>
                    <a:lnTo>
                      <a:pt x="144" y="270"/>
                    </a:lnTo>
                    <a:lnTo>
                      <a:pt x="144" y="264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40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90" y="228"/>
                    </a:lnTo>
                    <a:lnTo>
                      <a:pt x="84" y="228"/>
                    </a:lnTo>
                    <a:lnTo>
                      <a:pt x="84" y="222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0" y="198"/>
                    </a:lnTo>
                    <a:lnTo>
                      <a:pt x="60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2" y="174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42" y="168"/>
                    </a:lnTo>
                    <a:lnTo>
                      <a:pt x="48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12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72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84"/>
                    </a:lnTo>
                    <a:lnTo>
                      <a:pt x="42" y="84"/>
                    </a:lnTo>
                    <a:lnTo>
                      <a:pt x="48" y="84"/>
                    </a:lnTo>
                    <a:lnTo>
                      <a:pt x="54" y="84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6" y="96"/>
                    </a:lnTo>
                    <a:lnTo>
                      <a:pt x="72" y="96"/>
                    </a:lnTo>
                    <a:lnTo>
                      <a:pt x="72" y="90"/>
                    </a:lnTo>
                    <a:lnTo>
                      <a:pt x="78" y="90"/>
                    </a:lnTo>
                    <a:lnTo>
                      <a:pt x="84" y="96"/>
                    </a:lnTo>
                    <a:lnTo>
                      <a:pt x="84" y="90"/>
                    </a:lnTo>
                    <a:lnTo>
                      <a:pt x="90" y="90"/>
                    </a:lnTo>
                    <a:lnTo>
                      <a:pt x="90" y="84"/>
                    </a:lnTo>
                    <a:lnTo>
                      <a:pt x="96" y="84"/>
                    </a:lnTo>
                    <a:lnTo>
                      <a:pt x="102" y="84"/>
                    </a:lnTo>
                    <a:lnTo>
                      <a:pt x="102" y="78"/>
                    </a:lnTo>
                    <a:lnTo>
                      <a:pt x="108" y="78"/>
                    </a:lnTo>
                    <a:lnTo>
                      <a:pt x="114" y="78"/>
                    </a:lnTo>
                    <a:lnTo>
                      <a:pt x="120" y="78"/>
                    </a:lnTo>
                    <a:lnTo>
                      <a:pt x="120" y="84"/>
                    </a:lnTo>
                    <a:lnTo>
                      <a:pt x="120" y="78"/>
                    </a:lnTo>
                    <a:lnTo>
                      <a:pt x="126" y="78"/>
                    </a:lnTo>
                    <a:lnTo>
                      <a:pt x="126" y="84"/>
                    </a:lnTo>
                    <a:lnTo>
                      <a:pt x="126" y="78"/>
                    </a:lnTo>
                    <a:lnTo>
                      <a:pt x="126" y="7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4" name="Freeform 11">
                <a:extLst>
                  <a:ext uri="{FF2B5EF4-FFF2-40B4-BE49-F238E27FC236}">
                    <a16:creationId xmlns:a16="http://schemas.microsoft.com/office/drawing/2014/main" id="{62142E6C-1587-FB8F-A695-096FA5F890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6036311"/>
                <a:ext cx="2024868" cy="1482408"/>
              </a:xfrm>
              <a:custGeom>
                <a:avLst/>
                <a:gdLst>
                  <a:gd name="T0" fmla="*/ 1885691313 w 607"/>
                  <a:gd name="T1" fmla="*/ 1945090789 h 444"/>
                  <a:gd name="T2" fmla="*/ 1885691313 w 607"/>
                  <a:gd name="T3" fmla="*/ 2013339756 h 444"/>
                  <a:gd name="T4" fmla="*/ 1805732306 w 607"/>
                  <a:gd name="T5" fmla="*/ 2047464239 h 444"/>
                  <a:gd name="T6" fmla="*/ 1685793795 w 607"/>
                  <a:gd name="T7" fmla="*/ 2047464239 h 444"/>
                  <a:gd name="T8" fmla="*/ 1605834788 w 607"/>
                  <a:gd name="T9" fmla="*/ 2081588723 h 444"/>
                  <a:gd name="T10" fmla="*/ 1525878362 w 607"/>
                  <a:gd name="T11" fmla="*/ 2047464239 h 444"/>
                  <a:gd name="T12" fmla="*/ 1445919355 w 607"/>
                  <a:gd name="T13" fmla="*/ 2115710822 h 444"/>
                  <a:gd name="T14" fmla="*/ 1405939852 w 607"/>
                  <a:gd name="T15" fmla="*/ 2147483647 h 444"/>
                  <a:gd name="T16" fmla="*/ 1279338951 w 607"/>
                  <a:gd name="T17" fmla="*/ 2147483647 h 444"/>
                  <a:gd name="T18" fmla="*/ 1279338951 w 607"/>
                  <a:gd name="T19" fmla="*/ 2081588723 h 444"/>
                  <a:gd name="T20" fmla="*/ 1199379944 w 607"/>
                  <a:gd name="T21" fmla="*/ 2013339756 h 444"/>
                  <a:gd name="T22" fmla="*/ 1039461930 w 607"/>
                  <a:gd name="T23" fmla="*/ 2081588723 h 444"/>
                  <a:gd name="T24" fmla="*/ 919523419 w 607"/>
                  <a:gd name="T25" fmla="*/ 2115710822 h 444"/>
                  <a:gd name="T26" fmla="*/ 799587490 w 607"/>
                  <a:gd name="T27" fmla="*/ 2147483647 h 444"/>
                  <a:gd name="T28" fmla="*/ 679648979 w 607"/>
                  <a:gd name="T29" fmla="*/ 2147483647 h 444"/>
                  <a:gd name="T30" fmla="*/ 519730965 w 607"/>
                  <a:gd name="T31" fmla="*/ 2147483647 h 444"/>
                  <a:gd name="T32" fmla="*/ 519730965 w 607"/>
                  <a:gd name="T33" fmla="*/ 2115710822 h 444"/>
                  <a:gd name="T34" fmla="*/ 599689972 w 607"/>
                  <a:gd name="T35" fmla="*/ 2013339756 h 444"/>
                  <a:gd name="T36" fmla="*/ 479751461 w 607"/>
                  <a:gd name="T37" fmla="*/ 1876841822 h 444"/>
                  <a:gd name="T38" fmla="*/ 199897518 w 607"/>
                  <a:gd name="T39" fmla="*/ 1876841822 h 444"/>
                  <a:gd name="T40" fmla="*/ 39979504 w 607"/>
                  <a:gd name="T41" fmla="*/ 1706219405 h 444"/>
                  <a:gd name="T42" fmla="*/ 119938511 w 607"/>
                  <a:gd name="T43" fmla="*/ 1637970438 h 444"/>
                  <a:gd name="T44" fmla="*/ 199897518 w 607"/>
                  <a:gd name="T45" fmla="*/ 1501472504 h 444"/>
                  <a:gd name="T46" fmla="*/ 439771958 w 607"/>
                  <a:gd name="T47" fmla="*/ 1399099053 h 444"/>
                  <a:gd name="T48" fmla="*/ 559710468 w 607"/>
                  <a:gd name="T49" fmla="*/ 1126105570 h 444"/>
                  <a:gd name="T50" fmla="*/ 399792454 w 607"/>
                  <a:gd name="T51" fmla="*/ 1057856603 h 444"/>
                  <a:gd name="T52" fmla="*/ 399792454 w 607"/>
                  <a:gd name="T53" fmla="*/ 750736252 h 444"/>
                  <a:gd name="T54" fmla="*/ 239877021 w 607"/>
                  <a:gd name="T55" fmla="*/ 341244835 h 444"/>
                  <a:gd name="T56" fmla="*/ 639669476 w 607"/>
                  <a:gd name="T57" fmla="*/ 272995868 h 444"/>
                  <a:gd name="T58" fmla="*/ 1119420937 w 607"/>
                  <a:gd name="T59" fmla="*/ 443615900 h 444"/>
                  <a:gd name="T60" fmla="*/ 1445919355 w 607"/>
                  <a:gd name="T61" fmla="*/ 580113834 h 444"/>
                  <a:gd name="T62" fmla="*/ 1485898859 w 607"/>
                  <a:gd name="T63" fmla="*/ 477740384 h 444"/>
                  <a:gd name="T64" fmla="*/ 1605834788 w 607"/>
                  <a:gd name="T65" fmla="*/ 34124483 h 444"/>
                  <a:gd name="T66" fmla="*/ 2147483647 w 607"/>
                  <a:gd name="T67" fmla="*/ 136497934 h 444"/>
                  <a:gd name="T68" fmla="*/ 2147483647 w 607"/>
                  <a:gd name="T69" fmla="*/ 238871384 h 444"/>
                  <a:gd name="T70" fmla="*/ 2147483647 w 607"/>
                  <a:gd name="T71" fmla="*/ 409493802 h 444"/>
                  <a:gd name="T72" fmla="*/ 2147483647 w 607"/>
                  <a:gd name="T73" fmla="*/ 511864867 h 444"/>
                  <a:gd name="T74" fmla="*/ 2147483647 w 607"/>
                  <a:gd name="T75" fmla="*/ 750736252 h 444"/>
                  <a:gd name="T76" fmla="*/ 2147483647 w 607"/>
                  <a:gd name="T77" fmla="*/ 1160230054 h 444"/>
                  <a:gd name="T78" fmla="*/ 2147483647 w 607"/>
                  <a:gd name="T79" fmla="*/ 1672094921 h 444"/>
                  <a:gd name="T80" fmla="*/ 2147483647 w 607"/>
                  <a:gd name="T81" fmla="*/ 2147483647 h 444"/>
                  <a:gd name="T82" fmla="*/ 2147483647 w 607"/>
                  <a:gd name="T83" fmla="*/ 2147483647 h 444"/>
                  <a:gd name="T84" fmla="*/ 2147483647 w 607"/>
                  <a:gd name="T85" fmla="*/ 2147483647 h 444"/>
                  <a:gd name="T86" fmla="*/ 2147483647 w 607"/>
                  <a:gd name="T87" fmla="*/ 2147483647 h 444"/>
                  <a:gd name="T88" fmla="*/ 2147483647 w 607"/>
                  <a:gd name="T89" fmla="*/ 2147483647 h 444"/>
                  <a:gd name="T90" fmla="*/ 2147483647 w 607"/>
                  <a:gd name="T91" fmla="*/ 2147483647 h 444"/>
                  <a:gd name="T92" fmla="*/ 2147483647 w 607"/>
                  <a:gd name="T93" fmla="*/ 2115710822 h 444"/>
                  <a:gd name="T94" fmla="*/ 2147483647 w 607"/>
                  <a:gd name="T95" fmla="*/ 2147483647 h 444"/>
                  <a:gd name="T96" fmla="*/ 2147483647 w 607"/>
                  <a:gd name="T97" fmla="*/ 2147483647 h 444"/>
                  <a:gd name="T98" fmla="*/ 2147483647 w 607"/>
                  <a:gd name="T99" fmla="*/ 2147483647 h 444"/>
                  <a:gd name="T100" fmla="*/ 2147483647 w 607"/>
                  <a:gd name="T101" fmla="*/ 2147483647 h 444"/>
                  <a:gd name="T102" fmla="*/ 2147483647 w 607"/>
                  <a:gd name="T103" fmla="*/ 2115710822 h 444"/>
                  <a:gd name="T104" fmla="*/ 2147483647 w 607"/>
                  <a:gd name="T105" fmla="*/ 2047464239 h 444"/>
                  <a:gd name="T106" fmla="*/ 2147483647 w 607"/>
                  <a:gd name="T107" fmla="*/ 2013339756 h 444"/>
                  <a:gd name="T108" fmla="*/ 2147483647 w 607"/>
                  <a:gd name="T109" fmla="*/ 1979215272 h 444"/>
                  <a:gd name="T110" fmla="*/ 2147483647 w 607"/>
                  <a:gd name="T111" fmla="*/ 1945090789 h 444"/>
                  <a:gd name="T112" fmla="*/ 2147483647 w 607"/>
                  <a:gd name="T113" fmla="*/ 1876841822 h 444"/>
                  <a:gd name="T114" fmla="*/ 2147483647 w 607"/>
                  <a:gd name="T115" fmla="*/ 1876841822 h 444"/>
                  <a:gd name="T116" fmla="*/ 2045609327 w 607"/>
                  <a:gd name="T117" fmla="*/ 1842717338 h 444"/>
                  <a:gd name="T118" fmla="*/ 1965650320 w 607"/>
                  <a:gd name="T119" fmla="*/ 1876841822 h 444"/>
                  <a:gd name="T120" fmla="*/ 1845711810 w 607"/>
                  <a:gd name="T121" fmla="*/ 1910966305 h 44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607" h="444">
                    <a:moveTo>
                      <a:pt x="277" y="336"/>
                    </a:moveTo>
                    <a:lnTo>
                      <a:pt x="277" y="336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42"/>
                    </a:lnTo>
                    <a:lnTo>
                      <a:pt x="289" y="348"/>
                    </a:lnTo>
                    <a:lnTo>
                      <a:pt x="283" y="348"/>
                    </a:lnTo>
                    <a:lnTo>
                      <a:pt x="283" y="354"/>
                    </a:lnTo>
                    <a:lnTo>
                      <a:pt x="277" y="354"/>
                    </a:lnTo>
                    <a:lnTo>
                      <a:pt x="277" y="360"/>
                    </a:lnTo>
                    <a:lnTo>
                      <a:pt x="271" y="360"/>
                    </a:lnTo>
                    <a:lnTo>
                      <a:pt x="265" y="360"/>
                    </a:lnTo>
                    <a:lnTo>
                      <a:pt x="259" y="360"/>
                    </a:lnTo>
                    <a:lnTo>
                      <a:pt x="253" y="360"/>
                    </a:lnTo>
                    <a:lnTo>
                      <a:pt x="247" y="360"/>
                    </a:lnTo>
                    <a:lnTo>
                      <a:pt x="247" y="366"/>
                    </a:lnTo>
                    <a:lnTo>
                      <a:pt x="241" y="366"/>
                    </a:lnTo>
                    <a:lnTo>
                      <a:pt x="235" y="366"/>
                    </a:lnTo>
                    <a:lnTo>
                      <a:pt x="235" y="360"/>
                    </a:lnTo>
                    <a:lnTo>
                      <a:pt x="229" y="360"/>
                    </a:lnTo>
                    <a:lnTo>
                      <a:pt x="223" y="366"/>
                    </a:lnTo>
                    <a:lnTo>
                      <a:pt x="223" y="372"/>
                    </a:lnTo>
                    <a:lnTo>
                      <a:pt x="217" y="372"/>
                    </a:lnTo>
                    <a:lnTo>
                      <a:pt x="217" y="378"/>
                    </a:lnTo>
                    <a:lnTo>
                      <a:pt x="211" y="378"/>
                    </a:lnTo>
                    <a:lnTo>
                      <a:pt x="205" y="384"/>
                    </a:lnTo>
                    <a:lnTo>
                      <a:pt x="199" y="384"/>
                    </a:lnTo>
                    <a:lnTo>
                      <a:pt x="192" y="378"/>
                    </a:lnTo>
                    <a:lnTo>
                      <a:pt x="192" y="372"/>
                    </a:lnTo>
                    <a:lnTo>
                      <a:pt x="192" y="366"/>
                    </a:lnTo>
                    <a:lnTo>
                      <a:pt x="186" y="366"/>
                    </a:lnTo>
                    <a:lnTo>
                      <a:pt x="192" y="366"/>
                    </a:lnTo>
                    <a:lnTo>
                      <a:pt x="186" y="360"/>
                    </a:lnTo>
                    <a:lnTo>
                      <a:pt x="186" y="354"/>
                    </a:lnTo>
                    <a:lnTo>
                      <a:pt x="180" y="354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2" y="360"/>
                    </a:lnTo>
                    <a:lnTo>
                      <a:pt x="156" y="366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20" y="378"/>
                    </a:lnTo>
                    <a:lnTo>
                      <a:pt x="114" y="384"/>
                    </a:lnTo>
                    <a:lnTo>
                      <a:pt x="120" y="384"/>
                    </a:lnTo>
                    <a:lnTo>
                      <a:pt x="120" y="390"/>
                    </a:lnTo>
                    <a:lnTo>
                      <a:pt x="120" y="396"/>
                    </a:lnTo>
                    <a:lnTo>
                      <a:pt x="114" y="402"/>
                    </a:lnTo>
                    <a:lnTo>
                      <a:pt x="114" y="408"/>
                    </a:lnTo>
                    <a:lnTo>
                      <a:pt x="114" y="414"/>
                    </a:lnTo>
                    <a:lnTo>
                      <a:pt x="108" y="420"/>
                    </a:lnTo>
                    <a:lnTo>
                      <a:pt x="102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8" y="390"/>
                    </a:lnTo>
                    <a:lnTo>
                      <a:pt x="72" y="390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8" y="378"/>
                    </a:lnTo>
                    <a:lnTo>
                      <a:pt x="78" y="372"/>
                    </a:lnTo>
                    <a:lnTo>
                      <a:pt x="84" y="366"/>
                    </a:lnTo>
                    <a:lnTo>
                      <a:pt x="84" y="360"/>
                    </a:lnTo>
                    <a:lnTo>
                      <a:pt x="90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90" y="336"/>
                    </a:lnTo>
                    <a:lnTo>
                      <a:pt x="90" y="330"/>
                    </a:lnTo>
                    <a:lnTo>
                      <a:pt x="84" y="330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54" y="330"/>
                    </a:lnTo>
                    <a:lnTo>
                      <a:pt x="54" y="336"/>
                    </a:lnTo>
                    <a:lnTo>
                      <a:pt x="48" y="336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24" y="318"/>
                    </a:lnTo>
                    <a:lnTo>
                      <a:pt x="18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6" y="288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24" y="270"/>
                    </a:lnTo>
                    <a:lnTo>
                      <a:pt x="24" y="264"/>
                    </a:lnTo>
                    <a:lnTo>
                      <a:pt x="30" y="264"/>
                    </a:lnTo>
                    <a:lnTo>
                      <a:pt x="36" y="258"/>
                    </a:lnTo>
                    <a:lnTo>
                      <a:pt x="42" y="258"/>
                    </a:lnTo>
                    <a:lnTo>
                      <a:pt x="48" y="258"/>
                    </a:lnTo>
                    <a:lnTo>
                      <a:pt x="54" y="252"/>
                    </a:lnTo>
                    <a:lnTo>
                      <a:pt x="60" y="252"/>
                    </a:lnTo>
                    <a:lnTo>
                      <a:pt x="66" y="246"/>
                    </a:lnTo>
                    <a:lnTo>
                      <a:pt x="66" y="240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78" y="222"/>
                    </a:lnTo>
                    <a:lnTo>
                      <a:pt x="78" y="210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78" y="192"/>
                    </a:lnTo>
                    <a:lnTo>
                      <a:pt x="72" y="192"/>
                    </a:lnTo>
                    <a:lnTo>
                      <a:pt x="66" y="192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0" y="162"/>
                    </a:lnTo>
                    <a:lnTo>
                      <a:pt x="60" y="156"/>
                    </a:lnTo>
                    <a:lnTo>
                      <a:pt x="54" y="144"/>
                    </a:lnTo>
                    <a:lnTo>
                      <a:pt x="60" y="138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0" y="114"/>
                    </a:lnTo>
                    <a:lnTo>
                      <a:pt x="60" y="108"/>
                    </a:lnTo>
                    <a:lnTo>
                      <a:pt x="54" y="102"/>
                    </a:lnTo>
                    <a:lnTo>
                      <a:pt x="48" y="96"/>
                    </a:lnTo>
                    <a:lnTo>
                      <a:pt x="42" y="84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48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54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72" y="42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54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32" y="66"/>
                    </a:lnTo>
                    <a:lnTo>
                      <a:pt x="138" y="72"/>
                    </a:lnTo>
                    <a:lnTo>
                      <a:pt x="144" y="78"/>
                    </a:lnTo>
                    <a:lnTo>
                      <a:pt x="150" y="78"/>
                    </a:lnTo>
                    <a:lnTo>
                      <a:pt x="156" y="78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74" y="84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9" y="90"/>
                    </a:lnTo>
                    <a:lnTo>
                      <a:pt x="205" y="96"/>
                    </a:lnTo>
                    <a:lnTo>
                      <a:pt x="211" y="96"/>
                    </a:lnTo>
                    <a:lnTo>
                      <a:pt x="217" y="102"/>
                    </a:lnTo>
                    <a:lnTo>
                      <a:pt x="223" y="102"/>
                    </a:lnTo>
                    <a:lnTo>
                      <a:pt x="229" y="102"/>
                    </a:lnTo>
                    <a:lnTo>
                      <a:pt x="229" y="96"/>
                    </a:lnTo>
                    <a:lnTo>
                      <a:pt x="223" y="96"/>
                    </a:lnTo>
                    <a:lnTo>
                      <a:pt x="223" y="90"/>
                    </a:lnTo>
                    <a:lnTo>
                      <a:pt x="223" y="84"/>
                    </a:lnTo>
                    <a:lnTo>
                      <a:pt x="223" y="78"/>
                    </a:lnTo>
                    <a:lnTo>
                      <a:pt x="223" y="72"/>
                    </a:lnTo>
                    <a:lnTo>
                      <a:pt x="217" y="66"/>
                    </a:lnTo>
                    <a:lnTo>
                      <a:pt x="217" y="54"/>
                    </a:lnTo>
                    <a:lnTo>
                      <a:pt x="217" y="48"/>
                    </a:lnTo>
                    <a:lnTo>
                      <a:pt x="217" y="36"/>
                    </a:lnTo>
                    <a:lnTo>
                      <a:pt x="217" y="30"/>
                    </a:lnTo>
                    <a:lnTo>
                      <a:pt x="223" y="24"/>
                    </a:lnTo>
                    <a:lnTo>
                      <a:pt x="229" y="12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0"/>
                    </a:lnTo>
                    <a:lnTo>
                      <a:pt x="259" y="0"/>
                    </a:lnTo>
                    <a:lnTo>
                      <a:pt x="265" y="6"/>
                    </a:lnTo>
                    <a:lnTo>
                      <a:pt x="271" y="6"/>
                    </a:lnTo>
                    <a:lnTo>
                      <a:pt x="283" y="12"/>
                    </a:lnTo>
                    <a:lnTo>
                      <a:pt x="301" y="18"/>
                    </a:lnTo>
                    <a:lnTo>
                      <a:pt x="325" y="24"/>
                    </a:lnTo>
                    <a:lnTo>
                      <a:pt x="331" y="24"/>
                    </a:lnTo>
                    <a:lnTo>
                      <a:pt x="337" y="24"/>
                    </a:lnTo>
                    <a:lnTo>
                      <a:pt x="355" y="30"/>
                    </a:lnTo>
                    <a:lnTo>
                      <a:pt x="373" y="30"/>
                    </a:lnTo>
                    <a:lnTo>
                      <a:pt x="385" y="24"/>
                    </a:lnTo>
                    <a:lnTo>
                      <a:pt x="391" y="24"/>
                    </a:lnTo>
                    <a:lnTo>
                      <a:pt x="397" y="24"/>
                    </a:lnTo>
                    <a:lnTo>
                      <a:pt x="403" y="30"/>
                    </a:lnTo>
                    <a:lnTo>
                      <a:pt x="403" y="36"/>
                    </a:lnTo>
                    <a:lnTo>
                      <a:pt x="409" y="42"/>
                    </a:lnTo>
                    <a:lnTo>
                      <a:pt x="415" y="42"/>
                    </a:lnTo>
                    <a:lnTo>
                      <a:pt x="415" y="48"/>
                    </a:lnTo>
                    <a:lnTo>
                      <a:pt x="421" y="60"/>
                    </a:lnTo>
                    <a:lnTo>
                      <a:pt x="421" y="66"/>
                    </a:lnTo>
                    <a:lnTo>
                      <a:pt x="427" y="66"/>
                    </a:lnTo>
                    <a:lnTo>
                      <a:pt x="427" y="72"/>
                    </a:lnTo>
                    <a:lnTo>
                      <a:pt x="421" y="72"/>
                    </a:lnTo>
                    <a:lnTo>
                      <a:pt x="421" y="78"/>
                    </a:lnTo>
                    <a:lnTo>
                      <a:pt x="415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09" y="96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7" y="90"/>
                    </a:lnTo>
                    <a:lnTo>
                      <a:pt x="439" y="90"/>
                    </a:lnTo>
                    <a:lnTo>
                      <a:pt x="451" y="90"/>
                    </a:lnTo>
                    <a:lnTo>
                      <a:pt x="457" y="84"/>
                    </a:lnTo>
                    <a:lnTo>
                      <a:pt x="475" y="84"/>
                    </a:lnTo>
                    <a:lnTo>
                      <a:pt x="481" y="84"/>
                    </a:lnTo>
                    <a:lnTo>
                      <a:pt x="505" y="84"/>
                    </a:lnTo>
                    <a:lnTo>
                      <a:pt x="523" y="84"/>
                    </a:lnTo>
                    <a:lnTo>
                      <a:pt x="535" y="84"/>
                    </a:lnTo>
                    <a:lnTo>
                      <a:pt x="547" y="96"/>
                    </a:lnTo>
                    <a:lnTo>
                      <a:pt x="553" y="102"/>
                    </a:lnTo>
                    <a:lnTo>
                      <a:pt x="559" y="114"/>
                    </a:lnTo>
                    <a:lnTo>
                      <a:pt x="571" y="132"/>
                    </a:lnTo>
                    <a:lnTo>
                      <a:pt x="583" y="138"/>
                    </a:lnTo>
                    <a:lnTo>
                      <a:pt x="589" y="144"/>
                    </a:lnTo>
                    <a:lnTo>
                      <a:pt x="595" y="150"/>
                    </a:lnTo>
                    <a:lnTo>
                      <a:pt x="601" y="162"/>
                    </a:lnTo>
                    <a:lnTo>
                      <a:pt x="607" y="168"/>
                    </a:lnTo>
                    <a:lnTo>
                      <a:pt x="607" y="180"/>
                    </a:lnTo>
                    <a:lnTo>
                      <a:pt x="607" y="192"/>
                    </a:lnTo>
                    <a:lnTo>
                      <a:pt x="601" y="204"/>
                    </a:lnTo>
                    <a:lnTo>
                      <a:pt x="601" y="216"/>
                    </a:lnTo>
                    <a:lnTo>
                      <a:pt x="595" y="228"/>
                    </a:lnTo>
                    <a:lnTo>
                      <a:pt x="589" y="234"/>
                    </a:lnTo>
                    <a:lnTo>
                      <a:pt x="589" y="240"/>
                    </a:lnTo>
                    <a:lnTo>
                      <a:pt x="595" y="246"/>
                    </a:lnTo>
                    <a:lnTo>
                      <a:pt x="589" y="252"/>
                    </a:lnTo>
                    <a:lnTo>
                      <a:pt x="577" y="270"/>
                    </a:lnTo>
                    <a:lnTo>
                      <a:pt x="571" y="276"/>
                    </a:lnTo>
                    <a:lnTo>
                      <a:pt x="559" y="294"/>
                    </a:lnTo>
                    <a:lnTo>
                      <a:pt x="553" y="300"/>
                    </a:lnTo>
                    <a:lnTo>
                      <a:pt x="547" y="318"/>
                    </a:lnTo>
                    <a:lnTo>
                      <a:pt x="547" y="324"/>
                    </a:lnTo>
                    <a:lnTo>
                      <a:pt x="541" y="336"/>
                    </a:lnTo>
                    <a:lnTo>
                      <a:pt x="547" y="342"/>
                    </a:lnTo>
                    <a:lnTo>
                      <a:pt x="547" y="348"/>
                    </a:lnTo>
                    <a:lnTo>
                      <a:pt x="547" y="366"/>
                    </a:lnTo>
                    <a:lnTo>
                      <a:pt x="541" y="372"/>
                    </a:lnTo>
                    <a:lnTo>
                      <a:pt x="541" y="384"/>
                    </a:lnTo>
                    <a:lnTo>
                      <a:pt x="535" y="408"/>
                    </a:lnTo>
                    <a:lnTo>
                      <a:pt x="535" y="420"/>
                    </a:lnTo>
                    <a:lnTo>
                      <a:pt x="529" y="426"/>
                    </a:lnTo>
                    <a:lnTo>
                      <a:pt x="529" y="432"/>
                    </a:lnTo>
                    <a:lnTo>
                      <a:pt x="529" y="438"/>
                    </a:lnTo>
                    <a:lnTo>
                      <a:pt x="517" y="444"/>
                    </a:lnTo>
                    <a:lnTo>
                      <a:pt x="505" y="444"/>
                    </a:lnTo>
                    <a:lnTo>
                      <a:pt x="499" y="438"/>
                    </a:lnTo>
                    <a:lnTo>
                      <a:pt x="499" y="432"/>
                    </a:lnTo>
                    <a:lnTo>
                      <a:pt x="499" y="426"/>
                    </a:lnTo>
                    <a:lnTo>
                      <a:pt x="499" y="420"/>
                    </a:lnTo>
                    <a:lnTo>
                      <a:pt x="493" y="420"/>
                    </a:lnTo>
                    <a:lnTo>
                      <a:pt x="493" y="414"/>
                    </a:lnTo>
                    <a:lnTo>
                      <a:pt x="487" y="414"/>
                    </a:lnTo>
                    <a:lnTo>
                      <a:pt x="487" y="408"/>
                    </a:lnTo>
                    <a:lnTo>
                      <a:pt x="487" y="402"/>
                    </a:lnTo>
                    <a:lnTo>
                      <a:pt x="481" y="402"/>
                    </a:lnTo>
                    <a:lnTo>
                      <a:pt x="481" y="396"/>
                    </a:lnTo>
                    <a:lnTo>
                      <a:pt x="475" y="396"/>
                    </a:lnTo>
                    <a:lnTo>
                      <a:pt x="469" y="390"/>
                    </a:lnTo>
                    <a:lnTo>
                      <a:pt x="469" y="384"/>
                    </a:lnTo>
                    <a:lnTo>
                      <a:pt x="463" y="384"/>
                    </a:lnTo>
                    <a:lnTo>
                      <a:pt x="463" y="378"/>
                    </a:lnTo>
                    <a:lnTo>
                      <a:pt x="457" y="378"/>
                    </a:lnTo>
                    <a:lnTo>
                      <a:pt x="457" y="372"/>
                    </a:lnTo>
                    <a:lnTo>
                      <a:pt x="451" y="372"/>
                    </a:lnTo>
                    <a:lnTo>
                      <a:pt x="445" y="372"/>
                    </a:lnTo>
                    <a:lnTo>
                      <a:pt x="439" y="372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78"/>
                    </a:lnTo>
                    <a:lnTo>
                      <a:pt x="421" y="378"/>
                    </a:lnTo>
                    <a:lnTo>
                      <a:pt x="415" y="378"/>
                    </a:lnTo>
                    <a:lnTo>
                      <a:pt x="415" y="384"/>
                    </a:lnTo>
                    <a:lnTo>
                      <a:pt x="409" y="384"/>
                    </a:lnTo>
                    <a:lnTo>
                      <a:pt x="403" y="384"/>
                    </a:lnTo>
                    <a:lnTo>
                      <a:pt x="403" y="390"/>
                    </a:lnTo>
                    <a:lnTo>
                      <a:pt x="397" y="390"/>
                    </a:lnTo>
                    <a:lnTo>
                      <a:pt x="391" y="390"/>
                    </a:lnTo>
                    <a:lnTo>
                      <a:pt x="385" y="390"/>
                    </a:lnTo>
                    <a:lnTo>
                      <a:pt x="385" y="384"/>
                    </a:lnTo>
                    <a:lnTo>
                      <a:pt x="379" y="384"/>
                    </a:lnTo>
                    <a:lnTo>
                      <a:pt x="379" y="378"/>
                    </a:lnTo>
                    <a:lnTo>
                      <a:pt x="373" y="378"/>
                    </a:lnTo>
                    <a:lnTo>
                      <a:pt x="373" y="372"/>
                    </a:lnTo>
                    <a:lnTo>
                      <a:pt x="373" y="366"/>
                    </a:lnTo>
                    <a:lnTo>
                      <a:pt x="379" y="366"/>
                    </a:lnTo>
                    <a:lnTo>
                      <a:pt x="379" y="360"/>
                    </a:lnTo>
                    <a:lnTo>
                      <a:pt x="373" y="360"/>
                    </a:lnTo>
                    <a:lnTo>
                      <a:pt x="373" y="354"/>
                    </a:lnTo>
                    <a:lnTo>
                      <a:pt x="367" y="354"/>
                    </a:lnTo>
                    <a:lnTo>
                      <a:pt x="367" y="348"/>
                    </a:lnTo>
                    <a:lnTo>
                      <a:pt x="361" y="348"/>
                    </a:lnTo>
                    <a:lnTo>
                      <a:pt x="361" y="342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9" y="336"/>
                    </a:lnTo>
                    <a:lnTo>
                      <a:pt x="343" y="336"/>
                    </a:lnTo>
                    <a:lnTo>
                      <a:pt x="337" y="336"/>
                    </a:lnTo>
                    <a:lnTo>
                      <a:pt x="337" y="330"/>
                    </a:lnTo>
                    <a:lnTo>
                      <a:pt x="331" y="330"/>
                    </a:lnTo>
                    <a:lnTo>
                      <a:pt x="325" y="330"/>
                    </a:lnTo>
                    <a:lnTo>
                      <a:pt x="319" y="330"/>
                    </a:lnTo>
                    <a:lnTo>
                      <a:pt x="319" y="324"/>
                    </a:lnTo>
                    <a:lnTo>
                      <a:pt x="313" y="324"/>
                    </a:lnTo>
                    <a:lnTo>
                      <a:pt x="307" y="324"/>
                    </a:lnTo>
                    <a:lnTo>
                      <a:pt x="301" y="324"/>
                    </a:lnTo>
                    <a:lnTo>
                      <a:pt x="301" y="330"/>
                    </a:lnTo>
                    <a:lnTo>
                      <a:pt x="295" y="330"/>
                    </a:lnTo>
                    <a:lnTo>
                      <a:pt x="289" y="336"/>
                    </a:lnTo>
                    <a:lnTo>
                      <a:pt x="283" y="336"/>
                    </a:lnTo>
                    <a:lnTo>
                      <a:pt x="277" y="336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5" name="Freeform 12">
                <a:extLst>
                  <a:ext uri="{FF2B5EF4-FFF2-40B4-BE49-F238E27FC236}">
                    <a16:creationId xmlns:a16="http://schemas.microsoft.com/office/drawing/2014/main" id="{A2FEF59F-1A0E-97B9-F7DC-1FF8D4100B8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962021" y="1273493"/>
                <a:ext cx="2681360" cy="3162617"/>
              </a:xfrm>
              <a:custGeom>
                <a:avLst/>
                <a:gdLst>
                  <a:gd name="T0" fmla="*/ 1438534857 w 804"/>
                  <a:gd name="T1" fmla="*/ 1294659317 h 948"/>
                  <a:gd name="T2" fmla="*/ 1438534857 w 804"/>
                  <a:gd name="T3" fmla="*/ 1090237795 h 948"/>
                  <a:gd name="T4" fmla="*/ 1478494015 w 804"/>
                  <a:gd name="T5" fmla="*/ 919889703 h 948"/>
                  <a:gd name="T6" fmla="*/ 1638330648 w 804"/>
                  <a:gd name="T7" fmla="*/ 885818655 h 948"/>
                  <a:gd name="T8" fmla="*/ 1718248965 w 804"/>
                  <a:gd name="T9" fmla="*/ 783610277 h 948"/>
                  <a:gd name="T10" fmla="*/ 1758208123 w 804"/>
                  <a:gd name="T11" fmla="*/ 681399515 h 948"/>
                  <a:gd name="T12" fmla="*/ 1878085598 w 804"/>
                  <a:gd name="T13" fmla="*/ 613259802 h 948"/>
                  <a:gd name="T14" fmla="*/ 1997963072 w 804"/>
                  <a:gd name="T15" fmla="*/ 579188754 h 948"/>
                  <a:gd name="T16" fmla="*/ 2147483647 w 804"/>
                  <a:gd name="T17" fmla="*/ 511049041 h 948"/>
                  <a:gd name="T18" fmla="*/ 2147483647 w 804"/>
                  <a:gd name="T19" fmla="*/ 442909327 h 948"/>
                  <a:gd name="T20" fmla="*/ 2147483647 w 804"/>
                  <a:gd name="T21" fmla="*/ 340698566 h 948"/>
                  <a:gd name="T22" fmla="*/ 2147483647 w 804"/>
                  <a:gd name="T23" fmla="*/ 306629901 h 948"/>
                  <a:gd name="T24" fmla="*/ 2147483647 w 804"/>
                  <a:gd name="T25" fmla="*/ 272558853 h 948"/>
                  <a:gd name="T26" fmla="*/ 2147483647 w 804"/>
                  <a:gd name="T27" fmla="*/ 306629901 h 948"/>
                  <a:gd name="T28" fmla="*/ 2147483647 w 804"/>
                  <a:gd name="T29" fmla="*/ 204419140 h 948"/>
                  <a:gd name="T30" fmla="*/ 2147483647 w 804"/>
                  <a:gd name="T31" fmla="*/ 34071048 h 948"/>
                  <a:gd name="T32" fmla="*/ 2147483647 w 804"/>
                  <a:gd name="T33" fmla="*/ 102210761 h 948"/>
                  <a:gd name="T34" fmla="*/ 2147483647 w 804"/>
                  <a:gd name="T35" fmla="*/ 374769614 h 948"/>
                  <a:gd name="T36" fmla="*/ 2147483647 w 804"/>
                  <a:gd name="T37" fmla="*/ 681399515 h 948"/>
                  <a:gd name="T38" fmla="*/ 2147483647 w 804"/>
                  <a:gd name="T39" fmla="*/ 919889703 h 948"/>
                  <a:gd name="T40" fmla="*/ 2147483647 w 804"/>
                  <a:gd name="T41" fmla="*/ 1192448556 h 948"/>
                  <a:gd name="T42" fmla="*/ 2147483647 w 804"/>
                  <a:gd name="T43" fmla="*/ 1465007409 h 948"/>
                  <a:gd name="T44" fmla="*/ 2147483647 w 804"/>
                  <a:gd name="T45" fmla="*/ 1839777023 h 948"/>
                  <a:gd name="T46" fmla="*/ 2147483647 w 804"/>
                  <a:gd name="T47" fmla="*/ 1976058832 h 948"/>
                  <a:gd name="T48" fmla="*/ 2147483647 w 804"/>
                  <a:gd name="T49" fmla="*/ 2010127498 h 948"/>
                  <a:gd name="T50" fmla="*/ 2147483647 w 804"/>
                  <a:gd name="T51" fmla="*/ 2147483647 h 948"/>
                  <a:gd name="T52" fmla="*/ 2147483647 w 804"/>
                  <a:gd name="T53" fmla="*/ 2147483647 h 948"/>
                  <a:gd name="T54" fmla="*/ 2147483647 w 804"/>
                  <a:gd name="T55" fmla="*/ 2147483647 h 948"/>
                  <a:gd name="T56" fmla="*/ 2147483647 w 804"/>
                  <a:gd name="T57" fmla="*/ 2147483647 h 948"/>
                  <a:gd name="T58" fmla="*/ 2147483647 w 804"/>
                  <a:gd name="T59" fmla="*/ 2147483647 h 948"/>
                  <a:gd name="T60" fmla="*/ 2147483647 w 804"/>
                  <a:gd name="T61" fmla="*/ 2147483647 h 948"/>
                  <a:gd name="T62" fmla="*/ 2147483647 w 804"/>
                  <a:gd name="T63" fmla="*/ 2147483647 h 948"/>
                  <a:gd name="T64" fmla="*/ 2147483647 w 804"/>
                  <a:gd name="T65" fmla="*/ 2147483647 h 948"/>
                  <a:gd name="T66" fmla="*/ 2147483647 w 804"/>
                  <a:gd name="T67" fmla="*/ 2147483647 h 948"/>
                  <a:gd name="T68" fmla="*/ 2147483647 w 804"/>
                  <a:gd name="T69" fmla="*/ 2147483647 h 948"/>
                  <a:gd name="T70" fmla="*/ 2147483647 w 804"/>
                  <a:gd name="T71" fmla="*/ 2147483647 h 948"/>
                  <a:gd name="T72" fmla="*/ 2147483647 w 804"/>
                  <a:gd name="T73" fmla="*/ 2147483647 h 948"/>
                  <a:gd name="T74" fmla="*/ 2147483647 w 804"/>
                  <a:gd name="T75" fmla="*/ 2147483647 h 948"/>
                  <a:gd name="T76" fmla="*/ 2147483647 w 804"/>
                  <a:gd name="T77" fmla="*/ 2147483647 h 948"/>
                  <a:gd name="T78" fmla="*/ 2037922231 w 804"/>
                  <a:gd name="T79" fmla="*/ 2147483647 h 948"/>
                  <a:gd name="T80" fmla="*/ 1878085598 w 804"/>
                  <a:gd name="T81" fmla="*/ 2147483647 h 948"/>
                  <a:gd name="T82" fmla="*/ 1638330648 w 804"/>
                  <a:gd name="T83" fmla="*/ 2147483647 h 948"/>
                  <a:gd name="T84" fmla="*/ 1358616541 w 804"/>
                  <a:gd name="T85" fmla="*/ 2147483647 h 948"/>
                  <a:gd name="T86" fmla="*/ 1078899853 w 804"/>
                  <a:gd name="T87" fmla="*/ 2147483647 h 948"/>
                  <a:gd name="T88" fmla="*/ 799185745 w 804"/>
                  <a:gd name="T89" fmla="*/ 2147483647 h 948"/>
                  <a:gd name="T90" fmla="*/ 519471638 w 804"/>
                  <a:gd name="T91" fmla="*/ 2147483647 h 948"/>
                  <a:gd name="T92" fmla="*/ 0 w 804"/>
                  <a:gd name="T93" fmla="*/ 2147483647 h 948"/>
                  <a:gd name="T94" fmla="*/ 159836633 w 804"/>
                  <a:gd name="T95" fmla="*/ 2147483647 h 948"/>
                  <a:gd name="T96" fmla="*/ 359632424 w 804"/>
                  <a:gd name="T97" fmla="*/ 2147483647 h 948"/>
                  <a:gd name="T98" fmla="*/ 239754949 w 804"/>
                  <a:gd name="T99" fmla="*/ 2147483647 h 948"/>
                  <a:gd name="T100" fmla="*/ 319673266 w 804"/>
                  <a:gd name="T101" fmla="*/ 2147483647 h 948"/>
                  <a:gd name="T102" fmla="*/ 639349112 w 804"/>
                  <a:gd name="T103" fmla="*/ 2147483647 h 948"/>
                  <a:gd name="T104" fmla="*/ 919063220 w 804"/>
                  <a:gd name="T105" fmla="*/ 2147483647 h 948"/>
                  <a:gd name="T106" fmla="*/ 959022378 w 804"/>
                  <a:gd name="T107" fmla="*/ 2147483647 h 948"/>
                  <a:gd name="T108" fmla="*/ 1078899853 w 804"/>
                  <a:gd name="T109" fmla="*/ 2147483647 h 948"/>
                  <a:gd name="T110" fmla="*/ 1198777327 w 804"/>
                  <a:gd name="T111" fmla="*/ 2147483647 h 948"/>
                  <a:gd name="T112" fmla="*/ 1278695644 w 804"/>
                  <a:gd name="T113" fmla="*/ 2147483647 h 948"/>
                  <a:gd name="T114" fmla="*/ 1078899853 w 804"/>
                  <a:gd name="T115" fmla="*/ 2147483647 h 948"/>
                  <a:gd name="T116" fmla="*/ 1198777327 w 804"/>
                  <a:gd name="T117" fmla="*/ 2147483647 h 948"/>
                  <a:gd name="T118" fmla="*/ 1278695644 w 804"/>
                  <a:gd name="T119" fmla="*/ 2147483647 h 948"/>
                  <a:gd name="T120" fmla="*/ 1238736485 w 804"/>
                  <a:gd name="T121" fmla="*/ 1907916736 h 948"/>
                  <a:gd name="T122" fmla="*/ 1398575699 w 804"/>
                  <a:gd name="T123" fmla="*/ 1805708358 h 948"/>
                  <a:gd name="T124" fmla="*/ 1518453174 w 804"/>
                  <a:gd name="T125" fmla="*/ 1635357883 h 948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804" h="948">
                    <a:moveTo>
                      <a:pt x="240" y="258"/>
                    </a:moveTo>
                    <a:lnTo>
                      <a:pt x="240" y="258"/>
                    </a:lnTo>
                    <a:lnTo>
                      <a:pt x="234" y="252"/>
                    </a:lnTo>
                    <a:lnTo>
                      <a:pt x="228" y="252"/>
                    </a:lnTo>
                    <a:lnTo>
                      <a:pt x="228" y="246"/>
                    </a:lnTo>
                    <a:lnTo>
                      <a:pt x="222" y="240"/>
                    </a:lnTo>
                    <a:lnTo>
                      <a:pt x="222" y="234"/>
                    </a:lnTo>
                    <a:lnTo>
                      <a:pt x="216" y="234"/>
                    </a:lnTo>
                    <a:lnTo>
                      <a:pt x="216" y="228"/>
                    </a:lnTo>
                    <a:lnTo>
                      <a:pt x="210" y="228"/>
                    </a:lnTo>
                    <a:lnTo>
                      <a:pt x="210" y="222"/>
                    </a:lnTo>
                    <a:lnTo>
                      <a:pt x="210" y="216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6" y="204"/>
                    </a:lnTo>
                    <a:lnTo>
                      <a:pt x="216" y="198"/>
                    </a:lnTo>
                    <a:lnTo>
                      <a:pt x="216" y="192"/>
                    </a:lnTo>
                    <a:lnTo>
                      <a:pt x="222" y="192"/>
                    </a:lnTo>
                    <a:lnTo>
                      <a:pt x="222" y="186"/>
                    </a:lnTo>
                    <a:lnTo>
                      <a:pt x="222" y="180"/>
                    </a:lnTo>
                    <a:lnTo>
                      <a:pt x="222" y="174"/>
                    </a:lnTo>
                    <a:lnTo>
                      <a:pt x="216" y="174"/>
                    </a:lnTo>
                    <a:lnTo>
                      <a:pt x="216" y="168"/>
                    </a:lnTo>
                    <a:lnTo>
                      <a:pt x="216" y="162"/>
                    </a:lnTo>
                    <a:lnTo>
                      <a:pt x="222" y="162"/>
                    </a:lnTo>
                    <a:lnTo>
                      <a:pt x="222" y="168"/>
                    </a:lnTo>
                    <a:lnTo>
                      <a:pt x="222" y="162"/>
                    </a:lnTo>
                    <a:lnTo>
                      <a:pt x="228" y="168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6" y="162"/>
                    </a:lnTo>
                    <a:lnTo>
                      <a:pt x="246" y="156"/>
                    </a:lnTo>
                    <a:lnTo>
                      <a:pt x="246" y="150"/>
                    </a:lnTo>
                    <a:lnTo>
                      <a:pt x="252" y="144"/>
                    </a:lnTo>
                    <a:lnTo>
                      <a:pt x="258" y="144"/>
                    </a:lnTo>
                    <a:lnTo>
                      <a:pt x="258" y="150"/>
                    </a:lnTo>
                    <a:lnTo>
                      <a:pt x="258" y="144"/>
                    </a:lnTo>
                    <a:lnTo>
                      <a:pt x="258" y="138"/>
                    </a:lnTo>
                    <a:lnTo>
                      <a:pt x="264" y="138"/>
                    </a:lnTo>
                    <a:lnTo>
                      <a:pt x="264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26"/>
                    </a:lnTo>
                    <a:lnTo>
                      <a:pt x="264" y="126"/>
                    </a:lnTo>
                    <a:lnTo>
                      <a:pt x="264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94" y="114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306" y="102"/>
                    </a:lnTo>
                    <a:lnTo>
                      <a:pt x="306" y="96"/>
                    </a:lnTo>
                    <a:lnTo>
                      <a:pt x="312" y="96"/>
                    </a:lnTo>
                    <a:lnTo>
                      <a:pt x="318" y="90"/>
                    </a:lnTo>
                    <a:lnTo>
                      <a:pt x="324" y="90"/>
                    </a:lnTo>
                    <a:lnTo>
                      <a:pt x="324" y="84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30" y="84"/>
                    </a:lnTo>
                    <a:lnTo>
                      <a:pt x="330" y="78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6" y="60"/>
                    </a:lnTo>
                    <a:lnTo>
                      <a:pt x="342" y="60"/>
                    </a:lnTo>
                    <a:lnTo>
                      <a:pt x="342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2" y="60"/>
                    </a:lnTo>
                    <a:lnTo>
                      <a:pt x="348" y="60"/>
                    </a:lnTo>
                    <a:lnTo>
                      <a:pt x="354" y="60"/>
                    </a:lnTo>
                    <a:lnTo>
                      <a:pt x="360" y="54"/>
                    </a:lnTo>
                    <a:lnTo>
                      <a:pt x="366" y="54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48"/>
                    </a:lnTo>
                    <a:lnTo>
                      <a:pt x="390" y="42"/>
                    </a:lnTo>
                    <a:lnTo>
                      <a:pt x="396" y="42"/>
                    </a:lnTo>
                    <a:lnTo>
                      <a:pt x="396" y="48"/>
                    </a:lnTo>
                    <a:lnTo>
                      <a:pt x="390" y="48"/>
                    </a:lnTo>
                    <a:lnTo>
                      <a:pt x="396" y="48"/>
                    </a:lnTo>
                    <a:lnTo>
                      <a:pt x="396" y="54"/>
                    </a:lnTo>
                    <a:lnTo>
                      <a:pt x="402" y="48"/>
                    </a:lnTo>
                    <a:lnTo>
                      <a:pt x="408" y="48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08" y="48"/>
                    </a:lnTo>
                    <a:lnTo>
                      <a:pt x="414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54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42"/>
                    </a:lnTo>
                    <a:lnTo>
                      <a:pt x="438" y="36"/>
                    </a:lnTo>
                    <a:lnTo>
                      <a:pt x="432" y="36"/>
                    </a:lnTo>
                    <a:lnTo>
                      <a:pt x="438" y="36"/>
                    </a:lnTo>
                    <a:lnTo>
                      <a:pt x="444" y="30"/>
                    </a:lnTo>
                    <a:lnTo>
                      <a:pt x="438" y="30"/>
                    </a:lnTo>
                    <a:lnTo>
                      <a:pt x="438" y="24"/>
                    </a:lnTo>
                    <a:lnTo>
                      <a:pt x="444" y="24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56" y="6"/>
                    </a:lnTo>
                    <a:lnTo>
                      <a:pt x="462" y="6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80" y="0"/>
                    </a:lnTo>
                    <a:lnTo>
                      <a:pt x="492" y="0"/>
                    </a:lnTo>
                    <a:lnTo>
                      <a:pt x="498" y="0"/>
                    </a:lnTo>
                    <a:lnTo>
                      <a:pt x="516" y="0"/>
                    </a:lnTo>
                    <a:lnTo>
                      <a:pt x="528" y="0"/>
                    </a:lnTo>
                    <a:lnTo>
                      <a:pt x="534" y="0"/>
                    </a:lnTo>
                    <a:lnTo>
                      <a:pt x="540" y="0"/>
                    </a:lnTo>
                    <a:lnTo>
                      <a:pt x="540" y="6"/>
                    </a:lnTo>
                    <a:lnTo>
                      <a:pt x="546" y="12"/>
                    </a:lnTo>
                    <a:lnTo>
                      <a:pt x="546" y="18"/>
                    </a:lnTo>
                    <a:lnTo>
                      <a:pt x="552" y="18"/>
                    </a:lnTo>
                    <a:lnTo>
                      <a:pt x="552" y="24"/>
                    </a:lnTo>
                    <a:lnTo>
                      <a:pt x="558" y="30"/>
                    </a:lnTo>
                    <a:lnTo>
                      <a:pt x="558" y="36"/>
                    </a:lnTo>
                    <a:lnTo>
                      <a:pt x="564" y="36"/>
                    </a:lnTo>
                    <a:lnTo>
                      <a:pt x="564" y="42"/>
                    </a:lnTo>
                    <a:lnTo>
                      <a:pt x="570" y="42"/>
                    </a:lnTo>
                    <a:lnTo>
                      <a:pt x="570" y="48"/>
                    </a:lnTo>
                    <a:lnTo>
                      <a:pt x="576" y="54"/>
                    </a:lnTo>
                    <a:lnTo>
                      <a:pt x="576" y="60"/>
                    </a:lnTo>
                    <a:lnTo>
                      <a:pt x="582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88" y="78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90"/>
                    </a:lnTo>
                    <a:lnTo>
                      <a:pt x="600" y="96"/>
                    </a:lnTo>
                    <a:lnTo>
                      <a:pt x="606" y="96"/>
                    </a:lnTo>
                    <a:lnTo>
                      <a:pt x="606" y="102"/>
                    </a:lnTo>
                    <a:lnTo>
                      <a:pt x="612" y="102"/>
                    </a:lnTo>
                    <a:lnTo>
                      <a:pt x="612" y="108"/>
                    </a:lnTo>
                    <a:lnTo>
                      <a:pt x="618" y="114"/>
                    </a:lnTo>
                    <a:lnTo>
                      <a:pt x="618" y="120"/>
                    </a:lnTo>
                    <a:lnTo>
                      <a:pt x="624" y="120"/>
                    </a:lnTo>
                    <a:lnTo>
                      <a:pt x="624" y="126"/>
                    </a:lnTo>
                    <a:lnTo>
                      <a:pt x="630" y="126"/>
                    </a:lnTo>
                    <a:lnTo>
                      <a:pt x="630" y="132"/>
                    </a:lnTo>
                    <a:lnTo>
                      <a:pt x="630" y="138"/>
                    </a:lnTo>
                    <a:lnTo>
                      <a:pt x="636" y="138"/>
                    </a:lnTo>
                    <a:lnTo>
                      <a:pt x="636" y="144"/>
                    </a:lnTo>
                    <a:lnTo>
                      <a:pt x="642" y="144"/>
                    </a:lnTo>
                    <a:lnTo>
                      <a:pt x="642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54" y="162"/>
                    </a:lnTo>
                    <a:lnTo>
                      <a:pt x="654" y="168"/>
                    </a:lnTo>
                    <a:lnTo>
                      <a:pt x="654" y="174"/>
                    </a:lnTo>
                    <a:lnTo>
                      <a:pt x="654" y="180"/>
                    </a:lnTo>
                    <a:lnTo>
                      <a:pt x="660" y="180"/>
                    </a:lnTo>
                    <a:lnTo>
                      <a:pt x="660" y="186"/>
                    </a:lnTo>
                    <a:lnTo>
                      <a:pt x="660" y="192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60" y="210"/>
                    </a:lnTo>
                    <a:lnTo>
                      <a:pt x="660" y="216"/>
                    </a:lnTo>
                    <a:lnTo>
                      <a:pt x="666" y="216"/>
                    </a:lnTo>
                    <a:lnTo>
                      <a:pt x="666" y="222"/>
                    </a:lnTo>
                    <a:lnTo>
                      <a:pt x="666" y="228"/>
                    </a:lnTo>
                    <a:lnTo>
                      <a:pt x="666" y="234"/>
                    </a:lnTo>
                    <a:lnTo>
                      <a:pt x="666" y="240"/>
                    </a:lnTo>
                    <a:lnTo>
                      <a:pt x="666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2" y="264"/>
                    </a:lnTo>
                    <a:lnTo>
                      <a:pt x="672" y="270"/>
                    </a:lnTo>
                    <a:lnTo>
                      <a:pt x="672" y="276"/>
                    </a:lnTo>
                    <a:lnTo>
                      <a:pt x="672" y="282"/>
                    </a:lnTo>
                    <a:lnTo>
                      <a:pt x="678" y="288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84" y="306"/>
                    </a:lnTo>
                    <a:lnTo>
                      <a:pt x="684" y="312"/>
                    </a:lnTo>
                    <a:lnTo>
                      <a:pt x="678" y="312"/>
                    </a:lnTo>
                    <a:lnTo>
                      <a:pt x="678" y="318"/>
                    </a:lnTo>
                    <a:lnTo>
                      <a:pt x="678" y="324"/>
                    </a:lnTo>
                    <a:lnTo>
                      <a:pt x="684" y="324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84" y="330"/>
                    </a:lnTo>
                    <a:lnTo>
                      <a:pt x="678" y="330"/>
                    </a:lnTo>
                    <a:lnTo>
                      <a:pt x="678" y="336"/>
                    </a:lnTo>
                    <a:lnTo>
                      <a:pt x="684" y="342"/>
                    </a:lnTo>
                    <a:lnTo>
                      <a:pt x="690" y="348"/>
                    </a:lnTo>
                    <a:lnTo>
                      <a:pt x="696" y="348"/>
                    </a:lnTo>
                    <a:lnTo>
                      <a:pt x="702" y="348"/>
                    </a:lnTo>
                    <a:lnTo>
                      <a:pt x="708" y="354"/>
                    </a:lnTo>
                    <a:lnTo>
                      <a:pt x="708" y="348"/>
                    </a:lnTo>
                    <a:lnTo>
                      <a:pt x="714" y="348"/>
                    </a:lnTo>
                    <a:lnTo>
                      <a:pt x="720" y="348"/>
                    </a:lnTo>
                    <a:lnTo>
                      <a:pt x="726" y="348"/>
                    </a:lnTo>
                    <a:lnTo>
                      <a:pt x="732" y="348"/>
                    </a:lnTo>
                    <a:lnTo>
                      <a:pt x="738" y="348"/>
                    </a:lnTo>
                    <a:lnTo>
                      <a:pt x="744" y="348"/>
                    </a:lnTo>
                    <a:lnTo>
                      <a:pt x="744" y="354"/>
                    </a:lnTo>
                    <a:lnTo>
                      <a:pt x="750" y="354"/>
                    </a:lnTo>
                    <a:lnTo>
                      <a:pt x="750" y="348"/>
                    </a:lnTo>
                    <a:lnTo>
                      <a:pt x="750" y="354"/>
                    </a:lnTo>
                    <a:lnTo>
                      <a:pt x="756" y="354"/>
                    </a:lnTo>
                    <a:lnTo>
                      <a:pt x="762" y="360"/>
                    </a:lnTo>
                    <a:lnTo>
                      <a:pt x="768" y="360"/>
                    </a:lnTo>
                    <a:lnTo>
                      <a:pt x="762" y="360"/>
                    </a:lnTo>
                    <a:lnTo>
                      <a:pt x="762" y="366"/>
                    </a:lnTo>
                    <a:lnTo>
                      <a:pt x="768" y="366"/>
                    </a:lnTo>
                    <a:lnTo>
                      <a:pt x="774" y="372"/>
                    </a:lnTo>
                    <a:lnTo>
                      <a:pt x="774" y="378"/>
                    </a:lnTo>
                    <a:lnTo>
                      <a:pt x="774" y="384"/>
                    </a:lnTo>
                    <a:lnTo>
                      <a:pt x="780" y="384"/>
                    </a:lnTo>
                    <a:lnTo>
                      <a:pt x="786" y="384"/>
                    </a:lnTo>
                    <a:lnTo>
                      <a:pt x="786" y="390"/>
                    </a:lnTo>
                    <a:lnTo>
                      <a:pt x="786" y="396"/>
                    </a:lnTo>
                    <a:lnTo>
                      <a:pt x="792" y="396"/>
                    </a:lnTo>
                    <a:lnTo>
                      <a:pt x="798" y="396"/>
                    </a:lnTo>
                    <a:lnTo>
                      <a:pt x="798" y="390"/>
                    </a:lnTo>
                    <a:lnTo>
                      <a:pt x="804" y="390"/>
                    </a:lnTo>
                    <a:lnTo>
                      <a:pt x="804" y="396"/>
                    </a:lnTo>
                    <a:lnTo>
                      <a:pt x="804" y="402"/>
                    </a:lnTo>
                    <a:lnTo>
                      <a:pt x="804" y="408"/>
                    </a:lnTo>
                    <a:lnTo>
                      <a:pt x="798" y="408"/>
                    </a:lnTo>
                    <a:lnTo>
                      <a:pt x="798" y="414"/>
                    </a:lnTo>
                    <a:lnTo>
                      <a:pt x="798" y="420"/>
                    </a:lnTo>
                    <a:lnTo>
                      <a:pt x="798" y="426"/>
                    </a:lnTo>
                    <a:lnTo>
                      <a:pt x="792" y="432"/>
                    </a:lnTo>
                    <a:lnTo>
                      <a:pt x="792" y="438"/>
                    </a:lnTo>
                    <a:lnTo>
                      <a:pt x="792" y="444"/>
                    </a:lnTo>
                    <a:lnTo>
                      <a:pt x="798" y="444"/>
                    </a:lnTo>
                    <a:lnTo>
                      <a:pt x="798" y="450"/>
                    </a:lnTo>
                    <a:lnTo>
                      <a:pt x="798" y="456"/>
                    </a:lnTo>
                    <a:lnTo>
                      <a:pt x="798" y="462"/>
                    </a:lnTo>
                    <a:lnTo>
                      <a:pt x="798" y="468"/>
                    </a:lnTo>
                    <a:lnTo>
                      <a:pt x="792" y="468"/>
                    </a:lnTo>
                    <a:lnTo>
                      <a:pt x="792" y="474"/>
                    </a:lnTo>
                    <a:lnTo>
                      <a:pt x="786" y="474"/>
                    </a:lnTo>
                    <a:lnTo>
                      <a:pt x="786" y="480"/>
                    </a:lnTo>
                    <a:lnTo>
                      <a:pt x="792" y="480"/>
                    </a:lnTo>
                    <a:lnTo>
                      <a:pt x="786" y="480"/>
                    </a:lnTo>
                    <a:lnTo>
                      <a:pt x="786" y="486"/>
                    </a:lnTo>
                    <a:lnTo>
                      <a:pt x="786" y="492"/>
                    </a:lnTo>
                    <a:lnTo>
                      <a:pt x="786" y="498"/>
                    </a:lnTo>
                    <a:lnTo>
                      <a:pt x="786" y="504"/>
                    </a:lnTo>
                    <a:lnTo>
                      <a:pt x="780" y="504"/>
                    </a:lnTo>
                    <a:lnTo>
                      <a:pt x="780" y="510"/>
                    </a:lnTo>
                    <a:lnTo>
                      <a:pt x="774" y="510"/>
                    </a:lnTo>
                    <a:lnTo>
                      <a:pt x="774" y="516"/>
                    </a:lnTo>
                    <a:lnTo>
                      <a:pt x="780" y="522"/>
                    </a:lnTo>
                    <a:lnTo>
                      <a:pt x="786" y="528"/>
                    </a:lnTo>
                    <a:lnTo>
                      <a:pt x="792" y="528"/>
                    </a:lnTo>
                    <a:lnTo>
                      <a:pt x="798" y="534"/>
                    </a:lnTo>
                    <a:lnTo>
                      <a:pt x="798" y="540"/>
                    </a:lnTo>
                    <a:lnTo>
                      <a:pt x="798" y="546"/>
                    </a:lnTo>
                    <a:lnTo>
                      <a:pt x="798" y="552"/>
                    </a:lnTo>
                    <a:lnTo>
                      <a:pt x="792" y="552"/>
                    </a:lnTo>
                    <a:lnTo>
                      <a:pt x="792" y="558"/>
                    </a:lnTo>
                    <a:lnTo>
                      <a:pt x="792" y="564"/>
                    </a:lnTo>
                    <a:lnTo>
                      <a:pt x="786" y="564"/>
                    </a:lnTo>
                    <a:lnTo>
                      <a:pt x="786" y="570"/>
                    </a:lnTo>
                    <a:lnTo>
                      <a:pt x="780" y="570"/>
                    </a:lnTo>
                    <a:lnTo>
                      <a:pt x="774" y="570"/>
                    </a:lnTo>
                    <a:lnTo>
                      <a:pt x="774" y="576"/>
                    </a:lnTo>
                    <a:lnTo>
                      <a:pt x="762" y="576"/>
                    </a:lnTo>
                    <a:lnTo>
                      <a:pt x="756" y="576"/>
                    </a:lnTo>
                    <a:lnTo>
                      <a:pt x="750" y="582"/>
                    </a:lnTo>
                    <a:lnTo>
                      <a:pt x="744" y="582"/>
                    </a:lnTo>
                    <a:lnTo>
                      <a:pt x="744" y="588"/>
                    </a:lnTo>
                    <a:lnTo>
                      <a:pt x="744" y="594"/>
                    </a:lnTo>
                    <a:lnTo>
                      <a:pt x="738" y="594"/>
                    </a:lnTo>
                    <a:lnTo>
                      <a:pt x="732" y="594"/>
                    </a:lnTo>
                    <a:lnTo>
                      <a:pt x="726" y="600"/>
                    </a:lnTo>
                    <a:lnTo>
                      <a:pt x="720" y="600"/>
                    </a:lnTo>
                    <a:lnTo>
                      <a:pt x="714" y="606"/>
                    </a:lnTo>
                    <a:lnTo>
                      <a:pt x="708" y="606"/>
                    </a:lnTo>
                    <a:lnTo>
                      <a:pt x="702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84" y="624"/>
                    </a:lnTo>
                    <a:lnTo>
                      <a:pt x="684" y="630"/>
                    </a:lnTo>
                    <a:lnTo>
                      <a:pt x="678" y="630"/>
                    </a:lnTo>
                    <a:lnTo>
                      <a:pt x="672" y="630"/>
                    </a:lnTo>
                    <a:lnTo>
                      <a:pt x="666" y="636"/>
                    </a:lnTo>
                    <a:lnTo>
                      <a:pt x="660" y="636"/>
                    </a:lnTo>
                    <a:lnTo>
                      <a:pt x="654" y="636"/>
                    </a:lnTo>
                    <a:lnTo>
                      <a:pt x="654" y="630"/>
                    </a:lnTo>
                    <a:lnTo>
                      <a:pt x="648" y="630"/>
                    </a:lnTo>
                    <a:lnTo>
                      <a:pt x="648" y="624"/>
                    </a:lnTo>
                    <a:lnTo>
                      <a:pt x="642" y="624"/>
                    </a:lnTo>
                    <a:lnTo>
                      <a:pt x="636" y="624"/>
                    </a:lnTo>
                    <a:lnTo>
                      <a:pt x="630" y="618"/>
                    </a:lnTo>
                    <a:lnTo>
                      <a:pt x="624" y="618"/>
                    </a:lnTo>
                    <a:lnTo>
                      <a:pt x="624" y="624"/>
                    </a:lnTo>
                    <a:lnTo>
                      <a:pt x="624" y="630"/>
                    </a:lnTo>
                    <a:lnTo>
                      <a:pt x="618" y="636"/>
                    </a:lnTo>
                    <a:lnTo>
                      <a:pt x="612" y="642"/>
                    </a:lnTo>
                    <a:lnTo>
                      <a:pt x="612" y="648"/>
                    </a:lnTo>
                    <a:lnTo>
                      <a:pt x="612" y="654"/>
                    </a:lnTo>
                    <a:lnTo>
                      <a:pt x="606" y="654"/>
                    </a:lnTo>
                    <a:lnTo>
                      <a:pt x="606" y="660"/>
                    </a:lnTo>
                    <a:lnTo>
                      <a:pt x="600" y="660"/>
                    </a:lnTo>
                    <a:lnTo>
                      <a:pt x="600" y="666"/>
                    </a:lnTo>
                    <a:lnTo>
                      <a:pt x="594" y="672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82" y="684"/>
                    </a:lnTo>
                    <a:lnTo>
                      <a:pt x="582" y="690"/>
                    </a:lnTo>
                    <a:lnTo>
                      <a:pt x="582" y="696"/>
                    </a:lnTo>
                    <a:lnTo>
                      <a:pt x="576" y="696"/>
                    </a:lnTo>
                    <a:lnTo>
                      <a:pt x="570" y="696"/>
                    </a:lnTo>
                    <a:lnTo>
                      <a:pt x="570" y="702"/>
                    </a:lnTo>
                    <a:lnTo>
                      <a:pt x="564" y="702"/>
                    </a:lnTo>
                    <a:lnTo>
                      <a:pt x="558" y="702"/>
                    </a:lnTo>
                    <a:lnTo>
                      <a:pt x="552" y="708"/>
                    </a:lnTo>
                    <a:lnTo>
                      <a:pt x="552" y="714"/>
                    </a:lnTo>
                    <a:lnTo>
                      <a:pt x="546" y="714"/>
                    </a:lnTo>
                    <a:lnTo>
                      <a:pt x="540" y="714"/>
                    </a:lnTo>
                    <a:lnTo>
                      <a:pt x="534" y="714"/>
                    </a:lnTo>
                    <a:lnTo>
                      <a:pt x="528" y="714"/>
                    </a:lnTo>
                    <a:lnTo>
                      <a:pt x="522" y="714"/>
                    </a:lnTo>
                    <a:lnTo>
                      <a:pt x="516" y="714"/>
                    </a:lnTo>
                    <a:lnTo>
                      <a:pt x="516" y="720"/>
                    </a:lnTo>
                    <a:lnTo>
                      <a:pt x="510" y="720"/>
                    </a:lnTo>
                    <a:lnTo>
                      <a:pt x="504" y="720"/>
                    </a:lnTo>
                    <a:lnTo>
                      <a:pt x="498" y="720"/>
                    </a:lnTo>
                    <a:lnTo>
                      <a:pt x="498" y="726"/>
                    </a:lnTo>
                    <a:lnTo>
                      <a:pt x="492" y="726"/>
                    </a:lnTo>
                    <a:lnTo>
                      <a:pt x="486" y="726"/>
                    </a:lnTo>
                    <a:lnTo>
                      <a:pt x="480" y="726"/>
                    </a:lnTo>
                    <a:lnTo>
                      <a:pt x="480" y="720"/>
                    </a:lnTo>
                    <a:lnTo>
                      <a:pt x="474" y="720"/>
                    </a:lnTo>
                    <a:lnTo>
                      <a:pt x="468" y="720"/>
                    </a:lnTo>
                    <a:lnTo>
                      <a:pt x="468" y="714"/>
                    </a:lnTo>
                    <a:lnTo>
                      <a:pt x="462" y="714"/>
                    </a:lnTo>
                    <a:lnTo>
                      <a:pt x="462" y="720"/>
                    </a:lnTo>
                    <a:lnTo>
                      <a:pt x="462" y="726"/>
                    </a:lnTo>
                    <a:lnTo>
                      <a:pt x="462" y="732"/>
                    </a:lnTo>
                    <a:lnTo>
                      <a:pt x="462" y="738"/>
                    </a:lnTo>
                    <a:lnTo>
                      <a:pt x="462" y="744"/>
                    </a:lnTo>
                    <a:lnTo>
                      <a:pt x="462" y="750"/>
                    </a:lnTo>
                    <a:lnTo>
                      <a:pt x="456" y="756"/>
                    </a:lnTo>
                    <a:lnTo>
                      <a:pt x="456" y="762"/>
                    </a:lnTo>
                    <a:lnTo>
                      <a:pt x="456" y="768"/>
                    </a:lnTo>
                    <a:lnTo>
                      <a:pt x="456" y="774"/>
                    </a:lnTo>
                    <a:lnTo>
                      <a:pt x="450" y="774"/>
                    </a:lnTo>
                    <a:lnTo>
                      <a:pt x="450" y="780"/>
                    </a:lnTo>
                    <a:lnTo>
                      <a:pt x="444" y="786"/>
                    </a:lnTo>
                    <a:lnTo>
                      <a:pt x="444" y="792"/>
                    </a:lnTo>
                    <a:lnTo>
                      <a:pt x="444" y="798"/>
                    </a:lnTo>
                    <a:lnTo>
                      <a:pt x="438" y="798"/>
                    </a:lnTo>
                    <a:lnTo>
                      <a:pt x="438" y="804"/>
                    </a:lnTo>
                    <a:lnTo>
                      <a:pt x="438" y="810"/>
                    </a:lnTo>
                    <a:lnTo>
                      <a:pt x="432" y="816"/>
                    </a:lnTo>
                    <a:lnTo>
                      <a:pt x="432" y="822"/>
                    </a:lnTo>
                    <a:lnTo>
                      <a:pt x="432" y="828"/>
                    </a:lnTo>
                    <a:lnTo>
                      <a:pt x="432" y="834"/>
                    </a:lnTo>
                    <a:lnTo>
                      <a:pt x="432" y="840"/>
                    </a:lnTo>
                    <a:lnTo>
                      <a:pt x="432" y="846"/>
                    </a:lnTo>
                    <a:lnTo>
                      <a:pt x="426" y="846"/>
                    </a:lnTo>
                    <a:lnTo>
                      <a:pt x="420" y="846"/>
                    </a:lnTo>
                    <a:lnTo>
                      <a:pt x="414" y="846"/>
                    </a:lnTo>
                    <a:lnTo>
                      <a:pt x="408" y="846"/>
                    </a:lnTo>
                    <a:lnTo>
                      <a:pt x="408" y="840"/>
                    </a:lnTo>
                    <a:lnTo>
                      <a:pt x="402" y="840"/>
                    </a:lnTo>
                    <a:lnTo>
                      <a:pt x="396" y="840"/>
                    </a:lnTo>
                    <a:lnTo>
                      <a:pt x="390" y="840"/>
                    </a:lnTo>
                    <a:lnTo>
                      <a:pt x="390" y="834"/>
                    </a:lnTo>
                    <a:lnTo>
                      <a:pt x="384" y="834"/>
                    </a:lnTo>
                    <a:lnTo>
                      <a:pt x="384" y="828"/>
                    </a:lnTo>
                    <a:lnTo>
                      <a:pt x="378" y="828"/>
                    </a:lnTo>
                    <a:lnTo>
                      <a:pt x="378" y="822"/>
                    </a:lnTo>
                    <a:lnTo>
                      <a:pt x="372" y="822"/>
                    </a:lnTo>
                    <a:lnTo>
                      <a:pt x="372" y="816"/>
                    </a:lnTo>
                    <a:lnTo>
                      <a:pt x="366" y="816"/>
                    </a:lnTo>
                    <a:lnTo>
                      <a:pt x="360" y="810"/>
                    </a:lnTo>
                    <a:lnTo>
                      <a:pt x="354" y="810"/>
                    </a:lnTo>
                    <a:lnTo>
                      <a:pt x="348" y="810"/>
                    </a:lnTo>
                    <a:lnTo>
                      <a:pt x="342" y="810"/>
                    </a:lnTo>
                    <a:lnTo>
                      <a:pt x="336" y="810"/>
                    </a:lnTo>
                    <a:lnTo>
                      <a:pt x="330" y="810"/>
                    </a:lnTo>
                    <a:lnTo>
                      <a:pt x="324" y="810"/>
                    </a:lnTo>
                    <a:lnTo>
                      <a:pt x="318" y="810"/>
                    </a:lnTo>
                    <a:lnTo>
                      <a:pt x="318" y="804"/>
                    </a:lnTo>
                    <a:lnTo>
                      <a:pt x="312" y="804"/>
                    </a:lnTo>
                    <a:lnTo>
                      <a:pt x="306" y="804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300" y="816"/>
                    </a:lnTo>
                    <a:lnTo>
                      <a:pt x="294" y="822"/>
                    </a:lnTo>
                    <a:lnTo>
                      <a:pt x="294" y="828"/>
                    </a:lnTo>
                    <a:lnTo>
                      <a:pt x="288" y="828"/>
                    </a:lnTo>
                    <a:lnTo>
                      <a:pt x="288" y="834"/>
                    </a:lnTo>
                    <a:lnTo>
                      <a:pt x="288" y="840"/>
                    </a:lnTo>
                    <a:lnTo>
                      <a:pt x="282" y="840"/>
                    </a:lnTo>
                    <a:lnTo>
                      <a:pt x="282" y="846"/>
                    </a:lnTo>
                    <a:lnTo>
                      <a:pt x="282" y="840"/>
                    </a:lnTo>
                    <a:lnTo>
                      <a:pt x="276" y="840"/>
                    </a:lnTo>
                    <a:lnTo>
                      <a:pt x="270" y="840"/>
                    </a:lnTo>
                    <a:lnTo>
                      <a:pt x="270" y="846"/>
                    </a:lnTo>
                    <a:lnTo>
                      <a:pt x="264" y="846"/>
                    </a:lnTo>
                    <a:lnTo>
                      <a:pt x="264" y="852"/>
                    </a:lnTo>
                    <a:lnTo>
                      <a:pt x="264" y="858"/>
                    </a:lnTo>
                    <a:lnTo>
                      <a:pt x="258" y="858"/>
                    </a:lnTo>
                    <a:lnTo>
                      <a:pt x="258" y="864"/>
                    </a:lnTo>
                    <a:lnTo>
                      <a:pt x="252" y="864"/>
                    </a:lnTo>
                    <a:lnTo>
                      <a:pt x="246" y="864"/>
                    </a:lnTo>
                    <a:lnTo>
                      <a:pt x="246" y="870"/>
                    </a:lnTo>
                    <a:lnTo>
                      <a:pt x="240" y="870"/>
                    </a:lnTo>
                    <a:lnTo>
                      <a:pt x="234" y="870"/>
                    </a:lnTo>
                    <a:lnTo>
                      <a:pt x="234" y="876"/>
                    </a:lnTo>
                    <a:lnTo>
                      <a:pt x="228" y="876"/>
                    </a:lnTo>
                    <a:lnTo>
                      <a:pt x="222" y="876"/>
                    </a:lnTo>
                    <a:lnTo>
                      <a:pt x="216" y="876"/>
                    </a:lnTo>
                    <a:lnTo>
                      <a:pt x="210" y="876"/>
                    </a:lnTo>
                    <a:lnTo>
                      <a:pt x="204" y="876"/>
                    </a:lnTo>
                    <a:lnTo>
                      <a:pt x="198" y="876"/>
                    </a:lnTo>
                    <a:lnTo>
                      <a:pt x="192" y="876"/>
                    </a:lnTo>
                    <a:lnTo>
                      <a:pt x="192" y="882"/>
                    </a:lnTo>
                    <a:lnTo>
                      <a:pt x="186" y="882"/>
                    </a:lnTo>
                    <a:lnTo>
                      <a:pt x="186" y="888"/>
                    </a:lnTo>
                    <a:lnTo>
                      <a:pt x="186" y="894"/>
                    </a:lnTo>
                    <a:lnTo>
                      <a:pt x="180" y="894"/>
                    </a:lnTo>
                    <a:lnTo>
                      <a:pt x="180" y="900"/>
                    </a:lnTo>
                    <a:lnTo>
                      <a:pt x="174" y="900"/>
                    </a:lnTo>
                    <a:lnTo>
                      <a:pt x="168" y="906"/>
                    </a:lnTo>
                    <a:lnTo>
                      <a:pt x="162" y="906"/>
                    </a:lnTo>
                    <a:lnTo>
                      <a:pt x="162" y="912"/>
                    </a:lnTo>
                    <a:lnTo>
                      <a:pt x="156" y="918"/>
                    </a:lnTo>
                    <a:lnTo>
                      <a:pt x="150" y="924"/>
                    </a:lnTo>
                    <a:lnTo>
                      <a:pt x="150" y="930"/>
                    </a:lnTo>
                    <a:lnTo>
                      <a:pt x="144" y="930"/>
                    </a:lnTo>
                    <a:lnTo>
                      <a:pt x="144" y="936"/>
                    </a:lnTo>
                    <a:lnTo>
                      <a:pt x="144" y="942"/>
                    </a:lnTo>
                    <a:lnTo>
                      <a:pt x="138" y="942"/>
                    </a:lnTo>
                    <a:lnTo>
                      <a:pt x="138" y="948"/>
                    </a:lnTo>
                    <a:lnTo>
                      <a:pt x="132" y="948"/>
                    </a:lnTo>
                    <a:lnTo>
                      <a:pt x="126" y="948"/>
                    </a:lnTo>
                    <a:lnTo>
                      <a:pt x="120" y="948"/>
                    </a:lnTo>
                    <a:lnTo>
                      <a:pt x="114" y="948"/>
                    </a:lnTo>
                    <a:lnTo>
                      <a:pt x="108" y="948"/>
                    </a:lnTo>
                    <a:lnTo>
                      <a:pt x="102" y="948"/>
                    </a:lnTo>
                    <a:lnTo>
                      <a:pt x="96" y="948"/>
                    </a:lnTo>
                    <a:lnTo>
                      <a:pt x="90" y="948"/>
                    </a:lnTo>
                    <a:lnTo>
                      <a:pt x="90" y="942"/>
                    </a:lnTo>
                    <a:lnTo>
                      <a:pt x="84" y="942"/>
                    </a:lnTo>
                    <a:lnTo>
                      <a:pt x="78" y="942"/>
                    </a:lnTo>
                    <a:lnTo>
                      <a:pt x="72" y="942"/>
                    </a:lnTo>
                    <a:lnTo>
                      <a:pt x="72" y="936"/>
                    </a:lnTo>
                    <a:lnTo>
                      <a:pt x="66" y="936"/>
                    </a:lnTo>
                    <a:lnTo>
                      <a:pt x="66" y="930"/>
                    </a:lnTo>
                    <a:lnTo>
                      <a:pt x="60" y="924"/>
                    </a:lnTo>
                    <a:lnTo>
                      <a:pt x="54" y="924"/>
                    </a:lnTo>
                    <a:lnTo>
                      <a:pt x="54" y="918"/>
                    </a:lnTo>
                    <a:lnTo>
                      <a:pt x="48" y="912"/>
                    </a:lnTo>
                    <a:lnTo>
                      <a:pt x="42" y="912"/>
                    </a:lnTo>
                    <a:lnTo>
                      <a:pt x="36" y="912"/>
                    </a:lnTo>
                    <a:lnTo>
                      <a:pt x="30" y="912"/>
                    </a:lnTo>
                    <a:lnTo>
                      <a:pt x="24" y="906"/>
                    </a:lnTo>
                    <a:lnTo>
                      <a:pt x="18" y="906"/>
                    </a:lnTo>
                    <a:lnTo>
                      <a:pt x="12" y="906"/>
                    </a:lnTo>
                    <a:lnTo>
                      <a:pt x="12" y="900"/>
                    </a:lnTo>
                    <a:lnTo>
                      <a:pt x="12" y="894"/>
                    </a:lnTo>
                    <a:lnTo>
                      <a:pt x="6" y="888"/>
                    </a:lnTo>
                    <a:lnTo>
                      <a:pt x="6" y="882"/>
                    </a:lnTo>
                    <a:lnTo>
                      <a:pt x="0" y="882"/>
                    </a:lnTo>
                    <a:lnTo>
                      <a:pt x="0" y="876"/>
                    </a:lnTo>
                    <a:lnTo>
                      <a:pt x="0" y="870"/>
                    </a:lnTo>
                    <a:lnTo>
                      <a:pt x="6" y="870"/>
                    </a:lnTo>
                    <a:lnTo>
                      <a:pt x="12" y="864"/>
                    </a:lnTo>
                    <a:lnTo>
                      <a:pt x="18" y="858"/>
                    </a:lnTo>
                    <a:lnTo>
                      <a:pt x="24" y="852"/>
                    </a:lnTo>
                    <a:lnTo>
                      <a:pt x="24" y="846"/>
                    </a:lnTo>
                    <a:lnTo>
                      <a:pt x="24" y="840"/>
                    </a:lnTo>
                    <a:lnTo>
                      <a:pt x="24" y="834"/>
                    </a:lnTo>
                    <a:lnTo>
                      <a:pt x="24" y="828"/>
                    </a:lnTo>
                    <a:lnTo>
                      <a:pt x="24" y="822"/>
                    </a:lnTo>
                    <a:lnTo>
                      <a:pt x="30" y="822"/>
                    </a:lnTo>
                    <a:lnTo>
                      <a:pt x="24" y="816"/>
                    </a:lnTo>
                    <a:lnTo>
                      <a:pt x="24" y="810"/>
                    </a:lnTo>
                    <a:lnTo>
                      <a:pt x="24" y="804"/>
                    </a:lnTo>
                    <a:lnTo>
                      <a:pt x="24" y="798"/>
                    </a:lnTo>
                    <a:lnTo>
                      <a:pt x="30" y="798"/>
                    </a:lnTo>
                    <a:lnTo>
                      <a:pt x="36" y="798"/>
                    </a:lnTo>
                    <a:lnTo>
                      <a:pt x="42" y="792"/>
                    </a:lnTo>
                    <a:lnTo>
                      <a:pt x="48" y="792"/>
                    </a:lnTo>
                    <a:lnTo>
                      <a:pt x="48" y="786"/>
                    </a:lnTo>
                    <a:lnTo>
                      <a:pt x="54" y="786"/>
                    </a:lnTo>
                    <a:lnTo>
                      <a:pt x="60" y="780"/>
                    </a:lnTo>
                    <a:lnTo>
                      <a:pt x="54" y="774"/>
                    </a:lnTo>
                    <a:lnTo>
                      <a:pt x="54" y="768"/>
                    </a:lnTo>
                    <a:lnTo>
                      <a:pt x="48" y="768"/>
                    </a:lnTo>
                    <a:lnTo>
                      <a:pt x="48" y="762"/>
                    </a:lnTo>
                    <a:lnTo>
                      <a:pt x="48" y="756"/>
                    </a:lnTo>
                    <a:lnTo>
                      <a:pt x="48" y="750"/>
                    </a:lnTo>
                    <a:lnTo>
                      <a:pt x="42" y="750"/>
                    </a:lnTo>
                    <a:lnTo>
                      <a:pt x="42" y="744"/>
                    </a:lnTo>
                    <a:lnTo>
                      <a:pt x="36" y="744"/>
                    </a:lnTo>
                    <a:lnTo>
                      <a:pt x="30" y="744"/>
                    </a:lnTo>
                    <a:lnTo>
                      <a:pt x="24" y="744"/>
                    </a:lnTo>
                    <a:lnTo>
                      <a:pt x="24" y="738"/>
                    </a:lnTo>
                    <a:lnTo>
                      <a:pt x="18" y="738"/>
                    </a:lnTo>
                    <a:lnTo>
                      <a:pt x="18" y="732"/>
                    </a:lnTo>
                    <a:lnTo>
                      <a:pt x="24" y="732"/>
                    </a:lnTo>
                    <a:lnTo>
                      <a:pt x="30" y="726"/>
                    </a:lnTo>
                    <a:lnTo>
                      <a:pt x="36" y="726"/>
                    </a:lnTo>
                    <a:lnTo>
                      <a:pt x="42" y="726"/>
                    </a:lnTo>
                    <a:lnTo>
                      <a:pt x="48" y="726"/>
                    </a:lnTo>
                    <a:lnTo>
                      <a:pt x="48" y="720"/>
                    </a:lnTo>
                    <a:lnTo>
                      <a:pt x="54" y="720"/>
                    </a:lnTo>
                    <a:lnTo>
                      <a:pt x="60" y="720"/>
                    </a:lnTo>
                    <a:lnTo>
                      <a:pt x="66" y="720"/>
                    </a:lnTo>
                    <a:lnTo>
                      <a:pt x="66" y="714"/>
                    </a:lnTo>
                    <a:lnTo>
                      <a:pt x="72" y="714"/>
                    </a:lnTo>
                    <a:lnTo>
                      <a:pt x="78" y="714"/>
                    </a:lnTo>
                    <a:lnTo>
                      <a:pt x="84" y="714"/>
                    </a:lnTo>
                    <a:lnTo>
                      <a:pt x="90" y="708"/>
                    </a:lnTo>
                    <a:lnTo>
                      <a:pt x="96" y="708"/>
                    </a:lnTo>
                    <a:lnTo>
                      <a:pt x="102" y="708"/>
                    </a:lnTo>
                    <a:lnTo>
                      <a:pt x="102" y="702"/>
                    </a:lnTo>
                    <a:lnTo>
                      <a:pt x="108" y="702"/>
                    </a:lnTo>
                    <a:lnTo>
                      <a:pt x="114" y="696"/>
                    </a:lnTo>
                    <a:lnTo>
                      <a:pt x="120" y="690"/>
                    </a:lnTo>
                    <a:lnTo>
                      <a:pt x="120" y="684"/>
                    </a:lnTo>
                    <a:lnTo>
                      <a:pt x="126" y="684"/>
                    </a:lnTo>
                    <a:lnTo>
                      <a:pt x="132" y="684"/>
                    </a:lnTo>
                    <a:lnTo>
                      <a:pt x="138" y="684"/>
                    </a:lnTo>
                    <a:lnTo>
                      <a:pt x="144" y="684"/>
                    </a:lnTo>
                    <a:lnTo>
                      <a:pt x="150" y="684"/>
                    </a:lnTo>
                    <a:lnTo>
                      <a:pt x="156" y="684"/>
                    </a:lnTo>
                    <a:lnTo>
                      <a:pt x="156" y="678"/>
                    </a:lnTo>
                    <a:lnTo>
                      <a:pt x="156" y="672"/>
                    </a:lnTo>
                    <a:lnTo>
                      <a:pt x="150" y="672"/>
                    </a:lnTo>
                    <a:lnTo>
                      <a:pt x="150" y="666"/>
                    </a:lnTo>
                    <a:lnTo>
                      <a:pt x="150" y="660"/>
                    </a:lnTo>
                    <a:lnTo>
                      <a:pt x="144" y="660"/>
                    </a:lnTo>
                    <a:lnTo>
                      <a:pt x="144" y="654"/>
                    </a:lnTo>
                    <a:lnTo>
                      <a:pt x="144" y="648"/>
                    </a:lnTo>
                    <a:lnTo>
                      <a:pt x="144" y="642"/>
                    </a:lnTo>
                    <a:lnTo>
                      <a:pt x="144" y="636"/>
                    </a:lnTo>
                    <a:lnTo>
                      <a:pt x="144" y="630"/>
                    </a:lnTo>
                    <a:lnTo>
                      <a:pt x="150" y="630"/>
                    </a:lnTo>
                    <a:lnTo>
                      <a:pt x="156" y="630"/>
                    </a:lnTo>
                    <a:lnTo>
                      <a:pt x="156" y="624"/>
                    </a:lnTo>
                    <a:lnTo>
                      <a:pt x="162" y="624"/>
                    </a:lnTo>
                    <a:lnTo>
                      <a:pt x="168" y="618"/>
                    </a:lnTo>
                    <a:lnTo>
                      <a:pt x="168" y="612"/>
                    </a:lnTo>
                    <a:lnTo>
                      <a:pt x="168" y="606"/>
                    </a:lnTo>
                    <a:lnTo>
                      <a:pt x="168" y="600"/>
                    </a:lnTo>
                    <a:lnTo>
                      <a:pt x="174" y="600"/>
                    </a:lnTo>
                    <a:lnTo>
                      <a:pt x="174" y="594"/>
                    </a:lnTo>
                    <a:lnTo>
                      <a:pt x="180" y="594"/>
                    </a:lnTo>
                    <a:lnTo>
                      <a:pt x="180" y="588"/>
                    </a:lnTo>
                    <a:lnTo>
                      <a:pt x="186" y="588"/>
                    </a:lnTo>
                    <a:lnTo>
                      <a:pt x="186" y="582"/>
                    </a:lnTo>
                    <a:lnTo>
                      <a:pt x="192" y="582"/>
                    </a:lnTo>
                    <a:lnTo>
                      <a:pt x="198" y="576"/>
                    </a:lnTo>
                    <a:lnTo>
                      <a:pt x="198" y="570"/>
                    </a:lnTo>
                    <a:lnTo>
                      <a:pt x="198" y="564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46"/>
                    </a:lnTo>
                    <a:lnTo>
                      <a:pt x="186" y="540"/>
                    </a:lnTo>
                    <a:lnTo>
                      <a:pt x="180" y="534"/>
                    </a:lnTo>
                    <a:lnTo>
                      <a:pt x="174" y="534"/>
                    </a:lnTo>
                    <a:lnTo>
                      <a:pt x="168" y="534"/>
                    </a:lnTo>
                    <a:lnTo>
                      <a:pt x="162" y="534"/>
                    </a:lnTo>
                    <a:lnTo>
                      <a:pt x="162" y="528"/>
                    </a:lnTo>
                    <a:lnTo>
                      <a:pt x="168" y="522"/>
                    </a:lnTo>
                    <a:lnTo>
                      <a:pt x="168" y="516"/>
                    </a:lnTo>
                    <a:lnTo>
                      <a:pt x="168" y="510"/>
                    </a:lnTo>
                    <a:lnTo>
                      <a:pt x="174" y="510"/>
                    </a:lnTo>
                    <a:lnTo>
                      <a:pt x="174" y="504"/>
                    </a:lnTo>
                    <a:lnTo>
                      <a:pt x="174" y="498"/>
                    </a:lnTo>
                    <a:lnTo>
                      <a:pt x="180" y="498"/>
                    </a:lnTo>
                    <a:lnTo>
                      <a:pt x="180" y="492"/>
                    </a:lnTo>
                    <a:lnTo>
                      <a:pt x="180" y="486"/>
                    </a:lnTo>
                    <a:lnTo>
                      <a:pt x="180" y="480"/>
                    </a:lnTo>
                    <a:lnTo>
                      <a:pt x="180" y="474"/>
                    </a:lnTo>
                    <a:lnTo>
                      <a:pt x="180" y="468"/>
                    </a:lnTo>
                    <a:lnTo>
                      <a:pt x="180" y="462"/>
                    </a:lnTo>
                    <a:lnTo>
                      <a:pt x="180" y="456"/>
                    </a:lnTo>
                    <a:lnTo>
                      <a:pt x="180" y="450"/>
                    </a:lnTo>
                    <a:lnTo>
                      <a:pt x="180" y="444"/>
                    </a:lnTo>
                    <a:lnTo>
                      <a:pt x="180" y="438"/>
                    </a:lnTo>
                    <a:lnTo>
                      <a:pt x="180" y="432"/>
                    </a:lnTo>
                    <a:lnTo>
                      <a:pt x="186" y="432"/>
                    </a:lnTo>
                    <a:lnTo>
                      <a:pt x="186" y="426"/>
                    </a:lnTo>
                    <a:lnTo>
                      <a:pt x="186" y="420"/>
                    </a:lnTo>
                    <a:lnTo>
                      <a:pt x="186" y="414"/>
                    </a:lnTo>
                    <a:lnTo>
                      <a:pt x="192" y="402"/>
                    </a:lnTo>
                    <a:lnTo>
                      <a:pt x="192" y="396"/>
                    </a:lnTo>
                    <a:lnTo>
                      <a:pt x="192" y="390"/>
                    </a:lnTo>
                    <a:lnTo>
                      <a:pt x="192" y="384"/>
                    </a:lnTo>
                    <a:lnTo>
                      <a:pt x="198" y="384"/>
                    </a:lnTo>
                    <a:lnTo>
                      <a:pt x="198" y="378"/>
                    </a:lnTo>
                    <a:lnTo>
                      <a:pt x="198" y="372"/>
                    </a:lnTo>
                    <a:lnTo>
                      <a:pt x="198" y="366"/>
                    </a:lnTo>
                    <a:lnTo>
                      <a:pt x="198" y="360"/>
                    </a:lnTo>
                    <a:lnTo>
                      <a:pt x="192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86" y="348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6" y="330"/>
                    </a:lnTo>
                    <a:lnTo>
                      <a:pt x="192" y="330"/>
                    </a:lnTo>
                    <a:lnTo>
                      <a:pt x="192" y="324"/>
                    </a:lnTo>
                    <a:lnTo>
                      <a:pt x="198" y="324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0" y="312"/>
                    </a:lnTo>
                    <a:lnTo>
                      <a:pt x="216" y="312"/>
                    </a:lnTo>
                    <a:lnTo>
                      <a:pt x="216" y="306"/>
                    </a:lnTo>
                    <a:lnTo>
                      <a:pt x="222" y="306"/>
                    </a:lnTo>
                    <a:lnTo>
                      <a:pt x="222" y="300"/>
                    </a:lnTo>
                    <a:lnTo>
                      <a:pt x="228" y="300"/>
                    </a:lnTo>
                    <a:lnTo>
                      <a:pt x="228" y="294"/>
                    </a:lnTo>
                    <a:lnTo>
                      <a:pt x="228" y="288"/>
                    </a:lnTo>
                    <a:lnTo>
                      <a:pt x="234" y="282"/>
                    </a:lnTo>
                    <a:lnTo>
                      <a:pt x="240" y="276"/>
                    </a:lnTo>
                    <a:lnTo>
                      <a:pt x="240" y="270"/>
                    </a:lnTo>
                    <a:lnTo>
                      <a:pt x="240" y="264"/>
                    </a:lnTo>
                    <a:lnTo>
                      <a:pt x="240" y="25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6" name="Freeform 13">
                <a:extLst>
                  <a:ext uri="{FF2B5EF4-FFF2-40B4-BE49-F238E27FC236}">
                    <a16:creationId xmlns:a16="http://schemas.microsoft.com/office/drawing/2014/main" id="{ED9923B6-75E4-E120-B4C1-177DFCE2379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775982" y="7116445"/>
                <a:ext cx="1405304" cy="2082483"/>
              </a:xfrm>
              <a:custGeom>
                <a:avLst/>
                <a:gdLst>
                  <a:gd name="T0" fmla="*/ 760589266 w 421"/>
                  <a:gd name="T1" fmla="*/ 2147483647 h 624"/>
                  <a:gd name="T2" fmla="*/ 1247632340 w 421"/>
                  <a:gd name="T3" fmla="*/ 2147483647 h 624"/>
                  <a:gd name="T4" fmla="*/ 1327694640 w 421"/>
                  <a:gd name="T5" fmla="*/ 2147483647 h 624"/>
                  <a:gd name="T6" fmla="*/ 1367725790 w 421"/>
                  <a:gd name="T7" fmla="*/ 2147483647 h 624"/>
                  <a:gd name="T8" fmla="*/ 1327694640 w 421"/>
                  <a:gd name="T9" fmla="*/ 2147483647 h 624"/>
                  <a:gd name="T10" fmla="*/ 1287663490 w 421"/>
                  <a:gd name="T11" fmla="*/ 2147483647 h 624"/>
                  <a:gd name="T12" fmla="*/ 1287663490 w 421"/>
                  <a:gd name="T13" fmla="*/ 2147483647 h 624"/>
                  <a:gd name="T14" fmla="*/ 1287663490 w 421"/>
                  <a:gd name="T15" fmla="*/ 2147483647 h 624"/>
                  <a:gd name="T16" fmla="*/ 1287663490 w 421"/>
                  <a:gd name="T17" fmla="*/ 2147483647 h 624"/>
                  <a:gd name="T18" fmla="*/ 1247632340 w 421"/>
                  <a:gd name="T19" fmla="*/ 2147483647 h 624"/>
                  <a:gd name="T20" fmla="*/ 1207601190 w 421"/>
                  <a:gd name="T21" fmla="*/ 2147483647 h 624"/>
                  <a:gd name="T22" fmla="*/ 1207601190 w 421"/>
                  <a:gd name="T23" fmla="*/ 2147483647 h 624"/>
                  <a:gd name="T24" fmla="*/ 1167570041 w 421"/>
                  <a:gd name="T25" fmla="*/ 2147483647 h 624"/>
                  <a:gd name="T26" fmla="*/ 1167570041 w 421"/>
                  <a:gd name="T27" fmla="*/ 2147483647 h 624"/>
                  <a:gd name="T28" fmla="*/ 847320841 w 421"/>
                  <a:gd name="T29" fmla="*/ 2147483647 h 624"/>
                  <a:gd name="T30" fmla="*/ 1367725790 w 421"/>
                  <a:gd name="T31" fmla="*/ 2147483647 h 624"/>
                  <a:gd name="T32" fmla="*/ 1327694640 w 421"/>
                  <a:gd name="T33" fmla="*/ 2147483647 h 624"/>
                  <a:gd name="T34" fmla="*/ 1367725790 w 421"/>
                  <a:gd name="T35" fmla="*/ 2147483647 h 624"/>
                  <a:gd name="T36" fmla="*/ 1247632340 w 421"/>
                  <a:gd name="T37" fmla="*/ 2147483647 h 624"/>
                  <a:gd name="T38" fmla="*/ 1407754357 w 421"/>
                  <a:gd name="T39" fmla="*/ 2147483647 h 624"/>
                  <a:gd name="T40" fmla="*/ 1407754357 w 421"/>
                  <a:gd name="T41" fmla="*/ 2147483647 h 624"/>
                  <a:gd name="T42" fmla="*/ 1407754357 w 421"/>
                  <a:gd name="T43" fmla="*/ 2147483647 h 624"/>
                  <a:gd name="T44" fmla="*/ 1367725790 w 421"/>
                  <a:gd name="T45" fmla="*/ 2147483647 h 624"/>
                  <a:gd name="T46" fmla="*/ 1287663490 w 421"/>
                  <a:gd name="T47" fmla="*/ 2147483647 h 624"/>
                  <a:gd name="T48" fmla="*/ 1367725790 w 421"/>
                  <a:gd name="T49" fmla="*/ 2147483647 h 624"/>
                  <a:gd name="T50" fmla="*/ 1247632340 w 421"/>
                  <a:gd name="T51" fmla="*/ 2147483647 h 624"/>
                  <a:gd name="T52" fmla="*/ 1327694640 w 421"/>
                  <a:gd name="T53" fmla="*/ 2147483647 h 624"/>
                  <a:gd name="T54" fmla="*/ 1327694640 w 421"/>
                  <a:gd name="T55" fmla="*/ 2147483647 h 624"/>
                  <a:gd name="T56" fmla="*/ 1407754357 w 421"/>
                  <a:gd name="T57" fmla="*/ 2147483647 h 624"/>
                  <a:gd name="T58" fmla="*/ 1127538891 w 421"/>
                  <a:gd name="T59" fmla="*/ 2147483647 h 624"/>
                  <a:gd name="T60" fmla="*/ 1247632340 w 421"/>
                  <a:gd name="T61" fmla="*/ 2147483647 h 624"/>
                  <a:gd name="T62" fmla="*/ 1207601190 w 421"/>
                  <a:gd name="T63" fmla="*/ 2147483647 h 624"/>
                  <a:gd name="T64" fmla="*/ 1487816657 w 421"/>
                  <a:gd name="T65" fmla="*/ 2147483647 h 624"/>
                  <a:gd name="T66" fmla="*/ 1367725790 w 421"/>
                  <a:gd name="T67" fmla="*/ 2147483647 h 624"/>
                  <a:gd name="T68" fmla="*/ 1327694640 w 421"/>
                  <a:gd name="T69" fmla="*/ 2147483647 h 624"/>
                  <a:gd name="T70" fmla="*/ 1447785507 w 421"/>
                  <a:gd name="T71" fmla="*/ 2147483647 h 624"/>
                  <a:gd name="T72" fmla="*/ 1447785507 w 421"/>
                  <a:gd name="T73" fmla="*/ 2147483647 h 624"/>
                  <a:gd name="T74" fmla="*/ 1367725790 w 421"/>
                  <a:gd name="T75" fmla="*/ 2147483647 h 624"/>
                  <a:gd name="T76" fmla="*/ 200155750 w 421"/>
                  <a:gd name="T77" fmla="*/ 2147483647 h 624"/>
                  <a:gd name="T78" fmla="*/ 120093450 w 421"/>
                  <a:gd name="T79" fmla="*/ 2147483647 h 624"/>
                  <a:gd name="T80" fmla="*/ 120093450 w 421"/>
                  <a:gd name="T81" fmla="*/ 1704742297 h 624"/>
                  <a:gd name="T82" fmla="*/ 440340066 w 421"/>
                  <a:gd name="T83" fmla="*/ 1363795268 h 624"/>
                  <a:gd name="T84" fmla="*/ 1047476591 w 421"/>
                  <a:gd name="T85" fmla="*/ 715991860 h 624"/>
                  <a:gd name="T86" fmla="*/ 887351991 w 421"/>
                  <a:gd name="T87" fmla="*/ 306853995 h 624"/>
                  <a:gd name="T88" fmla="*/ 1367725790 w 421"/>
                  <a:gd name="T89" fmla="*/ 102283870 h 624"/>
                  <a:gd name="T90" fmla="*/ 1888128156 w 421"/>
                  <a:gd name="T91" fmla="*/ 136379288 h 624"/>
                  <a:gd name="T92" fmla="*/ 2147483647 w 421"/>
                  <a:gd name="T93" fmla="*/ 306853995 h 624"/>
                  <a:gd name="T94" fmla="*/ 2147483647 w 421"/>
                  <a:gd name="T95" fmla="*/ 715991860 h 624"/>
                  <a:gd name="T96" fmla="*/ 2147483647 w 421"/>
                  <a:gd name="T97" fmla="*/ 1125129725 h 624"/>
                  <a:gd name="T98" fmla="*/ 1728003557 w 421"/>
                  <a:gd name="T99" fmla="*/ 1568363009 h 624"/>
                  <a:gd name="T100" fmla="*/ 1728003557 w 421"/>
                  <a:gd name="T101" fmla="*/ 2147483647 h 624"/>
                  <a:gd name="T102" fmla="*/ 1407754357 w 421"/>
                  <a:gd name="T103" fmla="*/ 2147483647 h 624"/>
                  <a:gd name="T104" fmla="*/ 1247632340 w 421"/>
                  <a:gd name="T105" fmla="*/ 2147483647 h 624"/>
                  <a:gd name="T106" fmla="*/ 1127538891 w 421"/>
                  <a:gd name="T107" fmla="*/ 2147483647 h 624"/>
                  <a:gd name="T108" fmla="*/ 1127538891 w 421"/>
                  <a:gd name="T109" fmla="*/ 2147483647 h 624"/>
                  <a:gd name="T110" fmla="*/ 1127538891 w 421"/>
                  <a:gd name="T111" fmla="*/ 2147483647 h 624"/>
                  <a:gd name="T112" fmla="*/ 967414291 w 421"/>
                  <a:gd name="T113" fmla="*/ 2147483647 h 624"/>
                  <a:gd name="T114" fmla="*/ 1047476591 w 421"/>
                  <a:gd name="T115" fmla="*/ 2147483647 h 624"/>
                  <a:gd name="T116" fmla="*/ 967414291 w 421"/>
                  <a:gd name="T117" fmla="*/ 2147483647 h 624"/>
                  <a:gd name="T118" fmla="*/ 887351991 w 421"/>
                  <a:gd name="T119" fmla="*/ 2147483647 h 624"/>
                  <a:gd name="T120" fmla="*/ 847320841 w 421"/>
                  <a:gd name="T121" fmla="*/ 2147483647 h 624"/>
                  <a:gd name="T122" fmla="*/ 1327694640 w 421"/>
                  <a:gd name="T123" fmla="*/ 2147483647 h 624"/>
                  <a:gd name="T124" fmla="*/ 1247632340 w 421"/>
                  <a:gd name="T125" fmla="*/ 2147483647 h 62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1" h="624">
                    <a:moveTo>
                      <a:pt x="187" y="540"/>
                    </a:moveTo>
                    <a:lnTo>
                      <a:pt x="187" y="540"/>
                    </a:lnTo>
                    <a:lnTo>
                      <a:pt x="193" y="540"/>
                    </a:lnTo>
                    <a:lnTo>
                      <a:pt x="187" y="540"/>
                    </a:lnTo>
                    <a:lnTo>
                      <a:pt x="187" y="534"/>
                    </a:lnTo>
                    <a:lnTo>
                      <a:pt x="187" y="540"/>
                    </a:lnTo>
                    <a:close/>
                    <a:moveTo>
                      <a:pt x="193" y="540"/>
                    </a:moveTo>
                    <a:lnTo>
                      <a:pt x="193" y="540"/>
                    </a:lnTo>
                    <a:lnTo>
                      <a:pt x="193" y="534"/>
                    </a:lnTo>
                    <a:lnTo>
                      <a:pt x="193" y="540"/>
                    </a:lnTo>
                    <a:close/>
                    <a:moveTo>
                      <a:pt x="121" y="540"/>
                    </a:moveTo>
                    <a:lnTo>
                      <a:pt x="121" y="540"/>
                    </a:lnTo>
                    <a:lnTo>
                      <a:pt x="114" y="540"/>
                    </a:lnTo>
                    <a:lnTo>
                      <a:pt x="114" y="534"/>
                    </a:lnTo>
                    <a:lnTo>
                      <a:pt x="121" y="534"/>
                    </a:lnTo>
                    <a:lnTo>
                      <a:pt x="121" y="540"/>
                    </a:lnTo>
                    <a:close/>
                    <a:moveTo>
                      <a:pt x="181" y="546"/>
                    </a:moveTo>
                    <a:lnTo>
                      <a:pt x="181" y="546"/>
                    </a:lnTo>
                    <a:lnTo>
                      <a:pt x="187" y="540"/>
                    </a:lnTo>
                    <a:lnTo>
                      <a:pt x="187" y="546"/>
                    </a:lnTo>
                    <a:lnTo>
                      <a:pt x="181" y="546"/>
                    </a:lnTo>
                    <a:close/>
                    <a:moveTo>
                      <a:pt x="187" y="552"/>
                    </a:move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52"/>
                    </a:lnTo>
                    <a:close/>
                    <a:moveTo>
                      <a:pt x="187" y="558"/>
                    </a:move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close/>
                    <a:moveTo>
                      <a:pt x="181" y="558"/>
                    </a:moveTo>
                    <a:lnTo>
                      <a:pt x="181" y="558"/>
                    </a:lnTo>
                    <a:lnTo>
                      <a:pt x="181" y="552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81" y="558"/>
                    </a:lnTo>
                    <a:close/>
                    <a:moveTo>
                      <a:pt x="199" y="558"/>
                    </a:moveTo>
                    <a:lnTo>
                      <a:pt x="199" y="558"/>
                    </a:lnTo>
                    <a:lnTo>
                      <a:pt x="199" y="552"/>
                    </a:lnTo>
                    <a:lnTo>
                      <a:pt x="199" y="558"/>
                    </a:lnTo>
                    <a:close/>
                    <a:moveTo>
                      <a:pt x="193" y="558"/>
                    </a:moveTo>
                    <a:lnTo>
                      <a:pt x="193" y="564"/>
                    </a:lnTo>
                    <a:lnTo>
                      <a:pt x="193" y="558"/>
                    </a:lnTo>
                    <a:lnTo>
                      <a:pt x="199" y="558"/>
                    </a:lnTo>
                    <a:lnTo>
                      <a:pt x="199" y="564"/>
                    </a:lnTo>
                    <a:lnTo>
                      <a:pt x="205" y="564"/>
                    </a:lnTo>
                    <a:lnTo>
                      <a:pt x="205" y="570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199" y="570"/>
                    </a:lnTo>
                    <a:lnTo>
                      <a:pt x="199" y="576"/>
                    </a:lnTo>
                    <a:lnTo>
                      <a:pt x="205" y="576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9" y="576"/>
                    </a:lnTo>
                    <a:lnTo>
                      <a:pt x="193" y="576"/>
                    </a:lnTo>
                    <a:lnTo>
                      <a:pt x="193" y="582"/>
                    </a:lnTo>
                    <a:lnTo>
                      <a:pt x="193" y="576"/>
                    </a:lnTo>
                    <a:lnTo>
                      <a:pt x="193" y="570"/>
                    </a:ln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64"/>
                    </a:lnTo>
                    <a:lnTo>
                      <a:pt x="199" y="564"/>
                    </a:lnTo>
                    <a:lnTo>
                      <a:pt x="199" y="570"/>
                    </a:lnTo>
                    <a:lnTo>
                      <a:pt x="193" y="570"/>
                    </a:lnTo>
                    <a:lnTo>
                      <a:pt x="199" y="570"/>
                    </a:lnTo>
                    <a:lnTo>
                      <a:pt x="199" y="564"/>
                    </a:lnTo>
                    <a:lnTo>
                      <a:pt x="193" y="564"/>
                    </a:lnTo>
                    <a:lnTo>
                      <a:pt x="193" y="558"/>
                    </a:lnTo>
                    <a:close/>
                    <a:moveTo>
                      <a:pt x="193" y="564"/>
                    </a:moveTo>
                    <a:lnTo>
                      <a:pt x="193" y="570"/>
                    </a:lnTo>
                    <a:lnTo>
                      <a:pt x="187" y="570"/>
                    </a:lnTo>
                    <a:lnTo>
                      <a:pt x="187" y="564"/>
                    </a:lnTo>
                    <a:lnTo>
                      <a:pt x="187" y="558"/>
                    </a:lnTo>
                    <a:lnTo>
                      <a:pt x="187" y="552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lnTo>
                      <a:pt x="187" y="564"/>
                    </a:lnTo>
                    <a:lnTo>
                      <a:pt x="193" y="564"/>
                    </a:lnTo>
                    <a:close/>
                    <a:moveTo>
                      <a:pt x="187" y="570"/>
                    </a:moveTo>
                    <a:lnTo>
                      <a:pt x="187" y="570"/>
                    </a:lnTo>
                    <a:lnTo>
                      <a:pt x="193" y="570"/>
                    </a:lnTo>
                    <a:lnTo>
                      <a:pt x="193" y="576"/>
                    </a:lnTo>
                    <a:lnTo>
                      <a:pt x="187" y="576"/>
                    </a:lnTo>
                    <a:lnTo>
                      <a:pt x="187" y="582"/>
                    </a:lnTo>
                    <a:lnTo>
                      <a:pt x="193" y="582"/>
                    </a:lnTo>
                    <a:lnTo>
                      <a:pt x="193" y="588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1" y="582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7" y="576"/>
                    </a:lnTo>
                    <a:lnTo>
                      <a:pt x="187" y="570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1" y="570"/>
                    </a:lnTo>
                    <a:lnTo>
                      <a:pt x="181" y="576"/>
                    </a:lnTo>
                    <a:close/>
                    <a:moveTo>
                      <a:pt x="181" y="576"/>
                    </a:moveTo>
                    <a:lnTo>
                      <a:pt x="181" y="576"/>
                    </a:lnTo>
                    <a:lnTo>
                      <a:pt x="187" y="576"/>
                    </a:lnTo>
                    <a:lnTo>
                      <a:pt x="181" y="576"/>
                    </a:lnTo>
                    <a:lnTo>
                      <a:pt x="181" y="582"/>
                    </a:lnTo>
                    <a:lnTo>
                      <a:pt x="187" y="582"/>
                    </a:lnTo>
                    <a:lnTo>
                      <a:pt x="187" y="588"/>
                    </a:lnTo>
                    <a:lnTo>
                      <a:pt x="181" y="588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88"/>
                    </a:lnTo>
                    <a:lnTo>
                      <a:pt x="181" y="588"/>
                    </a:lnTo>
                    <a:lnTo>
                      <a:pt x="181" y="594"/>
                    </a:lnTo>
                    <a:lnTo>
                      <a:pt x="175" y="594"/>
                    </a:lnTo>
                    <a:lnTo>
                      <a:pt x="175" y="588"/>
                    </a:lnTo>
                    <a:lnTo>
                      <a:pt x="175" y="582"/>
                    </a:lnTo>
                    <a:lnTo>
                      <a:pt x="175" y="576"/>
                    </a:lnTo>
                    <a:lnTo>
                      <a:pt x="181" y="576"/>
                    </a:lnTo>
                    <a:close/>
                    <a:moveTo>
                      <a:pt x="133" y="588"/>
                    </a:moveTo>
                    <a:lnTo>
                      <a:pt x="133" y="588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33" y="594"/>
                    </a:lnTo>
                    <a:lnTo>
                      <a:pt x="127" y="594"/>
                    </a:lnTo>
                    <a:lnTo>
                      <a:pt x="121" y="588"/>
                    </a:lnTo>
                    <a:lnTo>
                      <a:pt x="127" y="588"/>
                    </a:lnTo>
                    <a:lnTo>
                      <a:pt x="127" y="582"/>
                    </a:lnTo>
                    <a:lnTo>
                      <a:pt x="133" y="582"/>
                    </a:lnTo>
                    <a:lnTo>
                      <a:pt x="133" y="588"/>
                    </a:lnTo>
                    <a:close/>
                    <a:moveTo>
                      <a:pt x="205" y="594"/>
                    </a:moveTo>
                    <a:lnTo>
                      <a:pt x="211" y="594"/>
                    </a:lnTo>
                    <a:lnTo>
                      <a:pt x="211" y="600"/>
                    </a:lnTo>
                    <a:lnTo>
                      <a:pt x="211" y="606"/>
                    </a:lnTo>
                    <a:lnTo>
                      <a:pt x="205" y="606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199" y="600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3" y="594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88"/>
                    </a:lnTo>
                    <a:lnTo>
                      <a:pt x="205" y="594"/>
                    </a:lnTo>
                    <a:close/>
                    <a:moveTo>
                      <a:pt x="187" y="600"/>
                    </a:moveTo>
                    <a:lnTo>
                      <a:pt x="187" y="600"/>
                    </a:lnTo>
                    <a:lnTo>
                      <a:pt x="187" y="594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588"/>
                    </a:lnTo>
                    <a:lnTo>
                      <a:pt x="193" y="588"/>
                    </a:lnTo>
                    <a:lnTo>
                      <a:pt x="199" y="588"/>
                    </a:lnTo>
                    <a:lnTo>
                      <a:pt x="193" y="588"/>
                    </a:lnTo>
                    <a:lnTo>
                      <a:pt x="193" y="594"/>
                    </a:lnTo>
                    <a:lnTo>
                      <a:pt x="187" y="594"/>
                    </a:lnTo>
                    <a:lnTo>
                      <a:pt x="187" y="600"/>
                    </a:lnTo>
                    <a:close/>
                    <a:moveTo>
                      <a:pt x="211" y="594"/>
                    </a:moveTo>
                    <a:lnTo>
                      <a:pt x="211" y="594"/>
                    </a:lnTo>
                    <a:lnTo>
                      <a:pt x="205" y="594"/>
                    </a:lnTo>
                    <a:lnTo>
                      <a:pt x="205" y="588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11" y="588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211" y="582"/>
                    </a:lnTo>
                    <a:lnTo>
                      <a:pt x="205" y="582"/>
                    </a:lnTo>
                    <a:lnTo>
                      <a:pt x="199" y="582"/>
                    </a:lnTo>
                    <a:lnTo>
                      <a:pt x="205" y="582"/>
                    </a:lnTo>
                    <a:lnTo>
                      <a:pt x="205" y="576"/>
                    </a:lnTo>
                    <a:lnTo>
                      <a:pt x="205" y="570"/>
                    </a:lnTo>
                    <a:lnTo>
                      <a:pt x="211" y="570"/>
                    </a:lnTo>
                    <a:lnTo>
                      <a:pt x="211" y="576"/>
                    </a:lnTo>
                    <a:lnTo>
                      <a:pt x="211" y="582"/>
                    </a:lnTo>
                    <a:lnTo>
                      <a:pt x="217" y="582"/>
                    </a:lnTo>
                    <a:lnTo>
                      <a:pt x="217" y="588"/>
                    </a:lnTo>
                    <a:lnTo>
                      <a:pt x="217" y="594"/>
                    </a:lnTo>
                    <a:lnTo>
                      <a:pt x="217" y="600"/>
                    </a:lnTo>
                    <a:lnTo>
                      <a:pt x="217" y="606"/>
                    </a:lnTo>
                    <a:lnTo>
                      <a:pt x="211" y="606"/>
                    </a:lnTo>
                    <a:lnTo>
                      <a:pt x="211" y="600"/>
                    </a:lnTo>
                    <a:lnTo>
                      <a:pt x="211" y="594"/>
                    </a:lnTo>
                    <a:lnTo>
                      <a:pt x="211" y="588"/>
                    </a:lnTo>
                    <a:lnTo>
                      <a:pt x="205" y="588"/>
                    </a:lnTo>
                    <a:lnTo>
                      <a:pt x="211" y="588"/>
                    </a:lnTo>
                    <a:lnTo>
                      <a:pt x="211" y="594"/>
                    </a:lnTo>
                    <a:close/>
                    <a:moveTo>
                      <a:pt x="199" y="612"/>
                    </a:moveTo>
                    <a:lnTo>
                      <a:pt x="199" y="612"/>
                    </a:lnTo>
                    <a:lnTo>
                      <a:pt x="199" y="606"/>
                    </a:lnTo>
                    <a:lnTo>
                      <a:pt x="205" y="606"/>
                    </a:lnTo>
                    <a:lnTo>
                      <a:pt x="199" y="606"/>
                    </a:lnTo>
                    <a:lnTo>
                      <a:pt x="199" y="600"/>
                    </a:lnTo>
                    <a:lnTo>
                      <a:pt x="193" y="600"/>
                    </a:lnTo>
                    <a:lnTo>
                      <a:pt x="187" y="600"/>
                    </a:lnTo>
                    <a:lnTo>
                      <a:pt x="187" y="594"/>
                    </a:lnTo>
                    <a:lnTo>
                      <a:pt x="193" y="600"/>
                    </a:lnTo>
                    <a:lnTo>
                      <a:pt x="193" y="594"/>
                    </a:lnTo>
                    <a:lnTo>
                      <a:pt x="199" y="594"/>
                    </a:lnTo>
                    <a:lnTo>
                      <a:pt x="199" y="600"/>
                    </a:lnTo>
                    <a:lnTo>
                      <a:pt x="205" y="600"/>
                    </a:lnTo>
                    <a:lnTo>
                      <a:pt x="205" y="606"/>
                    </a:lnTo>
                    <a:lnTo>
                      <a:pt x="205" y="612"/>
                    </a:lnTo>
                    <a:lnTo>
                      <a:pt x="199" y="612"/>
                    </a:lnTo>
                    <a:close/>
                    <a:moveTo>
                      <a:pt x="211" y="612"/>
                    </a:move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06"/>
                    </a:lnTo>
                    <a:lnTo>
                      <a:pt x="211" y="606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11" y="612"/>
                    </a:lnTo>
                    <a:close/>
                    <a:moveTo>
                      <a:pt x="193" y="612"/>
                    </a:moveTo>
                    <a:lnTo>
                      <a:pt x="193" y="612"/>
                    </a:lnTo>
                    <a:lnTo>
                      <a:pt x="193" y="606"/>
                    </a:lnTo>
                    <a:lnTo>
                      <a:pt x="187" y="606"/>
                    </a:lnTo>
                    <a:lnTo>
                      <a:pt x="187" y="600"/>
                    </a:lnTo>
                    <a:lnTo>
                      <a:pt x="193" y="600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close/>
                    <a:moveTo>
                      <a:pt x="205" y="618"/>
                    </a:moveTo>
                    <a:lnTo>
                      <a:pt x="199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93" y="618"/>
                    </a:moveTo>
                    <a:lnTo>
                      <a:pt x="193" y="618"/>
                    </a:lnTo>
                    <a:lnTo>
                      <a:pt x="193" y="612"/>
                    </a:lnTo>
                    <a:lnTo>
                      <a:pt x="199" y="612"/>
                    </a:lnTo>
                    <a:lnTo>
                      <a:pt x="193" y="612"/>
                    </a:lnTo>
                    <a:lnTo>
                      <a:pt x="193" y="606"/>
                    </a:lnTo>
                    <a:lnTo>
                      <a:pt x="199" y="606"/>
                    </a:lnTo>
                    <a:lnTo>
                      <a:pt x="199" y="612"/>
                    </a:lnTo>
                    <a:lnTo>
                      <a:pt x="199" y="618"/>
                    </a:lnTo>
                    <a:lnTo>
                      <a:pt x="193" y="618"/>
                    </a:lnTo>
                    <a:close/>
                    <a:moveTo>
                      <a:pt x="205" y="618"/>
                    </a:moveTo>
                    <a:lnTo>
                      <a:pt x="205" y="618"/>
                    </a:lnTo>
                    <a:lnTo>
                      <a:pt x="205" y="612"/>
                    </a:lnTo>
                    <a:lnTo>
                      <a:pt x="211" y="612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05" y="612"/>
                    </a:lnTo>
                    <a:lnTo>
                      <a:pt x="205" y="618"/>
                    </a:lnTo>
                    <a:close/>
                    <a:moveTo>
                      <a:pt x="181" y="618"/>
                    </a:moveTo>
                    <a:lnTo>
                      <a:pt x="181" y="618"/>
                    </a:lnTo>
                    <a:lnTo>
                      <a:pt x="175" y="618"/>
                    </a:lnTo>
                    <a:lnTo>
                      <a:pt x="175" y="612"/>
                    </a:lnTo>
                    <a:lnTo>
                      <a:pt x="175" y="606"/>
                    </a:lnTo>
                    <a:lnTo>
                      <a:pt x="169" y="606"/>
                    </a:lnTo>
                    <a:lnTo>
                      <a:pt x="169" y="600"/>
                    </a:lnTo>
                    <a:lnTo>
                      <a:pt x="175" y="600"/>
                    </a:lnTo>
                    <a:lnTo>
                      <a:pt x="181" y="600"/>
                    </a:lnTo>
                    <a:lnTo>
                      <a:pt x="181" y="594"/>
                    </a:lnTo>
                    <a:lnTo>
                      <a:pt x="187" y="594"/>
                    </a:lnTo>
                    <a:lnTo>
                      <a:pt x="187" y="600"/>
                    </a:lnTo>
                    <a:lnTo>
                      <a:pt x="187" y="606"/>
                    </a:lnTo>
                    <a:lnTo>
                      <a:pt x="193" y="606"/>
                    </a:lnTo>
                    <a:lnTo>
                      <a:pt x="193" y="612"/>
                    </a:lnTo>
                    <a:lnTo>
                      <a:pt x="187" y="612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1" y="606"/>
                    </a:lnTo>
                    <a:lnTo>
                      <a:pt x="181" y="612"/>
                    </a:lnTo>
                    <a:lnTo>
                      <a:pt x="187" y="612"/>
                    </a:lnTo>
                    <a:lnTo>
                      <a:pt x="187" y="618"/>
                    </a:lnTo>
                    <a:lnTo>
                      <a:pt x="181" y="618"/>
                    </a:lnTo>
                    <a:close/>
                    <a:moveTo>
                      <a:pt x="223" y="624"/>
                    </a:moveTo>
                    <a:lnTo>
                      <a:pt x="223" y="624"/>
                    </a:lnTo>
                    <a:lnTo>
                      <a:pt x="217" y="624"/>
                    </a:lnTo>
                    <a:lnTo>
                      <a:pt x="223" y="618"/>
                    </a:lnTo>
                    <a:lnTo>
                      <a:pt x="229" y="618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24"/>
                    </a:lnTo>
                    <a:close/>
                    <a:moveTo>
                      <a:pt x="217" y="624"/>
                    </a:moveTo>
                    <a:lnTo>
                      <a:pt x="217" y="624"/>
                    </a:lnTo>
                    <a:lnTo>
                      <a:pt x="211" y="624"/>
                    </a:lnTo>
                    <a:lnTo>
                      <a:pt x="205" y="624"/>
                    </a:lnTo>
                    <a:lnTo>
                      <a:pt x="199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87" y="624"/>
                    </a:lnTo>
                    <a:lnTo>
                      <a:pt x="193" y="624"/>
                    </a:lnTo>
                    <a:lnTo>
                      <a:pt x="187" y="624"/>
                    </a:lnTo>
                    <a:lnTo>
                      <a:pt x="187" y="618"/>
                    </a:lnTo>
                    <a:lnTo>
                      <a:pt x="193" y="618"/>
                    </a:lnTo>
                    <a:lnTo>
                      <a:pt x="199" y="618"/>
                    </a:lnTo>
                    <a:lnTo>
                      <a:pt x="205" y="618"/>
                    </a:lnTo>
                    <a:lnTo>
                      <a:pt x="211" y="618"/>
                    </a:lnTo>
                    <a:lnTo>
                      <a:pt x="211" y="612"/>
                    </a:lnTo>
                    <a:lnTo>
                      <a:pt x="217" y="612"/>
                    </a:lnTo>
                    <a:lnTo>
                      <a:pt x="217" y="606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12"/>
                    </a:lnTo>
                    <a:lnTo>
                      <a:pt x="223" y="612"/>
                    </a:lnTo>
                    <a:lnTo>
                      <a:pt x="217" y="606"/>
                    </a:lnTo>
                    <a:lnTo>
                      <a:pt x="223" y="606"/>
                    </a:lnTo>
                    <a:lnTo>
                      <a:pt x="223" y="612"/>
                    </a:lnTo>
                    <a:lnTo>
                      <a:pt x="229" y="612"/>
                    </a:lnTo>
                    <a:lnTo>
                      <a:pt x="229" y="618"/>
                    </a:lnTo>
                    <a:lnTo>
                      <a:pt x="223" y="618"/>
                    </a:lnTo>
                    <a:lnTo>
                      <a:pt x="217" y="618"/>
                    </a:lnTo>
                    <a:lnTo>
                      <a:pt x="217" y="624"/>
                    </a:lnTo>
                    <a:close/>
                    <a:moveTo>
                      <a:pt x="211" y="558"/>
                    </a:moveTo>
                    <a:lnTo>
                      <a:pt x="211" y="558"/>
                    </a:lnTo>
                    <a:lnTo>
                      <a:pt x="205" y="558"/>
                    </a:lnTo>
                    <a:lnTo>
                      <a:pt x="205" y="564"/>
                    </a:lnTo>
                    <a:lnTo>
                      <a:pt x="199" y="564"/>
                    </a:lnTo>
                    <a:lnTo>
                      <a:pt x="199" y="558"/>
                    </a:lnTo>
                    <a:lnTo>
                      <a:pt x="199" y="552"/>
                    </a:lnTo>
                    <a:lnTo>
                      <a:pt x="205" y="552"/>
                    </a:lnTo>
                    <a:lnTo>
                      <a:pt x="205" y="558"/>
                    </a:lnTo>
                    <a:lnTo>
                      <a:pt x="211" y="558"/>
                    </a:lnTo>
                    <a:close/>
                    <a:moveTo>
                      <a:pt x="127" y="582"/>
                    </a:moveTo>
                    <a:lnTo>
                      <a:pt x="127" y="582"/>
                    </a:lnTo>
                    <a:close/>
                    <a:moveTo>
                      <a:pt x="114" y="534"/>
                    </a:moveTo>
                    <a:lnTo>
                      <a:pt x="114" y="534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102" y="522"/>
                    </a:lnTo>
                    <a:lnTo>
                      <a:pt x="96" y="516"/>
                    </a:lnTo>
                    <a:lnTo>
                      <a:pt x="96" y="510"/>
                    </a:lnTo>
                    <a:lnTo>
                      <a:pt x="90" y="510"/>
                    </a:lnTo>
                    <a:lnTo>
                      <a:pt x="84" y="504"/>
                    </a:lnTo>
                    <a:lnTo>
                      <a:pt x="78" y="498"/>
                    </a:lnTo>
                    <a:lnTo>
                      <a:pt x="72" y="492"/>
                    </a:lnTo>
                    <a:lnTo>
                      <a:pt x="72" y="486"/>
                    </a:lnTo>
                    <a:lnTo>
                      <a:pt x="66" y="480"/>
                    </a:lnTo>
                    <a:lnTo>
                      <a:pt x="66" y="474"/>
                    </a:lnTo>
                    <a:lnTo>
                      <a:pt x="66" y="468"/>
                    </a:lnTo>
                    <a:lnTo>
                      <a:pt x="66" y="462"/>
                    </a:lnTo>
                    <a:lnTo>
                      <a:pt x="66" y="456"/>
                    </a:lnTo>
                    <a:lnTo>
                      <a:pt x="60" y="456"/>
                    </a:lnTo>
                    <a:lnTo>
                      <a:pt x="60" y="450"/>
                    </a:lnTo>
                    <a:lnTo>
                      <a:pt x="60" y="444"/>
                    </a:lnTo>
                    <a:lnTo>
                      <a:pt x="60" y="438"/>
                    </a:lnTo>
                    <a:lnTo>
                      <a:pt x="54" y="432"/>
                    </a:lnTo>
                    <a:lnTo>
                      <a:pt x="54" y="426"/>
                    </a:lnTo>
                    <a:lnTo>
                      <a:pt x="48" y="426"/>
                    </a:lnTo>
                    <a:lnTo>
                      <a:pt x="42" y="432"/>
                    </a:lnTo>
                    <a:lnTo>
                      <a:pt x="42" y="438"/>
                    </a:lnTo>
                    <a:lnTo>
                      <a:pt x="36" y="438"/>
                    </a:lnTo>
                    <a:lnTo>
                      <a:pt x="36" y="432"/>
                    </a:lnTo>
                    <a:lnTo>
                      <a:pt x="30" y="426"/>
                    </a:lnTo>
                    <a:lnTo>
                      <a:pt x="24" y="426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18" y="408"/>
                    </a:lnTo>
                    <a:lnTo>
                      <a:pt x="12" y="408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0" y="402"/>
                    </a:lnTo>
                    <a:lnTo>
                      <a:pt x="6" y="402"/>
                    </a:lnTo>
                    <a:lnTo>
                      <a:pt x="12" y="402"/>
                    </a:lnTo>
                    <a:lnTo>
                      <a:pt x="18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6"/>
                    </a:lnTo>
                    <a:lnTo>
                      <a:pt x="36" y="396"/>
                    </a:lnTo>
                    <a:lnTo>
                      <a:pt x="42" y="396"/>
                    </a:lnTo>
                    <a:lnTo>
                      <a:pt x="36" y="390"/>
                    </a:lnTo>
                    <a:lnTo>
                      <a:pt x="36" y="384"/>
                    </a:lnTo>
                    <a:lnTo>
                      <a:pt x="30" y="378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24" y="366"/>
                    </a:lnTo>
                    <a:lnTo>
                      <a:pt x="24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24" y="324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8" y="300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8"/>
                    </a:lnTo>
                    <a:lnTo>
                      <a:pt x="30" y="282"/>
                    </a:lnTo>
                    <a:lnTo>
                      <a:pt x="24" y="276"/>
                    </a:lnTo>
                    <a:lnTo>
                      <a:pt x="30" y="276"/>
                    </a:lnTo>
                    <a:lnTo>
                      <a:pt x="30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42" y="264"/>
                    </a:lnTo>
                    <a:lnTo>
                      <a:pt x="42" y="258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36" y="246"/>
                    </a:lnTo>
                    <a:lnTo>
                      <a:pt x="36" y="240"/>
                    </a:lnTo>
                    <a:lnTo>
                      <a:pt x="42" y="234"/>
                    </a:lnTo>
                    <a:lnTo>
                      <a:pt x="48" y="234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28"/>
                    </a:lnTo>
                    <a:lnTo>
                      <a:pt x="60" y="234"/>
                    </a:lnTo>
                    <a:lnTo>
                      <a:pt x="66" y="234"/>
                    </a:lnTo>
                    <a:lnTo>
                      <a:pt x="66" y="240"/>
                    </a:lnTo>
                    <a:lnTo>
                      <a:pt x="72" y="240"/>
                    </a:lnTo>
                    <a:lnTo>
                      <a:pt x="72" y="246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84" y="240"/>
                    </a:lnTo>
                    <a:lnTo>
                      <a:pt x="90" y="240"/>
                    </a:lnTo>
                    <a:lnTo>
                      <a:pt x="90" y="234"/>
                    </a:lnTo>
                    <a:lnTo>
                      <a:pt x="96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08" y="234"/>
                    </a:lnTo>
                    <a:lnTo>
                      <a:pt x="114" y="234"/>
                    </a:lnTo>
                    <a:lnTo>
                      <a:pt x="114" y="228"/>
                    </a:lnTo>
                    <a:lnTo>
                      <a:pt x="114" y="222"/>
                    </a:lnTo>
                    <a:lnTo>
                      <a:pt x="121" y="216"/>
                    </a:lnTo>
                    <a:lnTo>
                      <a:pt x="121" y="210"/>
                    </a:lnTo>
                    <a:lnTo>
                      <a:pt x="121" y="204"/>
                    </a:lnTo>
                    <a:lnTo>
                      <a:pt x="127" y="204"/>
                    </a:lnTo>
                    <a:lnTo>
                      <a:pt x="127" y="198"/>
                    </a:lnTo>
                    <a:lnTo>
                      <a:pt x="133" y="192"/>
                    </a:lnTo>
                    <a:lnTo>
                      <a:pt x="133" y="186"/>
                    </a:lnTo>
                    <a:lnTo>
                      <a:pt x="139" y="186"/>
                    </a:lnTo>
                    <a:lnTo>
                      <a:pt x="139" y="180"/>
                    </a:lnTo>
                    <a:lnTo>
                      <a:pt x="145" y="180"/>
                    </a:lnTo>
                    <a:lnTo>
                      <a:pt x="145" y="174"/>
                    </a:lnTo>
                    <a:lnTo>
                      <a:pt x="151" y="168"/>
                    </a:lnTo>
                    <a:lnTo>
                      <a:pt x="151" y="162"/>
                    </a:lnTo>
                    <a:lnTo>
                      <a:pt x="145" y="156"/>
                    </a:lnTo>
                    <a:lnTo>
                      <a:pt x="145" y="144"/>
                    </a:lnTo>
                    <a:lnTo>
                      <a:pt x="145" y="138"/>
                    </a:lnTo>
                    <a:lnTo>
                      <a:pt x="151" y="138"/>
                    </a:lnTo>
                    <a:lnTo>
                      <a:pt x="151" y="132"/>
                    </a:lnTo>
                    <a:lnTo>
                      <a:pt x="157" y="132"/>
                    </a:lnTo>
                    <a:lnTo>
                      <a:pt x="157" y="126"/>
                    </a:lnTo>
                    <a:lnTo>
                      <a:pt x="163" y="126"/>
                    </a:lnTo>
                    <a:lnTo>
                      <a:pt x="163" y="120"/>
                    </a:lnTo>
                    <a:lnTo>
                      <a:pt x="157" y="120"/>
                    </a:lnTo>
                    <a:lnTo>
                      <a:pt x="157" y="114"/>
                    </a:lnTo>
                    <a:lnTo>
                      <a:pt x="151" y="114"/>
                    </a:lnTo>
                    <a:lnTo>
                      <a:pt x="151" y="108"/>
                    </a:lnTo>
                    <a:lnTo>
                      <a:pt x="151" y="102"/>
                    </a:lnTo>
                    <a:lnTo>
                      <a:pt x="151" y="96"/>
                    </a:lnTo>
                    <a:lnTo>
                      <a:pt x="151" y="102"/>
                    </a:lnTo>
                    <a:lnTo>
                      <a:pt x="145" y="96"/>
                    </a:lnTo>
                    <a:lnTo>
                      <a:pt x="145" y="90"/>
                    </a:lnTo>
                    <a:lnTo>
                      <a:pt x="139" y="90"/>
                    </a:lnTo>
                    <a:lnTo>
                      <a:pt x="133" y="90"/>
                    </a:lnTo>
                    <a:lnTo>
                      <a:pt x="133" y="84"/>
                    </a:lnTo>
                    <a:lnTo>
                      <a:pt x="127" y="84"/>
                    </a:lnTo>
                    <a:lnTo>
                      <a:pt x="127" y="78"/>
                    </a:lnTo>
                    <a:lnTo>
                      <a:pt x="127" y="72"/>
                    </a:lnTo>
                    <a:lnTo>
                      <a:pt x="127" y="66"/>
                    </a:lnTo>
                    <a:lnTo>
                      <a:pt x="121" y="66"/>
                    </a:lnTo>
                    <a:lnTo>
                      <a:pt x="121" y="60"/>
                    </a:lnTo>
                    <a:lnTo>
                      <a:pt x="127" y="60"/>
                    </a:lnTo>
                    <a:lnTo>
                      <a:pt x="133" y="54"/>
                    </a:lnTo>
                    <a:lnTo>
                      <a:pt x="139" y="54"/>
                    </a:lnTo>
                    <a:lnTo>
                      <a:pt x="139" y="48"/>
                    </a:lnTo>
                    <a:lnTo>
                      <a:pt x="145" y="48"/>
                    </a:lnTo>
                    <a:lnTo>
                      <a:pt x="145" y="42"/>
                    </a:lnTo>
                    <a:lnTo>
                      <a:pt x="151" y="36"/>
                    </a:lnTo>
                    <a:lnTo>
                      <a:pt x="157" y="36"/>
                    </a:lnTo>
                    <a:lnTo>
                      <a:pt x="157" y="42"/>
                    </a:lnTo>
                    <a:lnTo>
                      <a:pt x="163" y="42"/>
                    </a:lnTo>
                    <a:lnTo>
                      <a:pt x="169" y="42"/>
                    </a:lnTo>
                    <a:lnTo>
                      <a:pt x="169" y="36"/>
                    </a:lnTo>
                    <a:lnTo>
                      <a:pt x="175" y="36"/>
                    </a:lnTo>
                    <a:lnTo>
                      <a:pt x="181" y="36"/>
                    </a:lnTo>
                    <a:lnTo>
                      <a:pt x="187" y="36"/>
                    </a:lnTo>
                    <a:lnTo>
                      <a:pt x="193" y="36"/>
                    </a:lnTo>
                    <a:lnTo>
                      <a:pt x="199" y="36"/>
                    </a:lnTo>
                    <a:lnTo>
                      <a:pt x="199" y="30"/>
                    </a:lnTo>
                    <a:lnTo>
                      <a:pt x="205" y="30"/>
                    </a:lnTo>
                    <a:lnTo>
                      <a:pt x="205" y="24"/>
                    </a:lnTo>
                    <a:lnTo>
                      <a:pt x="211" y="24"/>
                    </a:lnTo>
                    <a:lnTo>
                      <a:pt x="211" y="18"/>
                    </a:lnTo>
                    <a:lnTo>
                      <a:pt x="205" y="18"/>
                    </a:lnTo>
                    <a:lnTo>
                      <a:pt x="199" y="18"/>
                    </a:lnTo>
                    <a:lnTo>
                      <a:pt x="199" y="12"/>
                    </a:lnTo>
                    <a:lnTo>
                      <a:pt x="205" y="12"/>
                    </a:lnTo>
                    <a:lnTo>
                      <a:pt x="211" y="12"/>
                    </a:lnTo>
                    <a:lnTo>
                      <a:pt x="217" y="6"/>
                    </a:lnTo>
                    <a:lnTo>
                      <a:pt x="223" y="6"/>
                    </a:ln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1" y="6"/>
                    </a:lnTo>
                    <a:lnTo>
                      <a:pt x="247" y="6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59" y="12"/>
                    </a:lnTo>
                    <a:lnTo>
                      <a:pt x="265" y="12"/>
                    </a:lnTo>
                    <a:lnTo>
                      <a:pt x="271" y="12"/>
                    </a:lnTo>
                    <a:lnTo>
                      <a:pt x="271" y="18"/>
                    </a:lnTo>
                    <a:lnTo>
                      <a:pt x="277" y="18"/>
                    </a:lnTo>
                    <a:lnTo>
                      <a:pt x="283" y="18"/>
                    </a:lnTo>
                    <a:lnTo>
                      <a:pt x="283" y="24"/>
                    </a:lnTo>
                    <a:lnTo>
                      <a:pt x="289" y="24"/>
                    </a:lnTo>
                    <a:lnTo>
                      <a:pt x="289" y="30"/>
                    </a:lnTo>
                    <a:lnTo>
                      <a:pt x="295" y="30"/>
                    </a:lnTo>
                    <a:lnTo>
                      <a:pt x="295" y="36"/>
                    </a:lnTo>
                    <a:lnTo>
                      <a:pt x="301" y="36"/>
                    </a:lnTo>
                    <a:lnTo>
                      <a:pt x="301" y="42"/>
                    </a:lnTo>
                    <a:lnTo>
                      <a:pt x="295" y="42"/>
                    </a:lnTo>
                    <a:lnTo>
                      <a:pt x="295" y="48"/>
                    </a:lnTo>
                    <a:lnTo>
                      <a:pt x="295" y="54"/>
                    </a:lnTo>
                    <a:lnTo>
                      <a:pt x="301" y="54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07" y="66"/>
                    </a:lnTo>
                    <a:lnTo>
                      <a:pt x="313" y="66"/>
                    </a:lnTo>
                    <a:lnTo>
                      <a:pt x="319" y="66"/>
                    </a:lnTo>
                    <a:lnTo>
                      <a:pt x="325" y="66"/>
                    </a:lnTo>
                    <a:lnTo>
                      <a:pt x="325" y="60"/>
                    </a:lnTo>
                    <a:lnTo>
                      <a:pt x="331" y="60"/>
                    </a:lnTo>
                    <a:lnTo>
                      <a:pt x="337" y="60"/>
                    </a:lnTo>
                    <a:lnTo>
                      <a:pt x="337" y="54"/>
                    </a:lnTo>
                    <a:lnTo>
                      <a:pt x="343" y="54"/>
                    </a:lnTo>
                    <a:lnTo>
                      <a:pt x="349" y="54"/>
                    </a:lnTo>
                    <a:lnTo>
                      <a:pt x="355" y="54"/>
                    </a:lnTo>
                    <a:lnTo>
                      <a:pt x="355" y="48"/>
                    </a:lnTo>
                    <a:lnTo>
                      <a:pt x="361" y="48"/>
                    </a:lnTo>
                    <a:lnTo>
                      <a:pt x="367" y="48"/>
                    </a:lnTo>
                    <a:lnTo>
                      <a:pt x="373" y="48"/>
                    </a:lnTo>
                    <a:lnTo>
                      <a:pt x="379" y="48"/>
                    </a:lnTo>
                    <a:lnTo>
                      <a:pt x="379" y="54"/>
                    </a:lnTo>
                    <a:lnTo>
                      <a:pt x="385" y="54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1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3" y="78"/>
                    </a:lnTo>
                    <a:lnTo>
                      <a:pt x="409" y="78"/>
                    </a:lnTo>
                    <a:lnTo>
                      <a:pt x="409" y="84"/>
                    </a:lnTo>
                    <a:lnTo>
                      <a:pt x="409" y="90"/>
                    </a:lnTo>
                    <a:lnTo>
                      <a:pt x="415" y="90"/>
                    </a:lnTo>
                    <a:lnTo>
                      <a:pt x="415" y="96"/>
                    </a:lnTo>
                    <a:lnTo>
                      <a:pt x="421" y="96"/>
                    </a:lnTo>
                    <a:lnTo>
                      <a:pt x="421" y="102"/>
                    </a:lnTo>
                    <a:lnTo>
                      <a:pt x="421" y="108"/>
                    </a:lnTo>
                    <a:lnTo>
                      <a:pt x="421" y="114"/>
                    </a:lnTo>
                    <a:lnTo>
                      <a:pt x="421" y="120"/>
                    </a:lnTo>
                    <a:lnTo>
                      <a:pt x="421" y="126"/>
                    </a:lnTo>
                    <a:lnTo>
                      <a:pt x="415" y="126"/>
                    </a:lnTo>
                    <a:lnTo>
                      <a:pt x="415" y="132"/>
                    </a:lnTo>
                    <a:lnTo>
                      <a:pt x="415" y="138"/>
                    </a:lnTo>
                    <a:lnTo>
                      <a:pt x="415" y="144"/>
                    </a:lnTo>
                    <a:lnTo>
                      <a:pt x="409" y="144"/>
                    </a:lnTo>
                    <a:lnTo>
                      <a:pt x="409" y="150"/>
                    </a:lnTo>
                    <a:lnTo>
                      <a:pt x="403" y="150"/>
                    </a:lnTo>
                    <a:lnTo>
                      <a:pt x="397" y="150"/>
                    </a:lnTo>
                    <a:lnTo>
                      <a:pt x="397" y="144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1" y="156"/>
                    </a:lnTo>
                    <a:lnTo>
                      <a:pt x="391" y="162"/>
                    </a:lnTo>
                    <a:lnTo>
                      <a:pt x="385" y="162"/>
                    </a:lnTo>
                    <a:lnTo>
                      <a:pt x="385" y="168"/>
                    </a:lnTo>
                    <a:lnTo>
                      <a:pt x="379" y="174"/>
                    </a:lnTo>
                    <a:lnTo>
                      <a:pt x="379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7" y="192"/>
                    </a:lnTo>
                    <a:lnTo>
                      <a:pt x="361" y="198"/>
                    </a:lnTo>
                    <a:lnTo>
                      <a:pt x="355" y="198"/>
                    </a:lnTo>
                    <a:lnTo>
                      <a:pt x="355" y="204"/>
                    </a:lnTo>
                    <a:lnTo>
                      <a:pt x="349" y="204"/>
                    </a:lnTo>
                    <a:lnTo>
                      <a:pt x="343" y="204"/>
                    </a:lnTo>
                    <a:lnTo>
                      <a:pt x="337" y="210"/>
                    </a:lnTo>
                    <a:lnTo>
                      <a:pt x="331" y="210"/>
                    </a:lnTo>
                    <a:lnTo>
                      <a:pt x="331" y="216"/>
                    </a:lnTo>
                    <a:lnTo>
                      <a:pt x="325" y="216"/>
                    </a:lnTo>
                    <a:lnTo>
                      <a:pt x="319" y="222"/>
                    </a:lnTo>
                    <a:lnTo>
                      <a:pt x="313" y="228"/>
                    </a:lnTo>
                    <a:lnTo>
                      <a:pt x="307" y="234"/>
                    </a:lnTo>
                    <a:lnTo>
                      <a:pt x="301" y="240"/>
                    </a:lnTo>
                    <a:lnTo>
                      <a:pt x="301" y="246"/>
                    </a:lnTo>
                    <a:lnTo>
                      <a:pt x="295" y="246"/>
                    </a:lnTo>
                    <a:lnTo>
                      <a:pt x="289" y="252"/>
                    </a:lnTo>
                    <a:lnTo>
                      <a:pt x="283" y="252"/>
                    </a:lnTo>
                    <a:lnTo>
                      <a:pt x="283" y="258"/>
                    </a:lnTo>
                    <a:lnTo>
                      <a:pt x="277" y="258"/>
                    </a:lnTo>
                    <a:lnTo>
                      <a:pt x="277" y="264"/>
                    </a:lnTo>
                    <a:lnTo>
                      <a:pt x="277" y="270"/>
                    </a:lnTo>
                    <a:lnTo>
                      <a:pt x="271" y="270"/>
                    </a:lnTo>
                    <a:lnTo>
                      <a:pt x="265" y="270"/>
                    </a:lnTo>
                    <a:lnTo>
                      <a:pt x="265" y="276"/>
                    </a:lnTo>
                    <a:lnTo>
                      <a:pt x="259" y="276"/>
                    </a:lnTo>
                    <a:lnTo>
                      <a:pt x="259" y="282"/>
                    </a:lnTo>
                    <a:lnTo>
                      <a:pt x="265" y="282"/>
                    </a:lnTo>
                    <a:lnTo>
                      <a:pt x="265" y="288"/>
                    </a:lnTo>
                    <a:lnTo>
                      <a:pt x="265" y="294"/>
                    </a:lnTo>
                    <a:lnTo>
                      <a:pt x="265" y="300"/>
                    </a:lnTo>
                    <a:lnTo>
                      <a:pt x="259" y="300"/>
                    </a:lnTo>
                    <a:lnTo>
                      <a:pt x="259" y="306"/>
                    </a:lnTo>
                    <a:lnTo>
                      <a:pt x="253" y="306"/>
                    </a:lnTo>
                    <a:lnTo>
                      <a:pt x="253" y="312"/>
                    </a:lnTo>
                    <a:lnTo>
                      <a:pt x="259" y="312"/>
                    </a:lnTo>
                    <a:lnTo>
                      <a:pt x="259" y="318"/>
                    </a:lnTo>
                    <a:lnTo>
                      <a:pt x="265" y="324"/>
                    </a:lnTo>
                    <a:lnTo>
                      <a:pt x="271" y="330"/>
                    </a:lnTo>
                    <a:lnTo>
                      <a:pt x="271" y="336"/>
                    </a:lnTo>
                    <a:lnTo>
                      <a:pt x="277" y="336"/>
                    </a:lnTo>
                    <a:lnTo>
                      <a:pt x="271" y="342"/>
                    </a:lnTo>
                    <a:lnTo>
                      <a:pt x="271" y="348"/>
                    </a:lnTo>
                    <a:lnTo>
                      <a:pt x="271" y="354"/>
                    </a:lnTo>
                    <a:lnTo>
                      <a:pt x="265" y="354"/>
                    </a:lnTo>
                    <a:lnTo>
                      <a:pt x="265" y="360"/>
                    </a:lnTo>
                    <a:lnTo>
                      <a:pt x="265" y="366"/>
                    </a:lnTo>
                    <a:lnTo>
                      <a:pt x="265" y="372"/>
                    </a:lnTo>
                    <a:lnTo>
                      <a:pt x="259" y="378"/>
                    </a:lnTo>
                    <a:lnTo>
                      <a:pt x="259" y="384"/>
                    </a:lnTo>
                    <a:lnTo>
                      <a:pt x="259" y="390"/>
                    </a:lnTo>
                    <a:lnTo>
                      <a:pt x="259" y="396"/>
                    </a:lnTo>
                    <a:lnTo>
                      <a:pt x="253" y="402"/>
                    </a:lnTo>
                    <a:lnTo>
                      <a:pt x="253" y="408"/>
                    </a:lnTo>
                    <a:lnTo>
                      <a:pt x="253" y="414"/>
                    </a:lnTo>
                    <a:lnTo>
                      <a:pt x="253" y="420"/>
                    </a:lnTo>
                    <a:lnTo>
                      <a:pt x="253" y="426"/>
                    </a:lnTo>
                    <a:lnTo>
                      <a:pt x="253" y="432"/>
                    </a:lnTo>
                    <a:lnTo>
                      <a:pt x="253" y="438"/>
                    </a:lnTo>
                    <a:lnTo>
                      <a:pt x="253" y="444"/>
                    </a:lnTo>
                    <a:lnTo>
                      <a:pt x="247" y="450"/>
                    </a:lnTo>
                    <a:lnTo>
                      <a:pt x="247" y="456"/>
                    </a:lnTo>
                    <a:lnTo>
                      <a:pt x="241" y="462"/>
                    </a:lnTo>
                    <a:lnTo>
                      <a:pt x="235" y="462"/>
                    </a:lnTo>
                    <a:lnTo>
                      <a:pt x="235" y="468"/>
                    </a:lnTo>
                    <a:lnTo>
                      <a:pt x="229" y="468"/>
                    </a:lnTo>
                    <a:lnTo>
                      <a:pt x="229" y="474"/>
                    </a:lnTo>
                    <a:lnTo>
                      <a:pt x="229" y="480"/>
                    </a:lnTo>
                    <a:lnTo>
                      <a:pt x="223" y="486"/>
                    </a:lnTo>
                    <a:lnTo>
                      <a:pt x="217" y="492"/>
                    </a:lnTo>
                    <a:lnTo>
                      <a:pt x="223" y="492"/>
                    </a:lnTo>
                    <a:lnTo>
                      <a:pt x="217" y="492"/>
                    </a:lnTo>
                    <a:lnTo>
                      <a:pt x="217" y="498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510"/>
                    </a:lnTo>
                    <a:lnTo>
                      <a:pt x="205" y="516"/>
                    </a:lnTo>
                    <a:lnTo>
                      <a:pt x="205" y="510"/>
                    </a:lnTo>
                    <a:lnTo>
                      <a:pt x="205" y="516"/>
                    </a:lnTo>
                    <a:lnTo>
                      <a:pt x="199" y="516"/>
                    </a:lnTo>
                    <a:lnTo>
                      <a:pt x="199" y="522"/>
                    </a:lnTo>
                    <a:lnTo>
                      <a:pt x="205" y="528"/>
                    </a:lnTo>
                    <a:lnTo>
                      <a:pt x="205" y="534"/>
                    </a:lnTo>
                    <a:lnTo>
                      <a:pt x="199" y="534"/>
                    </a:lnTo>
                    <a:lnTo>
                      <a:pt x="199" y="540"/>
                    </a:lnTo>
                    <a:lnTo>
                      <a:pt x="193" y="540"/>
                    </a:lnTo>
                    <a:lnTo>
                      <a:pt x="193" y="534"/>
                    </a:lnTo>
                    <a:lnTo>
                      <a:pt x="187" y="534"/>
                    </a:lnTo>
                    <a:lnTo>
                      <a:pt x="187" y="540"/>
                    </a:lnTo>
                    <a:lnTo>
                      <a:pt x="181" y="540"/>
                    </a:lnTo>
                    <a:lnTo>
                      <a:pt x="181" y="546"/>
                    </a:lnTo>
                    <a:lnTo>
                      <a:pt x="181" y="552"/>
                    </a:lnTo>
                    <a:lnTo>
                      <a:pt x="175" y="552"/>
                    </a:lnTo>
                    <a:lnTo>
                      <a:pt x="175" y="558"/>
                    </a:lnTo>
                    <a:lnTo>
                      <a:pt x="181" y="558"/>
                    </a:lnTo>
                    <a:lnTo>
                      <a:pt x="181" y="564"/>
                    </a:lnTo>
                    <a:lnTo>
                      <a:pt x="175" y="564"/>
                    </a:lnTo>
                    <a:lnTo>
                      <a:pt x="175" y="570"/>
                    </a:lnTo>
                    <a:lnTo>
                      <a:pt x="169" y="570"/>
                    </a:lnTo>
                    <a:lnTo>
                      <a:pt x="163" y="570"/>
                    </a:lnTo>
                    <a:lnTo>
                      <a:pt x="163" y="564"/>
                    </a:lnTo>
                    <a:lnTo>
                      <a:pt x="163" y="558"/>
                    </a:lnTo>
                    <a:lnTo>
                      <a:pt x="169" y="558"/>
                    </a:lnTo>
                    <a:lnTo>
                      <a:pt x="175" y="558"/>
                    </a:lnTo>
                    <a:lnTo>
                      <a:pt x="175" y="552"/>
                    </a:lnTo>
                    <a:lnTo>
                      <a:pt x="169" y="546"/>
                    </a:lnTo>
                    <a:lnTo>
                      <a:pt x="169" y="552"/>
                    </a:lnTo>
                    <a:lnTo>
                      <a:pt x="175" y="552"/>
                    </a:lnTo>
                    <a:lnTo>
                      <a:pt x="169" y="552"/>
                    </a:lnTo>
                    <a:lnTo>
                      <a:pt x="169" y="558"/>
                    </a:lnTo>
                    <a:lnTo>
                      <a:pt x="163" y="558"/>
                    </a:lnTo>
                    <a:lnTo>
                      <a:pt x="163" y="552"/>
                    </a:lnTo>
                    <a:lnTo>
                      <a:pt x="163" y="546"/>
                    </a:lnTo>
                    <a:lnTo>
                      <a:pt x="169" y="546"/>
                    </a:lnTo>
                    <a:lnTo>
                      <a:pt x="163" y="546"/>
                    </a:lnTo>
                    <a:lnTo>
                      <a:pt x="163" y="552"/>
                    </a:lnTo>
                    <a:lnTo>
                      <a:pt x="163" y="558"/>
                    </a:lnTo>
                    <a:lnTo>
                      <a:pt x="157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45" y="558"/>
                    </a:lnTo>
                    <a:lnTo>
                      <a:pt x="151" y="558"/>
                    </a:lnTo>
                    <a:lnTo>
                      <a:pt x="145" y="558"/>
                    </a:lnTo>
                    <a:lnTo>
                      <a:pt x="145" y="552"/>
                    </a:lnTo>
                    <a:lnTo>
                      <a:pt x="151" y="552"/>
                    </a:lnTo>
                    <a:lnTo>
                      <a:pt x="151" y="546"/>
                    </a:lnTo>
                    <a:lnTo>
                      <a:pt x="157" y="546"/>
                    </a:lnTo>
                    <a:lnTo>
                      <a:pt x="157" y="540"/>
                    </a:lnTo>
                    <a:lnTo>
                      <a:pt x="157" y="546"/>
                    </a:lnTo>
                    <a:lnTo>
                      <a:pt x="151" y="546"/>
                    </a:lnTo>
                    <a:lnTo>
                      <a:pt x="145" y="546"/>
                    </a:lnTo>
                    <a:lnTo>
                      <a:pt x="151" y="540"/>
                    </a:lnTo>
                    <a:lnTo>
                      <a:pt x="151" y="534"/>
                    </a:lnTo>
                    <a:lnTo>
                      <a:pt x="151" y="528"/>
                    </a:lnTo>
                    <a:lnTo>
                      <a:pt x="145" y="528"/>
                    </a:lnTo>
                    <a:lnTo>
                      <a:pt x="151" y="534"/>
                    </a:lnTo>
                    <a:lnTo>
                      <a:pt x="151" y="540"/>
                    </a:lnTo>
                    <a:lnTo>
                      <a:pt x="145" y="540"/>
                    </a:lnTo>
                    <a:lnTo>
                      <a:pt x="145" y="546"/>
                    </a:lnTo>
                    <a:lnTo>
                      <a:pt x="139" y="546"/>
                    </a:lnTo>
                    <a:lnTo>
                      <a:pt x="133" y="546"/>
                    </a:lnTo>
                    <a:lnTo>
                      <a:pt x="133" y="540"/>
                    </a:lnTo>
                    <a:lnTo>
                      <a:pt x="127" y="540"/>
                    </a:lnTo>
                    <a:lnTo>
                      <a:pt x="127" y="534"/>
                    </a:lnTo>
                    <a:lnTo>
                      <a:pt x="133" y="534"/>
                    </a:lnTo>
                    <a:lnTo>
                      <a:pt x="139" y="534"/>
                    </a:lnTo>
                    <a:lnTo>
                      <a:pt x="139" y="528"/>
                    </a:lnTo>
                    <a:lnTo>
                      <a:pt x="139" y="534"/>
                    </a:lnTo>
                    <a:lnTo>
                      <a:pt x="133" y="534"/>
                    </a:lnTo>
                    <a:lnTo>
                      <a:pt x="127" y="534"/>
                    </a:lnTo>
                    <a:lnTo>
                      <a:pt x="121" y="534"/>
                    </a:lnTo>
                    <a:lnTo>
                      <a:pt x="121" y="528"/>
                    </a:lnTo>
                    <a:lnTo>
                      <a:pt x="114" y="534"/>
                    </a:lnTo>
                    <a:close/>
                    <a:moveTo>
                      <a:pt x="205" y="534"/>
                    </a:moveTo>
                    <a:lnTo>
                      <a:pt x="205" y="534"/>
                    </a:lnTo>
                    <a:lnTo>
                      <a:pt x="205" y="540"/>
                    </a:lnTo>
                    <a:lnTo>
                      <a:pt x="205" y="546"/>
                    </a:lnTo>
                    <a:lnTo>
                      <a:pt x="205" y="552"/>
                    </a:lnTo>
                    <a:lnTo>
                      <a:pt x="211" y="552"/>
                    </a:lnTo>
                    <a:lnTo>
                      <a:pt x="205" y="552"/>
                    </a:lnTo>
                    <a:lnTo>
                      <a:pt x="199" y="552"/>
                    </a:lnTo>
                    <a:lnTo>
                      <a:pt x="199" y="546"/>
                    </a:lnTo>
                    <a:lnTo>
                      <a:pt x="199" y="552"/>
                    </a:lnTo>
                    <a:lnTo>
                      <a:pt x="199" y="558"/>
                    </a:lnTo>
                    <a:lnTo>
                      <a:pt x="193" y="558"/>
                    </a:lnTo>
                    <a:lnTo>
                      <a:pt x="187" y="558"/>
                    </a:lnTo>
                    <a:lnTo>
                      <a:pt x="193" y="558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93" y="552"/>
                    </a:lnTo>
                    <a:lnTo>
                      <a:pt x="187" y="552"/>
                    </a:lnTo>
                    <a:lnTo>
                      <a:pt x="187" y="546"/>
                    </a:lnTo>
                    <a:lnTo>
                      <a:pt x="187" y="540"/>
                    </a:lnTo>
                    <a:lnTo>
                      <a:pt x="193" y="540"/>
                    </a:lnTo>
                    <a:lnTo>
                      <a:pt x="199" y="540"/>
                    </a:lnTo>
                    <a:lnTo>
                      <a:pt x="205" y="53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7" name="Freeform 14">
                <a:extLst>
                  <a:ext uri="{FF2B5EF4-FFF2-40B4-BE49-F238E27FC236}">
                    <a16:creationId xmlns:a16="http://schemas.microsoft.com/office/drawing/2014/main" id="{ABF6618B-D304-8D07-39EB-C812D4F41B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36704" y="7458710"/>
                <a:ext cx="1520189" cy="1280160"/>
              </a:xfrm>
              <a:custGeom>
                <a:avLst/>
                <a:gdLst>
                  <a:gd name="T0" fmla="*/ 2076291558 w 456"/>
                  <a:gd name="T1" fmla="*/ 884574844 h 384"/>
                  <a:gd name="T2" fmla="*/ 2076291558 w 456"/>
                  <a:gd name="T3" fmla="*/ 680442188 h 384"/>
                  <a:gd name="T4" fmla="*/ 1956506400 w 456"/>
                  <a:gd name="T5" fmla="*/ 476309531 h 384"/>
                  <a:gd name="T6" fmla="*/ 1916578013 w 456"/>
                  <a:gd name="T7" fmla="*/ 238155956 h 384"/>
                  <a:gd name="T8" fmla="*/ 2116219944 w 456"/>
                  <a:gd name="T9" fmla="*/ 340221094 h 384"/>
                  <a:gd name="T10" fmla="*/ 2147483647 w 456"/>
                  <a:gd name="T11" fmla="*/ 204132656 h 384"/>
                  <a:gd name="T12" fmla="*/ 2147483647 w 456"/>
                  <a:gd name="T13" fmla="*/ 170111738 h 384"/>
                  <a:gd name="T14" fmla="*/ 2147483647 w 456"/>
                  <a:gd name="T15" fmla="*/ 136088438 h 384"/>
                  <a:gd name="T16" fmla="*/ 2147483647 w 456"/>
                  <a:gd name="T17" fmla="*/ 34023300 h 384"/>
                  <a:gd name="T18" fmla="*/ 2147483647 w 456"/>
                  <a:gd name="T19" fmla="*/ 34023300 h 384"/>
                  <a:gd name="T20" fmla="*/ 2147483647 w 456"/>
                  <a:gd name="T21" fmla="*/ 170111738 h 384"/>
                  <a:gd name="T22" fmla="*/ 2147483647 w 456"/>
                  <a:gd name="T23" fmla="*/ 442288613 h 384"/>
                  <a:gd name="T24" fmla="*/ 2147483647 w 456"/>
                  <a:gd name="T25" fmla="*/ 578377050 h 384"/>
                  <a:gd name="T26" fmla="*/ 2147483647 w 456"/>
                  <a:gd name="T27" fmla="*/ 850553925 h 384"/>
                  <a:gd name="T28" fmla="*/ 2147483647 w 456"/>
                  <a:gd name="T29" fmla="*/ 1156751719 h 384"/>
                  <a:gd name="T30" fmla="*/ 2147483647 w 456"/>
                  <a:gd name="T31" fmla="*/ 1292840156 h 384"/>
                  <a:gd name="T32" fmla="*/ 2147483647 w 456"/>
                  <a:gd name="T33" fmla="*/ 1462951894 h 384"/>
                  <a:gd name="T34" fmla="*/ 2147483647 w 456"/>
                  <a:gd name="T35" fmla="*/ 1599040331 h 384"/>
                  <a:gd name="T36" fmla="*/ 2147483647 w 456"/>
                  <a:gd name="T37" fmla="*/ 1735128769 h 384"/>
                  <a:gd name="T38" fmla="*/ 2147483647 w 456"/>
                  <a:gd name="T39" fmla="*/ 1769149688 h 384"/>
                  <a:gd name="T40" fmla="*/ 2147483647 w 456"/>
                  <a:gd name="T41" fmla="*/ 1803172988 h 384"/>
                  <a:gd name="T42" fmla="*/ 2116219944 w 456"/>
                  <a:gd name="T43" fmla="*/ 1837193906 h 384"/>
                  <a:gd name="T44" fmla="*/ 1996434786 w 456"/>
                  <a:gd name="T45" fmla="*/ 1973282344 h 384"/>
                  <a:gd name="T46" fmla="*/ 1796790275 w 456"/>
                  <a:gd name="T47" fmla="*/ 2041326563 h 384"/>
                  <a:gd name="T48" fmla="*/ 1677005117 w 456"/>
                  <a:gd name="T49" fmla="*/ 1973282344 h 384"/>
                  <a:gd name="T50" fmla="*/ 1557219958 w 456"/>
                  <a:gd name="T51" fmla="*/ 2041326563 h 384"/>
                  <a:gd name="T52" fmla="*/ 1517291572 w 456"/>
                  <a:gd name="T53" fmla="*/ 2109370781 h 384"/>
                  <a:gd name="T54" fmla="*/ 1437432220 w 456"/>
                  <a:gd name="T55" fmla="*/ 2075349863 h 384"/>
                  <a:gd name="T56" fmla="*/ 1357575448 w 456"/>
                  <a:gd name="T57" fmla="*/ 2075349863 h 384"/>
                  <a:gd name="T58" fmla="*/ 1277718676 w 456"/>
                  <a:gd name="T59" fmla="*/ 2109370781 h 384"/>
                  <a:gd name="T60" fmla="*/ 1157930938 w 456"/>
                  <a:gd name="T61" fmla="*/ 2147483647 h 384"/>
                  <a:gd name="T62" fmla="*/ 1038145779 w 456"/>
                  <a:gd name="T63" fmla="*/ 2109370781 h 384"/>
                  <a:gd name="T64" fmla="*/ 838501269 w 456"/>
                  <a:gd name="T65" fmla="*/ 2075349863 h 384"/>
                  <a:gd name="T66" fmla="*/ 758644496 w 456"/>
                  <a:gd name="T67" fmla="*/ 1973282344 h 384"/>
                  <a:gd name="T68" fmla="*/ 678787724 w 456"/>
                  <a:gd name="T69" fmla="*/ 2007305644 h 384"/>
                  <a:gd name="T70" fmla="*/ 638859338 w 456"/>
                  <a:gd name="T71" fmla="*/ 1939261425 h 384"/>
                  <a:gd name="T72" fmla="*/ 598930952 w 456"/>
                  <a:gd name="T73" fmla="*/ 1769149688 h 384"/>
                  <a:gd name="T74" fmla="*/ 598930952 w 456"/>
                  <a:gd name="T75" fmla="*/ 1701105469 h 384"/>
                  <a:gd name="T76" fmla="*/ 519074179 w 456"/>
                  <a:gd name="T77" fmla="*/ 1565017031 h 384"/>
                  <a:gd name="T78" fmla="*/ 399286441 w 456"/>
                  <a:gd name="T79" fmla="*/ 1530996113 h 384"/>
                  <a:gd name="T80" fmla="*/ 319429669 w 456"/>
                  <a:gd name="T81" fmla="*/ 1394907675 h 384"/>
                  <a:gd name="T82" fmla="*/ 279501283 w 456"/>
                  <a:gd name="T83" fmla="*/ 1292840156 h 384"/>
                  <a:gd name="T84" fmla="*/ 159713545 w 456"/>
                  <a:gd name="T85" fmla="*/ 1088707500 h 384"/>
                  <a:gd name="T86" fmla="*/ 39928386 w 456"/>
                  <a:gd name="T87" fmla="*/ 952619063 h 384"/>
                  <a:gd name="T88" fmla="*/ 79856772 w 456"/>
                  <a:gd name="T89" fmla="*/ 748486406 h 384"/>
                  <a:gd name="T90" fmla="*/ 279501283 w 456"/>
                  <a:gd name="T91" fmla="*/ 510332831 h 384"/>
                  <a:gd name="T92" fmla="*/ 319429669 w 456"/>
                  <a:gd name="T93" fmla="*/ 510332831 h 384"/>
                  <a:gd name="T94" fmla="*/ 399286441 w 456"/>
                  <a:gd name="T95" fmla="*/ 510332831 h 384"/>
                  <a:gd name="T96" fmla="*/ 439214827 w 456"/>
                  <a:gd name="T97" fmla="*/ 646421269 h 384"/>
                  <a:gd name="T98" fmla="*/ 439214827 w 456"/>
                  <a:gd name="T99" fmla="*/ 748486406 h 384"/>
                  <a:gd name="T100" fmla="*/ 598930952 w 456"/>
                  <a:gd name="T101" fmla="*/ 816530625 h 384"/>
                  <a:gd name="T102" fmla="*/ 598930952 w 456"/>
                  <a:gd name="T103" fmla="*/ 714465488 h 384"/>
                  <a:gd name="T104" fmla="*/ 758644496 w 456"/>
                  <a:gd name="T105" fmla="*/ 714465488 h 384"/>
                  <a:gd name="T106" fmla="*/ 838501269 w 456"/>
                  <a:gd name="T107" fmla="*/ 680442188 h 384"/>
                  <a:gd name="T108" fmla="*/ 918360621 w 456"/>
                  <a:gd name="T109" fmla="*/ 714465488 h 384"/>
                  <a:gd name="T110" fmla="*/ 1038145779 w 456"/>
                  <a:gd name="T111" fmla="*/ 714465488 h 384"/>
                  <a:gd name="T112" fmla="*/ 1317647062 w 456"/>
                  <a:gd name="T113" fmla="*/ 748486406 h 384"/>
                  <a:gd name="T114" fmla="*/ 1557219958 w 456"/>
                  <a:gd name="T115" fmla="*/ 1020663281 h 384"/>
                  <a:gd name="T116" fmla="*/ 1756861889 w 456"/>
                  <a:gd name="T117" fmla="*/ 1088707500 h 384"/>
                  <a:gd name="T118" fmla="*/ 1916578013 w 456"/>
                  <a:gd name="T119" fmla="*/ 1020663281 h 384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456" h="384">
                    <a:moveTo>
                      <a:pt x="294" y="174"/>
                    </a:moveTo>
                    <a:lnTo>
                      <a:pt x="294" y="168"/>
                    </a:lnTo>
                    <a:lnTo>
                      <a:pt x="300" y="168"/>
                    </a:lnTo>
                    <a:lnTo>
                      <a:pt x="300" y="162"/>
                    </a:lnTo>
                    <a:lnTo>
                      <a:pt x="306" y="162"/>
                    </a:lnTo>
                    <a:lnTo>
                      <a:pt x="312" y="156"/>
                    </a:lnTo>
                    <a:lnTo>
                      <a:pt x="318" y="150"/>
                    </a:lnTo>
                    <a:lnTo>
                      <a:pt x="318" y="144"/>
                    </a:lnTo>
                    <a:lnTo>
                      <a:pt x="324" y="138"/>
                    </a:lnTo>
                    <a:lnTo>
                      <a:pt x="324" y="132"/>
                    </a:lnTo>
                    <a:lnTo>
                      <a:pt x="324" y="126"/>
                    </a:lnTo>
                    <a:lnTo>
                      <a:pt x="318" y="120"/>
                    </a:lnTo>
                    <a:lnTo>
                      <a:pt x="312" y="120"/>
                    </a:lnTo>
                    <a:lnTo>
                      <a:pt x="312" y="114"/>
                    </a:lnTo>
                    <a:lnTo>
                      <a:pt x="306" y="114"/>
                    </a:lnTo>
                    <a:lnTo>
                      <a:pt x="306" y="108"/>
                    </a:lnTo>
                    <a:lnTo>
                      <a:pt x="300" y="108"/>
                    </a:lnTo>
                    <a:lnTo>
                      <a:pt x="300" y="102"/>
                    </a:lnTo>
                    <a:lnTo>
                      <a:pt x="294" y="96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82" y="60"/>
                    </a:lnTo>
                    <a:lnTo>
                      <a:pt x="282" y="54"/>
                    </a:lnTo>
                    <a:lnTo>
                      <a:pt x="282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12" y="54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24" y="54"/>
                    </a:lnTo>
                    <a:lnTo>
                      <a:pt x="324" y="48"/>
                    </a:lnTo>
                    <a:lnTo>
                      <a:pt x="330" y="42"/>
                    </a:lnTo>
                    <a:lnTo>
                      <a:pt x="330" y="36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8" y="36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6" y="30"/>
                    </a:lnTo>
                    <a:lnTo>
                      <a:pt x="372" y="24"/>
                    </a:lnTo>
                    <a:lnTo>
                      <a:pt x="372" y="18"/>
                    </a:lnTo>
                    <a:lnTo>
                      <a:pt x="378" y="18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8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26" y="6"/>
                    </a:lnTo>
                    <a:lnTo>
                      <a:pt x="432" y="0"/>
                    </a:lnTo>
                    <a:lnTo>
                      <a:pt x="432" y="6"/>
                    </a:lnTo>
                    <a:lnTo>
                      <a:pt x="432" y="12"/>
                    </a:lnTo>
                    <a:lnTo>
                      <a:pt x="438" y="12"/>
                    </a:lnTo>
                    <a:lnTo>
                      <a:pt x="438" y="18"/>
                    </a:lnTo>
                    <a:lnTo>
                      <a:pt x="438" y="24"/>
                    </a:lnTo>
                    <a:lnTo>
                      <a:pt x="438" y="30"/>
                    </a:lnTo>
                    <a:lnTo>
                      <a:pt x="444" y="36"/>
                    </a:lnTo>
                    <a:lnTo>
                      <a:pt x="444" y="42"/>
                    </a:lnTo>
                    <a:lnTo>
                      <a:pt x="444" y="48"/>
                    </a:lnTo>
                    <a:lnTo>
                      <a:pt x="444" y="54"/>
                    </a:lnTo>
                    <a:lnTo>
                      <a:pt x="444" y="60"/>
                    </a:lnTo>
                    <a:lnTo>
                      <a:pt x="450" y="66"/>
                    </a:lnTo>
                    <a:lnTo>
                      <a:pt x="450" y="72"/>
                    </a:lnTo>
                    <a:lnTo>
                      <a:pt x="450" y="78"/>
                    </a:lnTo>
                    <a:lnTo>
                      <a:pt x="456" y="78"/>
                    </a:lnTo>
                    <a:lnTo>
                      <a:pt x="456" y="84"/>
                    </a:lnTo>
                    <a:lnTo>
                      <a:pt x="456" y="90"/>
                    </a:lnTo>
                    <a:lnTo>
                      <a:pt x="456" y="96"/>
                    </a:lnTo>
                    <a:lnTo>
                      <a:pt x="456" y="102"/>
                    </a:lnTo>
                    <a:lnTo>
                      <a:pt x="450" y="102"/>
                    </a:lnTo>
                    <a:lnTo>
                      <a:pt x="444" y="102"/>
                    </a:lnTo>
                    <a:lnTo>
                      <a:pt x="444" y="108"/>
                    </a:lnTo>
                    <a:lnTo>
                      <a:pt x="444" y="114"/>
                    </a:lnTo>
                    <a:lnTo>
                      <a:pt x="444" y="120"/>
                    </a:lnTo>
                    <a:lnTo>
                      <a:pt x="450" y="120"/>
                    </a:lnTo>
                    <a:lnTo>
                      <a:pt x="444" y="126"/>
                    </a:lnTo>
                    <a:lnTo>
                      <a:pt x="444" y="132"/>
                    </a:lnTo>
                    <a:lnTo>
                      <a:pt x="444" y="138"/>
                    </a:lnTo>
                    <a:lnTo>
                      <a:pt x="444" y="144"/>
                    </a:lnTo>
                    <a:lnTo>
                      <a:pt x="444" y="150"/>
                    </a:lnTo>
                    <a:lnTo>
                      <a:pt x="438" y="150"/>
                    </a:lnTo>
                    <a:lnTo>
                      <a:pt x="438" y="156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8"/>
                    </a:lnTo>
                    <a:lnTo>
                      <a:pt x="420" y="204"/>
                    </a:lnTo>
                    <a:lnTo>
                      <a:pt x="420" y="210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20" y="216"/>
                    </a:lnTo>
                    <a:lnTo>
                      <a:pt x="420" y="222"/>
                    </a:lnTo>
                    <a:lnTo>
                      <a:pt x="420" y="228"/>
                    </a:lnTo>
                    <a:lnTo>
                      <a:pt x="414" y="228"/>
                    </a:lnTo>
                    <a:lnTo>
                      <a:pt x="414" y="234"/>
                    </a:lnTo>
                    <a:lnTo>
                      <a:pt x="414" y="240"/>
                    </a:lnTo>
                    <a:lnTo>
                      <a:pt x="408" y="240"/>
                    </a:lnTo>
                    <a:lnTo>
                      <a:pt x="408" y="246"/>
                    </a:lnTo>
                    <a:lnTo>
                      <a:pt x="402" y="246"/>
                    </a:lnTo>
                    <a:lnTo>
                      <a:pt x="396" y="252"/>
                    </a:lnTo>
                    <a:lnTo>
                      <a:pt x="396" y="258"/>
                    </a:lnTo>
                    <a:lnTo>
                      <a:pt x="396" y="264"/>
                    </a:lnTo>
                    <a:lnTo>
                      <a:pt x="396" y="270"/>
                    </a:lnTo>
                    <a:lnTo>
                      <a:pt x="396" y="276"/>
                    </a:lnTo>
                    <a:lnTo>
                      <a:pt x="390" y="276"/>
                    </a:lnTo>
                    <a:lnTo>
                      <a:pt x="384" y="276"/>
                    </a:lnTo>
                    <a:lnTo>
                      <a:pt x="384" y="282"/>
                    </a:lnTo>
                    <a:lnTo>
                      <a:pt x="384" y="288"/>
                    </a:lnTo>
                    <a:lnTo>
                      <a:pt x="390" y="294"/>
                    </a:lnTo>
                    <a:lnTo>
                      <a:pt x="390" y="300"/>
                    </a:lnTo>
                    <a:lnTo>
                      <a:pt x="390" y="306"/>
                    </a:lnTo>
                    <a:lnTo>
                      <a:pt x="384" y="306"/>
                    </a:lnTo>
                    <a:lnTo>
                      <a:pt x="378" y="300"/>
                    </a:lnTo>
                    <a:lnTo>
                      <a:pt x="372" y="306"/>
                    </a:lnTo>
                    <a:lnTo>
                      <a:pt x="366" y="306"/>
                    </a:lnTo>
                    <a:lnTo>
                      <a:pt x="360" y="306"/>
                    </a:lnTo>
                    <a:lnTo>
                      <a:pt x="354" y="306"/>
                    </a:lnTo>
                    <a:lnTo>
                      <a:pt x="348" y="306"/>
                    </a:lnTo>
                    <a:lnTo>
                      <a:pt x="342" y="306"/>
                    </a:lnTo>
                    <a:lnTo>
                      <a:pt x="342" y="312"/>
                    </a:lnTo>
                    <a:lnTo>
                      <a:pt x="336" y="312"/>
                    </a:lnTo>
                    <a:lnTo>
                      <a:pt x="336" y="318"/>
                    </a:lnTo>
                    <a:lnTo>
                      <a:pt x="336" y="324"/>
                    </a:lnTo>
                    <a:lnTo>
                      <a:pt x="336" y="330"/>
                    </a:lnTo>
                    <a:lnTo>
                      <a:pt x="330" y="330"/>
                    </a:lnTo>
                    <a:lnTo>
                      <a:pt x="324" y="330"/>
                    </a:lnTo>
                    <a:lnTo>
                      <a:pt x="324" y="324"/>
                    </a:lnTo>
                    <a:lnTo>
                      <a:pt x="318" y="324"/>
                    </a:lnTo>
                    <a:lnTo>
                      <a:pt x="312" y="330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12" y="348"/>
                    </a:lnTo>
                    <a:lnTo>
                      <a:pt x="306" y="348"/>
                    </a:lnTo>
                    <a:lnTo>
                      <a:pt x="300" y="348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88" y="348"/>
                    </a:lnTo>
                    <a:lnTo>
                      <a:pt x="282" y="348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6" y="360"/>
                    </a:lnTo>
                    <a:lnTo>
                      <a:pt x="270" y="360"/>
                    </a:lnTo>
                    <a:lnTo>
                      <a:pt x="264" y="360"/>
                    </a:lnTo>
                    <a:lnTo>
                      <a:pt x="258" y="360"/>
                    </a:lnTo>
                    <a:lnTo>
                      <a:pt x="258" y="354"/>
                    </a:lnTo>
                    <a:lnTo>
                      <a:pt x="252" y="354"/>
                    </a:lnTo>
                    <a:lnTo>
                      <a:pt x="252" y="348"/>
                    </a:lnTo>
                    <a:lnTo>
                      <a:pt x="246" y="342"/>
                    </a:lnTo>
                    <a:lnTo>
                      <a:pt x="240" y="348"/>
                    </a:lnTo>
                    <a:lnTo>
                      <a:pt x="240" y="354"/>
                    </a:lnTo>
                    <a:lnTo>
                      <a:pt x="240" y="360"/>
                    </a:lnTo>
                    <a:lnTo>
                      <a:pt x="234" y="360"/>
                    </a:lnTo>
                    <a:lnTo>
                      <a:pt x="228" y="360"/>
                    </a:lnTo>
                    <a:lnTo>
                      <a:pt x="228" y="366"/>
                    </a:lnTo>
                    <a:lnTo>
                      <a:pt x="228" y="372"/>
                    </a:lnTo>
                    <a:lnTo>
                      <a:pt x="228" y="366"/>
                    </a:lnTo>
                    <a:lnTo>
                      <a:pt x="222" y="366"/>
                    </a:lnTo>
                    <a:lnTo>
                      <a:pt x="222" y="372"/>
                    </a:lnTo>
                    <a:lnTo>
                      <a:pt x="222" y="366"/>
                    </a:lnTo>
                    <a:lnTo>
                      <a:pt x="216" y="366"/>
                    </a:lnTo>
                    <a:lnTo>
                      <a:pt x="210" y="366"/>
                    </a:lnTo>
                    <a:lnTo>
                      <a:pt x="204" y="366"/>
                    </a:lnTo>
                    <a:lnTo>
                      <a:pt x="204" y="372"/>
                    </a:lnTo>
                    <a:lnTo>
                      <a:pt x="198" y="372"/>
                    </a:lnTo>
                    <a:lnTo>
                      <a:pt x="192" y="372"/>
                    </a:lnTo>
                    <a:lnTo>
                      <a:pt x="192" y="378"/>
                    </a:lnTo>
                    <a:lnTo>
                      <a:pt x="186" y="378"/>
                    </a:lnTo>
                    <a:lnTo>
                      <a:pt x="186" y="384"/>
                    </a:lnTo>
                    <a:lnTo>
                      <a:pt x="180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72"/>
                    </a:lnTo>
                    <a:lnTo>
                      <a:pt x="150" y="372"/>
                    </a:lnTo>
                    <a:lnTo>
                      <a:pt x="144" y="372"/>
                    </a:lnTo>
                    <a:lnTo>
                      <a:pt x="138" y="372"/>
                    </a:lnTo>
                    <a:lnTo>
                      <a:pt x="138" y="366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60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14" y="348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6" y="342"/>
                    </a:lnTo>
                    <a:lnTo>
                      <a:pt x="96" y="336"/>
                    </a:lnTo>
                    <a:lnTo>
                      <a:pt x="96" y="330"/>
                    </a:lnTo>
                    <a:lnTo>
                      <a:pt x="96" y="324"/>
                    </a:lnTo>
                    <a:lnTo>
                      <a:pt x="96" y="318"/>
                    </a:lnTo>
                    <a:lnTo>
                      <a:pt x="90" y="318"/>
                    </a:lnTo>
                    <a:lnTo>
                      <a:pt x="90" y="312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84" y="282"/>
                    </a:lnTo>
                    <a:lnTo>
                      <a:pt x="78" y="282"/>
                    </a:lnTo>
                    <a:lnTo>
                      <a:pt x="78" y="276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0" y="270"/>
                    </a:lnTo>
                    <a:lnTo>
                      <a:pt x="60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48" y="252"/>
                    </a:lnTo>
                    <a:lnTo>
                      <a:pt x="48" y="246"/>
                    </a:lnTo>
                    <a:lnTo>
                      <a:pt x="48" y="240"/>
                    </a:lnTo>
                    <a:lnTo>
                      <a:pt x="54" y="240"/>
                    </a:lnTo>
                    <a:lnTo>
                      <a:pt x="48" y="234"/>
                    </a:lnTo>
                    <a:lnTo>
                      <a:pt x="42" y="228"/>
                    </a:lnTo>
                    <a:lnTo>
                      <a:pt x="36" y="228"/>
                    </a:lnTo>
                    <a:lnTo>
                      <a:pt x="36" y="222"/>
                    </a:lnTo>
                    <a:lnTo>
                      <a:pt x="36" y="216"/>
                    </a:lnTo>
                    <a:lnTo>
                      <a:pt x="36" y="210"/>
                    </a:lnTo>
                    <a:lnTo>
                      <a:pt x="30" y="210"/>
                    </a:lnTo>
                    <a:lnTo>
                      <a:pt x="30" y="204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24" y="186"/>
                    </a:lnTo>
                    <a:lnTo>
                      <a:pt x="18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68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6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2" y="126"/>
                    </a:lnTo>
                    <a:lnTo>
                      <a:pt x="18" y="120"/>
                    </a:lnTo>
                    <a:lnTo>
                      <a:pt x="24" y="108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90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2" y="90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90"/>
                    </a:lnTo>
                    <a:lnTo>
                      <a:pt x="60" y="96"/>
                    </a:lnTo>
                    <a:lnTo>
                      <a:pt x="60" y="102"/>
                    </a:lnTo>
                    <a:lnTo>
                      <a:pt x="66" y="102"/>
                    </a:lnTo>
                    <a:lnTo>
                      <a:pt x="60" y="102"/>
                    </a:lnTo>
                    <a:lnTo>
                      <a:pt x="66" y="108"/>
                    </a:lnTo>
                    <a:lnTo>
                      <a:pt x="66" y="114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72" y="126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66" y="138"/>
                    </a:lnTo>
                    <a:lnTo>
                      <a:pt x="66" y="144"/>
                    </a:lnTo>
                    <a:lnTo>
                      <a:pt x="72" y="144"/>
                    </a:lnTo>
                    <a:lnTo>
                      <a:pt x="72" y="150"/>
                    </a:lnTo>
                    <a:lnTo>
                      <a:pt x="72" y="156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6" y="138"/>
                    </a:lnTo>
                    <a:lnTo>
                      <a:pt x="90" y="138"/>
                    </a:lnTo>
                    <a:lnTo>
                      <a:pt x="90" y="132"/>
                    </a:lnTo>
                    <a:lnTo>
                      <a:pt x="84" y="126"/>
                    </a:lnTo>
                    <a:lnTo>
                      <a:pt x="90" y="126"/>
                    </a:lnTo>
                    <a:lnTo>
                      <a:pt x="96" y="126"/>
                    </a:lnTo>
                    <a:lnTo>
                      <a:pt x="102" y="126"/>
                    </a:lnTo>
                    <a:lnTo>
                      <a:pt x="108" y="126"/>
                    </a:lnTo>
                    <a:lnTo>
                      <a:pt x="114" y="126"/>
                    </a:lnTo>
                    <a:lnTo>
                      <a:pt x="114" y="120"/>
                    </a:lnTo>
                    <a:lnTo>
                      <a:pt x="120" y="120"/>
                    </a:lnTo>
                    <a:lnTo>
                      <a:pt x="120" y="126"/>
                    </a:lnTo>
                    <a:lnTo>
                      <a:pt x="126" y="120"/>
                    </a:lnTo>
                    <a:lnTo>
                      <a:pt x="126" y="126"/>
                    </a:lnTo>
                    <a:lnTo>
                      <a:pt x="126" y="120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38" y="126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68" y="120"/>
                    </a:lnTo>
                    <a:lnTo>
                      <a:pt x="174" y="120"/>
                    </a:lnTo>
                    <a:lnTo>
                      <a:pt x="174" y="114"/>
                    </a:lnTo>
                    <a:lnTo>
                      <a:pt x="174" y="120"/>
                    </a:lnTo>
                    <a:lnTo>
                      <a:pt x="186" y="120"/>
                    </a:lnTo>
                    <a:lnTo>
                      <a:pt x="192" y="126"/>
                    </a:lnTo>
                    <a:lnTo>
                      <a:pt x="198" y="132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8"/>
                    </a:lnTo>
                    <a:lnTo>
                      <a:pt x="216" y="144"/>
                    </a:lnTo>
                    <a:lnTo>
                      <a:pt x="240" y="162"/>
                    </a:lnTo>
                    <a:lnTo>
                      <a:pt x="240" y="168"/>
                    </a:lnTo>
                    <a:lnTo>
                      <a:pt x="234" y="168"/>
                    </a:lnTo>
                    <a:lnTo>
                      <a:pt x="234" y="174"/>
                    </a:lnTo>
                    <a:lnTo>
                      <a:pt x="234" y="180"/>
                    </a:lnTo>
                    <a:lnTo>
                      <a:pt x="234" y="186"/>
                    </a:lnTo>
                    <a:lnTo>
                      <a:pt x="234" y="192"/>
                    </a:lnTo>
                    <a:lnTo>
                      <a:pt x="240" y="192"/>
                    </a:lnTo>
                    <a:lnTo>
                      <a:pt x="246" y="198"/>
                    </a:lnTo>
                    <a:lnTo>
                      <a:pt x="252" y="192"/>
                    </a:lnTo>
                    <a:lnTo>
                      <a:pt x="258" y="192"/>
                    </a:lnTo>
                    <a:lnTo>
                      <a:pt x="264" y="192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2" y="180"/>
                    </a:lnTo>
                    <a:lnTo>
                      <a:pt x="288" y="180"/>
                    </a:lnTo>
                    <a:lnTo>
                      <a:pt x="288" y="174"/>
                    </a:lnTo>
                    <a:lnTo>
                      <a:pt x="294" y="174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8" name="Freeform 15">
                <a:extLst>
                  <a:ext uri="{FF2B5EF4-FFF2-40B4-BE49-F238E27FC236}">
                    <a16:creationId xmlns:a16="http://schemas.microsoft.com/office/drawing/2014/main" id="{FAA544B7-0FAB-BBAA-0CF4-4DF8DB6082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515437" y="7196455"/>
                <a:ext cx="806254" cy="962343"/>
              </a:xfrm>
              <a:custGeom>
                <a:avLst/>
                <a:gdLst>
                  <a:gd name="T0" fmla="*/ 321677173 w 241"/>
                  <a:gd name="T1" fmla="*/ 820316428 h 288"/>
                  <a:gd name="T2" fmla="*/ 361885525 w 241"/>
                  <a:gd name="T3" fmla="*/ 546876823 h 288"/>
                  <a:gd name="T4" fmla="*/ 281466232 w 241"/>
                  <a:gd name="T5" fmla="*/ 239258759 h 288"/>
                  <a:gd name="T6" fmla="*/ 522724111 w 241"/>
                  <a:gd name="T7" fmla="*/ 239258759 h 288"/>
                  <a:gd name="T8" fmla="*/ 562932463 w 241"/>
                  <a:gd name="T9" fmla="*/ 341798909 h 288"/>
                  <a:gd name="T10" fmla="*/ 683562698 w 241"/>
                  <a:gd name="T11" fmla="*/ 410158214 h 288"/>
                  <a:gd name="T12" fmla="*/ 763981991 w 241"/>
                  <a:gd name="T13" fmla="*/ 341798909 h 288"/>
                  <a:gd name="T14" fmla="*/ 763981991 w 241"/>
                  <a:gd name="T15" fmla="*/ 205080300 h 288"/>
                  <a:gd name="T16" fmla="*/ 884609636 w 241"/>
                  <a:gd name="T17" fmla="*/ 136718609 h 288"/>
                  <a:gd name="T18" fmla="*/ 1005237282 w 241"/>
                  <a:gd name="T19" fmla="*/ 136718609 h 288"/>
                  <a:gd name="T20" fmla="*/ 1045448223 w 241"/>
                  <a:gd name="T21" fmla="*/ 102540150 h 288"/>
                  <a:gd name="T22" fmla="*/ 1166075868 w 241"/>
                  <a:gd name="T23" fmla="*/ 34180846 h 288"/>
                  <a:gd name="T24" fmla="*/ 1246495161 w 241"/>
                  <a:gd name="T25" fmla="*/ 34180846 h 288"/>
                  <a:gd name="T26" fmla="*/ 1246495161 w 241"/>
                  <a:gd name="T27" fmla="*/ 102540150 h 288"/>
                  <a:gd name="T28" fmla="*/ 1286706102 w 241"/>
                  <a:gd name="T29" fmla="*/ 136718609 h 288"/>
                  <a:gd name="T30" fmla="*/ 1333616709 w 241"/>
                  <a:gd name="T31" fmla="*/ 205080300 h 288"/>
                  <a:gd name="T32" fmla="*/ 1373825061 w 241"/>
                  <a:gd name="T33" fmla="*/ 273439605 h 288"/>
                  <a:gd name="T34" fmla="*/ 1373825061 w 241"/>
                  <a:gd name="T35" fmla="*/ 307618064 h 288"/>
                  <a:gd name="T36" fmla="*/ 1454244355 w 241"/>
                  <a:gd name="T37" fmla="*/ 375977368 h 288"/>
                  <a:gd name="T38" fmla="*/ 1494455296 w 241"/>
                  <a:gd name="T39" fmla="*/ 375977368 h 288"/>
                  <a:gd name="T40" fmla="*/ 1494455296 w 241"/>
                  <a:gd name="T41" fmla="*/ 410158214 h 288"/>
                  <a:gd name="T42" fmla="*/ 1534663648 w 241"/>
                  <a:gd name="T43" fmla="*/ 444339060 h 288"/>
                  <a:gd name="T44" fmla="*/ 1534663648 w 241"/>
                  <a:gd name="T45" fmla="*/ 512698364 h 288"/>
                  <a:gd name="T46" fmla="*/ 1574874589 w 241"/>
                  <a:gd name="T47" fmla="*/ 546876823 h 288"/>
                  <a:gd name="T48" fmla="*/ 1574874589 w 241"/>
                  <a:gd name="T49" fmla="*/ 581057669 h 288"/>
                  <a:gd name="T50" fmla="*/ 1494455296 w 241"/>
                  <a:gd name="T51" fmla="*/ 649416973 h 288"/>
                  <a:gd name="T52" fmla="*/ 1534663648 w 241"/>
                  <a:gd name="T53" fmla="*/ 786135582 h 288"/>
                  <a:gd name="T54" fmla="*/ 1494455296 w 241"/>
                  <a:gd name="T55" fmla="*/ 888675733 h 288"/>
                  <a:gd name="T56" fmla="*/ 1414036002 w 241"/>
                  <a:gd name="T57" fmla="*/ 922856578 h 288"/>
                  <a:gd name="T58" fmla="*/ 1333616709 w 241"/>
                  <a:gd name="T59" fmla="*/ 1025396728 h 288"/>
                  <a:gd name="T60" fmla="*/ 1333616709 w 241"/>
                  <a:gd name="T61" fmla="*/ 1093756033 h 288"/>
                  <a:gd name="T62" fmla="*/ 1246495161 w 241"/>
                  <a:gd name="T63" fmla="*/ 1196293796 h 288"/>
                  <a:gd name="T64" fmla="*/ 1206286809 w 241"/>
                  <a:gd name="T65" fmla="*/ 1162115338 h 288"/>
                  <a:gd name="T66" fmla="*/ 1085656575 w 241"/>
                  <a:gd name="T67" fmla="*/ 1230474642 h 288"/>
                  <a:gd name="T68" fmla="*/ 1005237282 w 241"/>
                  <a:gd name="T69" fmla="*/ 1264655488 h 288"/>
                  <a:gd name="T70" fmla="*/ 965028929 w 241"/>
                  <a:gd name="T71" fmla="*/ 1196293796 h 288"/>
                  <a:gd name="T72" fmla="*/ 924817988 w 241"/>
                  <a:gd name="T73" fmla="*/ 1162115338 h 288"/>
                  <a:gd name="T74" fmla="*/ 844401284 w 241"/>
                  <a:gd name="T75" fmla="*/ 1196293796 h 288"/>
                  <a:gd name="T76" fmla="*/ 763981991 w 241"/>
                  <a:gd name="T77" fmla="*/ 1230474642 h 288"/>
                  <a:gd name="T78" fmla="*/ 763981991 w 241"/>
                  <a:gd name="T79" fmla="*/ 1298833947 h 288"/>
                  <a:gd name="T80" fmla="*/ 804190343 w 241"/>
                  <a:gd name="T81" fmla="*/ 1333014792 h 288"/>
                  <a:gd name="T82" fmla="*/ 763981991 w 241"/>
                  <a:gd name="T83" fmla="*/ 1367193251 h 288"/>
                  <a:gd name="T84" fmla="*/ 723771050 w 241"/>
                  <a:gd name="T85" fmla="*/ 1401374097 h 288"/>
                  <a:gd name="T86" fmla="*/ 683562698 w 241"/>
                  <a:gd name="T87" fmla="*/ 1435554942 h 288"/>
                  <a:gd name="T88" fmla="*/ 723771050 w 241"/>
                  <a:gd name="T89" fmla="*/ 1503914247 h 288"/>
                  <a:gd name="T90" fmla="*/ 683562698 w 241"/>
                  <a:gd name="T91" fmla="*/ 1538092706 h 288"/>
                  <a:gd name="T92" fmla="*/ 643351757 w 241"/>
                  <a:gd name="T93" fmla="*/ 1572273552 h 288"/>
                  <a:gd name="T94" fmla="*/ 603143404 w 241"/>
                  <a:gd name="T95" fmla="*/ 1640632856 h 288"/>
                  <a:gd name="T96" fmla="*/ 522724111 w 241"/>
                  <a:gd name="T97" fmla="*/ 1606452010 h 288"/>
                  <a:gd name="T98" fmla="*/ 442304818 w 241"/>
                  <a:gd name="T99" fmla="*/ 1503914247 h 288"/>
                  <a:gd name="T100" fmla="*/ 281466232 w 241"/>
                  <a:gd name="T101" fmla="*/ 1435554942 h 288"/>
                  <a:gd name="T102" fmla="*/ 80419293 w 241"/>
                  <a:gd name="T103" fmla="*/ 1435554942 h 288"/>
                  <a:gd name="T104" fmla="*/ 0 w 241"/>
                  <a:gd name="T105" fmla="*/ 1367193251 h 288"/>
                  <a:gd name="T106" fmla="*/ 40208352 w 241"/>
                  <a:gd name="T107" fmla="*/ 1196293796 h 288"/>
                  <a:gd name="T108" fmla="*/ 241257880 w 241"/>
                  <a:gd name="T109" fmla="*/ 1298833947 h 288"/>
                  <a:gd name="T110" fmla="*/ 241257880 w 241"/>
                  <a:gd name="T111" fmla="*/ 1127934492 h 2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241" h="288">
                    <a:moveTo>
                      <a:pt x="48" y="186"/>
                    </a:moveTo>
                    <a:lnTo>
                      <a:pt x="48" y="180"/>
                    </a:lnTo>
                    <a:lnTo>
                      <a:pt x="54" y="162"/>
                    </a:lnTo>
                    <a:lnTo>
                      <a:pt x="54" y="156"/>
                    </a:lnTo>
                    <a:lnTo>
                      <a:pt x="54" y="150"/>
                    </a:lnTo>
                    <a:lnTo>
                      <a:pt x="48" y="144"/>
                    </a:lnTo>
                    <a:lnTo>
                      <a:pt x="48" y="138"/>
                    </a:lnTo>
                    <a:lnTo>
                      <a:pt x="48" y="132"/>
                    </a:lnTo>
                    <a:lnTo>
                      <a:pt x="48" y="120"/>
                    </a:lnTo>
                    <a:lnTo>
                      <a:pt x="54" y="120"/>
                    </a:lnTo>
                    <a:lnTo>
                      <a:pt x="54" y="108"/>
                    </a:lnTo>
                    <a:lnTo>
                      <a:pt x="54" y="102"/>
                    </a:lnTo>
                    <a:lnTo>
                      <a:pt x="54" y="96"/>
                    </a:lnTo>
                    <a:lnTo>
                      <a:pt x="54" y="84"/>
                    </a:lnTo>
                    <a:lnTo>
                      <a:pt x="54" y="66"/>
                    </a:lnTo>
                    <a:lnTo>
                      <a:pt x="48" y="60"/>
                    </a:lnTo>
                    <a:lnTo>
                      <a:pt x="42" y="54"/>
                    </a:lnTo>
                    <a:lnTo>
                      <a:pt x="42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54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2" y="42"/>
                    </a:lnTo>
                    <a:lnTo>
                      <a:pt x="78" y="42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84" y="54"/>
                    </a:lnTo>
                    <a:lnTo>
                      <a:pt x="84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102" y="72"/>
                    </a:lnTo>
                    <a:lnTo>
                      <a:pt x="108" y="72"/>
                    </a:lnTo>
                    <a:lnTo>
                      <a:pt x="114" y="66"/>
                    </a:lnTo>
                    <a:lnTo>
                      <a:pt x="114" y="60"/>
                    </a:lnTo>
                    <a:lnTo>
                      <a:pt x="114" y="54"/>
                    </a:lnTo>
                    <a:lnTo>
                      <a:pt x="120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14" y="36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0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86" y="12"/>
                    </a:lnTo>
                    <a:lnTo>
                      <a:pt x="192" y="18"/>
                    </a:lnTo>
                    <a:lnTo>
                      <a:pt x="186" y="18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9" y="36"/>
                    </a:lnTo>
                    <a:lnTo>
                      <a:pt x="199" y="42"/>
                    </a:lnTo>
                    <a:lnTo>
                      <a:pt x="205" y="42"/>
                    </a:lnTo>
                    <a:lnTo>
                      <a:pt x="205" y="48"/>
                    </a:lnTo>
                    <a:lnTo>
                      <a:pt x="205" y="54"/>
                    </a:lnTo>
                    <a:lnTo>
                      <a:pt x="205" y="60"/>
                    </a:lnTo>
                    <a:lnTo>
                      <a:pt x="211" y="60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23" y="66"/>
                    </a:lnTo>
                    <a:lnTo>
                      <a:pt x="223" y="72"/>
                    </a:lnTo>
                    <a:lnTo>
                      <a:pt x="229" y="78"/>
                    </a:lnTo>
                    <a:lnTo>
                      <a:pt x="229" y="72"/>
                    </a:lnTo>
                    <a:lnTo>
                      <a:pt x="229" y="78"/>
                    </a:lnTo>
                    <a:lnTo>
                      <a:pt x="229" y="84"/>
                    </a:lnTo>
                    <a:lnTo>
                      <a:pt x="229" y="90"/>
                    </a:lnTo>
                    <a:lnTo>
                      <a:pt x="235" y="90"/>
                    </a:lnTo>
                    <a:lnTo>
                      <a:pt x="235" y="96"/>
                    </a:lnTo>
                    <a:lnTo>
                      <a:pt x="241" y="96"/>
                    </a:lnTo>
                    <a:lnTo>
                      <a:pt x="241" y="102"/>
                    </a:lnTo>
                    <a:lnTo>
                      <a:pt x="235" y="102"/>
                    </a:lnTo>
                    <a:lnTo>
                      <a:pt x="235" y="108"/>
                    </a:lnTo>
                    <a:lnTo>
                      <a:pt x="229" y="108"/>
                    </a:lnTo>
                    <a:lnTo>
                      <a:pt x="229" y="114"/>
                    </a:lnTo>
                    <a:lnTo>
                      <a:pt x="223" y="114"/>
                    </a:lnTo>
                    <a:lnTo>
                      <a:pt x="223" y="120"/>
                    </a:lnTo>
                    <a:lnTo>
                      <a:pt x="223" y="132"/>
                    </a:lnTo>
                    <a:lnTo>
                      <a:pt x="229" y="138"/>
                    </a:lnTo>
                    <a:lnTo>
                      <a:pt x="229" y="144"/>
                    </a:lnTo>
                    <a:lnTo>
                      <a:pt x="223" y="150"/>
                    </a:lnTo>
                    <a:lnTo>
                      <a:pt x="223" y="156"/>
                    </a:lnTo>
                    <a:lnTo>
                      <a:pt x="217" y="156"/>
                    </a:lnTo>
                    <a:lnTo>
                      <a:pt x="217" y="162"/>
                    </a:lnTo>
                    <a:lnTo>
                      <a:pt x="211" y="162"/>
                    </a:lnTo>
                    <a:lnTo>
                      <a:pt x="211" y="168"/>
                    </a:lnTo>
                    <a:lnTo>
                      <a:pt x="205" y="174"/>
                    </a:lnTo>
                    <a:lnTo>
                      <a:pt x="205" y="180"/>
                    </a:lnTo>
                    <a:lnTo>
                      <a:pt x="199" y="180"/>
                    </a:lnTo>
                    <a:lnTo>
                      <a:pt x="199" y="186"/>
                    </a:lnTo>
                    <a:lnTo>
                      <a:pt x="199" y="192"/>
                    </a:lnTo>
                    <a:lnTo>
                      <a:pt x="192" y="198"/>
                    </a:lnTo>
                    <a:lnTo>
                      <a:pt x="192" y="204"/>
                    </a:lnTo>
                    <a:lnTo>
                      <a:pt x="192" y="210"/>
                    </a:lnTo>
                    <a:lnTo>
                      <a:pt x="186" y="210"/>
                    </a:lnTo>
                    <a:lnTo>
                      <a:pt x="186" y="204"/>
                    </a:lnTo>
                    <a:lnTo>
                      <a:pt x="180" y="204"/>
                    </a:lnTo>
                    <a:lnTo>
                      <a:pt x="174" y="204"/>
                    </a:lnTo>
                    <a:lnTo>
                      <a:pt x="168" y="210"/>
                    </a:lnTo>
                    <a:lnTo>
                      <a:pt x="168" y="216"/>
                    </a:lnTo>
                    <a:lnTo>
                      <a:pt x="162" y="216"/>
                    </a:lnTo>
                    <a:lnTo>
                      <a:pt x="156" y="216"/>
                    </a:lnTo>
                    <a:lnTo>
                      <a:pt x="156" y="222"/>
                    </a:lnTo>
                    <a:lnTo>
                      <a:pt x="150" y="222"/>
                    </a:lnTo>
                    <a:lnTo>
                      <a:pt x="150" y="216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8" y="204"/>
                    </a:lnTo>
                    <a:lnTo>
                      <a:pt x="132" y="204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0" y="210"/>
                    </a:lnTo>
                    <a:lnTo>
                      <a:pt x="114" y="216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14" y="222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0" y="234"/>
                    </a:lnTo>
                    <a:lnTo>
                      <a:pt x="120" y="240"/>
                    </a:lnTo>
                    <a:lnTo>
                      <a:pt x="114" y="240"/>
                    </a:lnTo>
                    <a:lnTo>
                      <a:pt x="114" y="246"/>
                    </a:lnTo>
                    <a:lnTo>
                      <a:pt x="108" y="246"/>
                    </a:lnTo>
                    <a:lnTo>
                      <a:pt x="108" y="252"/>
                    </a:lnTo>
                    <a:lnTo>
                      <a:pt x="102" y="252"/>
                    </a:lnTo>
                    <a:lnTo>
                      <a:pt x="108" y="258"/>
                    </a:lnTo>
                    <a:lnTo>
                      <a:pt x="108" y="264"/>
                    </a:lnTo>
                    <a:lnTo>
                      <a:pt x="114" y="264"/>
                    </a:lnTo>
                    <a:lnTo>
                      <a:pt x="114" y="270"/>
                    </a:lnTo>
                    <a:lnTo>
                      <a:pt x="108" y="264"/>
                    </a:lnTo>
                    <a:lnTo>
                      <a:pt x="108" y="270"/>
                    </a:lnTo>
                    <a:lnTo>
                      <a:pt x="102" y="270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6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2"/>
                    </a:lnTo>
                    <a:lnTo>
                      <a:pt x="72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48" y="258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18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0" y="246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6"/>
                    </a:lnTo>
                    <a:lnTo>
                      <a:pt x="24" y="222"/>
                    </a:lnTo>
                    <a:lnTo>
                      <a:pt x="36" y="228"/>
                    </a:lnTo>
                    <a:lnTo>
                      <a:pt x="42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48" y="186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29" name="Freeform 16">
                <a:extLst>
                  <a:ext uri="{FF2B5EF4-FFF2-40B4-BE49-F238E27FC236}">
                    <a16:creationId xmlns:a16="http://schemas.microsoft.com/office/drawing/2014/main" id="{C97BA0E5-80F4-BEA8-7EE4-FD85310A22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355166" y="6516370"/>
                <a:ext cx="1460695" cy="1602423"/>
              </a:xfrm>
              <a:custGeom>
                <a:avLst/>
                <a:gdLst>
                  <a:gd name="T0" fmla="*/ 1318574948 w 438"/>
                  <a:gd name="T1" fmla="*/ 1057618388 h 480"/>
                  <a:gd name="T2" fmla="*/ 1318574948 w 438"/>
                  <a:gd name="T3" fmla="*/ 921150115 h 480"/>
                  <a:gd name="T4" fmla="*/ 1358530279 w 438"/>
                  <a:gd name="T5" fmla="*/ 818800102 h 480"/>
                  <a:gd name="T6" fmla="*/ 1438443521 w 438"/>
                  <a:gd name="T7" fmla="*/ 750568350 h 480"/>
                  <a:gd name="T8" fmla="*/ 1478401433 w 438"/>
                  <a:gd name="T9" fmla="*/ 682334213 h 480"/>
                  <a:gd name="T10" fmla="*/ 1478401433 w 438"/>
                  <a:gd name="T11" fmla="*/ 614100077 h 480"/>
                  <a:gd name="T12" fmla="*/ 1518356764 w 438"/>
                  <a:gd name="T13" fmla="*/ 511750064 h 480"/>
                  <a:gd name="T14" fmla="*/ 1558314675 w 438"/>
                  <a:gd name="T15" fmla="*/ 409400051 h 480"/>
                  <a:gd name="T16" fmla="*/ 1638227917 w 438"/>
                  <a:gd name="T17" fmla="*/ 375284175 h 480"/>
                  <a:gd name="T18" fmla="*/ 1638227917 w 438"/>
                  <a:gd name="T19" fmla="*/ 307050038 h 480"/>
                  <a:gd name="T20" fmla="*/ 1678185829 w 438"/>
                  <a:gd name="T21" fmla="*/ 238815902 h 480"/>
                  <a:gd name="T22" fmla="*/ 1598270006 w 438"/>
                  <a:gd name="T23" fmla="*/ 170584149 h 480"/>
                  <a:gd name="T24" fmla="*/ 1678185829 w 438"/>
                  <a:gd name="T25" fmla="*/ 102350013 h 480"/>
                  <a:gd name="T26" fmla="*/ 1758099071 w 438"/>
                  <a:gd name="T27" fmla="*/ 34115876 h 480"/>
                  <a:gd name="T28" fmla="*/ 1957883467 w 438"/>
                  <a:gd name="T29" fmla="*/ 68234137 h 480"/>
                  <a:gd name="T30" fmla="*/ 1957883467 w 438"/>
                  <a:gd name="T31" fmla="*/ 136465889 h 480"/>
                  <a:gd name="T32" fmla="*/ 1877967644 w 438"/>
                  <a:gd name="T33" fmla="*/ 170584149 h 480"/>
                  <a:gd name="T34" fmla="*/ 1997838798 w 438"/>
                  <a:gd name="T35" fmla="*/ 238815902 h 480"/>
                  <a:gd name="T36" fmla="*/ 2077752040 w 438"/>
                  <a:gd name="T37" fmla="*/ 204700026 h 480"/>
                  <a:gd name="T38" fmla="*/ 2147483647 w 438"/>
                  <a:gd name="T39" fmla="*/ 136465889 h 480"/>
                  <a:gd name="T40" fmla="*/ 2147483647 w 438"/>
                  <a:gd name="T41" fmla="*/ 341168299 h 480"/>
                  <a:gd name="T42" fmla="*/ 2147483647 w 438"/>
                  <a:gd name="T43" fmla="*/ 375284175 h 480"/>
                  <a:gd name="T44" fmla="*/ 2147483647 w 438"/>
                  <a:gd name="T45" fmla="*/ 477634188 h 480"/>
                  <a:gd name="T46" fmla="*/ 2147483647 w 438"/>
                  <a:gd name="T47" fmla="*/ 545868325 h 480"/>
                  <a:gd name="T48" fmla="*/ 2147483647 w 438"/>
                  <a:gd name="T49" fmla="*/ 818800102 h 480"/>
                  <a:gd name="T50" fmla="*/ 2147483647 w 438"/>
                  <a:gd name="T51" fmla="*/ 1159968401 h 480"/>
                  <a:gd name="T52" fmla="*/ 2147483647 w 438"/>
                  <a:gd name="T53" fmla="*/ 1569368452 h 480"/>
                  <a:gd name="T54" fmla="*/ 2147483647 w 438"/>
                  <a:gd name="T55" fmla="*/ 1637602589 h 480"/>
                  <a:gd name="T56" fmla="*/ 2147483647 w 438"/>
                  <a:gd name="T57" fmla="*/ 1739952602 h 480"/>
                  <a:gd name="T58" fmla="*/ 2147483647 w 438"/>
                  <a:gd name="T59" fmla="*/ 1774068478 h 480"/>
                  <a:gd name="T60" fmla="*/ 2147483647 w 438"/>
                  <a:gd name="T61" fmla="*/ 1842302615 h 480"/>
                  <a:gd name="T62" fmla="*/ 1877967644 w 438"/>
                  <a:gd name="T63" fmla="*/ 1842302615 h 480"/>
                  <a:gd name="T64" fmla="*/ 1917925555 w 438"/>
                  <a:gd name="T65" fmla="*/ 2081118516 h 480"/>
                  <a:gd name="T66" fmla="*/ 2117709951 w 438"/>
                  <a:gd name="T67" fmla="*/ 2147483647 h 480"/>
                  <a:gd name="T68" fmla="*/ 1997838798 w 438"/>
                  <a:gd name="T69" fmla="*/ 2147483647 h 480"/>
                  <a:gd name="T70" fmla="*/ 1758099071 w 438"/>
                  <a:gd name="T71" fmla="*/ 2147483647 h 480"/>
                  <a:gd name="T72" fmla="*/ 1518356764 w 438"/>
                  <a:gd name="T73" fmla="*/ 2147483647 h 480"/>
                  <a:gd name="T74" fmla="*/ 1278617037 w 438"/>
                  <a:gd name="T75" fmla="*/ 2147483647 h 480"/>
                  <a:gd name="T76" fmla="*/ 958961487 w 438"/>
                  <a:gd name="T77" fmla="*/ 2147483647 h 480"/>
                  <a:gd name="T78" fmla="*/ 839092914 w 438"/>
                  <a:gd name="T79" fmla="*/ 2147483647 h 480"/>
                  <a:gd name="T80" fmla="*/ 719221761 w 438"/>
                  <a:gd name="T81" fmla="*/ 2147483647 h 480"/>
                  <a:gd name="T82" fmla="*/ 559395276 w 438"/>
                  <a:gd name="T83" fmla="*/ 2147483647 h 480"/>
                  <a:gd name="T84" fmla="*/ 519437365 w 438"/>
                  <a:gd name="T85" fmla="*/ 2147483647 h 480"/>
                  <a:gd name="T86" fmla="*/ 439524123 w 438"/>
                  <a:gd name="T87" fmla="*/ 2147483647 h 480"/>
                  <a:gd name="T88" fmla="*/ 359610880 w 438"/>
                  <a:gd name="T89" fmla="*/ 2147483647 h 480"/>
                  <a:gd name="T90" fmla="*/ 279697638 w 438"/>
                  <a:gd name="T91" fmla="*/ 2115236777 h 480"/>
                  <a:gd name="T92" fmla="*/ 239739727 w 438"/>
                  <a:gd name="T93" fmla="*/ 2115236777 h 480"/>
                  <a:gd name="T94" fmla="*/ 199784396 w 438"/>
                  <a:gd name="T95" fmla="*/ 2047002640 h 480"/>
                  <a:gd name="T96" fmla="*/ 119871154 w 438"/>
                  <a:gd name="T97" fmla="*/ 2012886764 h 480"/>
                  <a:gd name="T98" fmla="*/ 79913242 w 438"/>
                  <a:gd name="T99" fmla="*/ 1978768504 h 480"/>
                  <a:gd name="T100" fmla="*/ 39957911 w 438"/>
                  <a:gd name="T101" fmla="*/ 1876418491 h 480"/>
                  <a:gd name="T102" fmla="*/ 79913242 w 438"/>
                  <a:gd name="T103" fmla="*/ 1774068478 h 480"/>
                  <a:gd name="T104" fmla="*/ 159826484 w 438"/>
                  <a:gd name="T105" fmla="*/ 1739952602 h 480"/>
                  <a:gd name="T106" fmla="*/ 199784396 w 438"/>
                  <a:gd name="T107" fmla="*/ 1671718465 h 480"/>
                  <a:gd name="T108" fmla="*/ 239739727 w 438"/>
                  <a:gd name="T109" fmla="*/ 1569368452 h 480"/>
                  <a:gd name="T110" fmla="*/ 199784396 w 438"/>
                  <a:gd name="T111" fmla="*/ 1501134316 h 480"/>
                  <a:gd name="T112" fmla="*/ 159826484 w 438"/>
                  <a:gd name="T113" fmla="*/ 1398784303 h 480"/>
                  <a:gd name="T114" fmla="*/ 279697638 w 438"/>
                  <a:gd name="T115" fmla="*/ 1228202538 h 480"/>
                  <a:gd name="T116" fmla="*/ 359610880 w 438"/>
                  <a:gd name="T117" fmla="*/ 1125852525 h 480"/>
                  <a:gd name="T118" fmla="*/ 958961487 w 438"/>
                  <a:gd name="T119" fmla="*/ 1057618388 h 480"/>
                  <a:gd name="T120" fmla="*/ 919006157 w 438"/>
                  <a:gd name="T121" fmla="*/ 1194084277 h 480"/>
                  <a:gd name="T122" fmla="*/ 998919399 w 438"/>
                  <a:gd name="T123" fmla="*/ 1296434290 h 480"/>
                  <a:gd name="T124" fmla="*/ 1238659126 w 438"/>
                  <a:gd name="T125" fmla="*/ 1228202538 h 48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38" h="480">
                    <a:moveTo>
                      <a:pt x="192" y="210"/>
                    </a:moveTo>
                    <a:lnTo>
                      <a:pt x="192" y="210"/>
                    </a:lnTo>
                    <a:lnTo>
                      <a:pt x="198" y="210"/>
                    </a:lnTo>
                    <a:lnTo>
                      <a:pt x="198" y="204"/>
                    </a:lnTo>
                    <a:lnTo>
                      <a:pt x="198" y="198"/>
                    </a:lnTo>
                    <a:lnTo>
                      <a:pt x="198" y="192"/>
                    </a:lnTo>
                    <a:lnTo>
                      <a:pt x="198" y="186"/>
                    </a:lnTo>
                    <a:lnTo>
                      <a:pt x="198" y="180"/>
                    </a:lnTo>
                    <a:lnTo>
                      <a:pt x="204" y="180"/>
                    </a:lnTo>
                    <a:lnTo>
                      <a:pt x="204" y="174"/>
                    </a:lnTo>
                    <a:lnTo>
                      <a:pt x="204" y="168"/>
                    </a:lnTo>
                    <a:lnTo>
                      <a:pt x="198" y="162"/>
                    </a:lnTo>
                    <a:lnTo>
                      <a:pt x="198" y="156"/>
                    </a:lnTo>
                    <a:lnTo>
                      <a:pt x="204" y="156"/>
                    </a:lnTo>
                    <a:lnTo>
                      <a:pt x="204" y="150"/>
                    </a:lnTo>
                    <a:lnTo>
                      <a:pt x="204" y="144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0" y="132"/>
                    </a:lnTo>
                    <a:lnTo>
                      <a:pt x="216" y="132"/>
                    </a:lnTo>
                    <a:lnTo>
                      <a:pt x="216" y="126"/>
                    </a:lnTo>
                    <a:lnTo>
                      <a:pt x="216" y="120"/>
                    </a:lnTo>
                    <a:lnTo>
                      <a:pt x="222" y="120"/>
                    </a:lnTo>
                    <a:lnTo>
                      <a:pt x="222" y="114"/>
                    </a:lnTo>
                    <a:lnTo>
                      <a:pt x="222" y="108"/>
                    </a:lnTo>
                    <a:lnTo>
                      <a:pt x="228" y="108"/>
                    </a:lnTo>
                    <a:lnTo>
                      <a:pt x="222" y="108"/>
                    </a:lnTo>
                    <a:lnTo>
                      <a:pt x="222" y="102"/>
                    </a:lnTo>
                    <a:lnTo>
                      <a:pt x="228" y="102"/>
                    </a:lnTo>
                    <a:lnTo>
                      <a:pt x="228" y="96"/>
                    </a:lnTo>
                    <a:lnTo>
                      <a:pt x="228" y="90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78"/>
                    </a:lnTo>
                    <a:lnTo>
                      <a:pt x="234" y="72"/>
                    </a:lnTo>
                    <a:lnTo>
                      <a:pt x="234" y="66"/>
                    </a:lnTo>
                    <a:lnTo>
                      <a:pt x="240" y="66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60"/>
                    </a:lnTo>
                    <a:lnTo>
                      <a:pt x="246" y="60"/>
                    </a:lnTo>
                    <a:lnTo>
                      <a:pt x="246" y="54"/>
                    </a:lnTo>
                    <a:lnTo>
                      <a:pt x="252" y="54"/>
                    </a:lnTo>
                    <a:lnTo>
                      <a:pt x="246" y="54"/>
                    </a:lnTo>
                    <a:lnTo>
                      <a:pt x="246" y="48"/>
                    </a:lnTo>
                    <a:lnTo>
                      <a:pt x="246" y="42"/>
                    </a:lnTo>
                    <a:lnTo>
                      <a:pt x="252" y="42"/>
                    </a:lnTo>
                    <a:lnTo>
                      <a:pt x="252" y="36"/>
                    </a:lnTo>
                    <a:lnTo>
                      <a:pt x="246" y="36"/>
                    </a:lnTo>
                    <a:lnTo>
                      <a:pt x="246" y="30"/>
                    </a:lnTo>
                    <a:lnTo>
                      <a:pt x="240" y="30"/>
                    </a:lnTo>
                    <a:lnTo>
                      <a:pt x="240" y="24"/>
                    </a:lnTo>
                    <a:lnTo>
                      <a:pt x="246" y="24"/>
                    </a:lnTo>
                    <a:lnTo>
                      <a:pt x="246" y="18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12"/>
                    </a:lnTo>
                    <a:lnTo>
                      <a:pt x="264" y="12"/>
                    </a:lnTo>
                    <a:lnTo>
                      <a:pt x="264" y="6"/>
                    </a:lnTo>
                    <a:lnTo>
                      <a:pt x="282" y="6"/>
                    </a:lnTo>
                    <a:lnTo>
                      <a:pt x="282" y="0"/>
                    </a:lnTo>
                    <a:lnTo>
                      <a:pt x="288" y="6"/>
                    </a:lnTo>
                    <a:lnTo>
                      <a:pt x="288" y="12"/>
                    </a:lnTo>
                    <a:lnTo>
                      <a:pt x="294" y="12"/>
                    </a:lnTo>
                    <a:lnTo>
                      <a:pt x="300" y="12"/>
                    </a:lnTo>
                    <a:lnTo>
                      <a:pt x="300" y="18"/>
                    </a:lnTo>
                    <a:lnTo>
                      <a:pt x="294" y="18"/>
                    </a:lnTo>
                    <a:lnTo>
                      <a:pt x="294" y="24"/>
                    </a:lnTo>
                    <a:lnTo>
                      <a:pt x="288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2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6" y="42"/>
                    </a:lnTo>
                    <a:lnTo>
                      <a:pt x="312" y="36"/>
                    </a:lnTo>
                    <a:lnTo>
                      <a:pt x="318" y="30"/>
                    </a:lnTo>
                    <a:lnTo>
                      <a:pt x="324" y="30"/>
                    </a:lnTo>
                    <a:lnTo>
                      <a:pt x="330" y="24"/>
                    </a:lnTo>
                    <a:lnTo>
                      <a:pt x="330" y="30"/>
                    </a:lnTo>
                    <a:lnTo>
                      <a:pt x="348" y="48"/>
                    </a:lnTo>
                    <a:lnTo>
                      <a:pt x="348" y="54"/>
                    </a:lnTo>
                    <a:lnTo>
                      <a:pt x="354" y="54"/>
                    </a:lnTo>
                    <a:lnTo>
                      <a:pt x="366" y="48"/>
                    </a:lnTo>
                    <a:lnTo>
                      <a:pt x="366" y="54"/>
                    </a:lnTo>
                    <a:lnTo>
                      <a:pt x="366" y="60"/>
                    </a:lnTo>
                    <a:lnTo>
                      <a:pt x="366" y="66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8" y="60"/>
                    </a:lnTo>
                    <a:lnTo>
                      <a:pt x="378" y="66"/>
                    </a:lnTo>
                    <a:lnTo>
                      <a:pt x="384" y="72"/>
                    </a:lnTo>
                    <a:lnTo>
                      <a:pt x="384" y="78"/>
                    </a:lnTo>
                    <a:lnTo>
                      <a:pt x="384" y="84"/>
                    </a:lnTo>
                    <a:lnTo>
                      <a:pt x="390" y="84"/>
                    </a:lnTo>
                    <a:lnTo>
                      <a:pt x="396" y="84"/>
                    </a:lnTo>
                    <a:lnTo>
                      <a:pt x="402" y="84"/>
                    </a:lnTo>
                    <a:lnTo>
                      <a:pt x="420" y="78"/>
                    </a:lnTo>
                    <a:lnTo>
                      <a:pt x="426" y="96"/>
                    </a:lnTo>
                    <a:lnTo>
                      <a:pt x="432" y="96"/>
                    </a:lnTo>
                    <a:lnTo>
                      <a:pt x="432" y="102"/>
                    </a:lnTo>
                    <a:lnTo>
                      <a:pt x="432" y="108"/>
                    </a:lnTo>
                    <a:lnTo>
                      <a:pt x="438" y="114"/>
                    </a:lnTo>
                    <a:lnTo>
                      <a:pt x="438" y="120"/>
                    </a:lnTo>
                    <a:lnTo>
                      <a:pt x="438" y="126"/>
                    </a:lnTo>
                    <a:lnTo>
                      <a:pt x="432" y="138"/>
                    </a:lnTo>
                    <a:lnTo>
                      <a:pt x="432" y="144"/>
                    </a:lnTo>
                    <a:lnTo>
                      <a:pt x="426" y="144"/>
                    </a:lnTo>
                    <a:lnTo>
                      <a:pt x="426" y="150"/>
                    </a:lnTo>
                    <a:lnTo>
                      <a:pt x="426" y="156"/>
                    </a:lnTo>
                    <a:lnTo>
                      <a:pt x="432" y="162"/>
                    </a:lnTo>
                    <a:lnTo>
                      <a:pt x="426" y="174"/>
                    </a:lnTo>
                    <a:lnTo>
                      <a:pt x="420" y="180"/>
                    </a:lnTo>
                    <a:lnTo>
                      <a:pt x="420" y="186"/>
                    </a:lnTo>
                    <a:lnTo>
                      <a:pt x="420" y="192"/>
                    </a:lnTo>
                    <a:lnTo>
                      <a:pt x="414" y="198"/>
                    </a:lnTo>
                    <a:lnTo>
                      <a:pt x="414" y="204"/>
                    </a:lnTo>
                    <a:lnTo>
                      <a:pt x="414" y="210"/>
                    </a:lnTo>
                    <a:lnTo>
                      <a:pt x="414" y="216"/>
                    </a:lnTo>
                    <a:lnTo>
                      <a:pt x="414" y="222"/>
                    </a:lnTo>
                    <a:lnTo>
                      <a:pt x="414" y="228"/>
                    </a:lnTo>
                    <a:lnTo>
                      <a:pt x="414" y="240"/>
                    </a:lnTo>
                    <a:lnTo>
                      <a:pt x="420" y="246"/>
                    </a:lnTo>
                    <a:lnTo>
                      <a:pt x="426" y="258"/>
                    </a:lnTo>
                    <a:lnTo>
                      <a:pt x="426" y="264"/>
                    </a:lnTo>
                    <a:lnTo>
                      <a:pt x="426" y="270"/>
                    </a:lnTo>
                    <a:lnTo>
                      <a:pt x="426" y="276"/>
                    </a:lnTo>
                    <a:lnTo>
                      <a:pt x="426" y="282"/>
                    </a:lnTo>
                    <a:lnTo>
                      <a:pt x="420" y="288"/>
                    </a:lnTo>
                    <a:lnTo>
                      <a:pt x="414" y="282"/>
                    </a:lnTo>
                    <a:lnTo>
                      <a:pt x="408" y="282"/>
                    </a:lnTo>
                    <a:lnTo>
                      <a:pt x="402" y="282"/>
                    </a:lnTo>
                    <a:lnTo>
                      <a:pt x="396" y="288"/>
                    </a:lnTo>
                    <a:lnTo>
                      <a:pt x="390" y="288"/>
                    </a:lnTo>
                    <a:lnTo>
                      <a:pt x="384" y="288"/>
                    </a:lnTo>
                    <a:lnTo>
                      <a:pt x="384" y="294"/>
                    </a:lnTo>
                    <a:lnTo>
                      <a:pt x="378" y="294"/>
                    </a:lnTo>
                    <a:lnTo>
                      <a:pt x="372" y="300"/>
                    </a:lnTo>
                    <a:lnTo>
                      <a:pt x="366" y="300"/>
                    </a:lnTo>
                    <a:lnTo>
                      <a:pt x="366" y="306"/>
                    </a:lnTo>
                    <a:lnTo>
                      <a:pt x="360" y="312"/>
                    </a:lnTo>
                    <a:lnTo>
                      <a:pt x="354" y="312"/>
                    </a:lnTo>
                    <a:lnTo>
                      <a:pt x="348" y="312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36" y="318"/>
                    </a:lnTo>
                    <a:lnTo>
                      <a:pt x="330" y="318"/>
                    </a:lnTo>
                    <a:lnTo>
                      <a:pt x="324" y="318"/>
                    </a:lnTo>
                    <a:lnTo>
                      <a:pt x="324" y="324"/>
                    </a:lnTo>
                    <a:lnTo>
                      <a:pt x="318" y="330"/>
                    </a:lnTo>
                    <a:lnTo>
                      <a:pt x="318" y="336"/>
                    </a:lnTo>
                    <a:lnTo>
                      <a:pt x="312" y="336"/>
                    </a:lnTo>
                    <a:lnTo>
                      <a:pt x="312" y="342"/>
                    </a:lnTo>
                    <a:lnTo>
                      <a:pt x="306" y="342"/>
                    </a:lnTo>
                    <a:lnTo>
                      <a:pt x="306" y="336"/>
                    </a:lnTo>
                    <a:lnTo>
                      <a:pt x="300" y="330"/>
                    </a:lnTo>
                    <a:lnTo>
                      <a:pt x="300" y="324"/>
                    </a:lnTo>
                    <a:lnTo>
                      <a:pt x="294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2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2"/>
                    </a:lnTo>
                    <a:lnTo>
                      <a:pt x="276" y="348"/>
                    </a:lnTo>
                    <a:lnTo>
                      <a:pt x="282" y="348"/>
                    </a:lnTo>
                    <a:lnTo>
                      <a:pt x="282" y="354"/>
                    </a:lnTo>
                    <a:lnTo>
                      <a:pt x="282" y="360"/>
                    </a:lnTo>
                    <a:lnTo>
                      <a:pt x="288" y="366"/>
                    </a:lnTo>
                    <a:lnTo>
                      <a:pt x="288" y="372"/>
                    </a:lnTo>
                    <a:lnTo>
                      <a:pt x="288" y="378"/>
                    </a:lnTo>
                    <a:lnTo>
                      <a:pt x="294" y="384"/>
                    </a:lnTo>
                    <a:lnTo>
                      <a:pt x="294" y="390"/>
                    </a:lnTo>
                    <a:lnTo>
                      <a:pt x="300" y="390"/>
                    </a:lnTo>
                    <a:lnTo>
                      <a:pt x="300" y="396"/>
                    </a:lnTo>
                    <a:lnTo>
                      <a:pt x="306" y="396"/>
                    </a:lnTo>
                    <a:lnTo>
                      <a:pt x="306" y="402"/>
                    </a:lnTo>
                    <a:lnTo>
                      <a:pt x="312" y="402"/>
                    </a:lnTo>
                    <a:lnTo>
                      <a:pt x="318" y="408"/>
                    </a:lnTo>
                    <a:lnTo>
                      <a:pt x="318" y="414"/>
                    </a:lnTo>
                    <a:lnTo>
                      <a:pt x="318" y="420"/>
                    </a:lnTo>
                    <a:lnTo>
                      <a:pt x="312" y="426"/>
                    </a:lnTo>
                    <a:lnTo>
                      <a:pt x="312" y="432"/>
                    </a:lnTo>
                    <a:lnTo>
                      <a:pt x="306" y="438"/>
                    </a:lnTo>
                    <a:lnTo>
                      <a:pt x="300" y="444"/>
                    </a:lnTo>
                    <a:lnTo>
                      <a:pt x="294" y="444"/>
                    </a:lnTo>
                    <a:lnTo>
                      <a:pt x="294" y="450"/>
                    </a:lnTo>
                    <a:lnTo>
                      <a:pt x="288" y="450"/>
                    </a:lnTo>
                    <a:lnTo>
                      <a:pt x="288" y="456"/>
                    </a:lnTo>
                    <a:lnTo>
                      <a:pt x="282" y="456"/>
                    </a:lnTo>
                    <a:lnTo>
                      <a:pt x="282" y="462"/>
                    </a:lnTo>
                    <a:lnTo>
                      <a:pt x="276" y="462"/>
                    </a:lnTo>
                    <a:lnTo>
                      <a:pt x="276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64" y="474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46" y="474"/>
                    </a:lnTo>
                    <a:lnTo>
                      <a:pt x="240" y="480"/>
                    </a:lnTo>
                    <a:lnTo>
                      <a:pt x="234" y="474"/>
                    </a:lnTo>
                    <a:lnTo>
                      <a:pt x="228" y="474"/>
                    </a:lnTo>
                    <a:lnTo>
                      <a:pt x="228" y="468"/>
                    </a:lnTo>
                    <a:lnTo>
                      <a:pt x="228" y="462"/>
                    </a:lnTo>
                    <a:lnTo>
                      <a:pt x="228" y="456"/>
                    </a:lnTo>
                    <a:lnTo>
                      <a:pt x="228" y="450"/>
                    </a:lnTo>
                    <a:lnTo>
                      <a:pt x="234" y="450"/>
                    </a:lnTo>
                    <a:lnTo>
                      <a:pt x="234" y="444"/>
                    </a:lnTo>
                    <a:lnTo>
                      <a:pt x="210" y="426"/>
                    </a:lnTo>
                    <a:lnTo>
                      <a:pt x="210" y="420"/>
                    </a:lnTo>
                    <a:lnTo>
                      <a:pt x="204" y="414"/>
                    </a:lnTo>
                    <a:lnTo>
                      <a:pt x="204" y="420"/>
                    </a:lnTo>
                    <a:lnTo>
                      <a:pt x="192" y="414"/>
                    </a:lnTo>
                    <a:lnTo>
                      <a:pt x="186" y="408"/>
                    </a:lnTo>
                    <a:lnTo>
                      <a:pt x="180" y="402"/>
                    </a:lnTo>
                    <a:lnTo>
                      <a:pt x="168" y="402"/>
                    </a:lnTo>
                    <a:lnTo>
                      <a:pt x="168" y="396"/>
                    </a:lnTo>
                    <a:lnTo>
                      <a:pt x="168" y="402"/>
                    </a:lnTo>
                    <a:lnTo>
                      <a:pt x="162" y="402"/>
                    </a:lnTo>
                    <a:lnTo>
                      <a:pt x="156" y="402"/>
                    </a:lnTo>
                    <a:lnTo>
                      <a:pt x="156" y="408"/>
                    </a:lnTo>
                    <a:lnTo>
                      <a:pt x="150" y="408"/>
                    </a:lnTo>
                    <a:lnTo>
                      <a:pt x="144" y="414"/>
                    </a:lnTo>
                    <a:lnTo>
                      <a:pt x="138" y="414"/>
                    </a:lnTo>
                    <a:lnTo>
                      <a:pt x="132" y="408"/>
                    </a:lnTo>
                    <a:lnTo>
                      <a:pt x="132" y="402"/>
                    </a:lnTo>
                    <a:lnTo>
                      <a:pt x="126" y="402"/>
                    </a:lnTo>
                    <a:lnTo>
                      <a:pt x="120" y="402"/>
                    </a:lnTo>
                    <a:lnTo>
                      <a:pt x="120" y="408"/>
                    </a:lnTo>
                    <a:lnTo>
                      <a:pt x="120" y="402"/>
                    </a:lnTo>
                    <a:lnTo>
                      <a:pt x="114" y="408"/>
                    </a:lnTo>
                    <a:lnTo>
                      <a:pt x="114" y="402"/>
                    </a:lnTo>
                    <a:lnTo>
                      <a:pt x="108" y="402"/>
                    </a:lnTo>
                    <a:lnTo>
                      <a:pt x="108" y="408"/>
                    </a:lnTo>
                    <a:lnTo>
                      <a:pt x="102" y="408"/>
                    </a:lnTo>
                    <a:lnTo>
                      <a:pt x="96" y="408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78" y="408"/>
                    </a:lnTo>
                    <a:lnTo>
                      <a:pt x="84" y="414"/>
                    </a:lnTo>
                    <a:lnTo>
                      <a:pt x="84" y="420"/>
                    </a:lnTo>
                    <a:lnTo>
                      <a:pt x="90" y="420"/>
                    </a:lnTo>
                    <a:lnTo>
                      <a:pt x="84" y="426"/>
                    </a:lnTo>
                    <a:lnTo>
                      <a:pt x="78" y="426"/>
                    </a:lnTo>
                    <a:lnTo>
                      <a:pt x="78" y="432"/>
                    </a:lnTo>
                    <a:lnTo>
                      <a:pt x="72" y="432"/>
                    </a:lnTo>
                    <a:lnTo>
                      <a:pt x="66" y="438"/>
                    </a:lnTo>
                    <a:lnTo>
                      <a:pt x="66" y="432"/>
                    </a:lnTo>
                    <a:lnTo>
                      <a:pt x="66" y="426"/>
                    </a:lnTo>
                    <a:lnTo>
                      <a:pt x="60" y="426"/>
                    </a:lnTo>
                    <a:lnTo>
                      <a:pt x="60" y="420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66" y="402"/>
                    </a:lnTo>
                    <a:lnTo>
                      <a:pt x="66" y="396"/>
                    </a:lnTo>
                    <a:lnTo>
                      <a:pt x="60" y="396"/>
                    </a:lnTo>
                    <a:lnTo>
                      <a:pt x="60" y="390"/>
                    </a:lnTo>
                    <a:lnTo>
                      <a:pt x="54" y="384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2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6" y="378"/>
                    </a:lnTo>
                    <a:lnTo>
                      <a:pt x="36" y="372"/>
                    </a:lnTo>
                    <a:lnTo>
                      <a:pt x="30" y="372"/>
                    </a:lnTo>
                    <a:lnTo>
                      <a:pt x="30" y="366"/>
                    </a:lnTo>
                    <a:lnTo>
                      <a:pt x="30" y="360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60"/>
                    </a:lnTo>
                    <a:lnTo>
                      <a:pt x="18" y="354"/>
                    </a:lnTo>
                    <a:lnTo>
                      <a:pt x="18" y="348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6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2" y="318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42" y="270"/>
                    </a:lnTo>
                    <a:lnTo>
                      <a:pt x="36" y="264"/>
                    </a:lnTo>
                    <a:lnTo>
                      <a:pt x="30" y="264"/>
                    </a:lnTo>
                    <a:lnTo>
                      <a:pt x="30" y="258"/>
                    </a:lnTo>
                    <a:lnTo>
                      <a:pt x="30" y="252"/>
                    </a:lnTo>
                    <a:lnTo>
                      <a:pt x="24" y="252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30" y="228"/>
                    </a:lnTo>
                    <a:lnTo>
                      <a:pt x="36" y="222"/>
                    </a:lnTo>
                    <a:lnTo>
                      <a:pt x="42" y="216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54" y="204"/>
                    </a:lnTo>
                    <a:lnTo>
                      <a:pt x="54" y="198"/>
                    </a:lnTo>
                    <a:lnTo>
                      <a:pt x="60" y="192"/>
                    </a:lnTo>
                    <a:lnTo>
                      <a:pt x="60" y="186"/>
                    </a:lnTo>
                    <a:lnTo>
                      <a:pt x="66" y="186"/>
                    </a:lnTo>
                    <a:lnTo>
                      <a:pt x="114" y="186"/>
                    </a:lnTo>
                    <a:lnTo>
                      <a:pt x="138" y="186"/>
                    </a:lnTo>
                    <a:lnTo>
                      <a:pt x="144" y="186"/>
                    </a:lnTo>
                    <a:lnTo>
                      <a:pt x="144" y="192"/>
                    </a:lnTo>
                    <a:lnTo>
                      <a:pt x="144" y="198"/>
                    </a:lnTo>
                    <a:lnTo>
                      <a:pt x="138" y="198"/>
                    </a:lnTo>
                    <a:lnTo>
                      <a:pt x="138" y="204"/>
                    </a:lnTo>
                    <a:lnTo>
                      <a:pt x="138" y="210"/>
                    </a:lnTo>
                    <a:lnTo>
                      <a:pt x="144" y="210"/>
                    </a:lnTo>
                    <a:lnTo>
                      <a:pt x="144" y="216"/>
                    </a:lnTo>
                    <a:lnTo>
                      <a:pt x="144" y="222"/>
                    </a:lnTo>
                    <a:lnTo>
                      <a:pt x="144" y="228"/>
                    </a:lnTo>
                    <a:lnTo>
                      <a:pt x="144" y="234"/>
                    </a:lnTo>
                    <a:lnTo>
                      <a:pt x="150" y="234"/>
                    </a:lnTo>
                    <a:lnTo>
                      <a:pt x="150" y="228"/>
                    </a:lnTo>
                    <a:lnTo>
                      <a:pt x="150" y="222"/>
                    </a:lnTo>
                    <a:lnTo>
                      <a:pt x="156" y="222"/>
                    </a:lnTo>
                    <a:lnTo>
                      <a:pt x="162" y="222"/>
                    </a:lnTo>
                    <a:lnTo>
                      <a:pt x="168" y="222"/>
                    </a:lnTo>
                    <a:lnTo>
                      <a:pt x="180" y="222"/>
                    </a:lnTo>
                    <a:lnTo>
                      <a:pt x="180" y="216"/>
                    </a:lnTo>
                    <a:lnTo>
                      <a:pt x="186" y="216"/>
                    </a:lnTo>
                    <a:lnTo>
                      <a:pt x="186" y="210"/>
                    </a:lnTo>
                    <a:lnTo>
                      <a:pt x="192" y="21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0" name="Freeform 17">
                <a:extLst>
                  <a:ext uri="{FF2B5EF4-FFF2-40B4-BE49-F238E27FC236}">
                    <a16:creationId xmlns:a16="http://schemas.microsoft.com/office/drawing/2014/main" id="{80572758-4819-894E-9307-DBD769C3EB1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36177" y="6076315"/>
                <a:ext cx="779585" cy="720090"/>
              </a:xfrm>
              <a:custGeom>
                <a:avLst/>
                <a:gdLst>
                  <a:gd name="T0" fmla="*/ 1315915113 w 234"/>
                  <a:gd name="T1" fmla="*/ 782509706 h 216"/>
                  <a:gd name="T2" fmla="*/ 1276038741 w 234"/>
                  <a:gd name="T3" fmla="*/ 850553925 h 216"/>
                  <a:gd name="T4" fmla="*/ 1276038741 w 234"/>
                  <a:gd name="T5" fmla="*/ 918598144 h 216"/>
                  <a:gd name="T6" fmla="*/ 1236162370 w 234"/>
                  <a:gd name="T7" fmla="*/ 986642363 h 216"/>
                  <a:gd name="T8" fmla="*/ 1196285998 w 234"/>
                  <a:gd name="T9" fmla="*/ 1020663281 h 216"/>
                  <a:gd name="T10" fmla="*/ 1156412204 w 234"/>
                  <a:gd name="T11" fmla="*/ 1122730800 h 216"/>
                  <a:gd name="T12" fmla="*/ 1076659460 w 234"/>
                  <a:gd name="T13" fmla="*/ 1156751719 h 216"/>
                  <a:gd name="T14" fmla="*/ 996906717 w 234"/>
                  <a:gd name="T15" fmla="*/ 1190775019 h 216"/>
                  <a:gd name="T16" fmla="*/ 957030345 w 234"/>
                  <a:gd name="T17" fmla="*/ 1190775019 h 216"/>
                  <a:gd name="T18" fmla="*/ 877277601 w 234"/>
                  <a:gd name="T19" fmla="*/ 1224795938 h 216"/>
                  <a:gd name="T20" fmla="*/ 837401230 w 234"/>
                  <a:gd name="T21" fmla="*/ 1190775019 h 216"/>
                  <a:gd name="T22" fmla="*/ 837401230 w 234"/>
                  <a:gd name="T23" fmla="*/ 1122730800 h 216"/>
                  <a:gd name="T24" fmla="*/ 797524858 w 234"/>
                  <a:gd name="T25" fmla="*/ 1088707500 h 216"/>
                  <a:gd name="T26" fmla="*/ 797524858 w 234"/>
                  <a:gd name="T27" fmla="*/ 1020663281 h 216"/>
                  <a:gd name="T28" fmla="*/ 757648486 w 234"/>
                  <a:gd name="T29" fmla="*/ 986642363 h 216"/>
                  <a:gd name="T30" fmla="*/ 717772114 w 234"/>
                  <a:gd name="T31" fmla="*/ 986642363 h 216"/>
                  <a:gd name="T32" fmla="*/ 638019371 w 234"/>
                  <a:gd name="T33" fmla="*/ 986642363 h 216"/>
                  <a:gd name="T34" fmla="*/ 558266627 w 234"/>
                  <a:gd name="T35" fmla="*/ 986642363 h 216"/>
                  <a:gd name="T36" fmla="*/ 478513884 w 234"/>
                  <a:gd name="T37" fmla="*/ 986642363 h 216"/>
                  <a:gd name="T38" fmla="*/ 438637512 w 234"/>
                  <a:gd name="T39" fmla="*/ 986642363 h 216"/>
                  <a:gd name="T40" fmla="*/ 358887346 w 234"/>
                  <a:gd name="T41" fmla="*/ 952619063 h 216"/>
                  <a:gd name="T42" fmla="*/ 319010974 w 234"/>
                  <a:gd name="T43" fmla="*/ 952619063 h 216"/>
                  <a:gd name="T44" fmla="*/ 239258231 w 234"/>
                  <a:gd name="T45" fmla="*/ 986642363 h 216"/>
                  <a:gd name="T46" fmla="*/ 239258231 w 234"/>
                  <a:gd name="T47" fmla="*/ 1020663281 h 216"/>
                  <a:gd name="T48" fmla="*/ 159505487 w 234"/>
                  <a:gd name="T49" fmla="*/ 986642363 h 216"/>
                  <a:gd name="T50" fmla="*/ 79752744 w 234"/>
                  <a:gd name="T51" fmla="*/ 816530625 h 216"/>
                  <a:gd name="T52" fmla="*/ 0 w 234"/>
                  <a:gd name="T53" fmla="*/ 714465488 h 216"/>
                  <a:gd name="T54" fmla="*/ 39876372 w 234"/>
                  <a:gd name="T55" fmla="*/ 612397969 h 216"/>
                  <a:gd name="T56" fmla="*/ 39876372 w 234"/>
                  <a:gd name="T57" fmla="*/ 544353750 h 216"/>
                  <a:gd name="T58" fmla="*/ 79752744 w 234"/>
                  <a:gd name="T59" fmla="*/ 476309531 h 216"/>
                  <a:gd name="T60" fmla="*/ 79752744 w 234"/>
                  <a:gd name="T61" fmla="*/ 374244394 h 216"/>
                  <a:gd name="T62" fmla="*/ 119629115 w 234"/>
                  <a:gd name="T63" fmla="*/ 340221094 h 216"/>
                  <a:gd name="T64" fmla="*/ 199381859 w 234"/>
                  <a:gd name="T65" fmla="*/ 272176875 h 216"/>
                  <a:gd name="T66" fmla="*/ 239258231 w 234"/>
                  <a:gd name="T67" fmla="*/ 238155956 h 216"/>
                  <a:gd name="T68" fmla="*/ 279134603 w 234"/>
                  <a:gd name="T69" fmla="*/ 170111738 h 216"/>
                  <a:gd name="T70" fmla="*/ 358887346 w 234"/>
                  <a:gd name="T71" fmla="*/ 136088438 h 216"/>
                  <a:gd name="T72" fmla="*/ 398761140 w 234"/>
                  <a:gd name="T73" fmla="*/ 68044219 h 216"/>
                  <a:gd name="T74" fmla="*/ 518390255 w 234"/>
                  <a:gd name="T75" fmla="*/ 102067519 h 216"/>
                  <a:gd name="T76" fmla="*/ 558266627 w 234"/>
                  <a:gd name="T77" fmla="*/ 136088438 h 216"/>
                  <a:gd name="T78" fmla="*/ 677895743 w 234"/>
                  <a:gd name="T79" fmla="*/ 136088438 h 216"/>
                  <a:gd name="T80" fmla="*/ 797524858 w 234"/>
                  <a:gd name="T81" fmla="*/ 136088438 h 216"/>
                  <a:gd name="T82" fmla="*/ 837401230 w 234"/>
                  <a:gd name="T83" fmla="*/ 102067519 h 216"/>
                  <a:gd name="T84" fmla="*/ 837401230 w 234"/>
                  <a:gd name="T85" fmla="*/ 34023300 h 216"/>
                  <a:gd name="T86" fmla="*/ 1076659460 w 234"/>
                  <a:gd name="T87" fmla="*/ 0 h 216"/>
                  <a:gd name="T88" fmla="*/ 1116535832 w 234"/>
                  <a:gd name="T89" fmla="*/ 34023300 h 216"/>
                  <a:gd name="T90" fmla="*/ 1076659460 w 234"/>
                  <a:gd name="T91" fmla="*/ 136088438 h 216"/>
                  <a:gd name="T92" fmla="*/ 1116535832 w 234"/>
                  <a:gd name="T93" fmla="*/ 102067519 h 216"/>
                  <a:gd name="T94" fmla="*/ 1196285998 w 234"/>
                  <a:gd name="T95" fmla="*/ 68044219 h 216"/>
                  <a:gd name="T96" fmla="*/ 1315915113 w 234"/>
                  <a:gd name="T97" fmla="*/ 68044219 h 216"/>
                  <a:gd name="T98" fmla="*/ 1315915113 w 234"/>
                  <a:gd name="T99" fmla="*/ 102067519 h 216"/>
                  <a:gd name="T100" fmla="*/ 1355791485 w 234"/>
                  <a:gd name="T101" fmla="*/ 136088438 h 216"/>
                  <a:gd name="T102" fmla="*/ 1315915113 w 234"/>
                  <a:gd name="T103" fmla="*/ 170111738 h 216"/>
                  <a:gd name="T104" fmla="*/ 1276038741 w 234"/>
                  <a:gd name="T105" fmla="*/ 238155956 h 216"/>
                  <a:gd name="T106" fmla="*/ 1236162370 w 234"/>
                  <a:gd name="T107" fmla="*/ 238155956 h 216"/>
                  <a:gd name="T108" fmla="*/ 1315915113 w 234"/>
                  <a:gd name="T109" fmla="*/ 408265313 h 216"/>
                  <a:gd name="T110" fmla="*/ 1435544229 w 234"/>
                  <a:gd name="T111" fmla="*/ 408265313 h 216"/>
                  <a:gd name="T112" fmla="*/ 1515296972 w 234"/>
                  <a:gd name="T113" fmla="*/ 476309531 h 216"/>
                  <a:gd name="T114" fmla="*/ 1475420600 w 234"/>
                  <a:gd name="T115" fmla="*/ 578377050 h 216"/>
                  <a:gd name="T116" fmla="*/ 1395667857 w 234"/>
                  <a:gd name="T117" fmla="*/ 680442188 h 216"/>
                  <a:gd name="T118" fmla="*/ 1395667857 w 234"/>
                  <a:gd name="T119" fmla="*/ 714465488 h 216"/>
                  <a:gd name="T120" fmla="*/ 1315915113 w 234"/>
                  <a:gd name="T121" fmla="*/ 748486406 h 21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234" h="216">
                    <a:moveTo>
                      <a:pt x="198" y="132"/>
                    </a:moveTo>
                    <a:lnTo>
                      <a:pt x="198" y="132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44"/>
                    </a:lnTo>
                    <a:lnTo>
                      <a:pt x="192" y="150"/>
                    </a:lnTo>
                    <a:lnTo>
                      <a:pt x="192" y="156"/>
                    </a:lnTo>
                    <a:lnTo>
                      <a:pt x="192" y="162"/>
                    </a:lnTo>
                    <a:lnTo>
                      <a:pt x="186" y="168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0" y="180"/>
                    </a:lnTo>
                    <a:lnTo>
                      <a:pt x="180" y="186"/>
                    </a:lnTo>
                    <a:lnTo>
                      <a:pt x="174" y="186"/>
                    </a:lnTo>
                    <a:lnTo>
                      <a:pt x="174" y="192"/>
                    </a:lnTo>
                    <a:lnTo>
                      <a:pt x="174" y="198"/>
                    </a:lnTo>
                    <a:lnTo>
                      <a:pt x="168" y="198"/>
                    </a:lnTo>
                    <a:lnTo>
                      <a:pt x="168" y="204"/>
                    </a:lnTo>
                    <a:lnTo>
                      <a:pt x="162" y="204"/>
                    </a:lnTo>
                    <a:lnTo>
                      <a:pt x="162" y="210"/>
                    </a:lnTo>
                    <a:lnTo>
                      <a:pt x="156" y="210"/>
                    </a:lnTo>
                    <a:lnTo>
                      <a:pt x="150" y="210"/>
                    </a:lnTo>
                    <a:lnTo>
                      <a:pt x="144" y="210"/>
                    </a:lnTo>
                    <a:lnTo>
                      <a:pt x="138" y="210"/>
                    </a:lnTo>
                    <a:lnTo>
                      <a:pt x="132" y="216"/>
                    </a:lnTo>
                    <a:lnTo>
                      <a:pt x="132" y="210"/>
                    </a:lnTo>
                    <a:lnTo>
                      <a:pt x="126" y="210"/>
                    </a:lnTo>
                    <a:lnTo>
                      <a:pt x="126" y="204"/>
                    </a:lnTo>
                    <a:lnTo>
                      <a:pt x="126" y="198"/>
                    </a:lnTo>
                    <a:lnTo>
                      <a:pt x="126" y="192"/>
                    </a:lnTo>
                    <a:lnTo>
                      <a:pt x="120" y="192"/>
                    </a:lnTo>
                    <a:lnTo>
                      <a:pt x="120" y="186"/>
                    </a:lnTo>
                    <a:lnTo>
                      <a:pt x="120" y="180"/>
                    </a:lnTo>
                    <a:lnTo>
                      <a:pt x="114" y="174"/>
                    </a:lnTo>
                    <a:lnTo>
                      <a:pt x="108" y="174"/>
                    </a:lnTo>
                    <a:lnTo>
                      <a:pt x="102" y="174"/>
                    </a:lnTo>
                    <a:lnTo>
                      <a:pt x="96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80"/>
                    </a:lnTo>
                    <a:lnTo>
                      <a:pt x="30" y="180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6" y="138"/>
                    </a:lnTo>
                    <a:lnTo>
                      <a:pt x="6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12" y="90"/>
                    </a:lnTo>
                    <a:lnTo>
                      <a:pt x="12" y="84"/>
                    </a:lnTo>
                    <a:lnTo>
                      <a:pt x="12" y="78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48"/>
                    </a:lnTo>
                    <a:lnTo>
                      <a:pt x="36" y="42"/>
                    </a:lnTo>
                    <a:lnTo>
                      <a:pt x="42" y="36"/>
                    </a:lnTo>
                    <a:lnTo>
                      <a:pt x="42" y="30"/>
                    </a:lnTo>
                    <a:lnTo>
                      <a:pt x="48" y="24"/>
                    </a:lnTo>
                    <a:lnTo>
                      <a:pt x="48" y="18"/>
                    </a:lnTo>
                    <a:lnTo>
                      <a:pt x="54" y="24"/>
                    </a:lnTo>
                    <a:lnTo>
                      <a:pt x="60" y="18"/>
                    </a:lnTo>
                    <a:lnTo>
                      <a:pt x="60" y="12"/>
                    </a:lnTo>
                    <a:lnTo>
                      <a:pt x="66" y="12"/>
                    </a:lnTo>
                    <a:lnTo>
                      <a:pt x="72" y="12"/>
                    </a:lnTo>
                    <a:lnTo>
                      <a:pt x="72" y="18"/>
                    </a:lnTo>
                    <a:lnTo>
                      <a:pt x="78" y="18"/>
                    </a:lnTo>
                    <a:lnTo>
                      <a:pt x="84" y="24"/>
                    </a:lnTo>
                    <a:lnTo>
                      <a:pt x="90" y="24"/>
                    </a:lnTo>
                    <a:lnTo>
                      <a:pt x="96" y="24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108" y="30"/>
                    </a:lnTo>
                    <a:lnTo>
                      <a:pt x="114" y="30"/>
                    </a:lnTo>
                    <a:lnTo>
                      <a:pt x="120" y="30"/>
                    </a:lnTo>
                    <a:lnTo>
                      <a:pt x="120" y="24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26" y="12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8" y="0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62" y="12"/>
                    </a:lnTo>
                    <a:lnTo>
                      <a:pt x="162" y="18"/>
                    </a:lnTo>
                    <a:lnTo>
                      <a:pt x="162" y="24"/>
                    </a:lnTo>
                    <a:lnTo>
                      <a:pt x="168" y="24"/>
                    </a:lnTo>
                    <a:lnTo>
                      <a:pt x="168" y="18"/>
                    </a:lnTo>
                    <a:lnTo>
                      <a:pt x="174" y="18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8" y="12"/>
                    </a:lnTo>
                    <a:lnTo>
                      <a:pt x="204" y="12"/>
                    </a:lnTo>
                    <a:lnTo>
                      <a:pt x="198" y="12"/>
                    </a:lnTo>
                    <a:lnTo>
                      <a:pt x="198" y="18"/>
                    </a:lnTo>
                    <a:lnTo>
                      <a:pt x="198" y="24"/>
                    </a:lnTo>
                    <a:lnTo>
                      <a:pt x="204" y="24"/>
                    </a:lnTo>
                    <a:lnTo>
                      <a:pt x="204" y="30"/>
                    </a:lnTo>
                    <a:lnTo>
                      <a:pt x="198" y="30"/>
                    </a:lnTo>
                    <a:lnTo>
                      <a:pt x="198" y="36"/>
                    </a:lnTo>
                    <a:lnTo>
                      <a:pt x="198" y="42"/>
                    </a:lnTo>
                    <a:lnTo>
                      <a:pt x="192" y="42"/>
                    </a:lnTo>
                    <a:lnTo>
                      <a:pt x="192" y="36"/>
                    </a:lnTo>
                    <a:lnTo>
                      <a:pt x="186" y="42"/>
                    </a:lnTo>
                    <a:lnTo>
                      <a:pt x="186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2" y="72"/>
                    </a:lnTo>
                    <a:lnTo>
                      <a:pt x="198" y="72"/>
                    </a:lnTo>
                    <a:lnTo>
                      <a:pt x="204" y="72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34" y="96"/>
                    </a:lnTo>
                    <a:lnTo>
                      <a:pt x="228" y="96"/>
                    </a:lnTo>
                    <a:lnTo>
                      <a:pt x="228" y="102"/>
                    </a:lnTo>
                    <a:lnTo>
                      <a:pt x="222" y="102"/>
                    </a:lnTo>
                    <a:lnTo>
                      <a:pt x="216" y="108"/>
                    </a:lnTo>
                    <a:lnTo>
                      <a:pt x="216" y="114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0" y="126"/>
                    </a:lnTo>
                    <a:lnTo>
                      <a:pt x="204" y="126"/>
                    </a:lnTo>
                    <a:lnTo>
                      <a:pt x="198" y="126"/>
                    </a:lnTo>
                    <a:lnTo>
                      <a:pt x="198" y="132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1" name="Freeform 18">
                <a:extLst>
                  <a:ext uri="{FF2B5EF4-FFF2-40B4-BE49-F238E27FC236}">
                    <a16:creationId xmlns:a16="http://schemas.microsoft.com/office/drawing/2014/main" id="{D1405FB8-C0BC-8C8D-8A78-B86EABF7C9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6936423"/>
                <a:ext cx="839080" cy="1022350"/>
              </a:xfrm>
              <a:custGeom>
                <a:avLst/>
                <a:gdLst>
                  <a:gd name="T0" fmla="*/ 796627422 w 252"/>
                  <a:gd name="T1" fmla="*/ 34171404 h 306"/>
                  <a:gd name="T2" fmla="*/ 916119603 w 252"/>
                  <a:gd name="T3" fmla="*/ 0 h 306"/>
                  <a:gd name="T4" fmla="*/ 995783633 w 252"/>
                  <a:gd name="T5" fmla="*/ 102511827 h 306"/>
                  <a:gd name="T6" fmla="*/ 1075445087 w 252"/>
                  <a:gd name="T7" fmla="*/ 170852249 h 306"/>
                  <a:gd name="T8" fmla="*/ 1075445087 w 252"/>
                  <a:gd name="T9" fmla="*/ 239192672 h 306"/>
                  <a:gd name="T10" fmla="*/ 1234770571 w 252"/>
                  <a:gd name="T11" fmla="*/ 307535480 h 306"/>
                  <a:gd name="T12" fmla="*/ 1354265329 w 252"/>
                  <a:gd name="T13" fmla="*/ 375875903 h 306"/>
                  <a:gd name="T14" fmla="*/ 1473760086 w 252"/>
                  <a:gd name="T15" fmla="*/ 341704498 h 306"/>
                  <a:gd name="T16" fmla="*/ 1593254843 w 252"/>
                  <a:gd name="T17" fmla="*/ 341704498 h 306"/>
                  <a:gd name="T18" fmla="*/ 1633085570 w 252"/>
                  <a:gd name="T19" fmla="*/ 410047307 h 306"/>
                  <a:gd name="T20" fmla="*/ 1633085570 w 252"/>
                  <a:gd name="T21" fmla="*/ 478387730 h 306"/>
                  <a:gd name="T22" fmla="*/ 1633085570 w 252"/>
                  <a:gd name="T23" fmla="*/ 512556748 h 306"/>
                  <a:gd name="T24" fmla="*/ 1553421540 w 252"/>
                  <a:gd name="T25" fmla="*/ 615068574 h 306"/>
                  <a:gd name="T26" fmla="*/ 1513590813 w 252"/>
                  <a:gd name="T27" fmla="*/ 717580401 h 306"/>
                  <a:gd name="T28" fmla="*/ 1314434602 w 252"/>
                  <a:gd name="T29" fmla="*/ 683411383 h 306"/>
                  <a:gd name="T30" fmla="*/ 1394096056 w 252"/>
                  <a:gd name="T31" fmla="*/ 820092228 h 306"/>
                  <a:gd name="T32" fmla="*/ 1394096056 w 252"/>
                  <a:gd name="T33" fmla="*/ 1127627708 h 306"/>
                  <a:gd name="T34" fmla="*/ 1354265329 w 252"/>
                  <a:gd name="T35" fmla="*/ 1264308553 h 306"/>
                  <a:gd name="T36" fmla="*/ 1354265329 w 252"/>
                  <a:gd name="T37" fmla="*/ 1503503611 h 306"/>
                  <a:gd name="T38" fmla="*/ 1274603875 w 252"/>
                  <a:gd name="T39" fmla="*/ 1571844033 h 306"/>
                  <a:gd name="T40" fmla="*/ 1354265329 w 252"/>
                  <a:gd name="T41" fmla="*/ 1708524878 h 306"/>
                  <a:gd name="T42" fmla="*/ 1194939844 w 252"/>
                  <a:gd name="T43" fmla="*/ 1708524878 h 306"/>
                  <a:gd name="T44" fmla="*/ 1035614360 w 252"/>
                  <a:gd name="T45" fmla="*/ 1606013051 h 306"/>
                  <a:gd name="T46" fmla="*/ 916119603 w 252"/>
                  <a:gd name="T47" fmla="*/ 1606013051 h 306"/>
                  <a:gd name="T48" fmla="*/ 796627422 w 252"/>
                  <a:gd name="T49" fmla="*/ 1606013051 h 306"/>
                  <a:gd name="T50" fmla="*/ 716963391 w 252"/>
                  <a:gd name="T51" fmla="*/ 1571844033 h 306"/>
                  <a:gd name="T52" fmla="*/ 597471210 w 252"/>
                  <a:gd name="T53" fmla="*/ 1537672629 h 306"/>
                  <a:gd name="T54" fmla="*/ 557637907 w 252"/>
                  <a:gd name="T55" fmla="*/ 1469332207 h 306"/>
                  <a:gd name="T56" fmla="*/ 517807180 w 252"/>
                  <a:gd name="T57" fmla="*/ 1400991784 h 306"/>
                  <a:gd name="T58" fmla="*/ 477976453 w 252"/>
                  <a:gd name="T59" fmla="*/ 1332648975 h 306"/>
                  <a:gd name="T60" fmla="*/ 398312423 w 252"/>
                  <a:gd name="T61" fmla="*/ 1298479958 h 306"/>
                  <a:gd name="T62" fmla="*/ 398312423 w 252"/>
                  <a:gd name="T63" fmla="*/ 1230139535 h 306"/>
                  <a:gd name="T64" fmla="*/ 398312423 w 252"/>
                  <a:gd name="T65" fmla="*/ 1195968131 h 306"/>
                  <a:gd name="T66" fmla="*/ 358481696 w 252"/>
                  <a:gd name="T67" fmla="*/ 1093456304 h 306"/>
                  <a:gd name="T68" fmla="*/ 278820242 w 252"/>
                  <a:gd name="T69" fmla="*/ 990944477 h 306"/>
                  <a:gd name="T70" fmla="*/ 199156211 w 252"/>
                  <a:gd name="T71" fmla="*/ 990944477 h 306"/>
                  <a:gd name="T72" fmla="*/ 199156211 w 252"/>
                  <a:gd name="T73" fmla="*/ 922604055 h 306"/>
                  <a:gd name="T74" fmla="*/ 199156211 w 252"/>
                  <a:gd name="T75" fmla="*/ 854263632 h 306"/>
                  <a:gd name="T76" fmla="*/ 278820242 w 252"/>
                  <a:gd name="T77" fmla="*/ 785920824 h 306"/>
                  <a:gd name="T78" fmla="*/ 358481696 w 252"/>
                  <a:gd name="T79" fmla="*/ 717580401 h 306"/>
                  <a:gd name="T80" fmla="*/ 318650969 w 252"/>
                  <a:gd name="T81" fmla="*/ 649239979 h 306"/>
                  <a:gd name="T82" fmla="*/ 199156211 w 252"/>
                  <a:gd name="T83" fmla="*/ 615068574 h 306"/>
                  <a:gd name="T84" fmla="*/ 119494757 w 252"/>
                  <a:gd name="T85" fmla="*/ 580899556 h 306"/>
                  <a:gd name="T86" fmla="*/ 0 w 252"/>
                  <a:gd name="T87" fmla="*/ 615068574 h 306"/>
                  <a:gd name="T88" fmla="*/ 39830727 w 252"/>
                  <a:gd name="T89" fmla="*/ 512556748 h 306"/>
                  <a:gd name="T90" fmla="*/ 79661454 w 252"/>
                  <a:gd name="T91" fmla="*/ 375875903 h 306"/>
                  <a:gd name="T92" fmla="*/ 119494757 w 252"/>
                  <a:gd name="T93" fmla="*/ 444216325 h 306"/>
                  <a:gd name="T94" fmla="*/ 119494757 w 252"/>
                  <a:gd name="T95" fmla="*/ 478387730 h 306"/>
                  <a:gd name="T96" fmla="*/ 238986938 w 252"/>
                  <a:gd name="T97" fmla="*/ 478387730 h 306"/>
                  <a:gd name="T98" fmla="*/ 318650969 w 252"/>
                  <a:gd name="T99" fmla="*/ 410047307 h 306"/>
                  <a:gd name="T100" fmla="*/ 398312423 w 252"/>
                  <a:gd name="T101" fmla="*/ 341704498 h 306"/>
                  <a:gd name="T102" fmla="*/ 517807180 w 252"/>
                  <a:gd name="T103" fmla="*/ 307535480 h 306"/>
                  <a:gd name="T104" fmla="*/ 517807180 w 252"/>
                  <a:gd name="T105" fmla="*/ 239192672 h 306"/>
                  <a:gd name="T106" fmla="*/ 677132664 w 252"/>
                  <a:gd name="T107" fmla="*/ 170852249 h 30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0" t="0" r="r" b="b"/>
                <a:pathLst>
                  <a:path w="252" h="306">
                    <a:moveTo>
                      <a:pt x="114" y="18"/>
                    </a:moveTo>
                    <a:lnTo>
                      <a:pt x="114" y="18"/>
                    </a:lnTo>
                    <a:lnTo>
                      <a:pt x="120" y="18"/>
                    </a:lnTo>
                    <a:lnTo>
                      <a:pt x="120" y="12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12"/>
                    </a:lnTo>
                    <a:lnTo>
                      <a:pt x="150" y="12"/>
                    </a:lnTo>
                    <a:lnTo>
                      <a:pt x="150" y="18"/>
                    </a:lnTo>
                    <a:lnTo>
                      <a:pt x="156" y="18"/>
                    </a:lnTo>
                    <a:lnTo>
                      <a:pt x="156" y="24"/>
                    </a:lnTo>
                    <a:lnTo>
                      <a:pt x="162" y="30"/>
                    </a:lnTo>
                    <a:lnTo>
                      <a:pt x="162" y="36"/>
                    </a:lnTo>
                    <a:lnTo>
                      <a:pt x="162" y="42"/>
                    </a:lnTo>
                    <a:lnTo>
                      <a:pt x="168" y="42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8"/>
                    </a:lnTo>
                    <a:lnTo>
                      <a:pt x="186" y="54"/>
                    </a:lnTo>
                    <a:lnTo>
                      <a:pt x="186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204" y="66"/>
                    </a:lnTo>
                    <a:lnTo>
                      <a:pt x="210" y="66"/>
                    </a:lnTo>
                    <a:lnTo>
                      <a:pt x="210" y="60"/>
                    </a:lnTo>
                    <a:lnTo>
                      <a:pt x="216" y="60"/>
                    </a:lnTo>
                    <a:lnTo>
                      <a:pt x="222" y="60"/>
                    </a:lnTo>
                    <a:lnTo>
                      <a:pt x="228" y="60"/>
                    </a:lnTo>
                    <a:lnTo>
                      <a:pt x="234" y="60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46" y="72"/>
                    </a:lnTo>
                    <a:lnTo>
                      <a:pt x="246" y="78"/>
                    </a:lnTo>
                    <a:lnTo>
                      <a:pt x="246" y="84"/>
                    </a:lnTo>
                    <a:lnTo>
                      <a:pt x="252" y="84"/>
                    </a:lnTo>
                    <a:lnTo>
                      <a:pt x="246" y="90"/>
                    </a:lnTo>
                    <a:lnTo>
                      <a:pt x="240" y="90"/>
                    </a:lnTo>
                    <a:lnTo>
                      <a:pt x="240" y="96"/>
                    </a:lnTo>
                    <a:lnTo>
                      <a:pt x="234" y="102"/>
                    </a:lnTo>
                    <a:lnTo>
                      <a:pt x="234" y="108"/>
                    </a:lnTo>
                    <a:lnTo>
                      <a:pt x="228" y="114"/>
                    </a:lnTo>
                    <a:lnTo>
                      <a:pt x="228" y="120"/>
                    </a:lnTo>
                    <a:lnTo>
                      <a:pt x="228" y="126"/>
                    </a:lnTo>
                    <a:lnTo>
                      <a:pt x="222" y="126"/>
                    </a:lnTo>
                    <a:lnTo>
                      <a:pt x="210" y="126"/>
                    </a:lnTo>
                    <a:lnTo>
                      <a:pt x="204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44"/>
                    </a:lnTo>
                    <a:lnTo>
                      <a:pt x="210" y="162"/>
                    </a:lnTo>
                    <a:lnTo>
                      <a:pt x="210" y="174"/>
                    </a:lnTo>
                    <a:lnTo>
                      <a:pt x="210" y="180"/>
                    </a:lnTo>
                    <a:lnTo>
                      <a:pt x="210" y="186"/>
                    </a:lnTo>
                    <a:lnTo>
                      <a:pt x="210" y="198"/>
                    </a:lnTo>
                    <a:lnTo>
                      <a:pt x="204" y="198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0" y="234"/>
                    </a:lnTo>
                    <a:lnTo>
                      <a:pt x="210" y="240"/>
                    </a:lnTo>
                    <a:lnTo>
                      <a:pt x="204" y="258"/>
                    </a:lnTo>
                    <a:lnTo>
                      <a:pt x="204" y="264"/>
                    </a:lnTo>
                    <a:lnTo>
                      <a:pt x="198" y="270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92" y="282"/>
                    </a:lnTo>
                    <a:lnTo>
                      <a:pt x="198" y="288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98" y="306"/>
                    </a:lnTo>
                    <a:lnTo>
                      <a:pt x="192" y="306"/>
                    </a:lnTo>
                    <a:lnTo>
                      <a:pt x="180" y="300"/>
                    </a:lnTo>
                    <a:lnTo>
                      <a:pt x="168" y="294"/>
                    </a:lnTo>
                    <a:lnTo>
                      <a:pt x="162" y="288"/>
                    </a:lnTo>
                    <a:lnTo>
                      <a:pt x="156" y="282"/>
                    </a:lnTo>
                    <a:lnTo>
                      <a:pt x="150" y="282"/>
                    </a:lnTo>
                    <a:lnTo>
                      <a:pt x="144" y="282"/>
                    </a:lnTo>
                    <a:lnTo>
                      <a:pt x="138" y="282"/>
                    </a:lnTo>
                    <a:lnTo>
                      <a:pt x="132" y="282"/>
                    </a:lnTo>
                    <a:lnTo>
                      <a:pt x="126" y="282"/>
                    </a:lnTo>
                    <a:lnTo>
                      <a:pt x="120" y="282"/>
                    </a:lnTo>
                    <a:lnTo>
                      <a:pt x="120" y="276"/>
                    </a:lnTo>
                    <a:lnTo>
                      <a:pt x="114" y="276"/>
                    </a:lnTo>
                    <a:lnTo>
                      <a:pt x="108" y="276"/>
                    </a:lnTo>
                    <a:lnTo>
                      <a:pt x="102" y="276"/>
                    </a:lnTo>
                    <a:lnTo>
                      <a:pt x="96" y="276"/>
                    </a:lnTo>
                    <a:lnTo>
                      <a:pt x="90" y="270"/>
                    </a:lnTo>
                    <a:lnTo>
                      <a:pt x="84" y="264"/>
                    </a:lnTo>
                    <a:lnTo>
                      <a:pt x="84" y="258"/>
                    </a:lnTo>
                    <a:lnTo>
                      <a:pt x="78" y="252"/>
                    </a:lnTo>
                    <a:lnTo>
                      <a:pt x="78" y="246"/>
                    </a:lnTo>
                    <a:lnTo>
                      <a:pt x="78" y="240"/>
                    </a:lnTo>
                    <a:lnTo>
                      <a:pt x="78" y="234"/>
                    </a:lnTo>
                    <a:lnTo>
                      <a:pt x="72" y="234"/>
                    </a:lnTo>
                    <a:lnTo>
                      <a:pt x="72" y="228"/>
                    </a:lnTo>
                    <a:lnTo>
                      <a:pt x="66" y="222"/>
                    </a:lnTo>
                    <a:lnTo>
                      <a:pt x="66" y="228"/>
                    </a:lnTo>
                    <a:lnTo>
                      <a:pt x="60" y="228"/>
                    </a:lnTo>
                    <a:lnTo>
                      <a:pt x="60" y="222"/>
                    </a:lnTo>
                    <a:lnTo>
                      <a:pt x="60" y="216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60" y="210"/>
                    </a:lnTo>
                    <a:lnTo>
                      <a:pt x="60" y="204"/>
                    </a:lnTo>
                    <a:lnTo>
                      <a:pt x="60" y="198"/>
                    </a:lnTo>
                    <a:lnTo>
                      <a:pt x="54" y="192"/>
                    </a:lnTo>
                    <a:lnTo>
                      <a:pt x="54" y="186"/>
                    </a:lnTo>
                    <a:lnTo>
                      <a:pt x="48" y="180"/>
                    </a:lnTo>
                    <a:lnTo>
                      <a:pt x="42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0" y="174"/>
                    </a:lnTo>
                    <a:lnTo>
                      <a:pt x="24" y="174"/>
                    </a:lnTo>
                    <a:lnTo>
                      <a:pt x="30" y="174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8" y="132"/>
                    </a:lnTo>
                    <a:lnTo>
                      <a:pt x="48" y="126"/>
                    </a:lnTo>
                    <a:lnTo>
                      <a:pt x="54" y="126"/>
                    </a:lnTo>
                    <a:lnTo>
                      <a:pt x="54" y="120"/>
                    </a:lnTo>
                    <a:lnTo>
                      <a:pt x="54" y="114"/>
                    </a:lnTo>
                    <a:lnTo>
                      <a:pt x="48" y="114"/>
                    </a:lnTo>
                    <a:lnTo>
                      <a:pt x="42" y="114"/>
                    </a:lnTo>
                    <a:lnTo>
                      <a:pt x="36" y="108"/>
                    </a:lnTo>
                    <a:lnTo>
                      <a:pt x="30" y="108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6" y="102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18" y="66"/>
                    </a:lnTo>
                    <a:lnTo>
                      <a:pt x="18" y="72"/>
                    </a:lnTo>
                    <a:lnTo>
                      <a:pt x="18" y="78"/>
                    </a:lnTo>
                    <a:lnTo>
                      <a:pt x="18" y="84"/>
                    </a:lnTo>
                    <a:lnTo>
                      <a:pt x="24" y="84"/>
                    </a:lnTo>
                    <a:lnTo>
                      <a:pt x="30" y="84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54"/>
                    </a:lnTo>
                    <a:lnTo>
                      <a:pt x="78" y="54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78" y="42"/>
                    </a:lnTo>
                    <a:lnTo>
                      <a:pt x="84" y="36"/>
                    </a:lnTo>
                    <a:lnTo>
                      <a:pt x="96" y="30"/>
                    </a:lnTo>
                    <a:lnTo>
                      <a:pt x="102" y="30"/>
                    </a:lnTo>
                    <a:lnTo>
                      <a:pt x="102" y="24"/>
                    </a:lnTo>
                    <a:lnTo>
                      <a:pt x="108" y="18"/>
                    </a:lnTo>
                    <a:lnTo>
                      <a:pt x="114" y="18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2" name="Freeform 19">
                <a:extLst>
                  <a:ext uri="{FF2B5EF4-FFF2-40B4-BE49-F238E27FC236}">
                    <a16:creationId xmlns:a16="http://schemas.microsoft.com/office/drawing/2014/main" id="{A40EBD66-078C-3D03-3ADE-9E5B8D2C1D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875357" y="4956175"/>
                <a:ext cx="820615" cy="820103"/>
              </a:xfrm>
              <a:custGeom>
                <a:avLst/>
                <a:gdLst>
                  <a:gd name="T0" fmla="*/ 1039445955 w 246"/>
                  <a:gd name="T1" fmla="*/ 102067606 h 246"/>
                  <a:gd name="T2" fmla="*/ 1039445955 w 246"/>
                  <a:gd name="T3" fmla="*/ 102067606 h 246"/>
                  <a:gd name="T4" fmla="*/ 1039445955 w 246"/>
                  <a:gd name="T5" fmla="*/ 102067606 h 246"/>
                  <a:gd name="T6" fmla="*/ 1079425142 w 246"/>
                  <a:gd name="T7" fmla="*/ 68044277 h 246"/>
                  <a:gd name="T8" fmla="*/ 1119404329 w 246"/>
                  <a:gd name="T9" fmla="*/ 68044277 h 246"/>
                  <a:gd name="T10" fmla="*/ 1159380935 w 246"/>
                  <a:gd name="T11" fmla="*/ 68044277 h 246"/>
                  <a:gd name="T12" fmla="*/ 1199360122 w 246"/>
                  <a:gd name="T13" fmla="*/ 68044277 h 246"/>
                  <a:gd name="T14" fmla="*/ 1239339309 w 246"/>
                  <a:gd name="T15" fmla="*/ 102067606 h 246"/>
                  <a:gd name="T16" fmla="*/ 1239339309 w 246"/>
                  <a:gd name="T17" fmla="*/ 102067606 h 246"/>
                  <a:gd name="T18" fmla="*/ 1399253476 w 246"/>
                  <a:gd name="T19" fmla="*/ 0 h 246"/>
                  <a:gd name="T20" fmla="*/ 1519191037 w 246"/>
                  <a:gd name="T21" fmla="*/ 34023329 h 246"/>
                  <a:gd name="T22" fmla="*/ 1599146829 w 246"/>
                  <a:gd name="T23" fmla="*/ 102067606 h 246"/>
                  <a:gd name="T24" fmla="*/ 1639126016 w 246"/>
                  <a:gd name="T25" fmla="*/ 136088554 h 246"/>
                  <a:gd name="T26" fmla="*/ 1519191037 w 246"/>
                  <a:gd name="T27" fmla="*/ 170111883 h 246"/>
                  <a:gd name="T28" fmla="*/ 1399253476 w 246"/>
                  <a:gd name="T29" fmla="*/ 374244713 h 246"/>
                  <a:gd name="T30" fmla="*/ 1359274289 w 246"/>
                  <a:gd name="T31" fmla="*/ 442288990 h 246"/>
                  <a:gd name="T32" fmla="*/ 1399253476 w 246"/>
                  <a:gd name="T33" fmla="*/ 714466097 h 246"/>
                  <a:gd name="T34" fmla="*/ 1399253476 w 246"/>
                  <a:gd name="T35" fmla="*/ 816531322 h 246"/>
                  <a:gd name="T36" fmla="*/ 1399253476 w 246"/>
                  <a:gd name="T37" fmla="*/ 850554651 h 246"/>
                  <a:gd name="T38" fmla="*/ 1319297683 w 246"/>
                  <a:gd name="T39" fmla="*/ 918598928 h 246"/>
                  <a:gd name="T40" fmla="*/ 1279318496 w 246"/>
                  <a:gd name="T41" fmla="*/ 986643205 h 246"/>
                  <a:gd name="T42" fmla="*/ 1239339309 w 246"/>
                  <a:gd name="T43" fmla="*/ 1088708429 h 246"/>
                  <a:gd name="T44" fmla="*/ 1239339309 w 246"/>
                  <a:gd name="T45" fmla="*/ 1122731758 h 246"/>
                  <a:gd name="T46" fmla="*/ 1199360122 w 246"/>
                  <a:gd name="T47" fmla="*/ 1122731758 h 246"/>
                  <a:gd name="T48" fmla="*/ 1199360122 w 246"/>
                  <a:gd name="T49" fmla="*/ 1156752706 h 246"/>
                  <a:gd name="T50" fmla="*/ 1199360122 w 246"/>
                  <a:gd name="T51" fmla="*/ 1156752706 h 246"/>
                  <a:gd name="T52" fmla="*/ 1119404329 w 246"/>
                  <a:gd name="T53" fmla="*/ 1224796983 h 246"/>
                  <a:gd name="T54" fmla="*/ 1079425142 w 246"/>
                  <a:gd name="T55" fmla="*/ 1258820312 h 246"/>
                  <a:gd name="T56" fmla="*/ 1039445955 w 246"/>
                  <a:gd name="T57" fmla="*/ 1292841260 h 246"/>
                  <a:gd name="T58" fmla="*/ 999466768 w 246"/>
                  <a:gd name="T59" fmla="*/ 1292841260 h 246"/>
                  <a:gd name="T60" fmla="*/ 959487581 w 246"/>
                  <a:gd name="T61" fmla="*/ 1326864589 h 246"/>
                  <a:gd name="T62" fmla="*/ 919510976 w 246"/>
                  <a:gd name="T63" fmla="*/ 1360885537 h 246"/>
                  <a:gd name="T64" fmla="*/ 839552602 w 246"/>
                  <a:gd name="T65" fmla="*/ 1360885537 h 246"/>
                  <a:gd name="T66" fmla="*/ 719615041 w 246"/>
                  <a:gd name="T67" fmla="*/ 1360885537 h 246"/>
                  <a:gd name="T68" fmla="*/ 639659248 w 246"/>
                  <a:gd name="T69" fmla="*/ 1394908866 h 246"/>
                  <a:gd name="T70" fmla="*/ 559700874 w 246"/>
                  <a:gd name="T71" fmla="*/ 1394908866 h 246"/>
                  <a:gd name="T72" fmla="*/ 519721687 w 246"/>
                  <a:gd name="T73" fmla="*/ 1394908866 h 246"/>
                  <a:gd name="T74" fmla="*/ 479745081 w 246"/>
                  <a:gd name="T75" fmla="*/ 1394908866 h 246"/>
                  <a:gd name="T76" fmla="*/ 399786707 w 246"/>
                  <a:gd name="T77" fmla="*/ 1394908866 h 246"/>
                  <a:gd name="T78" fmla="*/ 359807520 w 246"/>
                  <a:gd name="T79" fmla="*/ 1394908866 h 246"/>
                  <a:gd name="T80" fmla="*/ 359807520 w 246"/>
                  <a:gd name="T81" fmla="*/ 1394908866 h 246"/>
                  <a:gd name="T82" fmla="*/ 79958374 w 246"/>
                  <a:gd name="T83" fmla="*/ 1394908866 h 246"/>
                  <a:gd name="T84" fmla="*/ 0 w 246"/>
                  <a:gd name="T85" fmla="*/ 1394908866 h 246"/>
                  <a:gd name="T86" fmla="*/ 0 w 246"/>
                  <a:gd name="T87" fmla="*/ 612398491 h 246"/>
                  <a:gd name="T88" fmla="*/ 0 w 246"/>
                  <a:gd name="T89" fmla="*/ 374244713 h 246"/>
                  <a:gd name="T90" fmla="*/ 0 w 246"/>
                  <a:gd name="T91" fmla="*/ 238156160 h 246"/>
                  <a:gd name="T92" fmla="*/ 399786707 w 246"/>
                  <a:gd name="T93" fmla="*/ 238156160 h 246"/>
                  <a:gd name="T94" fmla="*/ 439765894 w 246"/>
                  <a:gd name="T95" fmla="*/ 238156160 h 246"/>
                  <a:gd name="T96" fmla="*/ 639659248 w 246"/>
                  <a:gd name="T97" fmla="*/ 408265661 h 246"/>
                  <a:gd name="T98" fmla="*/ 759594228 w 246"/>
                  <a:gd name="T99" fmla="*/ 442288990 h 246"/>
                  <a:gd name="T100" fmla="*/ 759594228 w 246"/>
                  <a:gd name="T101" fmla="*/ 408265661 h 246"/>
                  <a:gd name="T102" fmla="*/ 799573415 w 246"/>
                  <a:gd name="T103" fmla="*/ 374244713 h 246"/>
                  <a:gd name="T104" fmla="*/ 1039445955 w 246"/>
                  <a:gd name="T105" fmla="*/ 102067606 h 24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246" h="246">
                    <a:moveTo>
                      <a:pt x="156" y="18"/>
                    </a:moveTo>
                    <a:lnTo>
                      <a:pt x="156" y="18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8"/>
                    </a:lnTo>
                    <a:lnTo>
                      <a:pt x="210" y="0"/>
                    </a:lnTo>
                    <a:lnTo>
                      <a:pt x="228" y="6"/>
                    </a:lnTo>
                    <a:lnTo>
                      <a:pt x="240" y="18"/>
                    </a:lnTo>
                    <a:lnTo>
                      <a:pt x="246" y="24"/>
                    </a:lnTo>
                    <a:lnTo>
                      <a:pt x="228" y="30"/>
                    </a:lnTo>
                    <a:lnTo>
                      <a:pt x="210" y="66"/>
                    </a:lnTo>
                    <a:lnTo>
                      <a:pt x="204" y="78"/>
                    </a:lnTo>
                    <a:lnTo>
                      <a:pt x="210" y="126"/>
                    </a:lnTo>
                    <a:lnTo>
                      <a:pt x="210" y="144"/>
                    </a:lnTo>
                    <a:lnTo>
                      <a:pt x="210" y="150"/>
                    </a:lnTo>
                    <a:lnTo>
                      <a:pt x="198" y="162"/>
                    </a:lnTo>
                    <a:lnTo>
                      <a:pt x="192" y="174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68" y="216"/>
                    </a:lnTo>
                    <a:lnTo>
                      <a:pt x="162" y="222"/>
                    </a:lnTo>
                    <a:lnTo>
                      <a:pt x="156" y="228"/>
                    </a:lnTo>
                    <a:lnTo>
                      <a:pt x="150" y="228"/>
                    </a:lnTo>
                    <a:lnTo>
                      <a:pt x="144" y="234"/>
                    </a:lnTo>
                    <a:lnTo>
                      <a:pt x="138" y="240"/>
                    </a:lnTo>
                    <a:lnTo>
                      <a:pt x="126" y="240"/>
                    </a:lnTo>
                    <a:lnTo>
                      <a:pt x="108" y="240"/>
                    </a:lnTo>
                    <a:lnTo>
                      <a:pt x="96" y="246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2" y="246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12" y="246"/>
                    </a:lnTo>
                    <a:lnTo>
                      <a:pt x="0" y="246"/>
                    </a:lnTo>
                    <a:lnTo>
                      <a:pt x="0" y="108"/>
                    </a:lnTo>
                    <a:lnTo>
                      <a:pt x="0" y="66"/>
                    </a:lnTo>
                    <a:lnTo>
                      <a:pt x="0" y="42"/>
                    </a:lnTo>
                    <a:lnTo>
                      <a:pt x="60" y="42"/>
                    </a:lnTo>
                    <a:lnTo>
                      <a:pt x="66" y="42"/>
                    </a:lnTo>
                    <a:lnTo>
                      <a:pt x="96" y="72"/>
                    </a:lnTo>
                    <a:lnTo>
                      <a:pt x="114" y="78"/>
                    </a:lnTo>
                    <a:lnTo>
                      <a:pt x="114" y="72"/>
                    </a:lnTo>
                    <a:lnTo>
                      <a:pt x="120" y="66"/>
                    </a:lnTo>
                    <a:lnTo>
                      <a:pt x="156" y="18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3" name="Freeform 20">
                <a:extLst>
                  <a:ext uri="{FF2B5EF4-FFF2-40B4-BE49-F238E27FC236}">
                    <a16:creationId xmlns:a16="http://schemas.microsoft.com/office/drawing/2014/main" id="{27182D4D-5594-AA7D-502E-1DBCB3FCD4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40881" y="3335973"/>
                <a:ext cx="1179635" cy="1520190"/>
              </a:xfrm>
              <a:custGeom>
                <a:avLst/>
                <a:gdLst>
                  <a:gd name="T0" fmla="*/ 1396291883 w 354"/>
                  <a:gd name="T1" fmla="*/ 2147483647 h 456"/>
                  <a:gd name="T2" fmla="*/ 1236717215 w 354"/>
                  <a:gd name="T3" fmla="*/ 2147483647 h 456"/>
                  <a:gd name="T4" fmla="*/ 1037246946 w 354"/>
                  <a:gd name="T5" fmla="*/ 2147483647 h 456"/>
                  <a:gd name="T6" fmla="*/ 877669700 w 354"/>
                  <a:gd name="T7" fmla="*/ 2147483647 h 456"/>
                  <a:gd name="T8" fmla="*/ 837776677 w 354"/>
                  <a:gd name="T9" fmla="*/ 2147483647 h 456"/>
                  <a:gd name="T10" fmla="*/ 837776677 w 354"/>
                  <a:gd name="T11" fmla="*/ 2147483647 h 456"/>
                  <a:gd name="T12" fmla="*/ 757988054 w 354"/>
                  <a:gd name="T13" fmla="*/ 2041326563 h 456"/>
                  <a:gd name="T14" fmla="*/ 518622184 w 354"/>
                  <a:gd name="T15" fmla="*/ 1905238125 h 456"/>
                  <a:gd name="T16" fmla="*/ 398940538 w 354"/>
                  <a:gd name="T17" fmla="*/ 1769149688 h 456"/>
                  <a:gd name="T18" fmla="*/ 558517785 w 354"/>
                  <a:gd name="T19" fmla="*/ 1769149688 h 456"/>
                  <a:gd name="T20" fmla="*/ 598410807 w 354"/>
                  <a:gd name="T21" fmla="*/ 1633061250 h 456"/>
                  <a:gd name="T22" fmla="*/ 598410807 w 354"/>
                  <a:gd name="T23" fmla="*/ 1428928594 h 456"/>
                  <a:gd name="T24" fmla="*/ 558517785 w 354"/>
                  <a:gd name="T25" fmla="*/ 1224795938 h 456"/>
                  <a:gd name="T26" fmla="*/ 199470269 w 354"/>
                  <a:gd name="T27" fmla="*/ 1156751719 h 456"/>
                  <a:gd name="T28" fmla="*/ 79788623 w 354"/>
                  <a:gd name="T29" fmla="*/ 952619063 h 456"/>
                  <a:gd name="T30" fmla="*/ 79788623 w 354"/>
                  <a:gd name="T31" fmla="*/ 816530625 h 456"/>
                  <a:gd name="T32" fmla="*/ 159577247 w 354"/>
                  <a:gd name="T33" fmla="*/ 646421269 h 456"/>
                  <a:gd name="T34" fmla="*/ 279258892 w 354"/>
                  <a:gd name="T35" fmla="*/ 680442188 h 456"/>
                  <a:gd name="T36" fmla="*/ 279258892 w 354"/>
                  <a:gd name="T37" fmla="*/ 442288613 h 456"/>
                  <a:gd name="T38" fmla="*/ 438833560 w 354"/>
                  <a:gd name="T39" fmla="*/ 306200175 h 456"/>
                  <a:gd name="T40" fmla="*/ 638306408 w 354"/>
                  <a:gd name="T41" fmla="*/ 340221094 h 456"/>
                  <a:gd name="T42" fmla="*/ 837776677 w 354"/>
                  <a:gd name="T43" fmla="*/ 170111738 h 456"/>
                  <a:gd name="T44" fmla="*/ 917562722 w 354"/>
                  <a:gd name="T45" fmla="*/ 34023300 h 456"/>
                  <a:gd name="T46" fmla="*/ 997351345 w 354"/>
                  <a:gd name="T47" fmla="*/ 0 h 456"/>
                  <a:gd name="T48" fmla="*/ 1077139969 w 354"/>
                  <a:gd name="T49" fmla="*/ 34023300 h 456"/>
                  <a:gd name="T50" fmla="*/ 1156928592 w 354"/>
                  <a:gd name="T51" fmla="*/ 34023300 h 456"/>
                  <a:gd name="T52" fmla="*/ 1196821614 w 354"/>
                  <a:gd name="T53" fmla="*/ 68044219 h 456"/>
                  <a:gd name="T54" fmla="*/ 1276610238 w 354"/>
                  <a:gd name="T55" fmla="*/ 102067519 h 456"/>
                  <a:gd name="T56" fmla="*/ 1356398861 w 354"/>
                  <a:gd name="T57" fmla="*/ 102067519 h 456"/>
                  <a:gd name="T58" fmla="*/ 1396291883 w 354"/>
                  <a:gd name="T59" fmla="*/ 102067519 h 456"/>
                  <a:gd name="T60" fmla="*/ 1436187484 w 354"/>
                  <a:gd name="T61" fmla="*/ 136088438 h 456"/>
                  <a:gd name="T62" fmla="*/ 1476080507 w 354"/>
                  <a:gd name="T63" fmla="*/ 170111738 h 456"/>
                  <a:gd name="T64" fmla="*/ 1515973529 w 354"/>
                  <a:gd name="T65" fmla="*/ 238155956 h 456"/>
                  <a:gd name="T66" fmla="*/ 1555869130 w 354"/>
                  <a:gd name="T67" fmla="*/ 272176875 h 456"/>
                  <a:gd name="T68" fmla="*/ 1595762152 w 354"/>
                  <a:gd name="T69" fmla="*/ 306200175 h 456"/>
                  <a:gd name="T70" fmla="*/ 1635657753 w 354"/>
                  <a:gd name="T71" fmla="*/ 374244394 h 456"/>
                  <a:gd name="T72" fmla="*/ 1755339399 w 354"/>
                  <a:gd name="T73" fmla="*/ 476309531 h 456"/>
                  <a:gd name="T74" fmla="*/ 1795232421 w 354"/>
                  <a:gd name="T75" fmla="*/ 544353750 h 456"/>
                  <a:gd name="T76" fmla="*/ 1795232421 w 354"/>
                  <a:gd name="T77" fmla="*/ 612397969 h 456"/>
                  <a:gd name="T78" fmla="*/ 1835128022 w 354"/>
                  <a:gd name="T79" fmla="*/ 714465488 h 456"/>
                  <a:gd name="T80" fmla="*/ 1795232421 w 354"/>
                  <a:gd name="T81" fmla="*/ 782509706 h 456"/>
                  <a:gd name="T82" fmla="*/ 1795232421 w 354"/>
                  <a:gd name="T83" fmla="*/ 952619063 h 456"/>
                  <a:gd name="T84" fmla="*/ 1795232421 w 354"/>
                  <a:gd name="T85" fmla="*/ 1020663281 h 456"/>
                  <a:gd name="T86" fmla="*/ 1835128022 w 354"/>
                  <a:gd name="T87" fmla="*/ 1054686581 h 456"/>
                  <a:gd name="T88" fmla="*/ 1994702690 w 354"/>
                  <a:gd name="T89" fmla="*/ 1020663281 h 456"/>
                  <a:gd name="T90" fmla="*/ 1994702690 w 354"/>
                  <a:gd name="T91" fmla="*/ 1122730800 h 456"/>
                  <a:gd name="T92" fmla="*/ 1994702690 w 354"/>
                  <a:gd name="T93" fmla="*/ 1258819238 h 456"/>
                  <a:gd name="T94" fmla="*/ 1875021045 w 354"/>
                  <a:gd name="T95" fmla="*/ 1428928594 h 456"/>
                  <a:gd name="T96" fmla="*/ 1914916646 w 354"/>
                  <a:gd name="T97" fmla="*/ 1633061250 h 456"/>
                  <a:gd name="T98" fmla="*/ 2147483647 w 354"/>
                  <a:gd name="T99" fmla="*/ 1701105469 h 456"/>
                  <a:gd name="T100" fmla="*/ 2147483647 w 354"/>
                  <a:gd name="T101" fmla="*/ 1837193906 h 456"/>
                  <a:gd name="T102" fmla="*/ 2147483647 w 354"/>
                  <a:gd name="T103" fmla="*/ 1905238125 h 456"/>
                  <a:gd name="T104" fmla="*/ 2147483647 w 354"/>
                  <a:gd name="T105" fmla="*/ 2007305644 h 456"/>
                  <a:gd name="T106" fmla="*/ 2147483647 w 354"/>
                  <a:gd name="T107" fmla="*/ 2109370781 h 456"/>
                  <a:gd name="T108" fmla="*/ 2147483647 w 354"/>
                  <a:gd name="T109" fmla="*/ 2147483647 h 456"/>
                  <a:gd name="T110" fmla="*/ 2147483647 w 354"/>
                  <a:gd name="T111" fmla="*/ 2147483647 h 456"/>
                  <a:gd name="T112" fmla="*/ 2147483647 w 354"/>
                  <a:gd name="T113" fmla="*/ 2147483647 h 456"/>
                  <a:gd name="T114" fmla="*/ 2114386915 w 354"/>
                  <a:gd name="T115" fmla="*/ 2147483647 h 456"/>
                  <a:gd name="T116" fmla="*/ 2034598291 w 354"/>
                  <a:gd name="T117" fmla="*/ 2147483647 h 456"/>
                  <a:gd name="T118" fmla="*/ 1914916646 w 354"/>
                  <a:gd name="T119" fmla="*/ 2147483647 h 456"/>
                  <a:gd name="T120" fmla="*/ 1755339399 w 354"/>
                  <a:gd name="T121" fmla="*/ 2147483647 h 456"/>
                  <a:gd name="T122" fmla="*/ 1635657753 w 354"/>
                  <a:gd name="T123" fmla="*/ 2147483647 h 45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354" h="456">
                    <a:moveTo>
                      <a:pt x="234" y="456"/>
                    </a:moveTo>
                    <a:lnTo>
                      <a:pt x="228" y="456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198" y="450"/>
                    </a:lnTo>
                    <a:lnTo>
                      <a:pt x="192" y="450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74" y="456"/>
                    </a:lnTo>
                    <a:lnTo>
                      <a:pt x="168" y="456"/>
                    </a:lnTo>
                    <a:lnTo>
                      <a:pt x="162" y="450"/>
                    </a:lnTo>
                    <a:lnTo>
                      <a:pt x="162" y="456"/>
                    </a:lnTo>
                    <a:lnTo>
                      <a:pt x="156" y="456"/>
                    </a:lnTo>
                    <a:lnTo>
                      <a:pt x="156" y="450"/>
                    </a:lnTo>
                    <a:lnTo>
                      <a:pt x="156" y="456"/>
                    </a:lnTo>
                    <a:lnTo>
                      <a:pt x="150" y="450"/>
                    </a:lnTo>
                    <a:lnTo>
                      <a:pt x="144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32" y="444"/>
                    </a:lnTo>
                    <a:lnTo>
                      <a:pt x="132" y="438"/>
                    </a:lnTo>
                    <a:lnTo>
                      <a:pt x="126" y="438"/>
                    </a:lnTo>
                    <a:lnTo>
                      <a:pt x="126" y="432"/>
                    </a:lnTo>
                    <a:lnTo>
                      <a:pt x="126" y="426"/>
                    </a:lnTo>
                    <a:lnTo>
                      <a:pt x="126" y="420"/>
                    </a:lnTo>
                    <a:lnTo>
                      <a:pt x="126" y="414"/>
                    </a:lnTo>
                    <a:lnTo>
                      <a:pt x="126" y="408"/>
                    </a:lnTo>
                    <a:lnTo>
                      <a:pt x="120" y="402"/>
                    </a:lnTo>
                    <a:lnTo>
                      <a:pt x="120" y="396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78"/>
                    </a:lnTo>
                    <a:lnTo>
                      <a:pt x="120" y="372"/>
                    </a:lnTo>
                    <a:lnTo>
                      <a:pt x="120" y="366"/>
                    </a:lnTo>
                    <a:lnTo>
                      <a:pt x="120" y="360"/>
                    </a:lnTo>
                    <a:lnTo>
                      <a:pt x="114" y="360"/>
                    </a:lnTo>
                    <a:lnTo>
                      <a:pt x="102" y="354"/>
                    </a:lnTo>
                    <a:lnTo>
                      <a:pt x="102" y="348"/>
                    </a:lnTo>
                    <a:lnTo>
                      <a:pt x="96" y="348"/>
                    </a:lnTo>
                    <a:lnTo>
                      <a:pt x="90" y="348"/>
                    </a:lnTo>
                    <a:lnTo>
                      <a:pt x="90" y="342"/>
                    </a:lnTo>
                    <a:lnTo>
                      <a:pt x="84" y="342"/>
                    </a:lnTo>
                    <a:lnTo>
                      <a:pt x="84" y="336"/>
                    </a:lnTo>
                    <a:lnTo>
                      <a:pt x="78" y="336"/>
                    </a:lnTo>
                    <a:lnTo>
                      <a:pt x="78" y="330"/>
                    </a:lnTo>
                    <a:lnTo>
                      <a:pt x="72" y="330"/>
                    </a:lnTo>
                    <a:lnTo>
                      <a:pt x="66" y="324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60" y="312"/>
                    </a:lnTo>
                    <a:lnTo>
                      <a:pt x="60" y="306"/>
                    </a:lnTo>
                    <a:lnTo>
                      <a:pt x="66" y="306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12"/>
                    </a:lnTo>
                    <a:lnTo>
                      <a:pt x="84" y="312"/>
                    </a:lnTo>
                    <a:lnTo>
                      <a:pt x="84" y="306"/>
                    </a:lnTo>
                    <a:lnTo>
                      <a:pt x="90" y="306"/>
                    </a:lnTo>
                    <a:lnTo>
                      <a:pt x="90" y="300"/>
                    </a:lnTo>
                    <a:lnTo>
                      <a:pt x="90" y="294"/>
                    </a:lnTo>
                    <a:lnTo>
                      <a:pt x="90" y="288"/>
                    </a:lnTo>
                    <a:lnTo>
                      <a:pt x="96" y="288"/>
                    </a:lnTo>
                    <a:lnTo>
                      <a:pt x="96" y="282"/>
                    </a:lnTo>
                    <a:lnTo>
                      <a:pt x="102" y="276"/>
                    </a:lnTo>
                    <a:lnTo>
                      <a:pt x="96" y="270"/>
                    </a:lnTo>
                    <a:lnTo>
                      <a:pt x="90" y="264"/>
                    </a:lnTo>
                    <a:lnTo>
                      <a:pt x="90" y="258"/>
                    </a:lnTo>
                    <a:lnTo>
                      <a:pt x="90" y="252"/>
                    </a:lnTo>
                    <a:lnTo>
                      <a:pt x="96" y="252"/>
                    </a:lnTo>
                    <a:lnTo>
                      <a:pt x="96" y="246"/>
                    </a:lnTo>
                    <a:lnTo>
                      <a:pt x="96" y="240"/>
                    </a:lnTo>
                    <a:lnTo>
                      <a:pt x="96" y="234"/>
                    </a:lnTo>
                    <a:lnTo>
                      <a:pt x="96" y="228"/>
                    </a:lnTo>
                    <a:lnTo>
                      <a:pt x="90" y="222"/>
                    </a:lnTo>
                    <a:lnTo>
                      <a:pt x="84" y="222"/>
                    </a:lnTo>
                    <a:lnTo>
                      <a:pt x="84" y="216"/>
                    </a:lnTo>
                    <a:lnTo>
                      <a:pt x="78" y="216"/>
                    </a:lnTo>
                    <a:lnTo>
                      <a:pt x="72" y="216"/>
                    </a:lnTo>
                    <a:lnTo>
                      <a:pt x="66" y="210"/>
                    </a:lnTo>
                    <a:lnTo>
                      <a:pt x="60" y="210"/>
                    </a:lnTo>
                    <a:lnTo>
                      <a:pt x="54" y="210"/>
                    </a:lnTo>
                    <a:lnTo>
                      <a:pt x="48" y="210"/>
                    </a:lnTo>
                    <a:lnTo>
                      <a:pt x="42" y="210"/>
                    </a:lnTo>
                    <a:lnTo>
                      <a:pt x="36" y="204"/>
                    </a:lnTo>
                    <a:lnTo>
                      <a:pt x="30" y="204"/>
                    </a:lnTo>
                    <a:lnTo>
                      <a:pt x="30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18" y="174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6" y="168"/>
                    </a:lnTo>
                    <a:lnTo>
                      <a:pt x="0" y="168"/>
                    </a:lnTo>
                    <a:lnTo>
                      <a:pt x="0" y="162"/>
                    </a:lnTo>
                    <a:lnTo>
                      <a:pt x="6" y="156"/>
                    </a:lnTo>
                    <a:lnTo>
                      <a:pt x="6" y="150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30" y="108"/>
                    </a:lnTo>
                    <a:lnTo>
                      <a:pt x="36" y="108"/>
                    </a:lnTo>
                    <a:lnTo>
                      <a:pt x="36" y="114"/>
                    </a:lnTo>
                    <a:lnTo>
                      <a:pt x="42" y="120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2" y="102"/>
                    </a:lnTo>
                    <a:lnTo>
                      <a:pt x="36" y="102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42" y="78"/>
                    </a:lnTo>
                    <a:lnTo>
                      <a:pt x="48" y="78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66" y="54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2" y="54"/>
                    </a:lnTo>
                    <a:lnTo>
                      <a:pt x="108" y="48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6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74" y="12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8" y="18"/>
                    </a:lnTo>
                    <a:lnTo>
                      <a:pt x="204" y="18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16" y="24"/>
                    </a:lnTo>
                    <a:lnTo>
                      <a:pt x="222" y="24"/>
                    </a:lnTo>
                    <a:lnTo>
                      <a:pt x="222" y="30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28" y="42"/>
                    </a:lnTo>
                    <a:lnTo>
                      <a:pt x="228" y="48"/>
                    </a:lnTo>
                    <a:lnTo>
                      <a:pt x="234" y="48"/>
                    </a:lnTo>
                    <a:lnTo>
                      <a:pt x="234" y="54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46" y="60"/>
                    </a:lnTo>
                    <a:lnTo>
                      <a:pt x="246" y="66"/>
                    </a:lnTo>
                    <a:lnTo>
                      <a:pt x="252" y="66"/>
                    </a:lnTo>
                    <a:lnTo>
                      <a:pt x="252" y="72"/>
                    </a:lnTo>
                    <a:lnTo>
                      <a:pt x="258" y="72"/>
                    </a:lnTo>
                    <a:lnTo>
                      <a:pt x="258" y="78"/>
                    </a:lnTo>
                    <a:lnTo>
                      <a:pt x="264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0" y="102"/>
                    </a:lnTo>
                    <a:lnTo>
                      <a:pt x="270" y="108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76" y="120"/>
                    </a:lnTo>
                    <a:lnTo>
                      <a:pt x="276" y="126"/>
                    </a:lnTo>
                    <a:lnTo>
                      <a:pt x="270" y="132"/>
                    </a:lnTo>
                    <a:lnTo>
                      <a:pt x="270" y="138"/>
                    </a:lnTo>
                    <a:lnTo>
                      <a:pt x="270" y="144"/>
                    </a:lnTo>
                    <a:lnTo>
                      <a:pt x="270" y="150"/>
                    </a:lnTo>
                    <a:lnTo>
                      <a:pt x="270" y="156"/>
                    </a:lnTo>
                    <a:lnTo>
                      <a:pt x="270" y="162"/>
                    </a:lnTo>
                    <a:lnTo>
                      <a:pt x="270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0" y="186"/>
                    </a:lnTo>
                    <a:lnTo>
                      <a:pt x="270" y="192"/>
                    </a:lnTo>
                    <a:lnTo>
                      <a:pt x="276" y="192"/>
                    </a:lnTo>
                    <a:lnTo>
                      <a:pt x="276" y="186"/>
                    </a:lnTo>
                    <a:lnTo>
                      <a:pt x="282" y="186"/>
                    </a:lnTo>
                    <a:lnTo>
                      <a:pt x="288" y="186"/>
                    </a:lnTo>
                    <a:lnTo>
                      <a:pt x="288" y="180"/>
                    </a:lnTo>
                    <a:lnTo>
                      <a:pt x="294" y="180"/>
                    </a:lnTo>
                    <a:lnTo>
                      <a:pt x="300" y="180"/>
                    </a:lnTo>
                    <a:lnTo>
                      <a:pt x="300" y="186"/>
                    </a:lnTo>
                    <a:lnTo>
                      <a:pt x="300" y="192"/>
                    </a:lnTo>
                    <a:lnTo>
                      <a:pt x="300" y="198"/>
                    </a:lnTo>
                    <a:lnTo>
                      <a:pt x="306" y="204"/>
                    </a:lnTo>
                    <a:lnTo>
                      <a:pt x="300" y="204"/>
                    </a:lnTo>
                    <a:lnTo>
                      <a:pt x="300" y="210"/>
                    </a:lnTo>
                    <a:lnTo>
                      <a:pt x="300" y="216"/>
                    </a:lnTo>
                    <a:lnTo>
                      <a:pt x="300" y="222"/>
                    </a:lnTo>
                    <a:lnTo>
                      <a:pt x="300" y="228"/>
                    </a:lnTo>
                    <a:lnTo>
                      <a:pt x="300" y="234"/>
                    </a:lnTo>
                    <a:lnTo>
                      <a:pt x="294" y="240"/>
                    </a:lnTo>
                    <a:lnTo>
                      <a:pt x="288" y="246"/>
                    </a:lnTo>
                    <a:lnTo>
                      <a:pt x="282" y="252"/>
                    </a:lnTo>
                    <a:lnTo>
                      <a:pt x="276" y="252"/>
                    </a:lnTo>
                    <a:lnTo>
                      <a:pt x="276" y="258"/>
                    </a:lnTo>
                    <a:lnTo>
                      <a:pt x="276" y="264"/>
                    </a:lnTo>
                    <a:lnTo>
                      <a:pt x="282" y="264"/>
                    </a:lnTo>
                    <a:lnTo>
                      <a:pt x="282" y="270"/>
                    </a:lnTo>
                    <a:lnTo>
                      <a:pt x="288" y="276"/>
                    </a:lnTo>
                    <a:lnTo>
                      <a:pt x="288" y="282"/>
                    </a:lnTo>
                    <a:lnTo>
                      <a:pt x="288" y="288"/>
                    </a:lnTo>
                    <a:lnTo>
                      <a:pt x="294" y="288"/>
                    </a:lnTo>
                    <a:lnTo>
                      <a:pt x="300" y="288"/>
                    </a:lnTo>
                    <a:lnTo>
                      <a:pt x="306" y="294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24" y="294"/>
                    </a:lnTo>
                    <a:lnTo>
                      <a:pt x="330" y="300"/>
                    </a:lnTo>
                    <a:lnTo>
                      <a:pt x="330" y="306"/>
                    </a:lnTo>
                    <a:lnTo>
                      <a:pt x="336" y="306"/>
                    </a:lnTo>
                    <a:lnTo>
                      <a:pt x="342" y="312"/>
                    </a:lnTo>
                    <a:lnTo>
                      <a:pt x="342" y="318"/>
                    </a:lnTo>
                    <a:lnTo>
                      <a:pt x="348" y="318"/>
                    </a:lnTo>
                    <a:lnTo>
                      <a:pt x="348" y="324"/>
                    </a:lnTo>
                    <a:lnTo>
                      <a:pt x="354" y="324"/>
                    </a:lnTo>
                    <a:lnTo>
                      <a:pt x="354" y="330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48"/>
                    </a:lnTo>
                    <a:lnTo>
                      <a:pt x="354" y="354"/>
                    </a:lnTo>
                    <a:lnTo>
                      <a:pt x="354" y="360"/>
                    </a:lnTo>
                    <a:lnTo>
                      <a:pt x="354" y="366"/>
                    </a:lnTo>
                    <a:lnTo>
                      <a:pt x="348" y="372"/>
                    </a:lnTo>
                    <a:lnTo>
                      <a:pt x="354" y="378"/>
                    </a:lnTo>
                    <a:lnTo>
                      <a:pt x="354" y="384"/>
                    </a:lnTo>
                    <a:lnTo>
                      <a:pt x="354" y="390"/>
                    </a:lnTo>
                    <a:lnTo>
                      <a:pt x="354" y="396"/>
                    </a:lnTo>
                    <a:lnTo>
                      <a:pt x="348" y="396"/>
                    </a:lnTo>
                    <a:lnTo>
                      <a:pt x="342" y="402"/>
                    </a:lnTo>
                    <a:lnTo>
                      <a:pt x="336" y="402"/>
                    </a:lnTo>
                    <a:lnTo>
                      <a:pt x="336" y="408"/>
                    </a:lnTo>
                    <a:lnTo>
                      <a:pt x="330" y="408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24" y="420"/>
                    </a:lnTo>
                    <a:lnTo>
                      <a:pt x="318" y="420"/>
                    </a:lnTo>
                    <a:lnTo>
                      <a:pt x="312" y="420"/>
                    </a:lnTo>
                    <a:lnTo>
                      <a:pt x="312" y="426"/>
                    </a:lnTo>
                    <a:lnTo>
                      <a:pt x="306" y="426"/>
                    </a:lnTo>
                    <a:lnTo>
                      <a:pt x="306" y="432"/>
                    </a:lnTo>
                    <a:lnTo>
                      <a:pt x="300" y="432"/>
                    </a:lnTo>
                    <a:lnTo>
                      <a:pt x="294" y="438"/>
                    </a:lnTo>
                    <a:lnTo>
                      <a:pt x="288" y="438"/>
                    </a:lnTo>
                    <a:lnTo>
                      <a:pt x="282" y="438"/>
                    </a:lnTo>
                    <a:lnTo>
                      <a:pt x="276" y="438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44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6" y="456"/>
                    </a:lnTo>
                    <a:lnTo>
                      <a:pt x="240" y="456"/>
                    </a:lnTo>
                    <a:lnTo>
                      <a:pt x="234" y="456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4" name="Freeform 21">
                <a:extLst>
                  <a:ext uri="{FF2B5EF4-FFF2-40B4-BE49-F238E27FC236}">
                    <a16:creationId xmlns:a16="http://schemas.microsoft.com/office/drawing/2014/main" id="{67332188-E1A8-D2C3-AAB0-0998FAB09C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6367" y="7938770"/>
                <a:ext cx="679059" cy="640080"/>
              </a:xfrm>
              <a:custGeom>
                <a:avLst/>
                <a:gdLst>
                  <a:gd name="T0" fmla="*/ 1234057810 w 204"/>
                  <a:gd name="T1" fmla="*/ 680442188 h 192"/>
                  <a:gd name="T2" fmla="*/ 1234057810 w 204"/>
                  <a:gd name="T3" fmla="*/ 714465488 h 192"/>
                  <a:gd name="T4" fmla="*/ 1194248912 w 204"/>
                  <a:gd name="T5" fmla="*/ 748486406 h 192"/>
                  <a:gd name="T6" fmla="*/ 1154440014 w 204"/>
                  <a:gd name="T7" fmla="*/ 782509706 h 192"/>
                  <a:gd name="T8" fmla="*/ 1154440014 w 204"/>
                  <a:gd name="T9" fmla="*/ 816530625 h 192"/>
                  <a:gd name="T10" fmla="*/ 1114631116 w 204"/>
                  <a:gd name="T11" fmla="*/ 884574844 h 192"/>
                  <a:gd name="T12" fmla="*/ 1114631116 w 204"/>
                  <a:gd name="T13" fmla="*/ 918598144 h 192"/>
                  <a:gd name="T14" fmla="*/ 1074824794 w 204"/>
                  <a:gd name="T15" fmla="*/ 952619063 h 192"/>
                  <a:gd name="T16" fmla="*/ 1074824794 w 204"/>
                  <a:gd name="T17" fmla="*/ 1020663281 h 192"/>
                  <a:gd name="T18" fmla="*/ 1035015896 w 204"/>
                  <a:gd name="T19" fmla="*/ 1054686581 h 192"/>
                  <a:gd name="T20" fmla="*/ 955398099 w 204"/>
                  <a:gd name="T21" fmla="*/ 1088707500 h 192"/>
                  <a:gd name="T22" fmla="*/ 915591777 w 204"/>
                  <a:gd name="T23" fmla="*/ 1088707500 h 192"/>
                  <a:gd name="T24" fmla="*/ 835973981 w 204"/>
                  <a:gd name="T25" fmla="*/ 1054686581 h 192"/>
                  <a:gd name="T26" fmla="*/ 796165083 w 204"/>
                  <a:gd name="T27" fmla="*/ 1054686581 h 192"/>
                  <a:gd name="T28" fmla="*/ 756358761 w 204"/>
                  <a:gd name="T29" fmla="*/ 1054686581 h 192"/>
                  <a:gd name="T30" fmla="*/ 716549862 w 204"/>
                  <a:gd name="T31" fmla="*/ 1020663281 h 192"/>
                  <a:gd name="T32" fmla="*/ 636932066 w 204"/>
                  <a:gd name="T33" fmla="*/ 1020663281 h 192"/>
                  <a:gd name="T34" fmla="*/ 597123168 w 204"/>
                  <a:gd name="T35" fmla="*/ 1020663281 h 192"/>
                  <a:gd name="T36" fmla="*/ 517507948 w 204"/>
                  <a:gd name="T37" fmla="*/ 1054686581 h 192"/>
                  <a:gd name="T38" fmla="*/ 477699050 w 204"/>
                  <a:gd name="T39" fmla="*/ 1054686581 h 192"/>
                  <a:gd name="T40" fmla="*/ 318466033 w 204"/>
                  <a:gd name="T41" fmla="*/ 1020663281 h 192"/>
                  <a:gd name="T42" fmla="*/ 199041915 w 204"/>
                  <a:gd name="T43" fmla="*/ 918598144 h 192"/>
                  <a:gd name="T44" fmla="*/ 199041915 w 204"/>
                  <a:gd name="T45" fmla="*/ 748486406 h 192"/>
                  <a:gd name="T46" fmla="*/ 159233017 w 204"/>
                  <a:gd name="T47" fmla="*/ 646421269 h 192"/>
                  <a:gd name="T48" fmla="*/ 39808898 w 204"/>
                  <a:gd name="T49" fmla="*/ 340221094 h 192"/>
                  <a:gd name="T50" fmla="*/ 79617796 w 204"/>
                  <a:gd name="T51" fmla="*/ 272176875 h 192"/>
                  <a:gd name="T52" fmla="*/ 159233017 w 204"/>
                  <a:gd name="T53" fmla="*/ 238155956 h 192"/>
                  <a:gd name="T54" fmla="*/ 199041915 w 204"/>
                  <a:gd name="T55" fmla="*/ 238155956 h 192"/>
                  <a:gd name="T56" fmla="*/ 278657135 w 204"/>
                  <a:gd name="T57" fmla="*/ 238155956 h 192"/>
                  <a:gd name="T58" fmla="*/ 318466033 w 204"/>
                  <a:gd name="T59" fmla="*/ 238155956 h 192"/>
                  <a:gd name="T60" fmla="*/ 358274931 w 204"/>
                  <a:gd name="T61" fmla="*/ 272176875 h 192"/>
                  <a:gd name="T62" fmla="*/ 398083829 w 204"/>
                  <a:gd name="T63" fmla="*/ 272176875 h 192"/>
                  <a:gd name="T64" fmla="*/ 398083829 w 204"/>
                  <a:gd name="T65" fmla="*/ 238155956 h 192"/>
                  <a:gd name="T66" fmla="*/ 437890152 w 204"/>
                  <a:gd name="T67" fmla="*/ 170111738 h 192"/>
                  <a:gd name="T68" fmla="*/ 517507948 w 204"/>
                  <a:gd name="T69" fmla="*/ 170111738 h 192"/>
                  <a:gd name="T70" fmla="*/ 557316846 w 204"/>
                  <a:gd name="T71" fmla="*/ 136088438 h 192"/>
                  <a:gd name="T72" fmla="*/ 597123168 w 204"/>
                  <a:gd name="T73" fmla="*/ 68044219 h 192"/>
                  <a:gd name="T74" fmla="*/ 676740964 w 204"/>
                  <a:gd name="T75" fmla="*/ 34023300 h 192"/>
                  <a:gd name="T76" fmla="*/ 716549862 w 204"/>
                  <a:gd name="T77" fmla="*/ 34023300 h 192"/>
                  <a:gd name="T78" fmla="*/ 756358761 w 204"/>
                  <a:gd name="T79" fmla="*/ 34023300 h 192"/>
                  <a:gd name="T80" fmla="*/ 796165083 w 204"/>
                  <a:gd name="T81" fmla="*/ 34023300 h 192"/>
                  <a:gd name="T82" fmla="*/ 875782879 w 204"/>
                  <a:gd name="T83" fmla="*/ 34023300 h 192"/>
                  <a:gd name="T84" fmla="*/ 915591777 w 204"/>
                  <a:gd name="T85" fmla="*/ 68044219 h 192"/>
                  <a:gd name="T86" fmla="*/ 955398099 w 204"/>
                  <a:gd name="T87" fmla="*/ 34023300 h 192"/>
                  <a:gd name="T88" fmla="*/ 995206997 w 204"/>
                  <a:gd name="T89" fmla="*/ 34023300 h 192"/>
                  <a:gd name="T90" fmla="*/ 1035015896 w 204"/>
                  <a:gd name="T91" fmla="*/ 0 h 192"/>
                  <a:gd name="T92" fmla="*/ 1074824794 w 204"/>
                  <a:gd name="T93" fmla="*/ 34023300 h 192"/>
                  <a:gd name="T94" fmla="*/ 1154440014 w 204"/>
                  <a:gd name="T95" fmla="*/ 34023300 h 192"/>
                  <a:gd name="T96" fmla="*/ 1194248912 w 204"/>
                  <a:gd name="T97" fmla="*/ 68044219 h 192"/>
                  <a:gd name="T98" fmla="*/ 1234057810 w 204"/>
                  <a:gd name="T99" fmla="*/ 68044219 h 192"/>
                  <a:gd name="T100" fmla="*/ 1273864132 w 204"/>
                  <a:gd name="T101" fmla="*/ 68044219 h 192"/>
                  <a:gd name="T102" fmla="*/ 1273864132 w 204"/>
                  <a:gd name="T103" fmla="*/ 102067519 h 192"/>
                  <a:gd name="T104" fmla="*/ 1273864132 w 204"/>
                  <a:gd name="T105" fmla="*/ 170111738 h 192"/>
                  <a:gd name="T106" fmla="*/ 1273864132 w 204"/>
                  <a:gd name="T107" fmla="*/ 204132656 h 192"/>
                  <a:gd name="T108" fmla="*/ 1273864132 w 204"/>
                  <a:gd name="T109" fmla="*/ 272176875 h 192"/>
                  <a:gd name="T110" fmla="*/ 1273864132 w 204"/>
                  <a:gd name="T111" fmla="*/ 340221094 h 192"/>
                  <a:gd name="T112" fmla="*/ 1273864132 w 204"/>
                  <a:gd name="T113" fmla="*/ 340221094 h 192"/>
                  <a:gd name="T114" fmla="*/ 1313673031 w 204"/>
                  <a:gd name="T115" fmla="*/ 374244394 h 192"/>
                  <a:gd name="T116" fmla="*/ 1313673031 w 204"/>
                  <a:gd name="T117" fmla="*/ 442288613 h 192"/>
                  <a:gd name="T118" fmla="*/ 1353481929 w 204"/>
                  <a:gd name="T119" fmla="*/ 476309531 h 192"/>
                  <a:gd name="T120" fmla="*/ 1313673031 w 204"/>
                  <a:gd name="T121" fmla="*/ 544353750 h 192"/>
                  <a:gd name="T122" fmla="*/ 1313673031 w 204"/>
                  <a:gd name="T123" fmla="*/ 578377050 h 192"/>
                  <a:gd name="T124" fmla="*/ 1313673031 w 204"/>
                  <a:gd name="T125" fmla="*/ 612397969 h 19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04" h="192">
                    <a:moveTo>
                      <a:pt x="192" y="114"/>
                    </a:moveTo>
                    <a:lnTo>
                      <a:pt x="192" y="114"/>
                    </a:lnTo>
                    <a:lnTo>
                      <a:pt x="192" y="120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0" y="126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74" y="138"/>
                    </a:lnTo>
                    <a:lnTo>
                      <a:pt x="174" y="144"/>
                    </a:lnTo>
                    <a:lnTo>
                      <a:pt x="174" y="150"/>
                    </a:lnTo>
                    <a:lnTo>
                      <a:pt x="168" y="150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8" y="168"/>
                    </a:lnTo>
                    <a:lnTo>
                      <a:pt x="162" y="168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2" y="186"/>
                    </a:lnTo>
                    <a:lnTo>
                      <a:pt x="156" y="186"/>
                    </a:lnTo>
                    <a:lnTo>
                      <a:pt x="156" y="192"/>
                    </a:lnTo>
                    <a:lnTo>
                      <a:pt x="150" y="192"/>
                    </a:lnTo>
                    <a:lnTo>
                      <a:pt x="144" y="192"/>
                    </a:lnTo>
                    <a:lnTo>
                      <a:pt x="138" y="192"/>
                    </a:lnTo>
                    <a:lnTo>
                      <a:pt x="132" y="186"/>
                    </a:lnTo>
                    <a:lnTo>
                      <a:pt x="126" y="186"/>
                    </a:lnTo>
                    <a:lnTo>
                      <a:pt x="120" y="186"/>
                    </a:lnTo>
                    <a:lnTo>
                      <a:pt x="114" y="186"/>
                    </a:lnTo>
                    <a:lnTo>
                      <a:pt x="108" y="186"/>
                    </a:lnTo>
                    <a:lnTo>
                      <a:pt x="108" y="180"/>
                    </a:lnTo>
                    <a:lnTo>
                      <a:pt x="102" y="180"/>
                    </a:lnTo>
                    <a:lnTo>
                      <a:pt x="96" y="180"/>
                    </a:lnTo>
                    <a:lnTo>
                      <a:pt x="90" y="180"/>
                    </a:lnTo>
                    <a:lnTo>
                      <a:pt x="84" y="180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48" y="180"/>
                    </a:lnTo>
                    <a:lnTo>
                      <a:pt x="42" y="174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0" y="168"/>
                    </a:lnTo>
                    <a:lnTo>
                      <a:pt x="30" y="162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0" y="138"/>
                    </a:lnTo>
                    <a:lnTo>
                      <a:pt x="30" y="132"/>
                    </a:lnTo>
                    <a:lnTo>
                      <a:pt x="24" y="126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20"/>
                    </a:lnTo>
                    <a:lnTo>
                      <a:pt x="0" y="114"/>
                    </a:lnTo>
                    <a:lnTo>
                      <a:pt x="6" y="84"/>
                    </a:lnTo>
                    <a:lnTo>
                      <a:pt x="6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2" y="48"/>
                    </a:lnTo>
                    <a:lnTo>
                      <a:pt x="18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54"/>
                    </a:lnTo>
                    <a:lnTo>
                      <a:pt x="60" y="48"/>
                    </a:lnTo>
                    <a:lnTo>
                      <a:pt x="60" y="42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66" y="30"/>
                    </a:lnTo>
                    <a:lnTo>
                      <a:pt x="72" y="30"/>
                    </a:lnTo>
                    <a:lnTo>
                      <a:pt x="78" y="30"/>
                    </a:lnTo>
                    <a:lnTo>
                      <a:pt x="78" y="24"/>
                    </a:lnTo>
                    <a:lnTo>
                      <a:pt x="84" y="24"/>
                    </a:lnTo>
                    <a:lnTo>
                      <a:pt x="84" y="18"/>
                    </a:lnTo>
                    <a:lnTo>
                      <a:pt x="90" y="18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102" y="6"/>
                    </a:lnTo>
                    <a:lnTo>
                      <a:pt x="108" y="6"/>
                    </a:lnTo>
                    <a:lnTo>
                      <a:pt x="114" y="6"/>
                    </a:lnTo>
                    <a:lnTo>
                      <a:pt x="120" y="6"/>
                    </a:lnTo>
                    <a:lnTo>
                      <a:pt x="126" y="6"/>
                    </a:lnTo>
                    <a:lnTo>
                      <a:pt x="132" y="6"/>
                    </a:lnTo>
                    <a:lnTo>
                      <a:pt x="132" y="12"/>
                    </a:lnTo>
                    <a:lnTo>
                      <a:pt x="138" y="12"/>
                    </a:lnTo>
                    <a:lnTo>
                      <a:pt x="144" y="12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56" y="0"/>
                    </a:lnTo>
                    <a:lnTo>
                      <a:pt x="162" y="0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0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lnTo>
                      <a:pt x="192" y="12"/>
                    </a:lnTo>
                    <a:lnTo>
                      <a:pt x="192" y="18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2" y="36"/>
                    </a:lnTo>
                    <a:lnTo>
                      <a:pt x="192" y="42"/>
                    </a:lnTo>
                    <a:lnTo>
                      <a:pt x="192" y="48"/>
                    </a:lnTo>
                    <a:lnTo>
                      <a:pt x="192" y="54"/>
                    </a:lnTo>
                    <a:lnTo>
                      <a:pt x="192" y="60"/>
                    </a:lnTo>
                    <a:lnTo>
                      <a:pt x="192" y="66"/>
                    </a:lnTo>
                    <a:lnTo>
                      <a:pt x="198" y="66"/>
                    </a:lnTo>
                    <a:lnTo>
                      <a:pt x="198" y="72"/>
                    </a:lnTo>
                    <a:lnTo>
                      <a:pt x="198" y="78"/>
                    </a:lnTo>
                    <a:lnTo>
                      <a:pt x="204" y="84"/>
                    </a:lnTo>
                    <a:lnTo>
                      <a:pt x="204" y="90"/>
                    </a:lnTo>
                    <a:lnTo>
                      <a:pt x="198" y="96"/>
                    </a:lnTo>
                    <a:lnTo>
                      <a:pt x="198" y="102"/>
                    </a:lnTo>
                    <a:lnTo>
                      <a:pt x="198" y="108"/>
                    </a:lnTo>
                    <a:lnTo>
                      <a:pt x="192" y="108"/>
                    </a:lnTo>
                    <a:lnTo>
                      <a:pt x="192" y="114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5" name="Freeform 22">
                <a:extLst>
                  <a:ext uri="{FF2B5EF4-FFF2-40B4-BE49-F238E27FC236}">
                    <a16:creationId xmlns:a16="http://schemas.microsoft.com/office/drawing/2014/main" id="{5B80F5CD-35AE-A02C-7DC1-DCC3C2D93F4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36527" y="1853566"/>
                <a:ext cx="2125394" cy="1802448"/>
              </a:xfrm>
              <a:custGeom>
                <a:avLst/>
                <a:gdLst>
                  <a:gd name="T0" fmla="*/ 446624459 w 637"/>
                  <a:gd name="T1" fmla="*/ 852655750 h 540"/>
                  <a:gd name="T2" fmla="*/ 286639000 w 637"/>
                  <a:gd name="T3" fmla="*/ 716229972 h 540"/>
                  <a:gd name="T4" fmla="*/ 119989740 w 637"/>
                  <a:gd name="T5" fmla="*/ 579804194 h 540"/>
                  <a:gd name="T6" fmla="*/ 39995719 w 637"/>
                  <a:gd name="T7" fmla="*/ 341060870 h 540"/>
                  <a:gd name="T8" fmla="*/ 406628740 w 637"/>
                  <a:gd name="T9" fmla="*/ 306955021 h 540"/>
                  <a:gd name="T10" fmla="*/ 806591096 w 637"/>
                  <a:gd name="T11" fmla="*/ 375169102 h 540"/>
                  <a:gd name="T12" fmla="*/ 1126562013 w 637"/>
                  <a:gd name="T13" fmla="*/ 511592497 h 540"/>
                  <a:gd name="T14" fmla="*/ 1406534630 w 637"/>
                  <a:gd name="T15" fmla="*/ 375169102 h 540"/>
                  <a:gd name="T16" fmla="*/ 1766501266 w 637"/>
                  <a:gd name="T17" fmla="*/ 306955021 h 540"/>
                  <a:gd name="T18" fmla="*/ 2147483647 w 637"/>
                  <a:gd name="T19" fmla="*/ 341060870 h 540"/>
                  <a:gd name="T20" fmla="*/ 2147483647 w 637"/>
                  <a:gd name="T21" fmla="*/ 272849173 h 540"/>
                  <a:gd name="T22" fmla="*/ 2147483647 w 637"/>
                  <a:gd name="T23" fmla="*/ 102317546 h 540"/>
                  <a:gd name="T24" fmla="*/ 2147483647 w 637"/>
                  <a:gd name="T25" fmla="*/ 34105849 h 540"/>
                  <a:gd name="T26" fmla="*/ 2147483647 w 637"/>
                  <a:gd name="T27" fmla="*/ 102317546 h 540"/>
                  <a:gd name="T28" fmla="*/ 2147483647 w 637"/>
                  <a:gd name="T29" fmla="*/ 272849173 h 540"/>
                  <a:gd name="T30" fmla="*/ 2147483647 w 637"/>
                  <a:gd name="T31" fmla="*/ 306955021 h 540"/>
                  <a:gd name="T32" fmla="*/ 2147483647 w 637"/>
                  <a:gd name="T33" fmla="*/ 409274951 h 540"/>
                  <a:gd name="T34" fmla="*/ 2147483647 w 637"/>
                  <a:gd name="T35" fmla="*/ 613912426 h 540"/>
                  <a:gd name="T36" fmla="*/ 2147483647 w 637"/>
                  <a:gd name="T37" fmla="*/ 852655750 h 540"/>
                  <a:gd name="T38" fmla="*/ 2147483647 w 637"/>
                  <a:gd name="T39" fmla="*/ 818547518 h 540"/>
                  <a:gd name="T40" fmla="*/ 2147483647 w 637"/>
                  <a:gd name="T41" fmla="*/ 954973296 h 540"/>
                  <a:gd name="T42" fmla="*/ 2147483647 w 637"/>
                  <a:gd name="T43" fmla="*/ 1193716620 h 540"/>
                  <a:gd name="T44" fmla="*/ 2147483647 w 637"/>
                  <a:gd name="T45" fmla="*/ 1432459944 h 540"/>
                  <a:gd name="T46" fmla="*/ 2147483647 w 637"/>
                  <a:gd name="T47" fmla="*/ 1534779874 h 540"/>
                  <a:gd name="T48" fmla="*/ 2147483647 w 637"/>
                  <a:gd name="T49" fmla="*/ 1602991571 h 540"/>
                  <a:gd name="T50" fmla="*/ 2147483647 w 637"/>
                  <a:gd name="T51" fmla="*/ 1705309117 h 540"/>
                  <a:gd name="T52" fmla="*/ 2147483647 w 637"/>
                  <a:gd name="T53" fmla="*/ 1841734895 h 540"/>
                  <a:gd name="T54" fmla="*/ 2147483647 w 637"/>
                  <a:gd name="T55" fmla="*/ 1909946592 h 540"/>
                  <a:gd name="T56" fmla="*/ 2147483647 w 637"/>
                  <a:gd name="T57" fmla="*/ 2012266522 h 540"/>
                  <a:gd name="T58" fmla="*/ 2147483647 w 637"/>
                  <a:gd name="T59" fmla="*/ 2147483647 h 540"/>
                  <a:gd name="T60" fmla="*/ 2147483647 w 637"/>
                  <a:gd name="T61" fmla="*/ 2147483647 h 540"/>
                  <a:gd name="T62" fmla="*/ 2147483647 w 637"/>
                  <a:gd name="T63" fmla="*/ 2147483647 h 540"/>
                  <a:gd name="T64" fmla="*/ 2147483647 w 637"/>
                  <a:gd name="T65" fmla="*/ 2147483647 h 540"/>
                  <a:gd name="T66" fmla="*/ 2147483647 w 637"/>
                  <a:gd name="T67" fmla="*/ 2147483647 h 540"/>
                  <a:gd name="T68" fmla="*/ 2147483647 w 637"/>
                  <a:gd name="T69" fmla="*/ 2147483647 h 540"/>
                  <a:gd name="T70" fmla="*/ 2147483647 w 637"/>
                  <a:gd name="T71" fmla="*/ 2147483647 h 540"/>
                  <a:gd name="T72" fmla="*/ 2147483647 w 637"/>
                  <a:gd name="T73" fmla="*/ 2147483647 h 540"/>
                  <a:gd name="T74" fmla="*/ 2147483647 w 637"/>
                  <a:gd name="T75" fmla="*/ 2147483647 h 540"/>
                  <a:gd name="T76" fmla="*/ 2147483647 w 637"/>
                  <a:gd name="T77" fmla="*/ 2147483647 h 540"/>
                  <a:gd name="T78" fmla="*/ 2147483647 w 637"/>
                  <a:gd name="T79" fmla="*/ 2147483647 h 540"/>
                  <a:gd name="T80" fmla="*/ 2147483647 w 637"/>
                  <a:gd name="T81" fmla="*/ 2147483647 h 540"/>
                  <a:gd name="T82" fmla="*/ 2147483647 w 637"/>
                  <a:gd name="T83" fmla="*/ 2147483647 h 540"/>
                  <a:gd name="T84" fmla="*/ 2147483647 w 637"/>
                  <a:gd name="T85" fmla="*/ 2147483647 h 540"/>
                  <a:gd name="T86" fmla="*/ 2147483647 w 637"/>
                  <a:gd name="T87" fmla="*/ 2147483647 h 540"/>
                  <a:gd name="T88" fmla="*/ 2147483647 w 637"/>
                  <a:gd name="T89" fmla="*/ 2147483647 h 540"/>
                  <a:gd name="T90" fmla="*/ 1846492705 w 637"/>
                  <a:gd name="T91" fmla="*/ 2147483647 h 540"/>
                  <a:gd name="T92" fmla="*/ 2006478164 w 637"/>
                  <a:gd name="T93" fmla="*/ 2147483647 h 540"/>
                  <a:gd name="T94" fmla="*/ 2006478164 w 637"/>
                  <a:gd name="T95" fmla="*/ 2114584068 h 540"/>
                  <a:gd name="T96" fmla="*/ 1886491006 w 637"/>
                  <a:gd name="T97" fmla="*/ 2012266522 h 540"/>
                  <a:gd name="T98" fmla="*/ 1926486725 w 637"/>
                  <a:gd name="T99" fmla="*/ 1875840744 h 540"/>
                  <a:gd name="T100" fmla="*/ 1726505547 w 637"/>
                  <a:gd name="T101" fmla="*/ 1841734895 h 540"/>
                  <a:gd name="T102" fmla="*/ 1886491006 w 637"/>
                  <a:gd name="T103" fmla="*/ 1671203268 h 540"/>
                  <a:gd name="T104" fmla="*/ 1846492705 w 637"/>
                  <a:gd name="T105" fmla="*/ 1500671641 h 540"/>
                  <a:gd name="T106" fmla="*/ 1766501266 w 637"/>
                  <a:gd name="T107" fmla="*/ 1364248247 h 540"/>
                  <a:gd name="T108" fmla="*/ 1646511527 w 637"/>
                  <a:gd name="T109" fmla="*/ 1500671641 h 540"/>
                  <a:gd name="T110" fmla="*/ 1486528650 w 637"/>
                  <a:gd name="T111" fmla="*/ 1398354096 h 540"/>
                  <a:gd name="T112" fmla="*/ 1406534630 w 637"/>
                  <a:gd name="T113" fmla="*/ 1296034166 h 540"/>
                  <a:gd name="T114" fmla="*/ 1326543191 w 637"/>
                  <a:gd name="T115" fmla="*/ 1159610772 h 540"/>
                  <a:gd name="T116" fmla="*/ 1206553452 w 637"/>
                  <a:gd name="T117" fmla="*/ 1057290842 h 540"/>
                  <a:gd name="T118" fmla="*/ 1006572274 w 637"/>
                  <a:gd name="T119" fmla="*/ 1193716620 h 540"/>
                  <a:gd name="T120" fmla="*/ 1166557732 w 637"/>
                  <a:gd name="T121" fmla="*/ 920867448 h 540"/>
                  <a:gd name="T122" fmla="*/ 926580835 w 637"/>
                  <a:gd name="T123" fmla="*/ 818547518 h 540"/>
                  <a:gd name="T124" fmla="*/ 926580835 w 637"/>
                  <a:gd name="T125" fmla="*/ 682124123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637" h="540">
                    <a:moveTo>
                      <a:pt x="85" y="114"/>
                    </a:moveTo>
                    <a:lnTo>
                      <a:pt x="85" y="114"/>
                    </a:lnTo>
                    <a:lnTo>
                      <a:pt x="85" y="120"/>
                    </a:lnTo>
                    <a:lnTo>
                      <a:pt x="79" y="120"/>
                    </a:lnTo>
                    <a:lnTo>
                      <a:pt x="79" y="126"/>
                    </a:lnTo>
                    <a:lnTo>
                      <a:pt x="79" y="132"/>
                    </a:lnTo>
                    <a:lnTo>
                      <a:pt x="73" y="132"/>
                    </a:lnTo>
                    <a:lnTo>
                      <a:pt x="73" y="138"/>
                    </a:lnTo>
                    <a:lnTo>
                      <a:pt x="67" y="138"/>
                    </a:lnTo>
                    <a:lnTo>
                      <a:pt x="67" y="144"/>
                    </a:lnTo>
                    <a:lnTo>
                      <a:pt x="67" y="150"/>
                    </a:lnTo>
                    <a:lnTo>
                      <a:pt x="67" y="156"/>
                    </a:lnTo>
                    <a:lnTo>
                      <a:pt x="61" y="156"/>
                    </a:lnTo>
                    <a:lnTo>
                      <a:pt x="61" y="150"/>
                    </a:lnTo>
                    <a:lnTo>
                      <a:pt x="61" y="144"/>
                    </a:lnTo>
                    <a:lnTo>
                      <a:pt x="55" y="144"/>
                    </a:lnTo>
                    <a:lnTo>
                      <a:pt x="49" y="144"/>
                    </a:lnTo>
                    <a:lnTo>
                      <a:pt x="49" y="138"/>
                    </a:lnTo>
                    <a:lnTo>
                      <a:pt x="43" y="132"/>
                    </a:lnTo>
                    <a:lnTo>
                      <a:pt x="43" y="126"/>
                    </a:lnTo>
                    <a:lnTo>
                      <a:pt x="43" y="120"/>
                    </a:lnTo>
                    <a:lnTo>
                      <a:pt x="43" y="114"/>
                    </a:lnTo>
                    <a:lnTo>
                      <a:pt x="43" y="108"/>
                    </a:lnTo>
                    <a:lnTo>
                      <a:pt x="36" y="102"/>
                    </a:lnTo>
                    <a:lnTo>
                      <a:pt x="30" y="102"/>
                    </a:lnTo>
                    <a:lnTo>
                      <a:pt x="24" y="102"/>
                    </a:lnTo>
                    <a:lnTo>
                      <a:pt x="18" y="102"/>
                    </a:lnTo>
                    <a:lnTo>
                      <a:pt x="12" y="102"/>
                    </a:lnTo>
                    <a:lnTo>
                      <a:pt x="12" y="96"/>
                    </a:lnTo>
                    <a:lnTo>
                      <a:pt x="6" y="96"/>
                    </a:lnTo>
                    <a:lnTo>
                      <a:pt x="0" y="96"/>
                    </a:lnTo>
                    <a:lnTo>
                      <a:pt x="0" y="90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12" y="72"/>
                    </a:lnTo>
                    <a:lnTo>
                      <a:pt x="12" y="66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12" y="54"/>
                    </a:lnTo>
                    <a:lnTo>
                      <a:pt x="18" y="54"/>
                    </a:lnTo>
                    <a:lnTo>
                      <a:pt x="24" y="54"/>
                    </a:lnTo>
                    <a:lnTo>
                      <a:pt x="30" y="54"/>
                    </a:lnTo>
                    <a:lnTo>
                      <a:pt x="36" y="48"/>
                    </a:lnTo>
                    <a:lnTo>
                      <a:pt x="43" y="54"/>
                    </a:lnTo>
                    <a:lnTo>
                      <a:pt x="43" y="48"/>
                    </a:lnTo>
                    <a:lnTo>
                      <a:pt x="49" y="48"/>
                    </a:lnTo>
                    <a:lnTo>
                      <a:pt x="49" y="54"/>
                    </a:lnTo>
                    <a:lnTo>
                      <a:pt x="49" y="48"/>
                    </a:lnTo>
                    <a:lnTo>
                      <a:pt x="55" y="48"/>
                    </a:lnTo>
                    <a:lnTo>
                      <a:pt x="55" y="54"/>
                    </a:lnTo>
                    <a:lnTo>
                      <a:pt x="61" y="54"/>
                    </a:lnTo>
                    <a:lnTo>
                      <a:pt x="67" y="54"/>
                    </a:lnTo>
                    <a:lnTo>
                      <a:pt x="73" y="54"/>
                    </a:lnTo>
                    <a:lnTo>
                      <a:pt x="79" y="54"/>
                    </a:lnTo>
                    <a:lnTo>
                      <a:pt x="85" y="54"/>
                    </a:lnTo>
                    <a:lnTo>
                      <a:pt x="91" y="54"/>
                    </a:lnTo>
                    <a:lnTo>
                      <a:pt x="97" y="54"/>
                    </a:lnTo>
                    <a:lnTo>
                      <a:pt x="103" y="54"/>
                    </a:lnTo>
                    <a:lnTo>
                      <a:pt x="109" y="54"/>
                    </a:lnTo>
                    <a:lnTo>
                      <a:pt x="115" y="54"/>
                    </a:lnTo>
                    <a:lnTo>
                      <a:pt x="115" y="60"/>
                    </a:lnTo>
                    <a:lnTo>
                      <a:pt x="121" y="60"/>
                    </a:lnTo>
                    <a:lnTo>
                      <a:pt x="121" y="66"/>
                    </a:lnTo>
                    <a:lnTo>
                      <a:pt x="121" y="72"/>
                    </a:lnTo>
                    <a:lnTo>
                      <a:pt x="121" y="78"/>
                    </a:lnTo>
                    <a:lnTo>
                      <a:pt x="127" y="78"/>
                    </a:lnTo>
                    <a:lnTo>
                      <a:pt x="133" y="78"/>
                    </a:lnTo>
                    <a:lnTo>
                      <a:pt x="133" y="84"/>
                    </a:lnTo>
                    <a:lnTo>
                      <a:pt x="139" y="84"/>
                    </a:lnTo>
                    <a:lnTo>
                      <a:pt x="139" y="90"/>
                    </a:lnTo>
                    <a:lnTo>
                      <a:pt x="145" y="90"/>
                    </a:lnTo>
                    <a:lnTo>
                      <a:pt x="145" y="84"/>
                    </a:lnTo>
                    <a:lnTo>
                      <a:pt x="151" y="84"/>
                    </a:lnTo>
                    <a:lnTo>
                      <a:pt x="157" y="90"/>
                    </a:lnTo>
                    <a:lnTo>
                      <a:pt x="163" y="90"/>
                    </a:lnTo>
                    <a:lnTo>
                      <a:pt x="169" y="90"/>
                    </a:lnTo>
                    <a:lnTo>
                      <a:pt x="175" y="90"/>
                    </a:lnTo>
                    <a:lnTo>
                      <a:pt x="181" y="90"/>
                    </a:lnTo>
                    <a:lnTo>
                      <a:pt x="187" y="90"/>
                    </a:lnTo>
                    <a:lnTo>
                      <a:pt x="187" y="84"/>
                    </a:lnTo>
                    <a:lnTo>
                      <a:pt x="193" y="84"/>
                    </a:lnTo>
                    <a:lnTo>
                      <a:pt x="199" y="84"/>
                    </a:lnTo>
                    <a:lnTo>
                      <a:pt x="205" y="84"/>
                    </a:lnTo>
                    <a:lnTo>
                      <a:pt x="205" y="78"/>
                    </a:lnTo>
                    <a:lnTo>
                      <a:pt x="211" y="78"/>
                    </a:lnTo>
                    <a:lnTo>
                      <a:pt x="211" y="72"/>
                    </a:lnTo>
                    <a:lnTo>
                      <a:pt x="211" y="66"/>
                    </a:lnTo>
                    <a:lnTo>
                      <a:pt x="217" y="66"/>
                    </a:lnTo>
                    <a:lnTo>
                      <a:pt x="217" y="60"/>
                    </a:lnTo>
                    <a:lnTo>
                      <a:pt x="217" y="54"/>
                    </a:lnTo>
                    <a:lnTo>
                      <a:pt x="223" y="54"/>
                    </a:lnTo>
                    <a:lnTo>
                      <a:pt x="223" y="60"/>
                    </a:lnTo>
                    <a:lnTo>
                      <a:pt x="229" y="60"/>
                    </a:lnTo>
                    <a:lnTo>
                      <a:pt x="235" y="60"/>
                    </a:lnTo>
                    <a:lnTo>
                      <a:pt x="235" y="54"/>
                    </a:lnTo>
                    <a:lnTo>
                      <a:pt x="241" y="54"/>
                    </a:lnTo>
                    <a:lnTo>
                      <a:pt x="247" y="54"/>
                    </a:lnTo>
                    <a:lnTo>
                      <a:pt x="253" y="54"/>
                    </a:lnTo>
                    <a:lnTo>
                      <a:pt x="259" y="54"/>
                    </a:lnTo>
                    <a:lnTo>
                      <a:pt x="265" y="54"/>
                    </a:lnTo>
                    <a:lnTo>
                      <a:pt x="271" y="54"/>
                    </a:lnTo>
                    <a:lnTo>
                      <a:pt x="277" y="54"/>
                    </a:lnTo>
                    <a:lnTo>
                      <a:pt x="283" y="54"/>
                    </a:lnTo>
                    <a:lnTo>
                      <a:pt x="289" y="54"/>
                    </a:lnTo>
                    <a:lnTo>
                      <a:pt x="295" y="60"/>
                    </a:lnTo>
                    <a:lnTo>
                      <a:pt x="301" y="60"/>
                    </a:lnTo>
                    <a:lnTo>
                      <a:pt x="307" y="60"/>
                    </a:lnTo>
                    <a:lnTo>
                      <a:pt x="313" y="60"/>
                    </a:lnTo>
                    <a:lnTo>
                      <a:pt x="319" y="60"/>
                    </a:lnTo>
                    <a:lnTo>
                      <a:pt x="319" y="54"/>
                    </a:lnTo>
                    <a:lnTo>
                      <a:pt x="325" y="54"/>
                    </a:lnTo>
                    <a:lnTo>
                      <a:pt x="331" y="54"/>
                    </a:lnTo>
                    <a:lnTo>
                      <a:pt x="337" y="54"/>
                    </a:lnTo>
                    <a:lnTo>
                      <a:pt x="343" y="60"/>
                    </a:lnTo>
                    <a:lnTo>
                      <a:pt x="349" y="60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0"/>
                    </a:lnTo>
                    <a:lnTo>
                      <a:pt x="391" y="60"/>
                    </a:lnTo>
                    <a:lnTo>
                      <a:pt x="397" y="60"/>
                    </a:lnTo>
                    <a:lnTo>
                      <a:pt x="403" y="60"/>
                    </a:lnTo>
                    <a:lnTo>
                      <a:pt x="409" y="60"/>
                    </a:lnTo>
                    <a:lnTo>
                      <a:pt x="415" y="60"/>
                    </a:lnTo>
                    <a:lnTo>
                      <a:pt x="421" y="60"/>
                    </a:lnTo>
                    <a:lnTo>
                      <a:pt x="427" y="60"/>
                    </a:lnTo>
                    <a:lnTo>
                      <a:pt x="433" y="60"/>
                    </a:lnTo>
                    <a:lnTo>
                      <a:pt x="433" y="54"/>
                    </a:lnTo>
                    <a:lnTo>
                      <a:pt x="439" y="54"/>
                    </a:lnTo>
                    <a:lnTo>
                      <a:pt x="445" y="54"/>
                    </a:lnTo>
                    <a:lnTo>
                      <a:pt x="451" y="48"/>
                    </a:lnTo>
                    <a:lnTo>
                      <a:pt x="457" y="42"/>
                    </a:lnTo>
                    <a:lnTo>
                      <a:pt x="457" y="36"/>
                    </a:lnTo>
                    <a:lnTo>
                      <a:pt x="463" y="36"/>
                    </a:lnTo>
                    <a:lnTo>
                      <a:pt x="463" y="30"/>
                    </a:lnTo>
                    <a:lnTo>
                      <a:pt x="463" y="24"/>
                    </a:lnTo>
                    <a:lnTo>
                      <a:pt x="469" y="24"/>
                    </a:lnTo>
                    <a:lnTo>
                      <a:pt x="469" y="18"/>
                    </a:lnTo>
                    <a:lnTo>
                      <a:pt x="475" y="18"/>
                    </a:lnTo>
                    <a:lnTo>
                      <a:pt x="481" y="18"/>
                    </a:lnTo>
                    <a:lnTo>
                      <a:pt x="487" y="18"/>
                    </a:lnTo>
                    <a:lnTo>
                      <a:pt x="487" y="12"/>
                    </a:lnTo>
                    <a:lnTo>
                      <a:pt x="493" y="12"/>
                    </a:lnTo>
                    <a:lnTo>
                      <a:pt x="499" y="12"/>
                    </a:lnTo>
                    <a:lnTo>
                      <a:pt x="505" y="12"/>
                    </a:lnTo>
                    <a:lnTo>
                      <a:pt x="511" y="12"/>
                    </a:lnTo>
                    <a:lnTo>
                      <a:pt x="511" y="6"/>
                    </a:lnTo>
                    <a:lnTo>
                      <a:pt x="517" y="6"/>
                    </a:lnTo>
                    <a:lnTo>
                      <a:pt x="523" y="6"/>
                    </a:lnTo>
                    <a:lnTo>
                      <a:pt x="529" y="6"/>
                    </a:lnTo>
                    <a:lnTo>
                      <a:pt x="529" y="0"/>
                    </a:lnTo>
                    <a:lnTo>
                      <a:pt x="535" y="0"/>
                    </a:lnTo>
                    <a:lnTo>
                      <a:pt x="541" y="0"/>
                    </a:lnTo>
                    <a:lnTo>
                      <a:pt x="541" y="6"/>
                    </a:lnTo>
                    <a:lnTo>
                      <a:pt x="547" y="6"/>
                    </a:lnTo>
                    <a:lnTo>
                      <a:pt x="547" y="12"/>
                    </a:lnTo>
                    <a:lnTo>
                      <a:pt x="553" y="18"/>
                    </a:lnTo>
                    <a:lnTo>
                      <a:pt x="553" y="24"/>
                    </a:lnTo>
                    <a:lnTo>
                      <a:pt x="553" y="30"/>
                    </a:lnTo>
                    <a:lnTo>
                      <a:pt x="553" y="36"/>
                    </a:lnTo>
                    <a:lnTo>
                      <a:pt x="547" y="36"/>
                    </a:lnTo>
                    <a:lnTo>
                      <a:pt x="547" y="42"/>
                    </a:lnTo>
                    <a:lnTo>
                      <a:pt x="547" y="48"/>
                    </a:lnTo>
                    <a:lnTo>
                      <a:pt x="541" y="48"/>
                    </a:lnTo>
                    <a:lnTo>
                      <a:pt x="547" y="48"/>
                    </a:lnTo>
                    <a:lnTo>
                      <a:pt x="547" y="54"/>
                    </a:lnTo>
                    <a:lnTo>
                      <a:pt x="553" y="48"/>
                    </a:lnTo>
                    <a:lnTo>
                      <a:pt x="559" y="48"/>
                    </a:lnTo>
                    <a:lnTo>
                      <a:pt x="565" y="48"/>
                    </a:lnTo>
                    <a:lnTo>
                      <a:pt x="571" y="48"/>
                    </a:lnTo>
                    <a:lnTo>
                      <a:pt x="577" y="48"/>
                    </a:lnTo>
                    <a:lnTo>
                      <a:pt x="583" y="48"/>
                    </a:lnTo>
                    <a:lnTo>
                      <a:pt x="583" y="54"/>
                    </a:lnTo>
                    <a:lnTo>
                      <a:pt x="589" y="54"/>
                    </a:lnTo>
                    <a:lnTo>
                      <a:pt x="595" y="54"/>
                    </a:lnTo>
                    <a:lnTo>
                      <a:pt x="601" y="54"/>
                    </a:lnTo>
                    <a:lnTo>
                      <a:pt x="607" y="54"/>
                    </a:lnTo>
                    <a:lnTo>
                      <a:pt x="613" y="54"/>
                    </a:lnTo>
                    <a:lnTo>
                      <a:pt x="619" y="54"/>
                    </a:lnTo>
                    <a:lnTo>
                      <a:pt x="625" y="54"/>
                    </a:lnTo>
                    <a:lnTo>
                      <a:pt x="625" y="60"/>
                    </a:lnTo>
                    <a:lnTo>
                      <a:pt x="631" y="60"/>
                    </a:lnTo>
                    <a:lnTo>
                      <a:pt x="625" y="60"/>
                    </a:lnTo>
                    <a:lnTo>
                      <a:pt x="631" y="66"/>
                    </a:lnTo>
                    <a:lnTo>
                      <a:pt x="625" y="66"/>
                    </a:lnTo>
                    <a:lnTo>
                      <a:pt x="625" y="72"/>
                    </a:lnTo>
                    <a:lnTo>
                      <a:pt x="631" y="72"/>
                    </a:lnTo>
                    <a:lnTo>
                      <a:pt x="631" y="78"/>
                    </a:lnTo>
                    <a:lnTo>
                      <a:pt x="631" y="84"/>
                    </a:lnTo>
                    <a:lnTo>
                      <a:pt x="637" y="90"/>
                    </a:lnTo>
                    <a:lnTo>
                      <a:pt x="631" y="90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1" y="114"/>
                    </a:lnTo>
                    <a:lnTo>
                      <a:pt x="631" y="120"/>
                    </a:lnTo>
                    <a:lnTo>
                      <a:pt x="631" y="126"/>
                    </a:lnTo>
                    <a:lnTo>
                      <a:pt x="631" y="132"/>
                    </a:lnTo>
                    <a:lnTo>
                      <a:pt x="631" y="138"/>
                    </a:lnTo>
                    <a:lnTo>
                      <a:pt x="625" y="138"/>
                    </a:lnTo>
                    <a:lnTo>
                      <a:pt x="619" y="138"/>
                    </a:lnTo>
                    <a:lnTo>
                      <a:pt x="619" y="144"/>
                    </a:lnTo>
                    <a:lnTo>
                      <a:pt x="613" y="144"/>
                    </a:lnTo>
                    <a:lnTo>
                      <a:pt x="613" y="150"/>
                    </a:lnTo>
                    <a:lnTo>
                      <a:pt x="607" y="150"/>
                    </a:lnTo>
                    <a:lnTo>
                      <a:pt x="607" y="156"/>
                    </a:lnTo>
                    <a:lnTo>
                      <a:pt x="601" y="156"/>
                    </a:lnTo>
                    <a:lnTo>
                      <a:pt x="595" y="156"/>
                    </a:lnTo>
                    <a:lnTo>
                      <a:pt x="589" y="156"/>
                    </a:lnTo>
                    <a:lnTo>
                      <a:pt x="589" y="150"/>
                    </a:lnTo>
                    <a:lnTo>
                      <a:pt x="589" y="144"/>
                    </a:lnTo>
                    <a:lnTo>
                      <a:pt x="583" y="144"/>
                    </a:lnTo>
                    <a:lnTo>
                      <a:pt x="577" y="144"/>
                    </a:lnTo>
                    <a:lnTo>
                      <a:pt x="571" y="144"/>
                    </a:lnTo>
                    <a:lnTo>
                      <a:pt x="571" y="150"/>
                    </a:lnTo>
                    <a:lnTo>
                      <a:pt x="565" y="150"/>
                    </a:lnTo>
                    <a:lnTo>
                      <a:pt x="559" y="150"/>
                    </a:lnTo>
                    <a:lnTo>
                      <a:pt x="553" y="150"/>
                    </a:lnTo>
                    <a:lnTo>
                      <a:pt x="553" y="156"/>
                    </a:lnTo>
                    <a:lnTo>
                      <a:pt x="547" y="156"/>
                    </a:lnTo>
                    <a:lnTo>
                      <a:pt x="547" y="162"/>
                    </a:lnTo>
                    <a:lnTo>
                      <a:pt x="541" y="162"/>
                    </a:lnTo>
                    <a:lnTo>
                      <a:pt x="541" y="168"/>
                    </a:lnTo>
                    <a:lnTo>
                      <a:pt x="541" y="174"/>
                    </a:lnTo>
                    <a:lnTo>
                      <a:pt x="541" y="180"/>
                    </a:lnTo>
                    <a:lnTo>
                      <a:pt x="541" y="186"/>
                    </a:lnTo>
                    <a:lnTo>
                      <a:pt x="541" y="192"/>
                    </a:lnTo>
                    <a:lnTo>
                      <a:pt x="535" y="192"/>
                    </a:lnTo>
                    <a:lnTo>
                      <a:pt x="535" y="198"/>
                    </a:lnTo>
                    <a:lnTo>
                      <a:pt x="535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3" y="222"/>
                    </a:lnTo>
                    <a:lnTo>
                      <a:pt x="523" y="228"/>
                    </a:lnTo>
                    <a:lnTo>
                      <a:pt x="523" y="234"/>
                    </a:lnTo>
                    <a:lnTo>
                      <a:pt x="523" y="240"/>
                    </a:lnTo>
                    <a:lnTo>
                      <a:pt x="523" y="246"/>
                    </a:lnTo>
                    <a:lnTo>
                      <a:pt x="523" y="252"/>
                    </a:lnTo>
                    <a:lnTo>
                      <a:pt x="523" y="258"/>
                    </a:lnTo>
                    <a:lnTo>
                      <a:pt x="517" y="258"/>
                    </a:lnTo>
                    <a:lnTo>
                      <a:pt x="511" y="258"/>
                    </a:lnTo>
                    <a:lnTo>
                      <a:pt x="505" y="258"/>
                    </a:lnTo>
                    <a:lnTo>
                      <a:pt x="505" y="264"/>
                    </a:lnTo>
                    <a:lnTo>
                      <a:pt x="499" y="264"/>
                    </a:lnTo>
                    <a:lnTo>
                      <a:pt x="499" y="270"/>
                    </a:lnTo>
                    <a:lnTo>
                      <a:pt x="493" y="270"/>
                    </a:lnTo>
                    <a:lnTo>
                      <a:pt x="487" y="270"/>
                    </a:lnTo>
                    <a:lnTo>
                      <a:pt x="481" y="270"/>
                    </a:lnTo>
                    <a:lnTo>
                      <a:pt x="481" y="276"/>
                    </a:lnTo>
                    <a:lnTo>
                      <a:pt x="475" y="276"/>
                    </a:lnTo>
                    <a:lnTo>
                      <a:pt x="469" y="276"/>
                    </a:lnTo>
                    <a:lnTo>
                      <a:pt x="463" y="276"/>
                    </a:lnTo>
                    <a:lnTo>
                      <a:pt x="457" y="276"/>
                    </a:lnTo>
                    <a:lnTo>
                      <a:pt x="457" y="282"/>
                    </a:lnTo>
                    <a:lnTo>
                      <a:pt x="451" y="282"/>
                    </a:lnTo>
                    <a:lnTo>
                      <a:pt x="445" y="282"/>
                    </a:lnTo>
                    <a:lnTo>
                      <a:pt x="439" y="282"/>
                    </a:lnTo>
                    <a:lnTo>
                      <a:pt x="439" y="288"/>
                    </a:lnTo>
                    <a:lnTo>
                      <a:pt x="433" y="288"/>
                    </a:lnTo>
                    <a:lnTo>
                      <a:pt x="433" y="294"/>
                    </a:lnTo>
                    <a:lnTo>
                      <a:pt x="427" y="294"/>
                    </a:lnTo>
                    <a:lnTo>
                      <a:pt x="421" y="294"/>
                    </a:lnTo>
                    <a:lnTo>
                      <a:pt x="415" y="294"/>
                    </a:lnTo>
                    <a:lnTo>
                      <a:pt x="409" y="300"/>
                    </a:lnTo>
                    <a:lnTo>
                      <a:pt x="403" y="300"/>
                    </a:lnTo>
                    <a:lnTo>
                      <a:pt x="403" y="294"/>
                    </a:lnTo>
                    <a:lnTo>
                      <a:pt x="397" y="294"/>
                    </a:lnTo>
                    <a:lnTo>
                      <a:pt x="397" y="300"/>
                    </a:lnTo>
                    <a:lnTo>
                      <a:pt x="397" y="306"/>
                    </a:lnTo>
                    <a:lnTo>
                      <a:pt x="397" y="312"/>
                    </a:lnTo>
                    <a:lnTo>
                      <a:pt x="391" y="312"/>
                    </a:lnTo>
                    <a:lnTo>
                      <a:pt x="391" y="318"/>
                    </a:lnTo>
                    <a:lnTo>
                      <a:pt x="391" y="324"/>
                    </a:lnTo>
                    <a:lnTo>
                      <a:pt x="385" y="324"/>
                    </a:lnTo>
                    <a:lnTo>
                      <a:pt x="385" y="330"/>
                    </a:lnTo>
                    <a:lnTo>
                      <a:pt x="385" y="336"/>
                    </a:lnTo>
                    <a:lnTo>
                      <a:pt x="391" y="336"/>
                    </a:lnTo>
                    <a:lnTo>
                      <a:pt x="397" y="336"/>
                    </a:lnTo>
                    <a:lnTo>
                      <a:pt x="403" y="336"/>
                    </a:lnTo>
                    <a:lnTo>
                      <a:pt x="409" y="336"/>
                    </a:lnTo>
                    <a:lnTo>
                      <a:pt x="415" y="336"/>
                    </a:lnTo>
                    <a:lnTo>
                      <a:pt x="415" y="330"/>
                    </a:lnTo>
                    <a:lnTo>
                      <a:pt x="421" y="330"/>
                    </a:lnTo>
                    <a:lnTo>
                      <a:pt x="427" y="330"/>
                    </a:lnTo>
                    <a:lnTo>
                      <a:pt x="427" y="336"/>
                    </a:lnTo>
                    <a:lnTo>
                      <a:pt x="433" y="336"/>
                    </a:lnTo>
                    <a:lnTo>
                      <a:pt x="433" y="342"/>
                    </a:lnTo>
                    <a:lnTo>
                      <a:pt x="433" y="348"/>
                    </a:lnTo>
                    <a:lnTo>
                      <a:pt x="433" y="354"/>
                    </a:lnTo>
                    <a:lnTo>
                      <a:pt x="433" y="360"/>
                    </a:lnTo>
                    <a:lnTo>
                      <a:pt x="433" y="366"/>
                    </a:lnTo>
                    <a:lnTo>
                      <a:pt x="433" y="372"/>
                    </a:lnTo>
                    <a:lnTo>
                      <a:pt x="433" y="378"/>
                    </a:lnTo>
                    <a:lnTo>
                      <a:pt x="427" y="384"/>
                    </a:lnTo>
                    <a:lnTo>
                      <a:pt x="421" y="384"/>
                    </a:lnTo>
                    <a:lnTo>
                      <a:pt x="421" y="390"/>
                    </a:lnTo>
                    <a:lnTo>
                      <a:pt x="421" y="396"/>
                    </a:lnTo>
                    <a:lnTo>
                      <a:pt x="427" y="396"/>
                    </a:lnTo>
                    <a:lnTo>
                      <a:pt x="427" y="402"/>
                    </a:lnTo>
                    <a:lnTo>
                      <a:pt x="427" y="408"/>
                    </a:lnTo>
                    <a:lnTo>
                      <a:pt x="433" y="408"/>
                    </a:lnTo>
                    <a:lnTo>
                      <a:pt x="433" y="402"/>
                    </a:lnTo>
                    <a:lnTo>
                      <a:pt x="439" y="402"/>
                    </a:lnTo>
                    <a:lnTo>
                      <a:pt x="439" y="396"/>
                    </a:lnTo>
                    <a:lnTo>
                      <a:pt x="445" y="396"/>
                    </a:lnTo>
                    <a:lnTo>
                      <a:pt x="445" y="402"/>
                    </a:lnTo>
                    <a:lnTo>
                      <a:pt x="451" y="402"/>
                    </a:lnTo>
                    <a:lnTo>
                      <a:pt x="451" y="408"/>
                    </a:lnTo>
                    <a:lnTo>
                      <a:pt x="451" y="414"/>
                    </a:lnTo>
                    <a:lnTo>
                      <a:pt x="451" y="420"/>
                    </a:lnTo>
                    <a:lnTo>
                      <a:pt x="451" y="426"/>
                    </a:lnTo>
                    <a:lnTo>
                      <a:pt x="451" y="432"/>
                    </a:lnTo>
                    <a:lnTo>
                      <a:pt x="457" y="438"/>
                    </a:lnTo>
                    <a:lnTo>
                      <a:pt x="463" y="438"/>
                    </a:lnTo>
                    <a:lnTo>
                      <a:pt x="469" y="444"/>
                    </a:lnTo>
                    <a:lnTo>
                      <a:pt x="469" y="450"/>
                    </a:lnTo>
                    <a:lnTo>
                      <a:pt x="475" y="450"/>
                    </a:lnTo>
                    <a:lnTo>
                      <a:pt x="475" y="456"/>
                    </a:lnTo>
                    <a:lnTo>
                      <a:pt x="475" y="462"/>
                    </a:lnTo>
                    <a:lnTo>
                      <a:pt x="481" y="462"/>
                    </a:lnTo>
                    <a:lnTo>
                      <a:pt x="487" y="462"/>
                    </a:lnTo>
                    <a:lnTo>
                      <a:pt x="487" y="456"/>
                    </a:lnTo>
                    <a:lnTo>
                      <a:pt x="493" y="456"/>
                    </a:lnTo>
                    <a:lnTo>
                      <a:pt x="499" y="456"/>
                    </a:lnTo>
                    <a:lnTo>
                      <a:pt x="505" y="456"/>
                    </a:lnTo>
                    <a:lnTo>
                      <a:pt x="505" y="462"/>
                    </a:lnTo>
                    <a:lnTo>
                      <a:pt x="511" y="462"/>
                    </a:lnTo>
                    <a:lnTo>
                      <a:pt x="517" y="462"/>
                    </a:lnTo>
                    <a:lnTo>
                      <a:pt x="523" y="468"/>
                    </a:lnTo>
                    <a:lnTo>
                      <a:pt x="529" y="468"/>
                    </a:lnTo>
                    <a:lnTo>
                      <a:pt x="535" y="468"/>
                    </a:lnTo>
                    <a:lnTo>
                      <a:pt x="541" y="468"/>
                    </a:lnTo>
                    <a:lnTo>
                      <a:pt x="547" y="468"/>
                    </a:lnTo>
                    <a:lnTo>
                      <a:pt x="553" y="468"/>
                    </a:lnTo>
                    <a:lnTo>
                      <a:pt x="553" y="474"/>
                    </a:lnTo>
                    <a:lnTo>
                      <a:pt x="559" y="474"/>
                    </a:lnTo>
                    <a:lnTo>
                      <a:pt x="565" y="474"/>
                    </a:lnTo>
                    <a:lnTo>
                      <a:pt x="571" y="474"/>
                    </a:lnTo>
                    <a:lnTo>
                      <a:pt x="577" y="474"/>
                    </a:lnTo>
                    <a:lnTo>
                      <a:pt x="571" y="474"/>
                    </a:lnTo>
                    <a:lnTo>
                      <a:pt x="571" y="480"/>
                    </a:lnTo>
                    <a:lnTo>
                      <a:pt x="571" y="486"/>
                    </a:lnTo>
                    <a:lnTo>
                      <a:pt x="565" y="486"/>
                    </a:lnTo>
                    <a:lnTo>
                      <a:pt x="565" y="492"/>
                    </a:lnTo>
                    <a:lnTo>
                      <a:pt x="559" y="492"/>
                    </a:lnTo>
                    <a:lnTo>
                      <a:pt x="553" y="492"/>
                    </a:lnTo>
                    <a:lnTo>
                      <a:pt x="553" y="498"/>
                    </a:lnTo>
                    <a:lnTo>
                      <a:pt x="547" y="498"/>
                    </a:lnTo>
                    <a:lnTo>
                      <a:pt x="541" y="498"/>
                    </a:lnTo>
                    <a:lnTo>
                      <a:pt x="535" y="498"/>
                    </a:lnTo>
                    <a:lnTo>
                      <a:pt x="529" y="498"/>
                    </a:lnTo>
                    <a:lnTo>
                      <a:pt x="529" y="504"/>
                    </a:lnTo>
                    <a:lnTo>
                      <a:pt x="523" y="504"/>
                    </a:lnTo>
                    <a:lnTo>
                      <a:pt x="523" y="510"/>
                    </a:lnTo>
                    <a:lnTo>
                      <a:pt x="517" y="516"/>
                    </a:lnTo>
                    <a:lnTo>
                      <a:pt x="517" y="522"/>
                    </a:lnTo>
                    <a:lnTo>
                      <a:pt x="517" y="528"/>
                    </a:lnTo>
                    <a:lnTo>
                      <a:pt x="523" y="528"/>
                    </a:lnTo>
                    <a:lnTo>
                      <a:pt x="529" y="528"/>
                    </a:lnTo>
                    <a:lnTo>
                      <a:pt x="529" y="534"/>
                    </a:lnTo>
                    <a:lnTo>
                      <a:pt x="529" y="540"/>
                    </a:lnTo>
                    <a:lnTo>
                      <a:pt x="523" y="540"/>
                    </a:lnTo>
                    <a:lnTo>
                      <a:pt x="517" y="540"/>
                    </a:lnTo>
                    <a:lnTo>
                      <a:pt x="511" y="540"/>
                    </a:lnTo>
                    <a:lnTo>
                      <a:pt x="511" y="534"/>
                    </a:lnTo>
                    <a:lnTo>
                      <a:pt x="505" y="534"/>
                    </a:lnTo>
                    <a:lnTo>
                      <a:pt x="505" y="528"/>
                    </a:lnTo>
                    <a:lnTo>
                      <a:pt x="499" y="528"/>
                    </a:lnTo>
                    <a:lnTo>
                      <a:pt x="493" y="528"/>
                    </a:lnTo>
                    <a:lnTo>
                      <a:pt x="487" y="528"/>
                    </a:lnTo>
                    <a:lnTo>
                      <a:pt x="481" y="534"/>
                    </a:lnTo>
                    <a:lnTo>
                      <a:pt x="475" y="534"/>
                    </a:lnTo>
                    <a:lnTo>
                      <a:pt x="469" y="534"/>
                    </a:lnTo>
                    <a:lnTo>
                      <a:pt x="463" y="534"/>
                    </a:lnTo>
                    <a:lnTo>
                      <a:pt x="457" y="528"/>
                    </a:lnTo>
                    <a:lnTo>
                      <a:pt x="451" y="528"/>
                    </a:lnTo>
                    <a:lnTo>
                      <a:pt x="445" y="528"/>
                    </a:lnTo>
                    <a:lnTo>
                      <a:pt x="445" y="522"/>
                    </a:lnTo>
                    <a:lnTo>
                      <a:pt x="445" y="516"/>
                    </a:lnTo>
                    <a:lnTo>
                      <a:pt x="445" y="510"/>
                    </a:lnTo>
                    <a:lnTo>
                      <a:pt x="445" y="504"/>
                    </a:lnTo>
                    <a:lnTo>
                      <a:pt x="445" y="498"/>
                    </a:lnTo>
                    <a:lnTo>
                      <a:pt x="445" y="492"/>
                    </a:lnTo>
                    <a:lnTo>
                      <a:pt x="451" y="486"/>
                    </a:lnTo>
                    <a:lnTo>
                      <a:pt x="451" y="480"/>
                    </a:lnTo>
                    <a:lnTo>
                      <a:pt x="445" y="480"/>
                    </a:lnTo>
                    <a:lnTo>
                      <a:pt x="445" y="474"/>
                    </a:lnTo>
                    <a:lnTo>
                      <a:pt x="445" y="468"/>
                    </a:lnTo>
                    <a:lnTo>
                      <a:pt x="439" y="468"/>
                    </a:lnTo>
                    <a:lnTo>
                      <a:pt x="439" y="462"/>
                    </a:lnTo>
                    <a:lnTo>
                      <a:pt x="439" y="456"/>
                    </a:lnTo>
                    <a:lnTo>
                      <a:pt x="433" y="456"/>
                    </a:lnTo>
                    <a:lnTo>
                      <a:pt x="433" y="450"/>
                    </a:lnTo>
                    <a:lnTo>
                      <a:pt x="427" y="450"/>
                    </a:lnTo>
                    <a:lnTo>
                      <a:pt x="427" y="456"/>
                    </a:lnTo>
                    <a:lnTo>
                      <a:pt x="421" y="456"/>
                    </a:lnTo>
                    <a:lnTo>
                      <a:pt x="415" y="456"/>
                    </a:lnTo>
                    <a:lnTo>
                      <a:pt x="409" y="456"/>
                    </a:lnTo>
                    <a:lnTo>
                      <a:pt x="403" y="456"/>
                    </a:lnTo>
                    <a:lnTo>
                      <a:pt x="397" y="456"/>
                    </a:lnTo>
                    <a:lnTo>
                      <a:pt x="391" y="456"/>
                    </a:lnTo>
                    <a:lnTo>
                      <a:pt x="391" y="462"/>
                    </a:lnTo>
                    <a:lnTo>
                      <a:pt x="385" y="462"/>
                    </a:lnTo>
                    <a:lnTo>
                      <a:pt x="379" y="456"/>
                    </a:lnTo>
                    <a:lnTo>
                      <a:pt x="373" y="456"/>
                    </a:lnTo>
                    <a:lnTo>
                      <a:pt x="373" y="450"/>
                    </a:lnTo>
                    <a:lnTo>
                      <a:pt x="373" y="444"/>
                    </a:lnTo>
                    <a:lnTo>
                      <a:pt x="367" y="444"/>
                    </a:lnTo>
                    <a:lnTo>
                      <a:pt x="367" y="438"/>
                    </a:lnTo>
                    <a:lnTo>
                      <a:pt x="361" y="438"/>
                    </a:lnTo>
                    <a:lnTo>
                      <a:pt x="355" y="438"/>
                    </a:lnTo>
                    <a:lnTo>
                      <a:pt x="349" y="438"/>
                    </a:lnTo>
                    <a:lnTo>
                      <a:pt x="349" y="444"/>
                    </a:lnTo>
                    <a:lnTo>
                      <a:pt x="343" y="444"/>
                    </a:lnTo>
                    <a:lnTo>
                      <a:pt x="337" y="444"/>
                    </a:lnTo>
                    <a:lnTo>
                      <a:pt x="331" y="444"/>
                    </a:lnTo>
                    <a:lnTo>
                      <a:pt x="325" y="444"/>
                    </a:lnTo>
                    <a:lnTo>
                      <a:pt x="325" y="438"/>
                    </a:lnTo>
                    <a:lnTo>
                      <a:pt x="319" y="438"/>
                    </a:lnTo>
                    <a:lnTo>
                      <a:pt x="313" y="438"/>
                    </a:lnTo>
                    <a:lnTo>
                      <a:pt x="313" y="432"/>
                    </a:lnTo>
                    <a:lnTo>
                      <a:pt x="307" y="432"/>
                    </a:lnTo>
                    <a:lnTo>
                      <a:pt x="301" y="432"/>
                    </a:lnTo>
                    <a:lnTo>
                      <a:pt x="295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1" y="432"/>
                    </a:lnTo>
                    <a:lnTo>
                      <a:pt x="271" y="426"/>
                    </a:lnTo>
                    <a:lnTo>
                      <a:pt x="277" y="426"/>
                    </a:lnTo>
                    <a:lnTo>
                      <a:pt x="277" y="420"/>
                    </a:lnTo>
                    <a:lnTo>
                      <a:pt x="277" y="414"/>
                    </a:lnTo>
                    <a:lnTo>
                      <a:pt x="277" y="408"/>
                    </a:lnTo>
                    <a:lnTo>
                      <a:pt x="277" y="402"/>
                    </a:lnTo>
                    <a:lnTo>
                      <a:pt x="283" y="402"/>
                    </a:lnTo>
                    <a:lnTo>
                      <a:pt x="289" y="402"/>
                    </a:lnTo>
                    <a:lnTo>
                      <a:pt x="295" y="396"/>
                    </a:lnTo>
                    <a:lnTo>
                      <a:pt x="301" y="396"/>
                    </a:lnTo>
                    <a:lnTo>
                      <a:pt x="307" y="396"/>
                    </a:lnTo>
                    <a:lnTo>
                      <a:pt x="307" y="390"/>
                    </a:lnTo>
                    <a:lnTo>
                      <a:pt x="307" y="384"/>
                    </a:lnTo>
                    <a:lnTo>
                      <a:pt x="313" y="384"/>
                    </a:lnTo>
                    <a:lnTo>
                      <a:pt x="319" y="384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07" y="378"/>
                    </a:lnTo>
                    <a:lnTo>
                      <a:pt x="301" y="372"/>
                    </a:lnTo>
                    <a:lnTo>
                      <a:pt x="295" y="372"/>
                    </a:lnTo>
                    <a:lnTo>
                      <a:pt x="295" y="366"/>
                    </a:lnTo>
                    <a:lnTo>
                      <a:pt x="289" y="366"/>
                    </a:lnTo>
                    <a:lnTo>
                      <a:pt x="289" y="360"/>
                    </a:lnTo>
                    <a:lnTo>
                      <a:pt x="295" y="360"/>
                    </a:lnTo>
                    <a:lnTo>
                      <a:pt x="295" y="354"/>
                    </a:lnTo>
                    <a:lnTo>
                      <a:pt x="289" y="354"/>
                    </a:lnTo>
                    <a:lnTo>
                      <a:pt x="283" y="354"/>
                    </a:lnTo>
                    <a:lnTo>
                      <a:pt x="283" y="348"/>
                    </a:lnTo>
                    <a:lnTo>
                      <a:pt x="277" y="348"/>
                    </a:lnTo>
                    <a:lnTo>
                      <a:pt x="277" y="342"/>
                    </a:lnTo>
                    <a:lnTo>
                      <a:pt x="283" y="342"/>
                    </a:lnTo>
                    <a:lnTo>
                      <a:pt x="289" y="336"/>
                    </a:lnTo>
                    <a:lnTo>
                      <a:pt x="289" y="330"/>
                    </a:lnTo>
                    <a:lnTo>
                      <a:pt x="283" y="330"/>
                    </a:lnTo>
                    <a:lnTo>
                      <a:pt x="277" y="330"/>
                    </a:lnTo>
                    <a:lnTo>
                      <a:pt x="277" y="336"/>
                    </a:lnTo>
                    <a:lnTo>
                      <a:pt x="271" y="336"/>
                    </a:lnTo>
                    <a:lnTo>
                      <a:pt x="271" y="330"/>
                    </a:lnTo>
                    <a:lnTo>
                      <a:pt x="265" y="330"/>
                    </a:lnTo>
                    <a:lnTo>
                      <a:pt x="265" y="336"/>
                    </a:lnTo>
                    <a:lnTo>
                      <a:pt x="259" y="336"/>
                    </a:lnTo>
                    <a:lnTo>
                      <a:pt x="259" y="330"/>
                    </a:lnTo>
                    <a:lnTo>
                      <a:pt x="259" y="324"/>
                    </a:lnTo>
                    <a:lnTo>
                      <a:pt x="259" y="318"/>
                    </a:lnTo>
                    <a:lnTo>
                      <a:pt x="265" y="312"/>
                    </a:lnTo>
                    <a:lnTo>
                      <a:pt x="271" y="312"/>
                    </a:lnTo>
                    <a:lnTo>
                      <a:pt x="271" y="306"/>
                    </a:lnTo>
                    <a:lnTo>
                      <a:pt x="277" y="306"/>
                    </a:lnTo>
                    <a:lnTo>
                      <a:pt x="277" y="300"/>
                    </a:lnTo>
                    <a:lnTo>
                      <a:pt x="283" y="300"/>
                    </a:lnTo>
                    <a:lnTo>
                      <a:pt x="283" y="294"/>
                    </a:lnTo>
                    <a:lnTo>
                      <a:pt x="283" y="288"/>
                    </a:lnTo>
                    <a:lnTo>
                      <a:pt x="283" y="282"/>
                    </a:lnTo>
                    <a:lnTo>
                      <a:pt x="277" y="282"/>
                    </a:lnTo>
                    <a:lnTo>
                      <a:pt x="277" y="276"/>
                    </a:lnTo>
                    <a:lnTo>
                      <a:pt x="283" y="276"/>
                    </a:lnTo>
                    <a:lnTo>
                      <a:pt x="283" y="270"/>
                    </a:lnTo>
                    <a:lnTo>
                      <a:pt x="289" y="270"/>
                    </a:lnTo>
                    <a:lnTo>
                      <a:pt x="283" y="270"/>
                    </a:lnTo>
                    <a:lnTo>
                      <a:pt x="283" y="264"/>
                    </a:lnTo>
                    <a:lnTo>
                      <a:pt x="277" y="264"/>
                    </a:lnTo>
                    <a:lnTo>
                      <a:pt x="277" y="258"/>
                    </a:lnTo>
                    <a:lnTo>
                      <a:pt x="277" y="252"/>
                    </a:lnTo>
                    <a:lnTo>
                      <a:pt x="283" y="252"/>
                    </a:lnTo>
                    <a:lnTo>
                      <a:pt x="283" y="246"/>
                    </a:lnTo>
                    <a:lnTo>
                      <a:pt x="277" y="246"/>
                    </a:lnTo>
                    <a:lnTo>
                      <a:pt x="277" y="240"/>
                    </a:lnTo>
                    <a:lnTo>
                      <a:pt x="277" y="234"/>
                    </a:lnTo>
                    <a:lnTo>
                      <a:pt x="271" y="234"/>
                    </a:lnTo>
                    <a:lnTo>
                      <a:pt x="271" y="240"/>
                    </a:lnTo>
                    <a:lnTo>
                      <a:pt x="265" y="240"/>
                    </a:lnTo>
                    <a:lnTo>
                      <a:pt x="265" y="246"/>
                    </a:lnTo>
                    <a:lnTo>
                      <a:pt x="259" y="246"/>
                    </a:lnTo>
                    <a:lnTo>
                      <a:pt x="259" y="252"/>
                    </a:lnTo>
                    <a:lnTo>
                      <a:pt x="259" y="258"/>
                    </a:lnTo>
                    <a:lnTo>
                      <a:pt x="259" y="264"/>
                    </a:lnTo>
                    <a:lnTo>
                      <a:pt x="253" y="264"/>
                    </a:lnTo>
                    <a:lnTo>
                      <a:pt x="247" y="264"/>
                    </a:lnTo>
                    <a:lnTo>
                      <a:pt x="247" y="258"/>
                    </a:lnTo>
                    <a:lnTo>
                      <a:pt x="241" y="258"/>
                    </a:lnTo>
                    <a:lnTo>
                      <a:pt x="241" y="252"/>
                    </a:lnTo>
                    <a:lnTo>
                      <a:pt x="241" y="246"/>
                    </a:lnTo>
                    <a:lnTo>
                      <a:pt x="235" y="246"/>
                    </a:lnTo>
                    <a:lnTo>
                      <a:pt x="229" y="246"/>
                    </a:lnTo>
                    <a:lnTo>
                      <a:pt x="223" y="246"/>
                    </a:lnTo>
                    <a:lnTo>
                      <a:pt x="217" y="246"/>
                    </a:lnTo>
                    <a:lnTo>
                      <a:pt x="211" y="246"/>
                    </a:lnTo>
                    <a:lnTo>
                      <a:pt x="211" y="252"/>
                    </a:lnTo>
                    <a:lnTo>
                      <a:pt x="211" y="246"/>
                    </a:lnTo>
                    <a:lnTo>
                      <a:pt x="211" y="240"/>
                    </a:lnTo>
                    <a:lnTo>
                      <a:pt x="205" y="240"/>
                    </a:lnTo>
                    <a:lnTo>
                      <a:pt x="205" y="234"/>
                    </a:lnTo>
                    <a:lnTo>
                      <a:pt x="211" y="234"/>
                    </a:lnTo>
                    <a:lnTo>
                      <a:pt x="211" y="228"/>
                    </a:lnTo>
                    <a:lnTo>
                      <a:pt x="217" y="228"/>
                    </a:lnTo>
                    <a:lnTo>
                      <a:pt x="211" y="222"/>
                    </a:lnTo>
                    <a:lnTo>
                      <a:pt x="211" y="216"/>
                    </a:lnTo>
                    <a:lnTo>
                      <a:pt x="205" y="216"/>
                    </a:lnTo>
                    <a:lnTo>
                      <a:pt x="205" y="210"/>
                    </a:lnTo>
                    <a:lnTo>
                      <a:pt x="199" y="210"/>
                    </a:lnTo>
                    <a:lnTo>
                      <a:pt x="199" y="204"/>
                    </a:lnTo>
                    <a:lnTo>
                      <a:pt x="193" y="198"/>
                    </a:lnTo>
                    <a:lnTo>
                      <a:pt x="193" y="192"/>
                    </a:lnTo>
                    <a:lnTo>
                      <a:pt x="199" y="192"/>
                    </a:lnTo>
                    <a:lnTo>
                      <a:pt x="199" y="186"/>
                    </a:lnTo>
                    <a:lnTo>
                      <a:pt x="193" y="186"/>
                    </a:lnTo>
                    <a:lnTo>
                      <a:pt x="187" y="186"/>
                    </a:lnTo>
                    <a:lnTo>
                      <a:pt x="187" y="192"/>
                    </a:lnTo>
                    <a:lnTo>
                      <a:pt x="187" y="198"/>
                    </a:lnTo>
                    <a:lnTo>
                      <a:pt x="181" y="192"/>
                    </a:lnTo>
                    <a:lnTo>
                      <a:pt x="181" y="186"/>
                    </a:lnTo>
                    <a:lnTo>
                      <a:pt x="175" y="186"/>
                    </a:lnTo>
                    <a:lnTo>
                      <a:pt x="169" y="186"/>
                    </a:lnTo>
                    <a:lnTo>
                      <a:pt x="169" y="192"/>
                    </a:lnTo>
                    <a:lnTo>
                      <a:pt x="163" y="192"/>
                    </a:lnTo>
                    <a:lnTo>
                      <a:pt x="163" y="198"/>
                    </a:lnTo>
                    <a:lnTo>
                      <a:pt x="163" y="204"/>
                    </a:lnTo>
                    <a:lnTo>
                      <a:pt x="157" y="204"/>
                    </a:lnTo>
                    <a:lnTo>
                      <a:pt x="157" y="210"/>
                    </a:lnTo>
                    <a:lnTo>
                      <a:pt x="151" y="210"/>
                    </a:lnTo>
                    <a:lnTo>
                      <a:pt x="151" y="204"/>
                    </a:lnTo>
                    <a:lnTo>
                      <a:pt x="151" y="198"/>
                    </a:lnTo>
                    <a:lnTo>
                      <a:pt x="151" y="192"/>
                    </a:lnTo>
                    <a:lnTo>
                      <a:pt x="157" y="192"/>
                    </a:lnTo>
                    <a:lnTo>
                      <a:pt x="157" y="186"/>
                    </a:lnTo>
                    <a:lnTo>
                      <a:pt x="157" y="180"/>
                    </a:lnTo>
                    <a:lnTo>
                      <a:pt x="163" y="180"/>
                    </a:lnTo>
                    <a:lnTo>
                      <a:pt x="163" y="174"/>
                    </a:lnTo>
                    <a:lnTo>
                      <a:pt x="169" y="174"/>
                    </a:lnTo>
                    <a:lnTo>
                      <a:pt x="169" y="168"/>
                    </a:lnTo>
                    <a:lnTo>
                      <a:pt x="175" y="168"/>
                    </a:lnTo>
                    <a:lnTo>
                      <a:pt x="175" y="162"/>
                    </a:lnTo>
                    <a:lnTo>
                      <a:pt x="169" y="162"/>
                    </a:lnTo>
                    <a:lnTo>
                      <a:pt x="169" y="156"/>
                    </a:lnTo>
                    <a:lnTo>
                      <a:pt x="163" y="156"/>
                    </a:lnTo>
                    <a:lnTo>
                      <a:pt x="157" y="156"/>
                    </a:lnTo>
                    <a:lnTo>
                      <a:pt x="151" y="150"/>
                    </a:lnTo>
                    <a:lnTo>
                      <a:pt x="145" y="150"/>
                    </a:lnTo>
                    <a:lnTo>
                      <a:pt x="145" y="144"/>
                    </a:lnTo>
                    <a:lnTo>
                      <a:pt x="139" y="144"/>
                    </a:lnTo>
                    <a:lnTo>
                      <a:pt x="139" y="138"/>
                    </a:lnTo>
                    <a:lnTo>
                      <a:pt x="139" y="132"/>
                    </a:lnTo>
                    <a:lnTo>
                      <a:pt x="145" y="132"/>
                    </a:lnTo>
                    <a:lnTo>
                      <a:pt x="145" y="126"/>
                    </a:lnTo>
                    <a:lnTo>
                      <a:pt x="151" y="126"/>
                    </a:lnTo>
                    <a:lnTo>
                      <a:pt x="151" y="120"/>
                    </a:lnTo>
                    <a:lnTo>
                      <a:pt x="145" y="120"/>
                    </a:lnTo>
                    <a:lnTo>
                      <a:pt x="139" y="120"/>
                    </a:lnTo>
                    <a:lnTo>
                      <a:pt x="139" y="114"/>
                    </a:lnTo>
                    <a:lnTo>
                      <a:pt x="133" y="114"/>
                    </a:lnTo>
                    <a:lnTo>
                      <a:pt x="127" y="114"/>
                    </a:lnTo>
                    <a:lnTo>
                      <a:pt x="121" y="114"/>
                    </a:lnTo>
                    <a:lnTo>
                      <a:pt x="115" y="114"/>
                    </a:lnTo>
                    <a:lnTo>
                      <a:pt x="109" y="114"/>
                    </a:lnTo>
                    <a:lnTo>
                      <a:pt x="103" y="114"/>
                    </a:lnTo>
                    <a:lnTo>
                      <a:pt x="97" y="114"/>
                    </a:lnTo>
                    <a:lnTo>
                      <a:pt x="91" y="114"/>
                    </a:lnTo>
                    <a:lnTo>
                      <a:pt x="85" y="11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6" name="Freeform 23">
                <a:extLst>
                  <a:ext uri="{FF2B5EF4-FFF2-40B4-BE49-F238E27FC236}">
                    <a16:creationId xmlns:a16="http://schemas.microsoft.com/office/drawing/2014/main" id="{6768A9A6-EBFC-1936-E633-27D1A950CD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276307" y="3153729"/>
                <a:ext cx="2344908" cy="2162492"/>
              </a:xfrm>
              <a:custGeom>
                <a:avLst/>
                <a:gdLst>
                  <a:gd name="T0" fmla="*/ 2147483647 w 703"/>
                  <a:gd name="T1" fmla="*/ 818211858 h 648"/>
                  <a:gd name="T2" fmla="*/ 2147483647 w 703"/>
                  <a:gd name="T3" fmla="*/ 1159133267 h 648"/>
                  <a:gd name="T4" fmla="*/ 2147483647 w 703"/>
                  <a:gd name="T5" fmla="*/ 1295499924 h 648"/>
                  <a:gd name="T6" fmla="*/ 2147483647 w 703"/>
                  <a:gd name="T7" fmla="*/ 1397777300 h 648"/>
                  <a:gd name="T8" fmla="*/ 2147483647 w 703"/>
                  <a:gd name="T9" fmla="*/ 1534146340 h 648"/>
                  <a:gd name="T10" fmla="*/ 2147483647 w 703"/>
                  <a:gd name="T11" fmla="*/ 1670515381 h 648"/>
                  <a:gd name="T12" fmla="*/ 2147483647 w 703"/>
                  <a:gd name="T13" fmla="*/ 1772790373 h 648"/>
                  <a:gd name="T14" fmla="*/ 2147483647 w 703"/>
                  <a:gd name="T15" fmla="*/ 1977342742 h 648"/>
                  <a:gd name="T16" fmla="*/ 2147483647 w 703"/>
                  <a:gd name="T17" fmla="*/ 2147483647 h 648"/>
                  <a:gd name="T18" fmla="*/ 2147483647 w 703"/>
                  <a:gd name="T19" fmla="*/ 2147483647 h 648"/>
                  <a:gd name="T20" fmla="*/ 2147483647 w 703"/>
                  <a:gd name="T21" fmla="*/ 2147483647 h 648"/>
                  <a:gd name="T22" fmla="*/ 2147483647 w 703"/>
                  <a:gd name="T23" fmla="*/ 2147483647 h 648"/>
                  <a:gd name="T24" fmla="*/ 2147483647 w 703"/>
                  <a:gd name="T25" fmla="*/ 2147483647 h 648"/>
                  <a:gd name="T26" fmla="*/ 2147483647 w 703"/>
                  <a:gd name="T27" fmla="*/ 2147483647 h 648"/>
                  <a:gd name="T28" fmla="*/ 2147483647 w 703"/>
                  <a:gd name="T29" fmla="*/ 2147483647 h 648"/>
                  <a:gd name="T30" fmla="*/ 2147483647 w 703"/>
                  <a:gd name="T31" fmla="*/ 2147483647 h 648"/>
                  <a:gd name="T32" fmla="*/ 2147483647 w 703"/>
                  <a:gd name="T33" fmla="*/ 2147483647 h 648"/>
                  <a:gd name="T34" fmla="*/ 2147483647 w 703"/>
                  <a:gd name="T35" fmla="*/ 2147483647 h 648"/>
                  <a:gd name="T36" fmla="*/ 2147483647 w 703"/>
                  <a:gd name="T37" fmla="*/ 2147483647 h 648"/>
                  <a:gd name="T38" fmla="*/ 2147483647 w 703"/>
                  <a:gd name="T39" fmla="*/ 2147483647 h 648"/>
                  <a:gd name="T40" fmla="*/ 2147483647 w 703"/>
                  <a:gd name="T41" fmla="*/ 2147483647 h 648"/>
                  <a:gd name="T42" fmla="*/ 2038592617 w 703"/>
                  <a:gd name="T43" fmla="*/ 2147483647 h 648"/>
                  <a:gd name="T44" fmla="*/ 1998619150 w 703"/>
                  <a:gd name="T45" fmla="*/ 2147483647 h 648"/>
                  <a:gd name="T46" fmla="*/ 1998619150 w 703"/>
                  <a:gd name="T47" fmla="*/ 2147483647 h 648"/>
                  <a:gd name="T48" fmla="*/ 2118536970 w 703"/>
                  <a:gd name="T49" fmla="*/ 2147483647 h 648"/>
                  <a:gd name="T50" fmla="*/ 1998619150 w 703"/>
                  <a:gd name="T51" fmla="*/ 2147483647 h 648"/>
                  <a:gd name="T52" fmla="*/ 2078566084 w 703"/>
                  <a:gd name="T53" fmla="*/ 2147483647 h 648"/>
                  <a:gd name="T54" fmla="*/ 1918674797 w 703"/>
                  <a:gd name="T55" fmla="*/ 2147483647 h 648"/>
                  <a:gd name="T56" fmla="*/ 1439006098 w 703"/>
                  <a:gd name="T57" fmla="*/ 2113711782 h 648"/>
                  <a:gd name="T58" fmla="*/ 1518950451 w 703"/>
                  <a:gd name="T59" fmla="*/ 1909159414 h 648"/>
                  <a:gd name="T60" fmla="*/ 1638868271 w 703"/>
                  <a:gd name="T61" fmla="*/ 1738698709 h 648"/>
                  <a:gd name="T62" fmla="*/ 1478979565 w 703"/>
                  <a:gd name="T63" fmla="*/ 1568238005 h 648"/>
                  <a:gd name="T64" fmla="*/ 1319088278 w 703"/>
                  <a:gd name="T65" fmla="*/ 1465960628 h 648"/>
                  <a:gd name="T66" fmla="*/ 1159199572 w 703"/>
                  <a:gd name="T67" fmla="*/ 1295499924 h 648"/>
                  <a:gd name="T68" fmla="*/ 1039281752 w 703"/>
                  <a:gd name="T69" fmla="*/ 1363685636 h 648"/>
                  <a:gd name="T70" fmla="*/ 799448692 w 703"/>
                  <a:gd name="T71" fmla="*/ 1431868964 h 648"/>
                  <a:gd name="T72" fmla="*/ 559613052 w 703"/>
                  <a:gd name="T73" fmla="*/ 1397777300 h 648"/>
                  <a:gd name="T74" fmla="*/ 279806526 w 703"/>
                  <a:gd name="T75" fmla="*/ 1602329669 h 648"/>
                  <a:gd name="T76" fmla="*/ 39973467 w 703"/>
                  <a:gd name="T77" fmla="*/ 1568238005 h 648"/>
                  <a:gd name="T78" fmla="*/ 79944353 w 703"/>
                  <a:gd name="T79" fmla="*/ 1295499924 h 648"/>
                  <a:gd name="T80" fmla="*/ 39973467 w 703"/>
                  <a:gd name="T81" fmla="*/ 1125039219 h 648"/>
                  <a:gd name="T82" fmla="*/ 119917820 w 703"/>
                  <a:gd name="T83" fmla="*/ 954578515 h 648"/>
                  <a:gd name="T84" fmla="*/ 279806526 w 703"/>
                  <a:gd name="T85" fmla="*/ 852303522 h 648"/>
                  <a:gd name="T86" fmla="*/ 479668699 w 703"/>
                  <a:gd name="T87" fmla="*/ 715934482 h 648"/>
                  <a:gd name="T88" fmla="*/ 719504339 w 703"/>
                  <a:gd name="T89" fmla="*/ 750026146 h 648"/>
                  <a:gd name="T90" fmla="*/ 999310866 w 703"/>
                  <a:gd name="T91" fmla="*/ 681842818 h 648"/>
                  <a:gd name="T92" fmla="*/ 1119226105 w 703"/>
                  <a:gd name="T93" fmla="*/ 545473778 h 648"/>
                  <a:gd name="T94" fmla="*/ 1239143925 w 703"/>
                  <a:gd name="T95" fmla="*/ 340921409 h 648"/>
                  <a:gd name="T96" fmla="*/ 1518950451 w 703"/>
                  <a:gd name="T97" fmla="*/ 238644033 h 648"/>
                  <a:gd name="T98" fmla="*/ 1558923918 w 703"/>
                  <a:gd name="T99" fmla="*/ 375013073 h 648"/>
                  <a:gd name="T100" fmla="*/ 1718812624 w 703"/>
                  <a:gd name="T101" fmla="*/ 477290449 h 648"/>
                  <a:gd name="T102" fmla="*/ 1958648264 w 703"/>
                  <a:gd name="T103" fmla="*/ 511382113 h 648"/>
                  <a:gd name="T104" fmla="*/ 1918674797 w 703"/>
                  <a:gd name="T105" fmla="*/ 340921409 h 648"/>
                  <a:gd name="T106" fmla="*/ 2147483647 w 703"/>
                  <a:gd name="T107" fmla="*/ 340921409 h 648"/>
                  <a:gd name="T108" fmla="*/ 2147483647 w 703"/>
                  <a:gd name="T109" fmla="*/ 170460704 h 648"/>
                  <a:gd name="T110" fmla="*/ 2147483647 w 703"/>
                  <a:gd name="T111" fmla="*/ 272738081 h 648"/>
                  <a:gd name="T112" fmla="*/ 2147483647 w 703"/>
                  <a:gd name="T113" fmla="*/ 306829745 h 648"/>
                  <a:gd name="T114" fmla="*/ 2147483647 w 703"/>
                  <a:gd name="T115" fmla="*/ 204552369 h 648"/>
                  <a:gd name="T116" fmla="*/ 2147483647 w 703"/>
                  <a:gd name="T117" fmla="*/ 68183328 h 648"/>
                  <a:gd name="T118" fmla="*/ 2147483647 w 703"/>
                  <a:gd name="T119" fmla="*/ 170460704 h 648"/>
                  <a:gd name="T120" fmla="*/ 2147483647 w 703"/>
                  <a:gd name="T121" fmla="*/ 340921409 h 648"/>
                  <a:gd name="T122" fmla="*/ 2147483647 w 703"/>
                  <a:gd name="T123" fmla="*/ 511382113 h 64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03" h="648">
                    <a:moveTo>
                      <a:pt x="625" y="96"/>
                    </a:moveTo>
                    <a:lnTo>
                      <a:pt x="625" y="96"/>
                    </a:lnTo>
                    <a:lnTo>
                      <a:pt x="631" y="96"/>
                    </a:lnTo>
                    <a:lnTo>
                      <a:pt x="631" y="102"/>
                    </a:lnTo>
                    <a:lnTo>
                      <a:pt x="631" y="108"/>
                    </a:lnTo>
                    <a:lnTo>
                      <a:pt x="637" y="114"/>
                    </a:lnTo>
                    <a:lnTo>
                      <a:pt x="643" y="114"/>
                    </a:lnTo>
                    <a:lnTo>
                      <a:pt x="649" y="120"/>
                    </a:lnTo>
                    <a:lnTo>
                      <a:pt x="649" y="126"/>
                    </a:lnTo>
                    <a:lnTo>
                      <a:pt x="649" y="132"/>
                    </a:lnTo>
                    <a:lnTo>
                      <a:pt x="649" y="138"/>
                    </a:lnTo>
                    <a:lnTo>
                      <a:pt x="643" y="144"/>
                    </a:lnTo>
                    <a:lnTo>
                      <a:pt x="643" y="150"/>
                    </a:lnTo>
                    <a:lnTo>
                      <a:pt x="643" y="156"/>
                    </a:lnTo>
                    <a:lnTo>
                      <a:pt x="637" y="156"/>
                    </a:lnTo>
                    <a:lnTo>
                      <a:pt x="637" y="162"/>
                    </a:lnTo>
                    <a:lnTo>
                      <a:pt x="637" y="168"/>
                    </a:lnTo>
                    <a:lnTo>
                      <a:pt x="643" y="168"/>
                    </a:lnTo>
                    <a:lnTo>
                      <a:pt x="643" y="174"/>
                    </a:lnTo>
                    <a:lnTo>
                      <a:pt x="643" y="180"/>
                    </a:lnTo>
                    <a:lnTo>
                      <a:pt x="643" y="186"/>
                    </a:lnTo>
                    <a:lnTo>
                      <a:pt x="643" y="192"/>
                    </a:lnTo>
                    <a:lnTo>
                      <a:pt x="643" y="198"/>
                    </a:lnTo>
                    <a:lnTo>
                      <a:pt x="643" y="204"/>
                    </a:lnTo>
                    <a:lnTo>
                      <a:pt x="643" y="210"/>
                    </a:lnTo>
                    <a:lnTo>
                      <a:pt x="637" y="210"/>
                    </a:lnTo>
                    <a:lnTo>
                      <a:pt x="631" y="210"/>
                    </a:lnTo>
                    <a:lnTo>
                      <a:pt x="625" y="210"/>
                    </a:lnTo>
                    <a:lnTo>
                      <a:pt x="625" y="216"/>
                    </a:lnTo>
                    <a:lnTo>
                      <a:pt x="625" y="222"/>
                    </a:lnTo>
                    <a:lnTo>
                      <a:pt x="625" y="228"/>
                    </a:lnTo>
                    <a:lnTo>
                      <a:pt x="631" y="228"/>
                    </a:lnTo>
                    <a:lnTo>
                      <a:pt x="637" y="228"/>
                    </a:lnTo>
                    <a:lnTo>
                      <a:pt x="643" y="228"/>
                    </a:lnTo>
                    <a:lnTo>
                      <a:pt x="649" y="228"/>
                    </a:lnTo>
                    <a:lnTo>
                      <a:pt x="649" y="222"/>
                    </a:lnTo>
                    <a:lnTo>
                      <a:pt x="655" y="228"/>
                    </a:lnTo>
                    <a:lnTo>
                      <a:pt x="661" y="228"/>
                    </a:lnTo>
                    <a:lnTo>
                      <a:pt x="661" y="234"/>
                    </a:lnTo>
                    <a:lnTo>
                      <a:pt x="667" y="234"/>
                    </a:lnTo>
                    <a:lnTo>
                      <a:pt x="667" y="240"/>
                    </a:lnTo>
                    <a:lnTo>
                      <a:pt x="667" y="246"/>
                    </a:lnTo>
                    <a:lnTo>
                      <a:pt x="673" y="246"/>
                    </a:lnTo>
                    <a:lnTo>
                      <a:pt x="679" y="246"/>
                    </a:lnTo>
                    <a:lnTo>
                      <a:pt x="679" y="252"/>
                    </a:lnTo>
                    <a:lnTo>
                      <a:pt x="685" y="252"/>
                    </a:lnTo>
                    <a:lnTo>
                      <a:pt x="691" y="252"/>
                    </a:lnTo>
                    <a:lnTo>
                      <a:pt x="691" y="246"/>
                    </a:lnTo>
                    <a:lnTo>
                      <a:pt x="697" y="246"/>
                    </a:lnTo>
                    <a:lnTo>
                      <a:pt x="691" y="252"/>
                    </a:lnTo>
                    <a:lnTo>
                      <a:pt x="691" y="258"/>
                    </a:lnTo>
                    <a:lnTo>
                      <a:pt x="691" y="264"/>
                    </a:lnTo>
                    <a:lnTo>
                      <a:pt x="685" y="270"/>
                    </a:lnTo>
                    <a:lnTo>
                      <a:pt x="679" y="276"/>
                    </a:lnTo>
                    <a:lnTo>
                      <a:pt x="685" y="276"/>
                    </a:lnTo>
                    <a:lnTo>
                      <a:pt x="685" y="282"/>
                    </a:lnTo>
                    <a:lnTo>
                      <a:pt x="691" y="282"/>
                    </a:lnTo>
                    <a:lnTo>
                      <a:pt x="697" y="282"/>
                    </a:lnTo>
                    <a:lnTo>
                      <a:pt x="703" y="288"/>
                    </a:lnTo>
                    <a:lnTo>
                      <a:pt x="703" y="294"/>
                    </a:lnTo>
                    <a:lnTo>
                      <a:pt x="697" y="294"/>
                    </a:lnTo>
                    <a:lnTo>
                      <a:pt x="697" y="288"/>
                    </a:lnTo>
                    <a:lnTo>
                      <a:pt x="691" y="288"/>
                    </a:lnTo>
                    <a:lnTo>
                      <a:pt x="691" y="294"/>
                    </a:lnTo>
                    <a:lnTo>
                      <a:pt x="691" y="300"/>
                    </a:lnTo>
                    <a:lnTo>
                      <a:pt x="691" y="306"/>
                    </a:lnTo>
                    <a:lnTo>
                      <a:pt x="691" y="312"/>
                    </a:lnTo>
                    <a:lnTo>
                      <a:pt x="691" y="318"/>
                    </a:lnTo>
                    <a:lnTo>
                      <a:pt x="685" y="318"/>
                    </a:lnTo>
                    <a:lnTo>
                      <a:pt x="679" y="324"/>
                    </a:lnTo>
                    <a:lnTo>
                      <a:pt x="673" y="324"/>
                    </a:lnTo>
                    <a:lnTo>
                      <a:pt x="673" y="330"/>
                    </a:lnTo>
                    <a:lnTo>
                      <a:pt x="667" y="330"/>
                    </a:lnTo>
                    <a:lnTo>
                      <a:pt x="667" y="336"/>
                    </a:lnTo>
                    <a:lnTo>
                      <a:pt x="661" y="336"/>
                    </a:lnTo>
                    <a:lnTo>
                      <a:pt x="661" y="342"/>
                    </a:lnTo>
                    <a:lnTo>
                      <a:pt x="661" y="348"/>
                    </a:lnTo>
                    <a:lnTo>
                      <a:pt x="661" y="354"/>
                    </a:lnTo>
                    <a:lnTo>
                      <a:pt x="655" y="354"/>
                    </a:lnTo>
                    <a:lnTo>
                      <a:pt x="655" y="360"/>
                    </a:lnTo>
                    <a:lnTo>
                      <a:pt x="655" y="366"/>
                    </a:lnTo>
                    <a:lnTo>
                      <a:pt x="661" y="366"/>
                    </a:lnTo>
                    <a:lnTo>
                      <a:pt x="661" y="372"/>
                    </a:lnTo>
                    <a:lnTo>
                      <a:pt x="661" y="378"/>
                    </a:lnTo>
                    <a:lnTo>
                      <a:pt x="667" y="378"/>
                    </a:lnTo>
                    <a:lnTo>
                      <a:pt x="667" y="384"/>
                    </a:lnTo>
                    <a:lnTo>
                      <a:pt x="667" y="390"/>
                    </a:lnTo>
                    <a:lnTo>
                      <a:pt x="667" y="396"/>
                    </a:lnTo>
                    <a:lnTo>
                      <a:pt x="661" y="396"/>
                    </a:lnTo>
                    <a:lnTo>
                      <a:pt x="655" y="396"/>
                    </a:lnTo>
                    <a:lnTo>
                      <a:pt x="649" y="402"/>
                    </a:lnTo>
                    <a:lnTo>
                      <a:pt x="655" y="402"/>
                    </a:lnTo>
                    <a:lnTo>
                      <a:pt x="655" y="408"/>
                    </a:lnTo>
                    <a:lnTo>
                      <a:pt x="655" y="414"/>
                    </a:lnTo>
                    <a:lnTo>
                      <a:pt x="655" y="420"/>
                    </a:lnTo>
                    <a:lnTo>
                      <a:pt x="655" y="426"/>
                    </a:lnTo>
                    <a:lnTo>
                      <a:pt x="655" y="432"/>
                    </a:lnTo>
                    <a:lnTo>
                      <a:pt x="655" y="438"/>
                    </a:lnTo>
                    <a:lnTo>
                      <a:pt x="655" y="444"/>
                    </a:lnTo>
                    <a:lnTo>
                      <a:pt x="655" y="450"/>
                    </a:lnTo>
                    <a:lnTo>
                      <a:pt x="655" y="456"/>
                    </a:lnTo>
                    <a:lnTo>
                      <a:pt x="649" y="456"/>
                    </a:lnTo>
                    <a:lnTo>
                      <a:pt x="649" y="462"/>
                    </a:lnTo>
                    <a:lnTo>
                      <a:pt x="649" y="468"/>
                    </a:lnTo>
                    <a:lnTo>
                      <a:pt x="649" y="474"/>
                    </a:lnTo>
                    <a:lnTo>
                      <a:pt x="643" y="480"/>
                    </a:lnTo>
                    <a:lnTo>
                      <a:pt x="643" y="474"/>
                    </a:lnTo>
                    <a:lnTo>
                      <a:pt x="637" y="474"/>
                    </a:lnTo>
                    <a:lnTo>
                      <a:pt x="637" y="480"/>
                    </a:lnTo>
                    <a:lnTo>
                      <a:pt x="637" y="486"/>
                    </a:lnTo>
                    <a:lnTo>
                      <a:pt x="637" y="492"/>
                    </a:lnTo>
                    <a:lnTo>
                      <a:pt x="637" y="498"/>
                    </a:lnTo>
                    <a:lnTo>
                      <a:pt x="637" y="504"/>
                    </a:lnTo>
                    <a:lnTo>
                      <a:pt x="637" y="510"/>
                    </a:lnTo>
                    <a:lnTo>
                      <a:pt x="637" y="516"/>
                    </a:lnTo>
                    <a:lnTo>
                      <a:pt x="637" y="522"/>
                    </a:lnTo>
                    <a:lnTo>
                      <a:pt x="643" y="522"/>
                    </a:lnTo>
                    <a:lnTo>
                      <a:pt x="649" y="528"/>
                    </a:lnTo>
                    <a:lnTo>
                      <a:pt x="649" y="534"/>
                    </a:lnTo>
                    <a:lnTo>
                      <a:pt x="655" y="534"/>
                    </a:lnTo>
                    <a:lnTo>
                      <a:pt x="655" y="540"/>
                    </a:lnTo>
                    <a:lnTo>
                      <a:pt x="655" y="546"/>
                    </a:lnTo>
                    <a:lnTo>
                      <a:pt x="661" y="546"/>
                    </a:lnTo>
                    <a:lnTo>
                      <a:pt x="667" y="546"/>
                    </a:lnTo>
                    <a:lnTo>
                      <a:pt x="673" y="552"/>
                    </a:lnTo>
                    <a:lnTo>
                      <a:pt x="673" y="558"/>
                    </a:lnTo>
                    <a:lnTo>
                      <a:pt x="673" y="564"/>
                    </a:lnTo>
                    <a:lnTo>
                      <a:pt x="673" y="570"/>
                    </a:lnTo>
                    <a:lnTo>
                      <a:pt x="667" y="576"/>
                    </a:lnTo>
                    <a:lnTo>
                      <a:pt x="667" y="582"/>
                    </a:lnTo>
                    <a:lnTo>
                      <a:pt x="661" y="582"/>
                    </a:lnTo>
                    <a:lnTo>
                      <a:pt x="655" y="582"/>
                    </a:lnTo>
                    <a:lnTo>
                      <a:pt x="655" y="588"/>
                    </a:lnTo>
                    <a:lnTo>
                      <a:pt x="661" y="588"/>
                    </a:lnTo>
                    <a:lnTo>
                      <a:pt x="661" y="594"/>
                    </a:lnTo>
                    <a:lnTo>
                      <a:pt x="661" y="600"/>
                    </a:lnTo>
                    <a:lnTo>
                      <a:pt x="661" y="606"/>
                    </a:lnTo>
                    <a:lnTo>
                      <a:pt x="655" y="612"/>
                    </a:lnTo>
                    <a:lnTo>
                      <a:pt x="655" y="618"/>
                    </a:lnTo>
                    <a:lnTo>
                      <a:pt x="649" y="624"/>
                    </a:lnTo>
                    <a:lnTo>
                      <a:pt x="643" y="630"/>
                    </a:lnTo>
                    <a:lnTo>
                      <a:pt x="637" y="636"/>
                    </a:lnTo>
                    <a:lnTo>
                      <a:pt x="637" y="642"/>
                    </a:lnTo>
                    <a:lnTo>
                      <a:pt x="637" y="648"/>
                    </a:lnTo>
                    <a:lnTo>
                      <a:pt x="631" y="648"/>
                    </a:lnTo>
                    <a:lnTo>
                      <a:pt x="625" y="648"/>
                    </a:lnTo>
                    <a:lnTo>
                      <a:pt x="619" y="648"/>
                    </a:lnTo>
                    <a:lnTo>
                      <a:pt x="619" y="642"/>
                    </a:lnTo>
                    <a:lnTo>
                      <a:pt x="619" y="636"/>
                    </a:lnTo>
                    <a:lnTo>
                      <a:pt x="613" y="630"/>
                    </a:lnTo>
                    <a:lnTo>
                      <a:pt x="613" y="624"/>
                    </a:lnTo>
                    <a:lnTo>
                      <a:pt x="607" y="618"/>
                    </a:lnTo>
                    <a:lnTo>
                      <a:pt x="601" y="612"/>
                    </a:lnTo>
                    <a:lnTo>
                      <a:pt x="595" y="606"/>
                    </a:lnTo>
                    <a:lnTo>
                      <a:pt x="589" y="606"/>
                    </a:lnTo>
                    <a:lnTo>
                      <a:pt x="583" y="606"/>
                    </a:lnTo>
                    <a:lnTo>
                      <a:pt x="577" y="606"/>
                    </a:lnTo>
                    <a:lnTo>
                      <a:pt x="577" y="600"/>
                    </a:lnTo>
                    <a:lnTo>
                      <a:pt x="571" y="600"/>
                    </a:lnTo>
                    <a:lnTo>
                      <a:pt x="564" y="600"/>
                    </a:lnTo>
                    <a:lnTo>
                      <a:pt x="558" y="600"/>
                    </a:lnTo>
                    <a:lnTo>
                      <a:pt x="558" y="606"/>
                    </a:lnTo>
                    <a:lnTo>
                      <a:pt x="552" y="612"/>
                    </a:lnTo>
                    <a:lnTo>
                      <a:pt x="552" y="618"/>
                    </a:lnTo>
                    <a:lnTo>
                      <a:pt x="546" y="618"/>
                    </a:lnTo>
                    <a:lnTo>
                      <a:pt x="546" y="624"/>
                    </a:lnTo>
                    <a:lnTo>
                      <a:pt x="540" y="624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22" y="630"/>
                    </a:lnTo>
                    <a:lnTo>
                      <a:pt x="516" y="630"/>
                    </a:lnTo>
                    <a:lnTo>
                      <a:pt x="516" y="624"/>
                    </a:lnTo>
                    <a:lnTo>
                      <a:pt x="516" y="618"/>
                    </a:lnTo>
                    <a:lnTo>
                      <a:pt x="516" y="612"/>
                    </a:lnTo>
                    <a:lnTo>
                      <a:pt x="516" y="606"/>
                    </a:lnTo>
                    <a:lnTo>
                      <a:pt x="522" y="606"/>
                    </a:lnTo>
                    <a:lnTo>
                      <a:pt x="516" y="600"/>
                    </a:lnTo>
                    <a:lnTo>
                      <a:pt x="516" y="594"/>
                    </a:lnTo>
                    <a:lnTo>
                      <a:pt x="516" y="588"/>
                    </a:lnTo>
                    <a:lnTo>
                      <a:pt x="510" y="588"/>
                    </a:lnTo>
                    <a:lnTo>
                      <a:pt x="510" y="582"/>
                    </a:lnTo>
                    <a:lnTo>
                      <a:pt x="510" y="576"/>
                    </a:lnTo>
                    <a:lnTo>
                      <a:pt x="504" y="576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2" y="570"/>
                    </a:lnTo>
                    <a:lnTo>
                      <a:pt x="492" y="564"/>
                    </a:lnTo>
                    <a:lnTo>
                      <a:pt x="492" y="558"/>
                    </a:lnTo>
                    <a:lnTo>
                      <a:pt x="492" y="552"/>
                    </a:lnTo>
                    <a:lnTo>
                      <a:pt x="486" y="552"/>
                    </a:lnTo>
                    <a:lnTo>
                      <a:pt x="480" y="546"/>
                    </a:lnTo>
                    <a:lnTo>
                      <a:pt x="474" y="546"/>
                    </a:lnTo>
                    <a:lnTo>
                      <a:pt x="468" y="546"/>
                    </a:lnTo>
                    <a:lnTo>
                      <a:pt x="462" y="552"/>
                    </a:lnTo>
                    <a:lnTo>
                      <a:pt x="462" y="558"/>
                    </a:lnTo>
                    <a:lnTo>
                      <a:pt x="456" y="564"/>
                    </a:lnTo>
                    <a:lnTo>
                      <a:pt x="456" y="570"/>
                    </a:lnTo>
                    <a:lnTo>
                      <a:pt x="450" y="570"/>
                    </a:lnTo>
                    <a:lnTo>
                      <a:pt x="450" y="576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38" y="576"/>
                    </a:lnTo>
                    <a:lnTo>
                      <a:pt x="432" y="576"/>
                    </a:lnTo>
                    <a:lnTo>
                      <a:pt x="432" y="570"/>
                    </a:lnTo>
                    <a:lnTo>
                      <a:pt x="426" y="564"/>
                    </a:lnTo>
                    <a:lnTo>
                      <a:pt x="420" y="558"/>
                    </a:lnTo>
                    <a:lnTo>
                      <a:pt x="408" y="546"/>
                    </a:lnTo>
                    <a:lnTo>
                      <a:pt x="390" y="540"/>
                    </a:lnTo>
                    <a:lnTo>
                      <a:pt x="366" y="558"/>
                    </a:lnTo>
                    <a:lnTo>
                      <a:pt x="360" y="552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2" y="552"/>
                    </a:lnTo>
                    <a:lnTo>
                      <a:pt x="336" y="558"/>
                    </a:lnTo>
                    <a:lnTo>
                      <a:pt x="330" y="558"/>
                    </a:lnTo>
                    <a:lnTo>
                      <a:pt x="330" y="552"/>
                    </a:lnTo>
                    <a:lnTo>
                      <a:pt x="324" y="552"/>
                    </a:lnTo>
                    <a:lnTo>
                      <a:pt x="324" y="558"/>
                    </a:lnTo>
                    <a:lnTo>
                      <a:pt x="318" y="558"/>
                    </a:lnTo>
                    <a:lnTo>
                      <a:pt x="318" y="552"/>
                    </a:lnTo>
                    <a:lnTo>
                      <a:pt x="312" y="558"/>
                    </a:lnTo>
                    <a:lnTo>
                      <a:pt x="306" y="558"/>
                    </a:lnTo>
                    <a:lnTo>
                      <a:pt x="300" y="558"/>
                    </a:lnTo>
                    <a:lnTo>
                      <a:pt x="300" y="552"/>
                    </a:lnTo>
                    <a:lnTo>
                      <a:pt x="306" y="552"/>
                    </a:lnTo>
                    <a:lnTo>
                      <a:pt x="306" y="546"/>
                    </a:lnTo>
                    <a:lnTo>
                      <a:pt x="312" y="546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306" y="534"/>
                    </a:lnTo>
                    <a:lnTo>
                      <a:pt x="300" y="534"/>
                    </a:lnTo>
                    <a:lnTo>
                      <a:pt x="294" y="534"/>
                    </a:lnTo>
                    <a:lnTo>
                      <a:pt x="294" y="528"/>
                    </a:lnTo>
                    <a:lnTo>
                      <a:pt x="288" y="522"/>
                    </a:lnTo>
                    <a:lnTo>
                      <a:pt x="294" y="522"/>
                    </a:lnTo>
                    <a:lnTo>
                      <a:pt x="294" y="516"/>
                    </a:lnTo>
                    <a:lnTo>
                      <a:pt x="300" y="516"/>
                    </a:lnTo>
                    <a:lnTo>
                      <a:pt x="306" y="510"/>
                    </a:lnTo>
                    <a:lnTo>
                      <a:pt x="306" y="504"/>
                    </a:lnTo>
                    <a:lnTo>
                      <a:pt x="312" y="504"/>
                    </a:lnTo>
                    <a:lnTo>
                      <a:pt x="312" y="498"/>
                    </a:lnTo>
                    <a:lnTo>
                      <a:pt x="318" y="498"/>
                    </a:lnTo>
                    <a:lnTo>
                      <a:pt x="318" y="492"/>
                    </a:lnTo>
                    <a:lnTo>
                      <a:pt x="324" y="492"/>
                    </a:lnTo>
                    <a:lnTo>
                      <a:pt x="324" y="486"/>
                    </a:lnTo>
                    <a:lnTo>
                      <a:pt x="318" y="480"/>
                    </a:lnTo>
                    <a:lnTo>
                      <a:pt x="318" y="474"/>
                    </a:lnTo>
                    <a:lnTo>
                      <a:pt x="312" y="474"/>
                    </a:lnTo>
                    <a:lnTo>
                      <a:pt x="306" y="474"/>
                    </a:lnTo>
                    <a:lnTo>
                      <a:pt x="306" y="468"/>
                    </a:lnTo>
                    <a:lnTo>
                      <a:pt x="312" y="468"/>
                    </a:lnTo>
                    <a:lnTo>
                      <a:pt x="306" y="462"/>
                    </a:lnTo>
                    <a:lnTo>
                      <a:pt x="300" y="462"/>
                    </a:lnTo>
                    <a:lnTo>
                      <a:pt x="294" y="456"/>
                    </a:lnTo>
                    <a:lnTo>
                      <a:pt x="288" y="456"/>
                    </a:lnTo>
                    <a:lnTo>
                      <a:pt x="288" y="450"/>
                    </a:lnTo>
                    <a:lnTo>
                      <a:pt x="294" y="444"/>
                    </a:lnTo>
                    <a:lnTo>
                      <a:pt x="300" y="444"/>
                    </a:lnTo>
                    <a:lnTo>
                      <a:pt x="306" y="450"/>
                    </a:lnTo>
                    <a:lnTo>
                      <a:pt x="306" y="444"/>
                    </a:lnTo>
                    <a:lnTo>
                      <a:pt x="312" y="444"/>
                    </a:lnTo>
                    <a:lnTo>
                      <a:pt x="312" y="438"/>
                    </a:lnTo>
                    <a:lnTo>
                      <a:pt x="312" y="432"/>
                    </a:lnTo>
                    <a:lnTo>
                      <a:pt x="312" y="426"/>
                    </a:lnTo>
                    <a:lnTo>
                      <a:pt x="312" y="420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06" y="408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06" y="402"/>
                    </a:lnTo>
                    <a:lnTo>
                      <a:pt x="306" y="396"/>
                    </a:lnTo>
                    <a:lnTo>
                      <a:pt x="306" y="390"/>
                    </a:lnTo>
                    <a:lnTo>
                      <a:pt x="306" y="384"/>
                    </a:lnTo>
                    <a:lnTo>
                      <a:pt x="300" y="384"/>
                    </a:lnTo>
                    <a:lnTo>
                      <a:pt x="294" y="378"/>
                    </a:lnTo>
                    <a:lnTo>
                      <a:pt x="294" y="384"/>
                    </a:lnTo>
                    <a:lnTo>
                      <a:pt x="288" y="384"/>
                    </a:lnTo>
                    <a:lnTo>
                      <a:pt x="288" y="378"/>
                    </a:lnTo>
                    <a:lnTo>
                      <a:pt x="288" y="384"/>
                    </a:lnTo>
                    <a:lnTo>
                      <a:pt x="282" y="384"/>
                    </a:lnTo>
                    <a:lnTo>
                      <a:pt x="276" y="384"/>
                    </a:lnTo>
                    <a:lnTo>
                      <a:pt x="270" y="384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2" y="378"/>
                    </a:lnTo>
                    <a:lnTo>
                      <a:pt x="246" y="378"/>
                    </a:lnTo>
                    <a:lnTo>
                      <a:pt x="240" y="384"/>
                    </a:lnTo>
                    <a:lnTo>
                      <a:pt x="240" y="378"/>
                    </a:lnTo>
                    <a:lnTo>
                      <a:pt x="234" y="378"/>
                    </a:lnTo>
                    <a:lnTo>
                      <a:pt x="228" y="378"/>
                    </a:lnTo>
                    <a:lnTo>
                      <a:pt x="222" y="378"/>
                    </a:lnTo>
                    <a:lnTo>
                      <a:pt x="216" y="372"/>
                    </a:lnTo>
                    <a:lnTo>
                      <a:pt x="210" y="372"/>
                    </a:lnTo>
                    <a:lnTo>
                      <a:pt x="210" y="366"/>
                    </a:lnTo>
                    <a:lnTo>
                      <a:pt x="204" y="360"/>
                    </a:lnTo>
                    <a:lnTo>
                      <a:pt x="204" y="354"/>
                    </a:lnTo>
                    <a:lnTo>
                      <a:pt x="210" y="354"/>
                    </a:lnTo>
                    <a:lnTo>
                      <a:pt x="210" y="348"/>
                    </a:lnTo>
                    <a:lnTo>
                      <a:pt x="216" y="342"/>
                    </a:lnTo>
                    <a:lnTo>
                      <a:pt x="216" y="348"/>
                    </a:lnTo>
                    <a:lnTo>
                      <a:pt x="222" y="348"/>
                    </a:lnTo>
                    <a:lnTo>
                      <a:pt x="222" y="342"/>
                    </a:lnTo>
                    <a:lnTo>
                      <a:pt x="228" y="342"/>
                    </a:lnTo>
                    <a:lnTo>
                      <a:pt x="228" y="336"/>
                    </a:lnTo>
                    <a:lnTo>
                      <a:pt x="228" y="330"/>
                    </a:lnTo>
                    <a:lnTo>
                      <a:pt x="234" y="330"/>
                    </a:lnTo>
                    <a:lnTo>
                      <a:pt x="240" y="330"/>
                    </a:lnTo>
                    <a:lnTo>
                      <a:pt x="240" y="324"/>
                    </a:lnTo>
                    <a:lnTo>
                      <a:pt x="240" y="318"/>
                    </a:lnTo>
                    <a:lnTo>
                      <a:pt x="246" y="318"/>
                    </a:lnTo>
                    <a:lnTo>
                      <a:pt x="246" y="312"/>
                    </a:lnTo>
                    <a:lnTo>
                      <a:pt x="246" y="306"/>
                    </a:lnTo>
                    <a:lnTo>
                      <a:pt x="246" y="300"/>
                    </a:lnTo>
                    <a:lnTo>
                      <a:pt x="240" y="300"/>
                    </a:lnTo>
                    <a:lnTo>
                      <a:pt x="234" y="300"/>
                    </a:lnTo>
                    <a:lnTo>
                      <a:pt x="228" y="300"/>
                    </a:lnTo>
                    <a:lnTo>
                      <a:pt x="222" y="300"/>
                    </a:lnTo>
                    <a:lnTo>
                      <a:pt x="216" y="300"/>
                    </a:lnTo>
                    <a:lnTo>
                      <a:pt x="216" y="294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2" y="270"/>
                    </a:lnTo>
                    <a:lnTo>
                      <a:pt x="222" y="264"/>
                    </a:lnTo>
                    <a:lnTo>
                      <a:pt x="216" y="258"/>
                    </a:lnTo>
                    <a:lnTo>
                      <a:pt x="216" y="252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204" y="246"/>
                    </a:lnTo>
                    <a:lnTo>
                      <a:pt x="198" y="252"/>
                    </a:lnTo>
                    <a:lnTo>
                      <a:pt x="198" y="258"/>
                    </a:lnTo>
                    <a:lnTo>
                      <a:pt x="192" y="252"/>
                    </a:lnTo>
                    <a:lnTo>
                      <a:pt x="192" y="246"/>
                    </a:lnTo>
                    <a:lnTo>
                      <a:pt x="192" y="240"/>
                    </a:lnTo>
                    <a:lnTo>
                      <a:pt x="192" y="234"/>
                    </a:lnTo>
                    <a:lnTo>
                      <a:pt x="192" y="228"/>
                    </a:lnTo>
                    <a:lnTo>
                      <a:pt x="186" y="228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68" y="228"/>
                    </a:lnTo>
                    <a:lnTo>
                      <a:pt x="168" y="222"/>
                    </a:lnTo>
                    <a:lnTo>
                      <a:pt x="168" y="228"/>
                    </a:lnTo>
                    <a:lnTo>
                      <a:pt x="162" y="228"/>
                    </a:lnTo>
                    <a:lnTo>
                      <a:pt x="162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50" y="240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2" y="240"/>
                    </a:lnTo>
                    <a:lnTo>
                      <a:pt x="132" y="246"/>
                    </a:lnTo>
                    <a:lnTo>
                      <a:pt x="126" y="246"/>
                    </a:lnTo>
                    <a:lnTo>
                      <a:pt x="126" y="252"/>
                    </a:lnTo>
                    <a:lnTo>
                      <a:pt x="120" y="252"/>
                    </a:lnTo>
                    <a:lnTo>
                      <a:pt x="114" y="252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40"/>
                    </a:lnTo>
                    <a:lnTo>
                      <a:pt x="90" y="240"/>
                    </a:lnTo>
                    <a:lnTo>
                      <a:pt x="84" y="246"/>
                    </a:lnTo>
                    <a:lnTo>
                      <a:pt x="78" y="246"/>
                    </a:lnTo>
                    <a:lnTo>
                      <a:pt x="78" y="252"/>
                    </a:lnTo>
                    <a:lnTo>
                      <a:pt x="72" y="252"/>
                    </a:lnTo>
                    <a:lnTo>
                      <a:pt x="72" y="258"/>
                    </a:lnTo>
                    <a:lnTo>
                      <a:pt x="66" y="258"/>
                    </a:lnTo>
                    <a:lnTo>
                      <a:pt x="60" y="264"/>
                    </a:lnTo>
                    <a:lnTo>
                      <a:pt x="54" y="270"/>
                    </a:lnTo>
                    <a:lnTo>
                      <a:pt x="48" y="276"/>
                    </a:lnTo>
                    <a:lnTo>
                      <a:pt x="42" y="276"/>
                    </a:lnTo>
                    <a:lnTo>
                      <a:pt x="42" y="282"/>
                    </a:lnTo>
                    <a:lnTo>
                      <a:pt x="36" y="282"/>
                    </a:lnTo>
                    <a:lnTo>
                      <a:pt x="36" y="288"/>
                    </a:lnTo>
                    <a:lnTo>
                      <a:pt x="30" y="294"/>
                    </a:lnTo>
                    <a:lnTo>
                      <a:pt x="24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8" y="282"/>
                    </a:lnTo>
                    <a:lnTo>
                      <a:pt x="18" y="276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0" y="270"/>
                    </a:lnTo>
                    <a:lnTo>
                      <a:pt x="0" y="258"/>
                    </a:lnTo>
                    <a:lnTo>
                      <a:pt x="0" y="252"/>
                    </a:lnTo>
                    <a:lnTo>
                      <a:pt x="6" y="252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0" y="210"/>
                    </a:lnTo>
                    <a:lnTo>
                      <a:pt x="6" y="210"/>
                    </a:lnTo>
                    <a:lnTo>
                      <a:pt x="6" y="204"/>
                    </a:lnTo>
                    <a:lnTo>
                      <a:pt x="6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6" y="180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6" y="174"/>
                    </a:lnTo>
                    <a:lnTo>
                      <a:pt x="12" y="174"/>
                    </a:lnTo>
                    <a:lnTo>
                      <a:pt x="18" y="174"/>
                    </a:lnTo>
                    <a:lnTo>
                      <a:pt x="18" y="168"/>
                    </a:lnTo>
                    <a:lnTo>
                      <a:pt x="24" y="168"/>
                    </a:lnTo>
                    <a:lnTo>
                      <a:pt x="30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42" y="150"/>
                    </a:lnTo>
                    <a:lnTo>
                      <a:pt x="42" y="144"/>
                    </a:lnTo>
                    <a:lnTo>
                      <a:pt x="48" y="144"/>
                    </a:lnTo>
                    <a:lnTo>
                      <a:pt x="54" y="138"/>
                    </a:lnTo>
                    <a:lnTo>
                      <a:pt x="54" y="132"/>
                    </a:lnTo>
                    <a:lnTo>
                      <a:pt x="60" y="132"/>
                    </a:lnTo>
                    <a:lnTo>
                      <a:pt x="60" y="126"/>
                    </a:lnTo>
                    <a:lnTo>
                      <a:pt x="66" y="132"/>
                    </a:lnTo>
                    <a:lnTo>
                      <a:pt x="66" y="126"/>
                    </a:lnTo>
                    <a:lnTo>
                      <a:pt x="66" y="132"/>
                    </a:lnTo>
                    <a:lnTo>
                      <a:pt x="72" y="132"/>
                    </a:lnTo>
                    <a:lnTo>
                      <a:pt x="72" y="126"/>
                    </a:lnTo>
                    <a:lnTo>
                      <a:pt x="78" y="126"/>
                    </a:lnTo>
                    <a:lnTo>
                      <a:pt x="84" y="126"/>
                    </a:lnTo>
                    <a:lnTo>
                      <a:pt x="84" y="132"/>
                    </a:lnTo>
                    <a:lnTo>
                      <a:pt x="90" y="132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26"/>
                    </a:lnTo>
                    <a:lnTo>
                      <a:pt x="102" y="132"/>
                    </a:lnTo>
                    <a:lnTo>
                      <a:pt x="108" y="132"/>
                    </a:lnTo>
                    <a:lnTo>
                      <a:pt x="114" y="132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32" y="126"/>
                    </a:lnTo>
                    <a:lnTo>
                      <a:pt x="132" y="120"/>
                    </a:lnTo>
                    <a:lnTo>
                      <a:pt x="138" y="120"/>
                    </a:lnTo>
                    <a:lnTo>
                      <a:pt x="144" y="120"/>
                    </a:lnTo>
                    <a:lnTo>
                      <a:pt x="150" y="120"/>
                    </a:lnTo>
                    <a:lnTo>
                      <a:pt x="156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68" y="90"/>
                    </a:lnTo>
                    <a:lnTo>
                      <a:pt x="168" y="84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74" y="66"/>
                    </a:lnTo>
                    <a:lnTo>
                      <a:pt x="180" y="66"/>
                    </a:lnTo>
                    <a:lnTo>
                      <a:pt x="180" y="60"/>
                    </a:lnTo>
                    <a:lnTo>
                      <a:pt x="186" y="60"/>
                    </a:lnTo>
                    <a:lnTo>
                      <a:pt x="186" y="54"/>
                    </a:lnTo>
                    <a:lnTo>
                      <a:pt x="192" y="54"/>
                    </a:lnTo>
                    <a:lnTo>
                      <a:pt x="198" y="48"/>
                    </a:lnTo>
                    <a:lnTo>
                      <a:pt x="204" y="42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2" y="42"/>
                    </a:lnTo>
                    <a:lnTo>
                      <a:pt x="228" y="42"/>
                    </a:lnTo>
                    <a:lnTo>
                      <a:pt x="234" y="42"/>
                    </a:lnTo>
                    <a:lnTo>
                      <a:pt x="240" y="42"/>
                    </a:lnTo>
                    <a:lnTo>
                      <a:pt x="240" y="48"/>
                    </a:lnTo>
                    <a:lnTo>
                      <a:pt x="240" y="54"/>
                    </a:lnTo>
                    <a:lnTo>
                      <a:pt x="240" y="60"/>
                    </a:lnTo>
                    <a:lnTo>
                      <a:pt x="234" y="60"/>
                    </a:lnTo>
                    <a:lnTo>
                      <a:pt x="234" y="66"/>
                    </a:lnTo>
                    <a:lnTo>
                      <a:pt x="228" y="66"/>
                    </a:lnTo>
                    <a:lnTo>
                      <a:pt x="228" y="72"/>
                    </a:lnTo>
                    <a:lnTo>
                      <a:pt x="234" y="72"/>
                    </a:lnTo>
                    <a:lnTo>
                      <a:pt x="240" y="72"/>
                    </a:lnTo>
                    <a:lnTo>
                      <a:pt x="246" y="78"/>
                    </a:lnTo>
                    <a:lnTo>
                      <a:pt x="252" y="78"/>
                    </a:lnTo>
                    <a:lnTo>
                      <a:pt x="258" y="78"/>
                    </a:lnTo>
                    <a:lnTo>
                      <a:pt x="258" y="84"/>
                    </a:lnTo>
                    <a:lnTo>
                      <a:pt x="264" y="90"/>
                    </a:lnTo>
                    <a:lnTo>
                      <a:pt x="270" y="90"/>
                    </a:lnTo>
                    <a:lnTo>
                      <a:pt x="270" y="96"/>
                    </a:lnTo>
                    <a:lnTo>
                      <a:pt x="276" y="96"/>
                    </a:lnTo>
                    <a:lnTo>
                      <a:pt x="276" y="102"/>
                    </a:lnTo>
                    <a:lnTo>
                      <a:pt x="276" y="96"/>
                    </a:lnTo>
                    <a:lnTo>
                      <a:pt x="282" y="96"/>
                    </a:lnTo>
                    <a:lnTo>
                      <a:pt x="288" y="96"/>
                    </a:lnTo>
                    <a:lnTo>
                      <a:pt x="288" y="90"/>
                    </a:lnTo>
                    <a:lnTo>
                      <a:pt x="294" y="90"/>
                    </a:lnTo>
                    <a:lnTo>
                      <a:pt x="294" y="84"/>
                    </a:lnTo>
                    <a:lnTo>
                      <a:pt x="294" y="78"/>
                    </a:lnTo>
                    <a:lnTo>
                      <a:pt x="288" y="78"/>
                    </a:lnTo>
                    <a:lnTo>
                      <a:pt x="288" y="72"/>
                    </a:lnTo>
                    <a:lnTo>
                      <a:pt x="288" y="66"/>
                    </a:lnTo>
                    <a:lnTo>
                      <a:pt x="288" y="60"/>
                    </a:lnTo>
                    <a:lnTo>
                      <a:pt x="294" y="60"/>
                    </a:lnTo>
                    <a:lnTo>
                      <a:pt x="300" y="60"/>
                    </a:lnTo>
                    <a:lnTo>
                      <a:pt x="306" y="60"/>
                    </a:lnTo>
                    <a:lnTo>
                      <a:pt x="312" y="60"/>
                    </a:lnTo>
                    <a:lnTo>
                      <a:pt x="318" y="60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30" y="66"/>
                    </a:lnTo>
                    <a:lnTo>
                      <a:pt x="330" y="60"/>
                    </a:lnTo>
                    <a:lnTo>
                      <a:pt x="330" y="54"/>
                    </a:lnTo>
                    <a:lnTo>
                      <a:pt x="330" y="48"/>
                    </a:lnTo>
                    <a:lnTo>
                      <a:pt x="336" y="42"/>
                    </a:lnTo>
                    <a:lnTo>
                      <a:pt x="336" y="36"/>
                    </a:lnTo>
                    <a:lnTo>
                      <a:pt x="342" y="36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60" y="30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42"/>
                    </a:lnTo>
                    <a:lnTo>
                      <a:pt x="372" y="42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84" y="48"/>
                    </a:lnTo>
                    <a:lnTo>
                      <a:pt x="390" y="54"/>
                    </a:lnTo>
                    <a:lnTo>
                      <a:pt x="396" y="60"/>
                    </a:lnTo>
                    <a:lnTo>
                      <a:pt x="402" y="60"/>
                    </a:lnTo>
                    <a:lnTo>
                      <a:pt x="408" y="60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26" y="54"/>
                    </a:lnTo>
                    <a:lnTo>
                      <a:pt x="432" y="48"/>
                    </a:lnTo>
                    <a:lnTo>
                      <a:pt x="426" y="48"/>
                    </a:lnTo>
                    <a:lnTo>
                      <a:pt x="432" y="42"/>
                    </a:lnTo>
                    <a:lnTo>
                      <a:pt x="438" y="36"/>
                    </a:lnTo>
                    <a:lnTo>
                      <a:pt x="444" y="36"/>
                    </a:lnTo>
                    <a:lnTo>
                      <a:pt x="450" y="36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2" y="30"/>
                    </a:lnTo>
                    <a:lnTo>
                      <a:pt x="468" y="30"/>
                    </a:lnTo>
                    <a:lnTo>
                      <a:pt x="468" y="24"/>
                    </a:lnTo>
                    <a:lnTo>
                      <a:pt x="474" y="24"/>
                    </a:lnTo>
                    <a:lnTo>
                      <a:pt x="474" y="18"/>
                    </a:lnTo>
                    <a:lnTo>
                      <a:pt x="480" y="18"/>
                    </a:lnTo>
                    <a:lnTo>
                      <a:pt x="486" y="18"/>
                    </a:lnTo>
                    <a:lnTo>
                      <a:pt x="486" y="12"/>
                    </a:lnTo>
                    <a:lnTo>
                      <a:pt x="492" y="12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2"/>
                    </a:lnTo>
                    <a:lnTo>
                      <a:pt x="516" y="6"/>
                    </a:lnTo>
                    <a:lnTo>
                      <a:pt x="522" y="6"/>
                    </a:lnTo>
                    <a:lnTo>
                      <a:pt x="522" y="0"/>
                    </a:lnTo>
                    <a:lnTo>
                      <a:pt x="528" y="6"/>
                    </a:lnTo>
                    <a:lnTo>
                      <a:pt x="534" y="6"/>
                    </a:lnTo>
                    <a:lnTo>
                      <a:pt x="534" y="12"/>
                    </a:lnTo>
                    <a:lnTo>
                      <a:pt x="534" y="18"/>
                    </a:lnTo>
                    <a:lnTo>
                      <a:pt x="534" y="24"/>
                    </a:lnTo>
                    <a:lnTo>
                      <a:pt x="528" y="24"/>
                    </a:lnTo>
                    <a:lnTo>
                      <a:pt x="528" y="30"/>
                    </a:lnTo>
                    <a:lnTo>
                      <a:pt x="528" y="36"/>
                    </a:lnTo>
                    <a:lnTo>
                      <a:pt x="528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6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64" y="54"/>
                    </a:lnTo>
                    <a:lnTo>
                      <a:pt x="564" y="60"/>
                    </a:lnTo>
                    <a:lnTo>
                      <a:pt x="564" y="66"/>
                    </a:lnTo>
                    <a:lnTo>
                      <a:pt x="571" y="66"/>
                    </a:lnTo>
                    <a:lnTo>
                      <a:pt x="571" y="72"/>
                    </a:lnTo>
                    <a:lnTo>
                      <a:pt x="577" y="78"/>
                    </a:lnTo>
                    <a:lnTo>
                      <a:pt x="583" y="78"/>
                    </a:lnTo>
                    <a:lnTo>
                      <a:pt x="589" y="78"/>
                    </a:lnTo>
                    <a:lnTo>
                      <a:pt x="595" y="78"/>
                    </a:lnTo>
                    <a:lnTo>
                      <a:pt x="601" y="78"/>
                    </a:lnTo>
                    <a:lnTo>
                      <a:pt x="607" y="78"/>
                    </a:lnTo>
                    <a:lnTo>
                      <a:pt x="607" y="84"/>
                    </a:lnTo>
                    <a:lnTo>
                      <a:pt x="613" y="84"/>
                    </a:lnTo>
                    <a:lnTo>
                      <a:pt x="619" y="90"/>
                    </a:lnTo>
                    <a:lnTo>
                      <a:pt x="619" y="96"/>
                    </a:lnTo>
                    <a:lnTo>
                      <a:pt x="625" y="96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7" name="Freeform 24">
                <a:extLst>
                  <a:ext uri="{FF2B5EF4-FFF2-40B4-BE49-F238E27FC236}">
                    <a16:creationId xmlns:a16="http://schemas.microsoft.com/office/drawing/2014/main" id="{73BCC321-FCDC-5612-03FA-D9FEFACBB6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992" y="2233614"/>
                <a:ext cx="1444283" cy="1762442"/>
              </a:xfrm>
              <a:custGeom>
                <a:avLst/>
                <a:gdLst>
                  <a:gd name="T0" fmla="*/ 1725427279 w 433"/>
                  <a:gd name="T1" fmla="*/ 34109162 h 528"/>
                  <a:gd name="T2" fmla="*/ 1685456948 w 433"/>
                  <a:gd name="T3" fmla="*/ 102325101 h 528"/>
                  <a:gd name="T4" fmla="*/ 1765400192 w 433"/>
                  <a:gd name="T5" fmla="*/ 204647818 h 528"/>
                  <a:gd name="T6" fmla="*/ 1925284100 w 433"/>
                  <a:gd name="T7" fmla="*/ 272863757 h 528"/>
                  <a:gd name="T8" fmla="*/ 1805370524 w 433"/>
                  <a:gd name="T9" fmla="*/ 409295636 h 528"/>
                  <a:gd name="T10" fmla="*/ 1765400192 w 433"/>
                  <a:gd name="T11" fmla="*/ 545729899 h 528"/>
                  <a:gd name="T12" fmla="*/ 1845340855 w 433"/>
                  <a:gd name="T13" fmla="*/ 443404798 h 528"/>
                  <a:gd name="T14" fmla="*/ 1965254431 w 433"/>
                  <a:gd name="T15" fmla="*/ 443404798 h 528"/>
                  <a:gd name="T16" fmla="*/ 2085170588 w 433"/>
                  <a:gd name="T17" fmla="*/ 443404798 h 528"/>
                  <a:gd name="T18" fmla="*/ 2125140920 w 433"/>
                  <a:gd name="T19" fmla="*/ 545729899 h 528"/>
                  <a:gd name="T20" fmla="*/ 2147483647 w 433"/>
                  <a:gd name="T21" fmla="*/ 648052616 h 528"/>
                  <a:gd name="T22" fmla="*/ 2147483647 w 433"/>
                  <a:gd name="T23" fmla="*/ 750377717 h 528"/>
                  <a:gd name="T24" fmla="*/ 2147483647 w 433"/>
                  <a:gd name="T25" fmla="*/ 750377717 h 528"/>
                  <a:gd name="T26" fmla="*/ 2147483647 w 433"/>
                  <a:gd name="T27" fmla="*/ 784484494 h 528"/>
                  <a:gd name="T28" fmla="*/ 2147483647 w 433"/>
                  <a:gd name="T29" fmla="*/ 852700434 h 528"/>
                  <a:gd name="T30" fmla="*/ 2147483647 w 433"/>
                  <a:gd name="T31" fmla="*/ 750377717 h 528"/>
                  <a:gd name="T32" fmla="*/ 2147483647 w 433"/>
                  <a:gd name="T33" fmla="*/ 716268555 h 528"/>
                  <a:gd name="T34" fmla="*/ 2147483647 w 433"/>
                  <a:gd name="T35" fmla="*/ 852700434 h 528"/>
                  <a:gd name="T36" fmla="*/ 2147483647 w 433"/>
                  <a:gd name="T37" fmla="*/ 920916373 h 528"/>
                  <a:gd name="T38" fmla="*/ 2147483647 w 433"/>
                  <a:gd name="T39" fmla="*/ 1023241474 h 528"/>
                  <a:gd name="T40" fmla="*/ 2147483647 w 433"/>
                  <a:gd name="T41" fmla="*/ 1125566575 h 528"/>
                  <a:gd name="T42" fmla="*/ 2147483647 w 433"/>
                  <a:gd name="T43" fmla="*/ 1227889292 h 528"/>
                  <a:gd name="T44" fmla="*/ 2147483647 w 433"/>
                  <a:gd name="T45" fmla="*/ 1227889292 h 528"/>
                  <a:gd name="T46" fmla="*/ 2147483647 w 433"/>
                  <a:gd name="T47" fmla="*/ 1296105231 h 528"/>
                  <a:gd name="T48" fmla="*/ 2147483647 w 433"/>
                  <a:gd name="T49" fmla="*/ 1364321171 h 528"/>
                  <a:gd name="T50" fmla="*/ 2147483647 w 433"/>
                  <a:gd name="T51" fmla="*/ 1432537110 h 528"/>
                  <a:gd name="T52" fmla="*/ 2147483647 w 433"/>
                  <a:gd name="T53" fmla="*/ 1500755433 h 528"/>
                  <a:gd name="T54" fmla="*/ 2147483647 w 433"/>
                  <a:gd name="T55" fmla="*/ 1534862211 h 528"/>
                  <a:gd name="T56" fmla="*/ 2147483647 w 433"/>
                  <a:gd name="T57" fmla="*/ 1603078150 h 528"/>
                  <a:gd name="T58" fmla="*/ 2147483647 w 433"/>
                  <a:gd name="T59" fmla="*/ 1705403251 h 528"/>
                  <a:gd name="T60" fmla="*/ 2147483647 w 433"/>
                  <a:gd name="T61" fmla="*/ 1807725968 h 528"/>
                  <a:gd name="T62" fmla="*/ 2147483647 w 433"/>
                  <a:gd name="T63" fmla="*/ 1978267009 h 528"/>
                  <a:gd name="T64" fmla="*/ 2125140920 w 433"/>
                  <a:gd name="T65" fmla="*/ 2114698887 h 528"/>
                  <a:gd name="T66" fmla="*/ 1925284100 w 433"/>
                  <a:gd name="T67" fmla="*/ 2147483647 h 528"/>
                  <a:gd name="T68" fmla="*/ 1845340855 w 433"/>
                  <a:gd name="T69" fmla="*/ 2147483647 h 528"/>
                  <a:gd name="T70" fmla="*/ 1965254431 w 433"/>
                  <a:gd name="T71" fmla="*/ 2147483647 h 528"/>
                  <a:gd name="T72" fmla="*/ 1845340855 w 433"/>
                  <a:gd name="T73" fmla="*/ 2147483647 h 528"/>
                  <a:gd name="T74" fmla="*/ 1645484035 w 433"/>
                  <a:gd name="T75" fmla="*/ 2147483647 h 528"/>
                  <a:gd name="T76" fmla="*/ 1405656883 w 433"/>
                  <a:gd name="T77" fmla="*/ 2147483647 h 528"/>
                  <a:gd name="T78" fmla="*/ 1525570459 w 433"/>
                  <a:gd name="T79" fmla="*/ 2147483647 h 528"/>
                  <a:gd name="T80" fmla="*/ 1565543372 w 433"/>
                  <a:gd name="T81" fmla="*/ 2147483647 h 528"/>
                  <a:gd name="T82" fmla="*/ 1365686552 w 433"/>
                  <a:gd name="T83" fmla="*/ 2114698887 h 528"/>
                  <a:gd name="T84" fmla="*/ 1045916155 w 433"/>
                  <a:gd name="T85" fmla="*/ 1944157847 h 528"/>
                  <a:gd name="T86" fmla="*/ 799424700 w 433"/>
                  <a:gd name="T87" fmla="*/ 1807725968 h 528"/>
                  <a:gd name="T88" fmla="*/ 759454369 w 433"/>
                  <a:gd name="T89" fmla="*/ 1603078150 h 528"/>
                  <a:gd name="T90" fmla="*/ 439683972 w 433"/>
                  <a:gd name="T91" fmla="*/ 1671294090 h 528"/>
                  <a:gd name="T92" fmla="*/ 239827152 w 433"/>
                  <a:gd name="T93" fmla="*/ 1773619191 h 528"/>
                  <a:gd name="T94" fmla="*/ 0 w 433"/>
                  <a:gd name="T95" fmla="*/ 1603078150 h 528"/>
                  <a:gd name="T96" fmla="*/ 319770396 w 433"/>
                  <a:gd name="T97" fmla="*/ 1398430332 h 528"/>
                  <a:gd name="T98" fmla="*/ 279800065 w 433"/>
                  <a:gd name="T99" fmla="*/ 1057350636 h 528"/>
                  <a:gd name="T100" fmla="*/ 239827152 w 433"/>
                  <a:gd name="T101" fmla="*/ 818593656 h 528"/>
                  <a:gd name="T102" fmla="*/ 239827152 w 433"/>
                  <a:gd name="T103" fmla="*/ 613945838 h 528"/>
                  <a:gd name="T104" fmla="*/ 319770396 w 433"/>
                  <a:gd name="T105" fmla="*/ 409295636 h 528"/>
                  <a:gd name="T106" fmla="*/ 559597548 w 433"/>
                  <a:gd name="T107" fmla="*/ 341079697 h 528"/>
                  <a:gd name="T108" fmla="*/ 799424700 w 433"/>
                  <a:gd name="T109" fmla="*/ 204647818 h 528"/>
                  <a:gd name="T110" fmla="*/ 879367945 w 433"/>
                  <a:gd name="T111" fmla="*/ 34109162 h 528"/>
                  <a:gd name="T112" fmla="*/ 1045916155 w 433"/>
                  <a:gd name="T113" fmla="*/ 34109162 h 528"/>
                  <a:gd name="T114" fmla="*/ 1085886487 w 433"/>
                  <a:gd name="T115" fmla="*/ 136431879 h 528"/>
                  <a:gd name="T116" fmla="*/ 1205800063 w 433"/>
                  <a:gd name="T117" fmla="*/ 204647818 h 528"/>
                  <a:gd name="T118" fmla="*/ 1285743307 w 433"/>
                  <a:gd name="T119" fmla="*/ 102325101 h 528"/>
                  <a:gd name="T120" fmla="*/ 1405656883 w 433"/>
                  <a:gd name="T121" fmla="*/ 0 h 5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33" h="528">
                    <a:moveTo>
                      <a:pt x="223" y="0"/>
                    </a:moveTo>
                    <a:lnTo>
                      <a:pt x="223" y="0"/>
                    </a:lnTo>
                    <a:lnTo>
                      <a:pt x="229" y="0"/>
                    </a:lnTo>
                    <a:lnTo>
                      <a:pt x="235" y="0"/>
                    </a:lnTo>
                    <a:lnTo>
                      <a:pt x="241" y="0"/>
                    </a:lnTo>
                    <a:lnTo>
                      <a:pt x="247" y="0"/>
                    </a:lnTo>
                    <a:lnTo>
                      <a:pt x="253" y="0"/>
                    </a:lnTo>
                    <a:lnTo>
                      <a:pt x="253" y="6"/>
                    </a:lnTo>
                    <a:lnTo>
                      <a:pt x="259" y="6"/>
                    </a:lnTo>
                    <a:lnTo>
                      <a:pt x="265" y="6"/>
                    </a:lnTo>
                    <a:lnTo>
                      <a:pt x="265" y="12"/>
                    </a:lnTo>
                    <a:lnTo>
                      <a:pt x="259" y="12"/>
                    </a:lnTo>
                    <a:lnTo>
                      <a:pt x="259" y="18"/>
                    </a:lnTo>
                    <a:lnTo>
                      <a:pt x="253" y="18"/>
                    </a:lnTo>
                    <a:lnTo>
                      <a:pt x="253" y="24"/>
                    </a:lnTo>
                    <a:lnTo>
                      <a:pt x="253" y="30"/>
                    </a:lnTo>
                    <a:lnTo>
                      <a:pt x="259" y="30"/>
                    </a:lnTo>
                    <a:lnTo>
                      <a:pt x="259" y="36"/>
                    </a:lnTo>
                    <a:lnTo>
                      <a:pt x="265" y="36"/>
                    </a:lnTo>
                    <a:lnTo>
                      <a:pt x="271" y="42"/>
                    </a:lnTo>
                    <a:lnTo>
                      <a:pt x="277" y="42"/>
                    </a:lnTo>
                    <a:lnTo>
                      <a:pt x="283" y="42"/>
                    </a:lnTo>
                    <a:lnTo>
                      <a:pt x="283" y="48"/>
                    </a:lnTo>
                    <a:lnTo>
                      <a:pt x="289" y="48"/>
                    </a:lnTo>
                    <a:lnTo>
                      <a:pt x="289" y="54"/>
                    </a:lnTo>
                    <a:lnTo>
                      <a:pt x="283" y="54"/>
                    </a:lnTo>
                    <a:lnTo>
                      <a:pt x="283" y="60"/>
                    </a:lnTo>
                    <a:lnTo>
                      <a:pt x="277" y="60"/>
                    </a:lnTo>
                    <a:lnTo>
                      <a:pt x="277" y="66"/>
                    </a:lnTo>
                    <a:lnTo>
                      <a:pt x="271" y="66"/>
                    </a:lnTo>
                    <a:lnTo>
                      <a:pt x="271" y="72"/>
                    </a:lnTo>
                    <a:lnTo>
                      <a:pt x="271" y="78"/>
                    </a:lnTo>
                    <a:lnTo>
                      <a:pt x="265" y="78"/>
                    </a:lnTo>
                    <a:lnTo>
                      <a:pt x="265" y="84"/>
                    </a:lnTo>
                    <a:lnTo>
                      <a:pt x="265" y="90"/>
                    </a:lnTo>
                    <a:lnTo>
                      <a:pt x="265" y="96"/>
                    </a:lnTo>
                    <a:lnTo>
                      <a:pt x="271" y="96"/>
                    </a:lnTo>
                    <a:lnTo>
                      <a:pt x="271" y="90"/>
                    </a:lnTo>
                    <a:lnTo>
                      <a:pt x="277" y="90"/>
                    </a:lnTo>
                    <a:lnTo>
                      <a:pt x="277" y="84"/>
                    </a:lnTo>
                    <a:lnTo>
                      <a:pt x="277" y="78"/>
                    </a:lnTo>
                    <a:lnTo>
                      <a:pt x="283" y="78"/>
                    </a:lnTo>
                    <a:lnTo>
                      <a:pt x="283" y="72"/>
                    </a:lnTo>
                    <a:lnTo>
                      <a:pt x="289" y="72"/>
                    </a:lnTo>
                    <a:lnTo>
                      <a:pt x="295" y="72"/>
                    </a:lnTo>
                    <a:lnTo>
                      <a:pt x="295" y="78"/>
                    </a:lnTo>
                    <a:lnTo>
                      <a:pt x="301" y="84"/>
                    </a:lnTo>
                    <a:lnTo>
                      <a:pt x="301" y="78"/>
                    </a:lnTo>
                    <a:lnTo>
                      <a:pt x="301" y="72"/>
                    </a:lnTo>
                    <a:lnTo>
                      <a:pt x="307" y="72"/>
                    </a:lnTo>
                    <a:lnTo>
                      <a:pt x="313" y="72"/>
                    </a:lnTo>
                    <a:lnTo>
                      <a:pt x="313" y="78"/>
                    </a:lnTo>
                    <a:lnTo>
                      <a:pt x="307" y="78"/>
                    </a:lnTo>
                    <a:lnTo>
                      <a:pt x="307" y="84"/>
                    </a:lnTo>
                    <a:lnTo>
                      <a:pt x="313" y="90"/>
                    </a:lnTo>
                    <a:lnTo>
                      <a:pt x="313" y="96"/>
                    </a:lnTo>
                    <a:lnTo>
                      <a:pt x="319" y="96"/>
                    </a:lnTo>
                    <a:lnTo>
                      <a:pt x="319" y="102"/>
                    </a:lnTo>
                    <a:lnTo>
                      <a:pt x="325" y="102"/>
                    </a:lnTo>
                    <a:lnTo>
                      <a:pt x="325" y="108"/>
                    </a:lnTo>
                    <a:lnTo>
                      <a:pt x="331" y="114"/>
                    </a:lnTo>
                    <a:lnTo>
                      <a:pt x="325" y="114"/>
                    </a:lnTo>
                    <a:lnTo>
                      <a:pt x="325" y="120"/>
                    </a:lnTo>
                    <a:lnTo>
                      <a:pt x="319" y="120"/>
                    </a:lnTo>
                    <a:lnTo>
                      <a:pt x="319" y="126"/>
                    </a:lnTo>
                    <a:lnTo>
                      <a:pt x="325" y="126"/>
                    </a:lnTo>
                    <a:lnTo>
                      <a:pt x="325" y="132"/>
                    </a:lnTo>
                    <a:lnTo>
                      <a:pt x="325" y="138"/>
                    </a:lnTo>
                    <a:lnTo>
                      <a:pt x="325" y="132"/>
                    </a:lnTo>
                    <a:lnTo>
                      <a:pt x="331" y="132"/>
                    </a:lnTo>
                    <a:lnTo>
                      <a:pt x="337" y="132"/>
                    </a:lnTo>
                    <a:lnTo>
                      <a:pt x="343" y="132"/>
                    </a:lnTo>
                    <a:lnTo>
                      <a:pt x="349" y="132"/>
                    </a:lnTo>
                    <a:lnTo>
                      <a:pt x="355" y="132"/>
                    </a:lnTo>
                    <a:lnTo>
                      <a:pt x="355" y="138"/>
                    </a:lnTo>
                    <a:lnTo>
                      <a:pt x="355" y="144"/>
                    </a:lnTo>
                    <a:lnTo>
                      <a:pt x="361" y="144"/>
                    </a:lnTo>
                    <a:lnTo>
                      <a:pt x="361" y="150"/>
                    </a:lnTo>
                    <a:lnTo>
                      <a:pt x="367" y="150"/>
                    </a:lnTo>
                    <a:lnTo>
                      <a:pt x="373" y="150"/>
                    </a:lnTo>
                    <a:lnTo>
                      <a:pt x="373" y="144"/>
                    </a:lnTo>
                    <a:lnTo>
                      <a:pt x="373" y="138"/>
                    </a:lnTo>
                    <a:lnTo>
                      <a:pt x="373" y="132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85" y="126"/>
                    </a:lnTo>
                    <a:lnTo>
                      <a:pt x="385" y="120"/>
                    </a:lnTo>
                    <a:lnTo>
                      <a:pt x="391" y="120"/>
                    </a:lnTo>
                    <a:lnTo>
                      <a:pt x="391" y="126"/>
                    </a:lnTo>
                    <a:lnTo>
                      <a:pt x="391" y="132"/>
                    </a:lnTo>
                    <a:lnTo>
                      <a:pt x="397" y="132"/>
                    </a:lnTo>
                    <a:lnTo>
                      <a:pt x="397" y="138"/>
                    </a:lnTo>
                    <a:lnTo>
                      <a:pt x="391" y="138"/>
                    </a:lnTo>
                    <a:lnTo>
                      <a:pt x="391" y="144"/>
                    </a:lnTo>
                    <a:lnTo>
                      <a:pt x="391" y="150"/>
                    </a:lnTo>
                    <a:lnTo>
                      <a:pt x="397" y="150"/>
                    </a:lnTo>
                    <a:lnTo>
                      <a:pt x="397" y="156"/>
                    </a:lnTo>
                    <a:lnTo>
                      <a:pt x="403" y="156"/>
                    </a:lnTo>
                    <a:lnTo>
                      <a:pt x="397" y="156"/>
                    </a:lnTo>
                    <a:lnTo>
                      <a:pt x="397" y="162"/>
                    </a:lnTo>
                    <a:lnTo>
                      <a:pt x="391" y="162"/>
                    </a:lnTo>
                    <a:lnTo>
                      <a:pt x="391" y="168"/>
                    </a:lnTo>
                    <a:lnTo>
                      <a:pt x="397" y="168"/>
                    </a:lnTo>
                    <a:lnTo>
                      <a:pt x="397" y="174"/>
                    </a:lnTo>
                    <a:lnTo>
                      <a:pt x="397" y="180"/>
                    </a:lnTo>
                    <a:lnTo>
                      <a:pt x="397" y="186"/>
                    </a:lnTo>
                    <a:lnTo>
                      <a:pt x="391" y="186"/>
                    </a:lnTo>
                    <a:lnTo>
                      <a:pt x="391" y="192"/>
                    </a:lnTo>
                    <a:lnTo>
                      <a:pt x="385" y="192"/>
                    </a:lnTo>
                    <a:lnTo>
                      <a:pt x="385" y="198"/>
                    </a:lnTo>
                    <a:lnTo>
                      <a:pt x="379" y="198"/>
                    </a:lnTo>
                    <a:lnTo>
                      <a:pt x="373" y="204"/>
                    </a:lnTo>
                    <a:lnTo>
                      <a:pt x="373" y="210"/>
                    </a:lnTo>
                    <a:lnTo>
                      <a:pt x="373" y="216"/>
                    </a:lnTo>
                    <a:lnTo>
                      <a:pt x="373" y="222"/>
                    </a:lnTo>
                    <a:lnTo>
                      <a:pt x="379" y="222"/>
                    </a:lnTo>
                    <a:lnTo>
                      <a:pt x="379" y="216"/>
                    </a:lnTo>
                    <a:lnTo>
                      <a:pt x="385" y="216"/>
                    </a:lnTo>
                    <a:lnTo>
                      <a:pt x="385" y="222"/>
                    </a:lnTo>
                    <a:lnTo>
                      <a:pt x="391" y="222"/>
                    </a:lnTo>
                    <a:lnTo>
                      <a:pt x="391" y="216"/>
                    </a:lnTo>
                    <a:lnTo>
                      <a:pt x="397" y="216"/>
                    </a:lnTo>
                    <a:lnTo>
                      <a:pt x="403" y="216"/>
                    </a:lnTo>
                    <a:lnTo>
                      <a:pt x="403" y="222"/>
                    </a:lnTo>
                    <a:lnTo>
                      <a:pt x="397" y="228"/>
                    </a:lnTo>
                    <a:lnTo>
                      <a:pt x="391" y="228"/>
                    </a:lnTo>
                    <a:lnTo>
                      <a:pt x="391" y="234"/>
                    </a:lnTo>
                    <a:lnTo>
                      <a:pt x="397" y="234"/>
                    </a:lnTo>
                    <a:lnTo>
                      <a:pt x="397" y="240"/>
                    </a:lnTo>
                    <a:lnTo>
                      <a:pt x="403" y="240"/>
                    </a:lnTo>
                    <a:lnTo>
                      <a:pt x="409" y="240"/>
                    </a:lnTo>
                    <a:lnTo>
                      <a:pt x="409" y="246"/>
                    </a:lnTo>
                    <a:lnTo>
                      <a:pt x="403" y="246"/>
                    </a:lnTo>
                    <a:lnTo>
                      <a:pt x="403" y="252"/>
                    </a:lnTo>
                    <a:lnTo>
                      <a:pt x="409" y="252"/>
                    </a:lnTo>
                    <a:lnTo>
                      <a:pt x="409" y="258"/>
                    </a:lnTo>
                    <a:lnTo>
                      <a:pt x="415" y="258"/>
                    </a:lnTo>
                    <a:lnTo>
                      <a:pt x="421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27" y="264"/>
                    </a:lnTo>
                    <a:lnTo>
                      <a:pt x="433" y="264"/>
                    </a:lnTo>
                    <a:lnTo>
                      <a:pt x="433" y="270"/>
                    </a:lnTo>
                    <a:lnTo>
                      <a:pt x="427" y="270"/>
                    </a:lnTo>
                    <a:lnTo>
                      <a:pt x="421" y="270"/>
                    </a:lnTo>
                    <a:lnTo>
                      <a:pt x="421" y="276"/>
                    </a:lnTo>
                    <a:lnTo>
                      <a:pt x="421" y="282"/>
                    </a:lnTo>
                    <a:lnTo>
                      <a:pt x="415" y="282"/>
                    </a:lnTo>
                    <a:lnTo>
                      <a:pt x="409" y="282"/>
                    </a:lnTo>
                    <a:lnTo>
                      <a:pt x="403" y="288"/>
                    </a:lnTo>
                    <a:lnTo>
                      <a:pt x="397" y="288"/>
                    </a:lnTo>
                    <a:lnTo>
                      <a:pt x="391" y="288"/>
                    </a:lnTo>
                    <a:lnTo>
                      <a:pt x="391" y="294"/>
                    </a:lnTo>
                    <a:lnTo>
                      <a:pt x="391" y="300"/>
                    </a:lnTo>
                    <a:lnTo>
                      <a:pt x="391" y="306"/>
                    </a:lnTo>
                    <a:lnTo>
                      <a:pt x="391" y="312"/>
                    </a:lnTo>
                    <a:lnTo>
                      <a:pt x="385" y="312"/>
                    </a:lnTo>
                    <a:lnTo>
                      <a:pt x="385" y="318"/>
                    </a:lnTo>
                    <a:lnTo>
                      <a:pt x="379" y="324"/>
                    </a:lnTo>
                    <a:lnTo>
                      <a:pt x="373" y="324"/>
                    </a:lnTo>
                    <a:lnTo>
                      <a:pt x="373" y="330"/>
                    </a:lnTo>
                    <a:lnTo>
                      <a:pt x="367" y="330"/>
                    </a:lnTo>
                    <a:lnTo>
                      <a:pt x="367" y="336"/>
                    </a:lnTo>
                    <a:lnTo>
                      <a:pt x="361" y="336"/>
                    </a:lnTo>
                    <a:lnTo>
                      <a:pt x="355" y="336"/>
                    </a:lnTo>
                    <a:lnTo>
                      <a:pt x="355" y="342"/>
                    </a:lnTo>
                    <a:lnTo>
                      <a:pt x="349" y="342"/>
                    </a:lnTo>
                    <a:lnTo>
                      <a:pt x="343" y="342"/>
                    </a:lnTo>
                    <a:lnTo>
                      <a:pt x="343" y="348"/>
                    </a:lnTo>
                    <a:lnTo>
                      <a:pt x="343" y="354"/>
                    </a:lnTo>
                    <a:lnTo>
                      <a:pt x="337" y="354"/>
                    </a:lnTo>
                    <a:lnTo>
                      <a:pt x="337" y="360"/>
                    </a:lnTo>
                    <a:lnTo>
                      <a:pt x="331" y="360"/>
                    </a:lnTo>
                    <a:lnTo>
                      <a:pt x="325" y="366"/>
                    </a:lnTo>
                    <a:lnTo>
                      <a:pt x="319" y="366"/>
                    </a:lnTo>
                    <a:lnTo>
                      <a:pt x="319" y="372"/>
                    </a:lnTo>
                    <a:lnTo>
                      <a:pt x="319" y="378"/>
                    </a:lnTo>
                    <a:lnTo>
                      <a:pt x="313" y="378"/>
                    </a:lnTo>
                    <a:lnTo>
                      <a:pt x="313" y="384"/>
                    </a:lnTo>
                    <a:lnTo>
                      <a:pt x="307" y="384"/>
                    </a:lnTo>
                    <a:lnTo>
                      <a:pt x="307" y="390"/>
                    </a:lnTo>
                    <a:lnTo>
                      <a:pt x="301" y="390"/>
                    </a:lnTo>
                    <a:lnTo>
                      <a:pt x="301" y="384"/>
                    </a:lnTo>
                    <a:lnTo>
                      <a:pt x="295" y="384"/>
                    </a:lnTo>
                    <a:lnTo>
                      <a:pt x="289" y="384"/>
                    </a:lnTo>
                    <a:lnTo>
                      <a:pt x="289" y="390"/>
                    </a:lnTo>
                    <a:lnTo>
                      <a:pt x="283" y="390"/>
                    </a:lnTo>
                    <a:lnTo>
                      <a:pt x="283" y="396"/>
                    </a:lnTo>
                    <a:lnTo>
                      <a:pt x="283" y="402"/>
                    </a:lnTo>
                    <a:lnTo>
                      <a:pt x="277" y="408"/>
                    </a:lnTo>
                    <a:lnTo>
                      <a:pt x="283" y="414"/>
                    </a:lnTo>
                    <a:lnTo>
                      <a:pt x="283" y="420"/>
                    </a:lnTo>
                    <a:lnTo>
                      <a:pt x="283" y="426"/>
                    </a:lnTo>
                    <a:lnTo>
                      <a:pt x="283" y="432"/>
                    </a:lnTo>
                    <a:lnTo>
                      <a:pt x="277" y="432"/>
                    </a:lnTo>
                    <a:lnTo>
                      <a:pt x="277" y="438"/>
                    </a:lnTo>
                    <a:lnTo>
                      <a:pt x="277" y="444"/>
                    </a:lnTo>
                    <a:lnTo>
                      <a:pt x="277" y="450"/>
                    </a:lnTo>
                    <a:lnTo>
                      <a:pt x="277" y="456"/>
                    </a:lnTo>
                    <a:lnTo>
                      <a:pt x="283" y="462"/>
                    </a:lnTo>
                    <a:lnTo>
                      <a:pt x="283" y="468"/>
                    </a:lnTo>
                    <a:lnTo>
                      <a:pt x="289" y="468"/>
                    </a:lnTo>
                    <a:lnTo>
                      <a:pt x="295" y="474"/>
                    </a:lnTo>
                    <a:lnTo>
                      <a:pt x="295" y="480"/>
                    </a:lnTo>
                    <a:lnTo>
                      <a:pt x="301" y="480"/>
                    </a:lnTo>
                    <a:lnTo>
                      <a:pt x="301" y="486"/>
                    </a:lnTo>
                    <a:lnTo>
                      <a:pt x="301" y="492"/>
                    </a:lnTo>
                    <a:lnTo>
                      <a:pt x="295" y="498"/>
                    </a:lnTo>
                    <a:lnTo>
                      <a:pt x="295" y="504"/>
                    </a:lnTo>
                    <a:lnTo>
                      <a:pt x="289" y="510"/>
                    </a:lnTo>
                    <a:lnTo>
                      <a:pt x="289" y="516"/>
                    </a:lnTo>
                    <a:lnTo>
                      <a:pt x="283" y="516"/>
                    </a:lnTo>
                    <a:lnTo>
                      <a:pt x="283" y="522"/>
                    </a:lnTo>
                    <a:lnTo>
                      <a:pt x="277" y="522"/>
                    </a:lnTo>
                    <a:lnTo>
                      <a:pt x="277" y="528"/>
                    </a:lnTo>
                    <a:lnTo>
                      <a:pt x="271" y="528"/>
                    </a:lnTo>
                    <a:lnTo>
                      <a:pt x="265" y="528"/>
                    </a:lnTo>
                    <a:lnTo>
                      <a:pt x="265" y="522"/>
                    </a:lnTo>
                    <a:lnTo>
                      <a:pt x="259" y="522"/>
                    </a:lnTo>
                    <a:lnTo>
                      <a:pt x="253" y="522"/>
                    </a:lnTo>
                    <a:lnTo>
                      <a:pt x="253" y="516"/>
                    </a:lnTo>
                    <a:lnTo>
                      <a:pt x="253" y="510"/>
                    </a:lnTo>
                    <a:lnTo>
                      <a:pt x="247" y="510"/>
                    </a:lnTo>
                    <a:lnTo>
                      <a:pt x="247" y="504"/>
                    </a:lnTo>
                    <a:lnTo>
                      <a:pt x="241" y="504"/>
                    </a:lnTo>
                    <a:lnTo>
                      <a:pt x="235" y="498"/>
                    </a:lnTo>
                    <a:lnTo>
                      <a:pt x="235" y="504"/>
                    </a:lnTo>
                    <a:lnTo>
                      <a:pt x="229" y="504"/>
                    </a:lnTo>
                    <a:lnTo>
                      <a:pt x="223" y="504"/>
                    </a:lnTo>
                    <a:lnTo>
                      <a:pt x="217" y="504"/>
                    </a:lnTo>
                    <a:lnTo>
                      <a:pt x="211" y="504"/>
                    </a:lnTo>
                    <a:lnTo>
                      <a:pt x="211" y="498"/>
                    </a:lnTo>
                    <a:lnTo>
                      <a:pt x="211" y="492"/>
                    </a:lnTo>
                    <a:lnTo>
                      <a:pt x="211" y="486"/>
                    </a:lnTo>
                    <a:lnTo>
                      <a:pt x="217" y="486"/>
                    </a:lnTo>
                    <a:lnTo>
                      <a:pt x="223" y="486"/>
                    </a:lnTo>
                    <a:lnTo>
                      <a:pt x="229" y="486"/>
                    </a:lnTo>
                    <a:lnTo>
                      <a:pt x="229" y="480"/>
                    </a:lnTo>
                    <a:lnTo>
                      <a:pt x="229" y="474"/>
                    </a:lnTo>
                    <a:lnTo>
                      <a:pt x="229" y="468"/>
                    </a:lnTo>
                    <a:lnTo>
                      <a:pt x="229" y="462"/>
                    </a:lnTo>
                    <a:lnTo>
                      <a:pt x="229" y="456"/>
                    </a:lnTo>
                    <a:lnTo>
                      <a:pt x="229" y="450"/>
                    </a:lnTo>
                    <a:lnTo>
                      <a:pt x="229" y="444"/>
                    </a:lnTo>
                    <a:lnTo>
                      <a:pt x="223" y="444"/>
                    </a:lnTo>
                    <a:lnTo>
                      <a:pt x="223" y="438"/>
                    </a:lnTo>
                    <a:lnTo>
                      <a:pt x="223" y="432"/>
                    </a:lnTo>
                    <a:lnTo>
                      <a:pt x="229" y="432"/>
                    </a:lnTo>
                    <a:lnTo>
                      <a:pt x="229" y="426"/>
                    </a:lnTo>
                    <a:lnTo>
                      <a:pt x="229" y="420"/>
                    </a:lnTo>
                    <a:lnTo>
                      <a:pt x="235" y="414"/>
                    </a:lnTo>
                    <a:lnTo>
                      <a:pt x="235" y="408"/>
                    </a:lnTo>
                    <a:lnTo>
                      <a:pt x="235" y="402"/>
                    </a:lnTo>
                    <a:lnTo>
                      <a:pt x="235" y="396"/>
                    </a:lnTo>
                    <a:lnTo>
                      <a:pt x="229" y="390"/>
                    </a:lnTo>
                    <a:lnTo>
                      <a:pt x="223" y="390"/>
                    </a:lnTo>
                    <a:lnTo>
                      <a:pt x="217" y="384"/>
                    </a:lnTo>
                    <a:lnTo>
                      <a:pt x="217" y="378"/>
                    </a:lnTo>
                    <a:lnTo>
                      <a:pt x="217" y="372"/>
                    </a:lnTo>
                    <a:lnTo>
                      <a:pt x="211" y="372"/>
                    </a:lnTo>
                    <a:lnTo>
                      <a:pt x="205" y="372"/>
                    </a:lnTo>
                    <a:lnTo>
                      <a:pt x="205" y="366"/>
                    </a:lnTo>
                    <a:lnTo>
                      <a:pt x="199" y="360"/>
                    </a:lnTo>
                    <a:lnTo>
                      <a:pt x="193" y="360"/>
                    </a:lnTo>
                    <a:lnTo>
                      <a:pt x="193" y="354"/>
                    </a:lnTo>
                    <a:lnTo>
                      <a:pt x="187" y="354"/>
                    </a:lnTo>
                    <a:lnTo>
                      <a:pt x="181" y="354"/>
                    </a:lnTo>
                    <a:lnTo>
                      <a:pt x="175" y="354"/>
                    </a:lnTo>
                    <a:lnTo>
                      <a:pt x="169" y="354"/>
                    </a:lnTo>
                    <a:lnTo>
                      <a:pt x="163" y="354"/>
                    </a:lnTo>
                    <a:lnTo>
                      <a:pt x="157" y="348"/>
                    </a:lnTo>
                    <a:lnTo>
                      <a:pt x="157" y="342"/>
                    </a:lnTo>
                    <a:lnTo>
                      <a:pt x="150" y="342"/>
                    </a:lnTo>
                    <a:lnTo>
                      <a:pt x="150" y="336"/>
                    </a:lnTo>
                    <a:lnTo>
                      <a:pt x="150" y="330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2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20" y="318"/>
                    </a:lnTo>
                    <a:lnTo>
                      <a:pt x="114" y="318"/>
                    </a:lnTo>
                    <a:lnTo>
                      <a:pt x="114" y="312"/>
                    </a:lnTo>
                    <a:lnTo>
                      <a:pt x="114" y="306"/>
                    </a:lnTo>
                    <a:lnTo>
                      <a:pt x="114" y="300"/>
                    </a:lnTo>
                    <a:lnTo>
                      <a:pt x="120" y="300"/>
                    </a:lnTo>
                    <a:lnTo>
                      <a:pt x="120" y="294"/>
                    </a:lnTo>
                    <a:lnTo>
                      <a:pt x="120" y="288"/>
                    </a:lnTo>
                    <a:lnTo>
                      <a:pt x="120" y="282"/>
                    </a:lnTo>
                    <a:lnTo>
                      <a:pt x="114" y="282"/>
                    </a:lnTo>
                    <a:lnTo>
                      <a:pt x="108" y="276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8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78" y="288"/>
                    </a:lnTo>
                    <a:lnTo>
                      <a:pt x="72" y="288"/>
                    </a:lnTo>
                    <a:lnTo>
                      <a:pt x="72" y="294"/>
                    </a:lnTo>
                    <a:lnTo>
                      <a:pt x="66" y="294"/>
                    </a:lnTo>
                    <a:lnTo>
                      <a:pt x="60" y="294"/>
                    </a:lnTo>
                    <a:lnTo>
                      <a:pt x="60" y="300"/>
                    </a:lnTo>
                    <a:lnTo>
                      <a:pt x="54" y="300"/>
                    </a:lnTo>
                    <a:lnTo>
                      <a:pt x="54" y="306"/>
                    </a:lnTo>
                    <a:lnTo>
                      <a:pt x="48" y="306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18" y="312"/>
                    </a:lnTo>
                    <a:lnTo>
                      <a:pt x="12" y="312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0" y="300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8"/>
                    </a:lnTo>
                    <a:lnTo>
                      <a:pt x="18" y="252"/>
                    </a:lnTo>
                    <a:lnTo>
                      <a:pt x="24" y="252"/>
                    </a:lnTo>
                    <a:lnTo>
                      <a:pt x="30" y="246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48" y="228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2" y="192"/>
                    </a:lnTo>
                    <a:lnTo>
                      <a:pt x="42" y="186"/>
                    </a:lnTo>
                    <a:lnTo>
                      <a:pt x="42" y="180"/>
                    </a:lnTo>
                    <a:lnTo>
                      <a:pt x="36" y="180"/>
                    </a:lnTo>
                    <a:lnTo>
                      <a:pt x="36" y="174"/>
                    </a:lnTo>
                    <a:lnTo>
                      <a:pt x="36" y="168"/>
                    </a:lnTo>
                    <a:lnTo>
                      <a:pt x="36" y="162"/>
                    </a:lnTo>
                    <a:lnTo>
                      <a:pt x="36" y="156"/>
                    </a:lnTo>
                    <a:lnTo>
                      <a:pt x="36" y="150"/>
                    </a:lnTo>
                    <a:lnTo>
                      <a:pt x="36" y="144"/>
                    </a:lnTo>
                    <a:lnTo>
                      <a:pt x="36" y="138"/>
                    </a:lnTo>
                    <a:lnTo>
                      <a:pt x="36" y="132"/>
                    </a:lnTo>
                    <a:lnTo>
                      <a:pt x="36" y="126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30" y="102"/>
                    </a:lnTo>
                    <a:lnTo>
                      <a:pt x="36" y="102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42" y="78"/>
                    </a:lnTo>
                    <a:lnTo>
                      <a:pt x="42" y="72"/>
                    </a:lnTo>
                    <a:lnTo>
                      <a:pt x="48" y="72"/>
                    </a:lnTo>
                    <a:lnTo>
                      <a:pt x="48" y="66"/>
                    </a:lnTo>
                    <a:lnTo>
                      <a:pt x="54" y="66"/>
                    </a:lnTo>
                    <a:lnTo>
                      <a:pt x="60" y="66"/>
                    </a:lnTo>
                    <a:lnTo>
                      <a:pt x="66" y="60"/>
                    </a:lnTo>
                    <a:lnTo>
                      <a:pt x="72" y="60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90" y="54"/>
                    </a:lnTo>
                    <a:lnTo>
                      <a:pt x="96" y="54"/>
                    </a:lnTo>
                    <a:lnTo>
                      <a:pt x="102" y="54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26" y="24"/>
                    </a:lnTo>
                    <a:lnTo>
                      <a:pt x="126" y="18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2" y="6"/>
                    </a:lnTo>
                    <a:lnTo>
                      <a:pt x="138" y="6"/>
                    </a:lnTo>
                    <a:lnTo>
                      <a:pt x="138" y="0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0"/>
                    </a:lnTo>
                    <a:lnTo>
                      <a:pt x="157" y="0"/>
                    </a:lnTo>
                    <a:lnTo>
                      <a:pt x="157" y="6"/>
                    </a:lnTo>
                    <a:lnTo>
                      <a:pt x="157" y="12"/>
                    </a:lnTo>
                    <a:lnTo>
                      <a:pt x="157" y="18"/>
                    </a:lnTo>
                    <a:lnTo>
                      <a:pt x="163" y="24"/>
                    </a:lnTo>
                    <a:lnTo>
                      <a:pt x="163" y="30"/>
                    </a:lnTo>
                    <a:lnTo>
                      <a:pt x="169" y="30"/>
                    </a:lnTo>
                    <a:lnTo>
                      <a:pt x="175" y="30"/>
                    </a:lnTo>
                    <a:lnTo>
                      <a:pt x="175" y="36"/>
                    </a:lnTo>
                    <a:lnTo>
                      <a:pt x="175" y="42"/>
                    </a:lnTo>
                    <a:lnTo>
                      <a:pt x="181" y="42"/>
                    </a:lnTo>
                    <a:lnTo>
                      <a:pt x="181" y="36"/>
                    </a:lnTo>
                    <a:lnTo>
                      <a:pt x="181" y="30"/>
                    </a:lnTo>
                    <a:lnTo>
                      <a:pt x="181" y="24"/>
                    </a:lnTo>
                    <a:lnTo>
                      <a:pt x="187" y="24"/>
                    </a:lnTo>
                    <a:lnTo>
                      <a:pt x="187" y="18"/>
                    </a:lnTo>
                    <a:lnTo>
                      <a:pt x="193" y="18"/>
                    </a:lnTo>
                    <a:lnTo>
                      <a:pt x="193" y="12"/>
                    </a:lnTo>
                    <a:lnTo>
                      <a:pt x="193" y="6"/>
                    </a:lnTo>
                    <a:lnTo>
                      <a:pt x="199" y="6"/>
                    </a:lnTo>
                    <a:lnTo>
                      <a:pt x="199" y="0"/>
                    </a:lnTo>
                    <a:lnTo>
                      <a:pt x="205" y="0"/>
                    </a:lnTo>
                    <a:lnTo>
                      <a:pt x="211" y="0"/>
                    </a:lnTo>
                    <a:lnTo>
                      <a:pt x="217" y="0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8" name="Freeform 25">
                <a:extLst>
                  <a:ext uri="{FF2B5EF4-FFF2-40B4-BE49-F238E27FC236}">
                    <a16:creationId xmlns:a16="http://schemas.microsoft.com/office/drawing/2014/main" id="{7DD5DF83-4AFE-AE25-E582-0EA84D92642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6904" y="1593533"/>
                <a:ext cx="1883312" cy="1902460"/>
              </a:xfrm>
              <a:custGeom>
                <a:avLst/>
                <a:gdLst>
                  <a:gd name="T0" fmla="*/ 2147483647 w 565"/>
                  <a:gd name="T1" fmla="*/ 750239154 h 570"/>
                  <a:gd name="T2" fmla="*/ 2147483647 w 565"/>
                  <a:gd name="T3" fmla="*/ 750239154 h 570"/>
                  <a:gd name="T4" fmla="*/ 2147483647 w 565"/>
                  <a:gd name="T5" fmla="*/ 852542868 h 570"/>
                  <a:gd name="T6" fmla="*/ 2147483647 w 565"/>
                  <a:gd name="T7" fmla="*/ 920747727 h 570"/>
                  <a:gd name="T8" fmla="*/ 2147483647 w 565"/>
                  <a:gd name="T9" fmla="*/ 954848965 h 570"/>
                  <a:gd name="T10" fmla="*/ 2147483647 w 565"/>
                  <a:gd name="T11" fmla="*/ 886644105 h 570"/>
                  <a:gd name="T12" fmla="*/ 2147483647 w 565"/>
                  <a:gd name="T13" fmla="*/ 750239154 h 570"/>
                  <a:gd name="T14" fmla="*/ 2147483647 w 565"/>
                  <a:gd name="T15" fmla="*/ 750239154 h 570"/>
                  <a:gd name="T16" fmla="*/ 2147483647 w 565"/>
                  <a:gd name="T17" fmla="*/ 750239154 h 570"/>
                  <a:gd name="T18" fmla="*/ 2147483647 w 565"/>
                  <a:gd name="T19" fmla="*/ 750239154 h 570"/>
                  <a:gd name="T20" fmla="*/ 2147483647 w 565"/>
                  <a:gd name="T21" fmla="*/ 818441630 h 570"/>
                  <a:gd name="T22" fmla="*/ 2147483647 w 565"/>
                  <a:gd name="T23" fmla="*/ 988950203 h 570"/>
                  <a:gd name="T24" fmla="*/ 2147483647 w 565"/>
                  <a:gd name="T25" fmla="*/ 1023051441 h 570"/>
                  <a:gd name="T26" fmla="*/ 2147483647 w 565"/>
                  <a:gd name="T27" fmla="*/ 1125357539 h 570"/>
                  <a:gd name="T28" fmla="*/ 2147483647 w 565"/>
                  <a:gd name="T29" fmla="*/ 1227663636 h 570"/>
                  <a:gd name="T30" fmla="*/ 2147483647 w 565"/>
                  <a:gd name="T31" fmla="*/ 1364068588 h 570"/>
                  <a:gd name="T32" fmla="*/ 1916057379 w 565"/>
                  <a:gd name="T33" fmla="*/ 1432273448 h 570"/>
                  <a:gd name="T34" fmla="*/ 1716468337 w 565"/>
                  <a:gd name="T35" fmla="*/ 1500475924 h 570"/>
                  <a:gd name="T36" fmla="*/ 1676550529 w 565"/>
                  <a:gd name="T37" fmla="*/ 1705088119 h 570"/>
                  <a:gd name="T38" fmla="*/ 1676550529 w 565"/>
                  <a:gd name="T39" fmla="*/ 1875596693 h 570"/>
                  <a:gd name="T40" fmla="*/ 1676550529 w 565"/>
                  <a:gd name="T41" fmla="*/ 2080206504 h 570"/>
                  <a:gd name="T42" fmla="*/ 1756386145 w 565"/>
                  <a:gd name="T43" fmla="*/ 2147483647 h 570"/>
                  <a:gd name="T44" fmla="*/ 1556797104 w 565"/>
                  <a:gd name="T45" fmla="*/ 2147483647 h 570"/>
                  <a:gd name="T46" fmla="*/ 1437043679 w 565"/>
                  <a:gd name="T47" fmla="*/ 2147483647 h 570"/>
                  <a:gd name="T48" fmla="*/ 1516879295 w 565"/>
                  <a:gd name="T49" fmla="*/ 2147483647 h 570"/>
                  <a:gd name="T50" fmla="*/ 1277372446 w 565"/>
                  <a:gd name="T51" fmla="*/ 2147483647 h 570"/>
                  <a:gd name="T52" fmla="*/ 1117698633 w 565"/>
                  <a:gd name="T53" fmla="*/ 2147483647 h 570"/>
                  <a:gd name="T54" fmla="*/ 918109591 w 565"/>
                  <a:gd name="T55" fmla="*/ 2147483647 h 570"/>
                  <a:gd name="T56" fmla="*/ 838273975 w 565"/>
                  <a:gd name="T57" fmla="*/ 2147483647 h 570"/>
                  <a:gd name="T58" fmla="*/ 638684933 w 565"/>
                  <a:gd name="T59" fmla="*/ 2147483647 h 570"/>
                  <a:gd name="T60" fmla="*/ 638684933 w 565"/>
                  <a:gd name="T61" fmla="*/ 2147483647 h 570"/>
                  <a:gd name="T62" fmla="*/ 518931508 w 565"/>
                  <a:gd name="T63" fmla="*/ 2147483647 h 570"/>
                  <a:gd name="T64" fmla="*/ 319342467 w 565"/>
                  <a:gd name="T65" fmla="*/ 2147483647 h 570"/>
                  <a:gd name="T66" fmla="*/ 239506850 w 565"/>
                  <a:gd name="T67" fmla="*/ 2147483647 h 570"/>
                  <a:gd name="T68" fmla="*/ 239506850 w 565"/>
                  <a:gd name="T69" fmla="*/ 2147483647 h 570"/>
                  <a:gd name="T70" fmla="*/ 39917808 w 565"/>
                  <a:gd name="T71" fmla="*/ 2147483647 h 570"/>
                  <a:gd name="T72" fmla="*/ 79835617 w 565"/>
                  <a:gd name="T73" fmla="*/ 2147483647 h 570"/>
                  <a:gd name="T74" fmla="*/ 39917808 w 565"/>
                  <a:gd name="T75" fmla="*/ 2147483647 h 570"/>
                  <a:gd name="T76" fmla="*/ 199589042 w 565"/>
                  <a:gd name="T77" fmla="*/ 2147483647 h 570"/>
                  <a:gd name="T78" fmla="*/ 359260275 w 565"/>
                  <a:gd name="T79" fmla="*/ 2147483647 h 570"/>
                  <a:gd name="T80" fmla="*/ 479013700 w 565"/>
                  <a:gd name="T81" fmla="*/ 2147483647 h 570"/>
                  <a:gd name="T82" fmla="*/ 678602741 w 565"/>
                  <a:gd name="T83" fmla="*/ 2046105266 h 570"/>
                  <a:gd name="T84" fmla="*/ 518931508 w 565"/>
                  <a:gd name="T85" fmla="*/ 1943799168 h 570"/>
                  <a:gd name="T86" fmla="*/ 479013700 w 565"/>
                  <a:gd name="T87" fmla="*/ 1807391833 h 570"/>
                  <a:gd name="T88" fmla="*/ 479013700 w 565"/>
                  <a:gd name="T89" fmla="*/ 1602782021 h 570"/>
                  <a:gd name="T90" fmla="*/ 399178083 w 565"/>
                  <a:gd name="T91" fmla="*/ 1432273448 h 570"/>
                  <a:gd name="T92" fmla="*/ 359260275 w 565"/>
                  <a:gd name="T93" fmla="*/ 1261764874 h 570"/>
                  <a:gd name="T94" fmla="*/ 319342467 w 565"/>
                  <a:gd name="T95" fmla="*/ 1057155063 h 570"/>
                  <a:gd name="T96" fmla="*/ 319342467 w 565"/>
                  <a:gd name="T97" fmla="*/ 920747727 h 570"/>
                  <a:gd name="T98" fmla="*/ 279424658 w 565"/>
                  <a:gd name="T99" fmla="*/ 716135532 h 570"/>
                  <a:gd name="T100" fmla="*/ 319342467 w 565"/>
                  <a:gd name="T101" fmla="*/ 545626958 h 570"/>
                  <a:gd name="T102" fmla="*/ 479013700 w 565"/>
                  <a:gd name="T103" fmla="*/ 443323245 h 570"/>
                  <a:gd name="T104" fmla="*/ 718520550 w 565"/>
                  <a:gd name="T105" fmla="*/ 341017147 h 570"/>
                  <a:gd name="T106" fmla="*/ 1037863016 w 565"/>
                  <a:gd name="T107" fmla="*/ 341017147 h 570"/>
                  <a:gd name="T108" fmla="*/ 1317290254 w 565"/>
                  <a:gd name="T109" fmla="*/ 204609811 h 570"/>
                  <a:gd name="T110" fmla="*/ 1516879295 w 565"/>
                  <a:gd name="T111" fmla="*/ 68202476 h 570"/>
                  <a:gd name="T112" fmla="*/ 1756386145 w 565"/>
                  <a:gd name="T113" fmla="*/ 34101238 h 570"/>
                  <a:gd name="T114" fmla="*/ 2035810804 w 565"/>
                  <a:gd name="T115" fmla="*/ 68202476 h 570"/>
                  <a:gd name="T116" fmla="*/ 2147483647 w 565"/>
                  <a:gd name="T117" fmla="*/ 170508574 h 570"/>
                  <a:gd name="T118" fmla="*/ 2147483647 w 565"/>
                  <a:gd name="T119" fmla="*/ 272814671 h 570"/>
                  <a:gd name="T120" fmla="*/ 2147483647 w 565"/>
                  <a:gd name="T121" fmla="*/ 409222007 h 570"/>
                  <a:gd name="T122" fmla="*/ 2147483647 w 565"/>
                  <a:gd name="T123" fmla="*/ 477424483 h 570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565" h="570">
                    <a:moveTo>
                      <a:pt x="481" y="108"/>
                    </a:moveTo>
                    <a:lnTo>
                      <a:pt x="481" y="108"/>
                    </a:lnTo>
                    <a:lnTo>
                      <a:pt x="487" y="114"/>
                    </a:lnTo>
                    <a:lnTo>
                      <a:pt x="493" y="114"/>
                    </a:lnTo>
                    <a:lnTo>
                      <a:pt x="499" y="114"/>
                    </a:lnTo>
                    <a:lnTo>
                      <a:pt x="505" y="120"/>
                    </a:lnTo>
                    <a:lnTo>
                      <a:pt x="511" y="120"/>
                    </a:lnTo>
                    <a:lnTo>
                      <a:pt x="517" y="120"/>
                    </a:lnTo>
                    <a:lnTo>
                      <a:pt x="523" y="126"/>
                    </a:lnTo>
                    <a:lnTo>
                      <a:pt x="535" y="126"/>
                    </a:lnTo>
                    <a:lnTo>
                      <a:pt x="541" y="126"/>
                    </a:lnTo>
                    <a:lnTo>
                      <a:pt x="547" y="132"/>
                    </a:lnTo>
                    <a:lnTo>
                      <a:pt x="553" y="132"/>
                    </a:lnTo>
                    <a:lnTo>
                      <a:pt x="559" y="132"/>
                    </a:lnTo>
                    <a:lnTo>
                      <a:pt x="565" y="132"/>
                    </a:lnTo>
                    <a:lnTo>
                      <a:pt x="565" y="138"/>
                    </a:lnTo>
                    <a:lnTo>
                      <a:pt x="559" y="138"/>
                    </a:lnTo>
                    <a:lnTo>
                      <a:pt x="553" y="138"/>
                    </a:lnTo>
                    <a:lnTo>
                      <a:pt x="553" y="132"/>
                    </a:lnTo>
                    <a:lnTo>
                      <a:pt x="547" y="132"/>
                    </a:lnTo>
                    <a:lnTo>
                      <a:pt x="547" y="138"/>
                    </a:lnTo>
                    <a:lnTo>
                      <a:pt x="547" y="144"/>
                    </a:lnTo>
                    <a:lnTo>
                      <a:pt x="541" y="144"/>
                    </a:lnTo>
                    <a:lnTo>
                      <a:pt x="541" y="150"/>
                    </a:lnTo>
                    <a:lnTo>
                      <a:pt x="541" y="156"/>
                    </a:lnTo>
                    <a:lnTo>
                      <a:pt x="535" y="156"/>
                    </a:lnTo>
                    <a:lnTo>
                      <a:pt x="535" y="162"/>
                    </a:lnTo>
                    <a:lnTo>
                      <a:pt x="529" y="162"/>
                    </a:lnTo>
                    <a:lnTo>
                      <a:pt x="523" y="162"/>
                    </a:lnTo>
                    <a:lnTo>
                      <a:pt x="517" y="162"/>
                    </a:lnTo>
                    <a:lnTo>
                      <a:pt x="517" y="168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499" y="168"/>
                    </a:lnTo>
                    <a:lnTo>
                      <a:pt x="493" y="168"/>
                    </a:lnTo>
                    <a:lnTo>
                      <a:pt x="487" y="168"/>
                    </a:lnTo>
                    <a:lnTo>
                      <a:pt x="481" y="162"/>
                    </a:lnTo>
                    <a:lnTo>
                      <a:pt x="475" y="162"/>
                    </a:lnTo>
                    <a:lnTo>
                      <a:pt x="475" y="168"/>
                    </a:lnTo>
                    <a:lnTo>
                      <a:pt x="469" y="168"/>
                    </a:lnTo>
                    <a:lnTo>
                      <a:pt x="469" y="162"/>
                    </a:lnTo>
                    <a:lnTo>
                      <a:pt x="463" y="162"/>
                    </a:lnTo>
                    <a:lnTo>
                      <a:pt x="463" y="156"/>
                    </a:lnTo>
                    <a:lnTo>
                      <a:pt x="457" y="156"/>
                    </a:lnTo>
                    <a:lnTo>
                      <a:pt x="451" y="156"/>
                    </a:lnTo>
                    <a:lnTo>
                      <a:pt x="451" y="150"/>
                    </a:lnTo>
                    <a:lnTo>
                      <a:pt x="451" y="144"/>
                    </a:lnTo>
                    <a:lnTo>
                      <a:pt x="451" y="138"/>
                    </a:lnTo>
                    <a:lnTo>
                      <a:pt x="445" y="138"/>
                    </a:lnTo>
                    <a:lnTo>
                      <a:pt x="445" y="132"/>
                    </a:lnTo>
                    <a:lnTo>
                      <a:pt x="439" y="132"/>
                    </a:lnTo>
                    <a:lnTo>
                      <a:pt x="433" y="132"/>
                    </a:lnTo>
                    <a:lnTo>
                      <a:pt x="427" y="132"/>
                    </a:lnTo>
                    <a:lnTo>
                      <a:pt x="421" y="132"/>
                    </a:lnTo>
                    <a:lnTo>
                      <a:pt x="415" y="132"/>
                    </a:lnTo>
                    <a:lnTo>
                      <a:pt x="409" y="132"/>
                    </a:lnTo>
                    <a:lnTo>
                      <a:pt x="403" y="132"/>
                    </a:lnTo>
                    <a:lnTo>
                      <a:pt x="397" y="132"/>
                    </a:lnTo>
                    <a:lnTo>
                      <a:pt x="391" y="132"/>
                    </a:lnTo>
                    <a:lnTo>
                      <a:pt x="385" y="132"/>
                    </a:lnTo>
                    <a:lnTo>
                      <a:pt x="385" y="126"/>
                    </a:lnTo>
                    <a:lnTo>
                      <a:pt x="379" y="126"/>
                    </a:lnTo>
                    <a:lnTo>
                      <a:pt x="379" y="132"/>
                    </a:lnTo>
                    <a:lnTo>
                      <a:pt x="379" y="126"/>
                    </a:lnTo>
                    <a:lnTo>
                      <a:pt x="373" y="126"/>
                    </a:lnTo>
                    <a:lnTo>
                      <a:pt x="373" y="132"/>
                    </a:lnTo>
                    <a:lnTo>
                      <a:pt x="366" y="126"/>
                    </a:lnTo>
                    <a:lnTo>
                      <a:pt x="360" y="132"/>
                    </a:lnTo>
                    <a:lnTo>
                      <a:pt x="354" y="132"/>
                    </a:lnTo>
                    <a:lnTo>
                      <a:pt x="348" y="132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42" y="144"/>
                    </a:lnTo>
                    <a:lnTo>
                      <a:pt x="336" y="144"/>
                    </a:lnTo>
                    <a:lnTo>
                      <a:pt x="342" y="144"/>
                    </a:lnTo>
                    <a:lnTo>
                      <a:pt x="342" y="150"/>
                    </a:lnTo>
                    <a:lnTo>
                      <a:pt x="336" y="150"/>
                    </a:lnTo>
                    <a:lnTo>
                      <a:pt x="336" y="156"/>
                    </a:lnTo>
                    <a:lnTo>
                      <a:pt x="336" y="162"/>
                    </a:lnTo>
                    <a:lnTo>
                      <a:pt x="336" y="168"/>
                    </a:lnTo>
                    <a:lnTo>
                      <a:pt x="330" y="168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54" y="180"/>
                    </a:lnTo>
                    <a:lnTo>
                      <a:pt x="360" y="180"/>
                    </a:lnTo>
                    <a:lnTo>
                      <a:pt x="366" y="180"/>
                    </a:lnTo>
                    <a:lnTo>
                      <a:pt x="373" y="186"/>
                    </a:lnTo>
                    <a:lnTo>
                      <a:pt x="373" y="192"/>
                    </a:lnTo>
                    <a:lnTo>
                      <a:pt x="366" y="192"/>
                    </a:lnTo>
                    <a:lnTo>
                      <a:pt x="366" y="198"/>
                    </a:lnTo>
                    <a:lnTo>
                      <a:pt x="360" y="198"/>
                    </a:lnTo>
                    <a:lnTo>
                      <a:pt x="354" y="198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42" y="216"/>
                    </a:lnTo>
                    <a:lnTo>
                      <a:pt x="342" y="222"/>
                    </a:lnTo>
                    <a:lnTo>
                      <a:pt x="342" y="228"/>
                    </a:lnTo>
                    <a:lnTo>
                      <a:pt x="336" y="228"/>
                    </a:lnTo>
                    <a:lnTo>
                      <a:pt x="336" y="234"/>
                    </a:lnTo>
                    <a:lnTo>
                      <a:pt x="330" y="240"/>
                    </a:lnTo>
                    <a:lnTo>
                      <a:pt x="324" y="240"/>
                    </a:lnTo>
                    <a:lnTo>
                      <a:pt x="318" y="240"/>
                    </a:lnTo>
                    <a:lnTo>
                      <a:pt x="318" y="246"/>
                    </a:lnTo>
                    <a:lnTo>
                      <a:pt x="312" y="246"/>
                    </a:lnTo>
                    <a:lnTo>
                      <a:pt x="306" y="246"/>
                    </a:lnTo>
                    <a:lnTo>
                      <a:pt x="300" y="252"/>
                    </a:lnTo>
                    <a:lnTo>
                      <a:pt x="294" y="252"/>
                    </a:lnTo>
                    <a:lnTo>
                      <a:pt x="288" y="252"/>
                    </a:lnTo>
                    <a:lnTo>
                      <a:pt x="282" y="252"/>
                    </a:lnTo>
                    <a:lnTo>
                      <a:pt x="276" y="258"/>
                    </a:lnTo>
                    <a:lnTo>
                      <a:pt x="270" y="258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58" y="264"/>
                    </a:lnTo>
                    <a:lnTo>
                      <a:pt x="258" y="270"/>
                    </a:lnTo>
                    <a:lnTo>
                      <a:pt x="252" y="270"/>
                    </a:lnTo>
                    <a:lnTo>
                      <a:pt x="252" y="276"/>
                    </a:lnTo>
                    <a:lnTo>
                      <a:pt x="252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46" y="294"/>
                    </a:lnTo>
                    <a:lnTo>
                      <a:pt x="252" y="300"/>
                    </a:lnTo>
                    <a:lnTo>
                      <a:pt x="252" y="306"/>
                    </a:lnTo>
                    <a:lnTo>
                      <a:pt x="252" y="312"/>
                    </a:lnTo>
                    <a:lnTo>
                      <a:pt x="252" y="318"/>
                    </a:lnTo>
                    <a:lnTo>
                      <a:pt x="252" y="324"/>
                    </a:lnTo>
                    <a:lnTo>
                      <a:pt x="252" y="330"/>
                    </a:lnTo>
                    <a:lnTo>
                      <a:pt x="252" y="336"/>
                    </a:lnTo>
                    <a:lnTo>
                      <a:pt x="252" y="342"/>
                    </a:lnTo>
                    <a:lnTo>
                      <a:pt x="252" y="348"/>
                    </a:lnTo>
                    <a:lnTo>
                      <a:pt x="252" y="354"/>
                    </a:lnTo>
                    <a:lnTo>
                      <a:pt x="252" y="360"/>
                    </a:lnTo>
                    <a:lnTo>
                      <a:pt x="252" y="366"/>
                    </a:lnTo>
                    <a:lnTo>
                      <a:pt x="252" y="372"/>
                    </a:lnTo>
                    <a:lnTo>
                      <a:pt x="258" y="372"/>
                    </a:lnTo>
                    <a:lnTo>
                      <a:pt x="258" y="378"/>
                    </a:lnTo>
                    <a:lnTo>
                      <a:pt x="258" y="384"/>
                    </a:lnTo>
                    <a:lnTo>
                      <a:pt x="264" y="384"/>
                    </a:lnTo>
                    <a:lnTo>
                      <a:pt x="264" y="390"/>
                    </a:lnTo>
                    <a:lnTo>
                      <a:pt x="264" y="396"/>
                    </a:lnTo>
                    <a:lnTo>
                      <a:pt x="264" y="402"/>
                    </a:lnTo>
                    <a:lnTo>
                      <a:pt x="264" y="408"/>
                    </a:lnTo>
                    <a:lnTo>
                      <a:pt x="264" y="414"/>
                    </a:lnTo>
                    <a:lnTo>
                      <a:pt x="264" y="420"/>
                    </a:lnTo>
                    <a:lnTo>
                      <a:pt x="270" y="420"/>
                    </a:lnTo>
                    <a:lnTo>
                      <a:pt x="270" y="426"/>
                    </a:lnTo>
                    <a:lnTo>
                      <a:pt x="270" y="432"/>
                    </a:lnTo>
                    <a:lnTo>
                      <a:pt x="270" y="438"/>
                    </a:lnTo>
                    <a:lnTo>
                      <a:pt x="264" y="438"/>
                    </a:lnTo>
                    <a:lnTo>
                      <a:pt x="258" y="438"/>
                    </a:lnTo>
                    <a:lnTo>
                      <a:pt x="252" y="438"/>
                    </a:lnTo>
                    <a:lnTo>
                      <a:pt x="246" y="438"/>
                    </a:lnTo>
                    <a:lnTo>
                      <a:pt x="240" y="444"/>
                    </a:lnTo>
                    <a:lnTo>
                      <a:pt x="234" y="444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22" y="462"/>
                    </a:lnTo>
                    <a:lnTo>
                      <a:pt x="216" y="462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0"/>
                    </a:lnTo>
                    <a:lnTo>
                      <a:pt x="216" y="486"/>
                    </a:lnTo>
                    <a:lnTo>
                      <a:pt x="216" y="492"/>
                    </a:lnTo>
                    <a:lnTo>
                      <a:pt x="222" y="492"/>
                    </a:lnTo>
                    <a:lnTo>
                      <a:pt x="222" y="498"/>
                    </a:lnTo>
                    <a:lnTo>
                      <a:pt x="228" y="504"/>
                    </a:lnTo>
                    <a:lnTo>
                      <a:pt x="234" y="504"/>
                    </a:lnTo>
                    <a:lnTo>
                      <a:pt x="240" y="504"/>
                    </a:lnTo>
                    <a:lnTo>
                      <a:pt x="234" y="510"/>
                    </a:lnTo>
                    <a:lnTo>
                      <a:pt x="228" y="516"/>
                    </a:lnTo>
                    <a:lnTo>
                      <a:pt x="234" y="516"/>
                    </a:lnTo>
                    <a:lnTo>
                      <a:pt x="228" y="522"/>
                    </a:lnTo>
                    <a:lnTo>
                      <a:pt x="222" y="522"/>
                    </a:lnTo>
                    <a:lnTo>
                      <a:pt x="216" y="522"/>
                    </a:lnTo>
                    <a:lnTo>
                      <a:pt x="210" y="528"/>
                    </a:lnTo>
                    <a:lnTo>
                      <a:pt x="204" y="528"/>
                    </a:lnTo>
                    <a:lnTo>
                      <a:pt x="198" y="528"/>
                    </a:lnTo>
                    <a:lnTo>
                      <a:pt x="192" y="522"/>
                    </a:lnTo>
                    <a:lnTo>
                      <a:pt x="186" y="516"/>
                    </a:lnTo>
                    <a:lnTo>
                      <a:pt x="180" y="516"/>
                    </a:lnTo>
                    <a:lnTo>
                      <a:pt x="180" y="510"/>
                    </a:lnTo>
                    <a:lnTo>
                      <a:pt x="174" y="510"/>
                    </a:lnTo>
                    <a:lnTo>
                      <a:pt x="168" y="510"/>
                    </a:lnTo>
                    <a:lnTo>
                      <a:pt x="168" y="504"/>
                    </a:lnTo>
                    <a:lnTo>
                      <a:pt x="162" y="504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498"/>
                    </a:lnTo>
                    <a:lnTo>
                      <a:pt x="144" y="498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510"/>
                    </a:lnTo>
                    <a:lnTo>
                      <a:pt x="132" y="516"/>
                    </a:lnTo>
                    <a:lnTo>
                      <a:pt x="132" y="522"/>
                    </a:lnTo>
                    <a:lnTo>
                      <a:pt x="132" y="528"/>
                    </a:lnTo>
                    <a:lnTo>
                      <a:pt x="132" y="534"/>
                    </a:lnTo>
                    <a:lnTo>
                      <a:pt x="126" y="534"/>
                    </a:lnTo>
                    <a:lnTo>
                      <a:pt x="120" y="534"/>
                    </a:lnTo>
                    <a:lnTo>
                      <a:pt x="120" y="528"/>
                    </a:lnTo>
                    <a:lnTo>
                      <a:pt x="114" y="528"/>
                    </a:lnTo>
                    <a:lnTo>
                      <a:pt x="108" y="528"/>
                    </a:lnTo>
                    <a:lnTo>
                      <a:pt x="102" y="528"/>
                    </a:lnTo>
                    <a:lnTo>
                      <a:pt x="96" y="528"/>
                    </a:lnTo>
                    <a:lnTo>
                      <a:pt x="90" y="528"/>
                    </a:lnTo>
                    <a:lnTo>
                      <a:pt x="90" y="534"/>
                    </a:lnTo>
                    <a:lnTo>
                      <a:pt x="90" y="540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52"/>
                    </a:lnTo>
                    <a:lnTo>
                      <a:pt x="96" y="558"/>
                    </a:lnTo>
                    <a:lnTo>
                      <a:pt x="90" y="558"/>
                    </a:lnTo>
                    <a:lnTo>
                      <a:pt x="90" y="564"/>
                    </a:lnTo>
                    <a:lnTo>
                      <a:pt x="84" y="564"/>
                    </a:lnTo>
                    <a:lnTo>
                      <a:pt x="78" y="564"/>
                    </a:lnTo>
                    <a:lnTo>
                      <a:pt x="78" y="570"/>
                    </a:lnTo>
                    <a:lnTo>
                      <a:pt x="78" y="564"/>
                    </a:lnTo>
                    <a:lnTo>
                      <a:pt x="72" y="564"/>
                    </a:lnTo>
                    <a:lnTo>
                      <a:pt x="72" y="558"/>
                    </a:lnTo>
                    <a:lnTo>
                      <a:pt x="66" y="558"/>
                    </a:lnTo>
                    <a:lnTo>
                      <a:pt x="60" y="552"/>
                    </a:lnTo>
                    <a:lnTo>
                      <a:pt x="60" y="546"/>
                    </a:lnTo>
                    <a:lnTo>
                      <a:pt x="54" y="546"/>
                    </a:lnTo>
                    <a:lnTo>
                      <a:pt x="48" y="546"/>
                    </a:lnTo>
                    <a:lnTo>
                      <a:pt x="42" y="540"/>
                    </a:lnTo>
                    <a:lnTo>
                      <a:pt x="36" y="540"/>
                    </a:lnTo>
                    <a:lnTo>
                      <a:pt x="30" y="540"/>
                    </a:lnTo>
                    <a:lnTo>
                      <a:pt x="30" y="534"/>
                    </a:lnTo>
                    <a:lnTo>
                      <a:pt x="36" y="534"/>
                    </a:lnTo>
                    <a:lnTo>
                      <a:pt x="36" y="528"/>
                    </a:lnTo>
                    <a:lnTo>
                      <a:pt x="42" y="528"/>
                    </a:lnTo>
                    <a:lnTo>
                      <a:pt x="42" y="522"/>
                    </a:lnTo>
                    <a:lnTo>
                      <a:pt x="42" y="516"/>
                    </a:lnTo>
                    <a:lnTo>
                      <a:pt x="42" y="510"/>
                    </a:lnTo>
                    <a:lnTo>
                      <a:pt x="36" y="510"/>
                    </a:lnTo>
                    <a:lnTo>
                      <a:pt x="30" y="510"/>
                    </a:lnTo>
                    <a:lnTo>
                      <a:pt x="24" y="510"/>
                    </a:lnTo>
                    <a:lnTo>
                      <a:pt x="24" y="504"/>
                    </a:lnTo>
                    <a:lnTo>
                      <a:pt x="18" y="504"/>
                    </a:lnTo>
                    <a:lnTo>
                      <a:pt x="12" y="504"/>
                    </a:lnTo>
                    <a:lnTo>
                      <a:pt x="6" y="504"/>
                    </a:lnTo>
                    <a:lnTo>
                      <a:pt x="6" y="498"/>
                    </a:lnTo>
                    <a:lnTo>
                      <a:pt x="6" y="492"/>
                    </a:lnTo>
                    <a:lnTo>
                      <a:pt x="12" y="492"/>
                    </a:lnTo>
                    <a:lnTo>
                      <a:pt x="12" y="486"/>
                    </a:lnTo>
                    <a:lnTo>
                      <a:pt x="12" y="480"/>
                    </a:lnTo>
                    <a:lnTo>
                      <a:pt x="12" y="474"/>
                    </a:lnTo>
                    <a:lnTo>
                      <a:pt x="12" y="468"/>
                    </a:lnTo>
                    <a:lnTo>
                      <a:pt x="12" y="462"/>
                    </a:lnTo>
                    <a:lnTo>
                      <a:pt x="6" y="456"/>
                    </a:lnTo>
                    <a:lnTo>
                      <a:pt x="0" y="450"/>
                    </a:lnTo>
                    <a:lnTo>
                      <a:pt x="0" y="444"/>
                    </a:lnTo>
                    <a:lnTo>
                      <a:pt x="0" y="438"/>
                    </a:lnTo>
                    <a:lnTo>
                      <a:pt x="6" y="432"/>
                    </a:lnTo>
                    <a:lnTo>
                      <a:pt x="6" y="426"/>
                    </a:lnTo>
                    <a:lnTo>
                      <a:pt x="6" y="420"/>
                    </a:lnTo>
                    <a:lnTo>
                      <a:pt x="6" y="414"/>
                    </a:lnTo>
                    <a:lnTo>
                      <a:pt x="12" y="414"/>
                    </a:lnTo>
                    <a:lnTo>
                      <a:pt x="12" y="408"/>
                    </a:lnTo>
                    <a:lnTo>
                      <a:pt x="12" y="402"/>
                    </a:lnTo>
                    <a:lnTo>
                      <a:pt x="12" y="396"/>
                    </a:lnTo>
                    <a:lnTo>
                      <a:pt x="18" y="396"/>
                    </a:lnTo>
                    <a:lnTo>
                      <a:pt x="24" y="396"/>
                    </a:lnTo>
                    <a:lnTo>
                      <a:pt x="30" y="390"/>
                    </a:lnTo>
                    <a:lnTo>
                      <a:pt x="36" y="390"/>
                    </a:lnTo>
                    <a:lnTo>
                      <a:pt x="42" y="390"/>
                    </a:lnTo>
                    <a:lnTo>
                      <a:pt x="42" y="396"/>
                    </a:lnTo>
                    <a:lnTo>
                      <a:pt x="48" y="396"/>
                    </a:lnTo>
                    <a:lnTo>
                      <a:pt x="54" y="396"/>
                    </a:lnTo>
                    <a:lnTo>
                      <a:pt x="54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66" y="384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2" y="366"/>
                    </a:lnTo>
                    <a:lnTo>
                      <a:pt x="78" y="366"/>
                    </a:lnTo>
                    <a:lnTo>
                      <a:pt x="84" y="366"/>
                    </a:lnTo>
                    <a:lnTo>
                      <a:pt x="84" y="372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6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90" y="348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2" y="342"/>
                    </a:lnTo>
                    <a:lnTo>
                      <a:pt x="72" y="336"/>
                    </a:lnTo>
                    <a:lnTo>
                      <a:pt x="66" y="336"/>
                    </a:lnTo>
                    <a:lnTo>
                      <a:pt x="66" y="330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66" y="318"/>
                    </a:lnTo>
                    <a:lnTo>
                      <a:pt x="72" y="318"/>
                    </a:lnTo>
                    <a:lnTo>
                      <a:pt x="72" y="312"/>
                    </a:lnTo>
                    <a:lnTo>
                      <a:pt x="72" y="306"/>
                    </a:lnTo>
                    <a:lnTo>
                      <a:pt x="78" y="306"/>
                    </a:lnTo>
                    <a:lnTo>
                      <a:pt x="78" y="300"/>
                    </a:lnTo>
                    <a:lnTo>
                      <a:pt x="78" y="294"/>
                    </a:lnTo>
                    <a:lnTo>
                      <a:pt x="72" y="288"/>
                    </a:lnTo>
                    <a:lnTo>
                      <a:pt x="72" y="282"/>
                    </a:lnTo>
                    <a:lnTo>
                      <a:pt x="72" y="276"/>
                    </a:lnTo>
                    <a:lnTo>
                      <a:pt x="66" y="276"/>
                    </a:lnTo>
                    <a:lnTo>
                      <a:pt x="66" y="270"/>
                    </a:lnTo>
                    <a:lnTo>
                      <a:pt x="66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60" y="252"/>
                    </a:lnTo>
                    <a:lnTo>
                      <a:pt x="60" y="246"/>
                    </a:lnTo>
                    <a:lnTo>
                      <a:pt x="54" y="246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54" y="222"/>
                    </a:lnTo>
                    <a:lnTo>
                      <a:pt x="54" y="216"/>
                    </a:lnTo>
                    <a:lnTo>
                      <a:pt x="54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48" y="168"/>
                    </a:lnTo>
                    <a:lnTo>
                      <a:pt x="48" y="162"/>
                    </a:lnTo>
                    <a:lnTo>
                      <a:pt x="48" y="156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2" y="126"/>
                    </a:lnTo>
                    <a:lnTo>
                      <a:pt x="42" y="120"/>
                    </a:lnTo>
                    <a:lnTo>
                      <a:pt x="48" y="120"/>
                    </a:lnTo>
                    <a:lnTo>
                      <a:pt x="48" y="114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60" y="84"/>
                    </a:lnTo>
                    <a:lnTo>
                      <a:pt x="66" y="84"/>
                    </a:lnTo>
                    <a:lnTo>
                      <a:pt x="72" y="84"/>
                    </a:lnTo>
                    <a:lnTo>
                      <a:pt x="72" y="78"/>
                    </a:lnTo>
                    <a:lnTo>
                      <a:pt x="78" y="78"/>
                    </a:lnTo>
                    <a:lnTo>
                      <a:pt x="78" y="72"/>
                    </a:lnTo>
                    <a:lnTo>
                      <a:pt x="84" y="72"/>
                    </a:lnTo>
                    <a:lnTo>
                      <a:pt x="84" y="66"/>
                    </a:lnTo>
                    <a:lnTo>
                      <a:pt x="90" y="66"/>
                    </a:lnTo>
                    <a:lnTo>
                      <a:pt x="90" y="60"/>
                    </a:lnTo>
                    <a:lnTo>
                      <a:pt x="96" y="60"/>
                    </a:lnTo>
                    <a:lnTo>
                      <a:pt x="102" y="60"/>
                    </a:lnTo>
                    <a:lnTo>
                      <a:pt x="108" y="60"/>
                    </a:lnTo>
                    <a:lnTo>
                      <a:pt x="114" y="60"/>
                    </a:lnTo>
                    <a:lnTo>
                      <a:pt x="120" y="60"/>
                    </a:lnTo>
                    <a:lnTo>
                      <a:pt x="120" y="66"/>
                    </a:lnTo>
                    <a:lnTo>
                      <a:pt x="126" y="66"/>
                    </a:lnTo>
                    <a:lnTo>
                      <a:pt x="132" y="66"/>
                    </a:lnTo>
                    <a:lnTo>
                      <a:pt x="138" y="66"/>
                    </a:lnTo>
                    <a:lnTo>
                      <a:pt x="144" y="66"/>
                    </a:lnTo>
                    <a:lnTo>
                      <a:pt x="150" y="60"/>
                    </a:lnTo>
                    <a:lnTo>
                      <a:pt x="156" y="60"/>
                    </a:lnTo>
                    <a:lnTo>
                      <a:pt x="162" y="54"/>
                    </a:lnTo>
                    <a:lnTo>
                      <a:pt x="168" y="54"/>
                    </a:lnTo>
                    <a:lnTo>
                      <a:pt x="168" y="48"/>
                    </a:lnTo>
                    <a:lnTo>
                      <a:pt x="174" y="48"/>
                    </a:lnTo>
                    <a:lnTo>
                      <a:pt x="180" y="42"/>
                    </a:lnTo>
                    <a:lnTo>
                      <a:pt x="186" y="42"/>
                    </a:lnTo>
                    <a:lnTo>
                      <a:pt x="186" y="36"/>
                    </a:lnTo>
                    <a:lnTo>
                      <a:pt x="192" y="36"/>
                    </a:lnTo>
                    <a:lnTo>
                      <a:pt x="198" y="36"/>
                    </a:lnTo>
                    <a:lnTo>
                      <a:pt x="198" y="30"/>
                    </a:lnTo>
                    <a:lnTo>
                      <a:pt x="204" y="30"/>
                    </a:lnTo>
                    <a:lnTo>
                      <a:pt x="210" y="30"/>
                    </a:lnTo>
                    <a:lnTo>
                      <a:pt x="210" y="24"/>
                    </a:lnTo>
                    <a:lnTo>
                      <a:pt x="216" y="24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6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6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82" y="6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300" y="6"/>
                    </a:lnTo>
                    <a:lnTo>
                      <a:pt x="306" y="6"/>
                    </a:lnTo>
                    <a:lnTo>
                      <a:pt x="306" y="12"/>
                    </a:lnTo>
                    <a:lnTo>
                      <a:pt x="312" y="12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24" y="18"/>
                    </a:lnTo>
                    <a:lnTo>
                      <a:pt x="330" y="18"/>
                    </a:lnTo>
                    <a:lnTo>
                      <a:pt x="336" y="18"/>
                    </a:lnTo>
                    <a:lnTo>
                      <a:pt x="336" y="24"/>
                    </a:lnTo>
                    <a:lnTo>
                      <a:pt x="342" y="30"/>
                    </a:lnTo>
                    <a:lnTo>
                      <a:pt x="348" y="30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0" y="42"/>
                    </a:lnTo>
                    <a:lnTo>
                      <a:pt x="366" y="42"/>
                    </a:lnTo>
                    <a:lnTo>
                      <a:pt x="373" y="48"/>
                    </a:lnTo>
                    <a:lnTo>
                      <a:pt x="373" y="54"/>
                    </a:lnTo>
                    <a:lnTo>
                      <a:pt x="379" y="54"/>
                    </a:lnTo>
                    <a:lnTo>
                      <a:pt x="385" y="60"/>
                    </a:lnTo>
                    <a:lnTo>
                      <a:pt x="391" y="66"/>
                    </a:lnTo>
                    <a:lnTo>
                      <a:pt x="397" y="66"/>
                    </a:lnTo>
                    <a:lnTo>
                      <a:pt x="397" y="72"/>
                    </a:lnTo>
                    <a:lnTo>
                      <a:pt x="403" y="72"/>
                    </a:lnTo>
                    <a:lnTo>
                      <a:pt x="409" y="72"/>
                    </a:lnTo>
                    <a:lnTo>
                      <a:pt x="421" y="72"/>
                    </a:lnTo>
                    <a:lnTo>
                      <a:pt x="427" y="72"/>
                    </a:lnTo>
                    <a:lnTo>
                      <a:pt x="433" y="72"/>
                    </a:lnTo>
                    <a:lnTo>
                      <a:pt x="439" y="78"/>
                    </a:lnTo>
                    <a:lnTo>
                      <a:pt x="445" y="78"/>
                    </a:lnTo>
                    <a:lnTo>
                      <a:pt x="445" y="84"/>
                    </a:lnTo>
                    <a:lnTo>
                      <a:pt x="451" y="84"/>
                    </a:lnTo>
                    <a:lnTo>
                      <a:pt x="451" y="90"/>
                    </a:lnTo>
                    <a:lnTo>
                      <a:pt x="457" y="90"/>
                    </a:lnTo>
                    <a:lnTo>
                      <a:pt x="457" y="96"/>
                    </a:lnTo>
                    <a:lnTo>
                      <a:pt x="463" y="96"/>
                    </a:lnTo>
                    <a:lnTo>
                      <a:pt x="463" y="102"/>
                    </a:lnTo>
                    <a:lnTo>
                      <a:pt x="463" y="108"/>
                    </a:lnTo>
                    <a:lnTo>
                      <a:pt x="469" y="108"/>
                    </a:lnTo>
                    <a:lnTo>
                      <a:pt x="475" y="108"/>
                    </a:lnTo>
                    <a:lnTo>
                      <a:pt x="481" y="108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39" name="Freeform 26">
                <a:extLst>
                  <a:ext uri="{FF2B5EF4-FFF2-40B4-BE49-F238E27FC236}">
                    <a16:creationId xmlns:a16="http://schemas.microsoft.com/office/drawing/2014/main" id="{7FF9E247-466B-AC18-DB1D-C637EBA38BF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054491" y="1653540"/>
                <a:ext cx="2201301" cy="2702560"/>
              </a:xfrm>
              <a:custGeom>
                <a:avLst/>
                <a:gdLst>
                  <a:gd name="T0" fmla="*/ 2147483647 w 660"/>
                  <a:gd name="T1" fmla="*/ 1056422124 h 810"/>
                  <a:gd name="T2" fmla="*/ 2147483647 w 660"/>
                  <a:gd name="T3" fmla="*/ 1329047035 h 810"/>
                  <a:gd name="T4" fmla="*/ 1918368470 w 660"/>
                  <a:gd name="T5" fmla="*/ 1226812098 h 810"/>
                  <a:gd name="T6" fmla="*/ 1758502925 w 660"/>
                  <a:gd name="T7" fmla="*/ 1533516910 h 810"/>
                  <a:gd name="T8" fmla="*/ 1838435698 w 660"/>
                  <a:gd name="T9" fmla="*/ 1976531794 h 810"/>
                  <a:gd name="T10" fmla="*/ 1598639962 w 660"/>
                  <a:gd name="T11" fmla="*/ 2147483647 h 810"/>
                  <a:gd name="T12" fmla="*/ 1798470602 w 660"/>
                  <a:gd name="T13" fmla="*/ 2147483647 h 810"/>
                  <a:gd name="T14" fmla="*/ 2038266338 w 660"/>
                  <a:gd name="T15" fmla="*/ 2147483647 h 810"/>
                  <a:gd name="T16" fmla="*/ 2147483647 w 660"/>
                  <a:gd name="T17" fmla="*/ 2147483647 h 810"/>
                  <a:gd name="T18" fmla="*/ 2147483647 w 660"/>
                  <a:gd name="T19" fmla="*/ 2147483647 h 810"/>
                  <a:gd name="T20" fmla="*/ 2147483647 w 660"/>
                  <a:gd name="T21" fmla="*/ 2147483647 h 810"/>
                  <a:gd name="T22" fmla="*/ 2147483647 w 660"/>
                  <a:gd name="T23" fmla="*/ 2147483647 h 810"/>
                  <a:gd name="T24" fmla="*/ 2147483647 w 660"/>
                  <a:gd name="T25" fmla="*/ 2147483647 h 810"/>
                  <a:gd name="T26" fmla="*/ 2147483647 w 660"/>
                  <a:gd name="T27" fmla="*/ 2147483647 h 810"/>
                  <a:gd name="T28" fmla="*/ 2147483647 w 660"/>
                  <a:gd name="T29" fmla="*/ 2147483647 h 810"/>
                  <a:gd name="T30" fmla="*/ 2147483647 w 660"/>
                  <a:gd name="T31" fmla="*/ 2147483647 h 810"/>
                  <a:gd name="T32" fmla="*/ 2147483647 w 660"/>
                  <a:gd name="T33" fmla="*/ 2147483647 h 810"/>
                  <a:gd name="T34" fmla="*/ 2147483647 w 660"/>
                  <a:gd name="T35" fmla="*/ 2147483647 h 810"/>
                  <a:gd name="T36" fmla="*/ 2147483647 w 660"/>
                  <a:gd name="T37" fmla="*/ 2147483647 h 810"/>
                  <a:gd name="T38" fmla="*/ 2147483647 w 660"/>
                  <a:gd name="T39" fmla="*/ 2147483647 h 810"/>
                  <a:gd name="T40" fmla="*/ 2147483647 w 660"/>
                  <a:gd name="T41" fmla="*/ 2147483647 h 810"/>
                  <a:gd name="T42" fmla="*/ 2147483647 w 660"/>
                  <a:gd name="T43" fmla="*/ 2147483647 h 810"/>
                  <a:gd name="T44" fmla="*/ 2147483647 w 660"/>
                  <a:gd name="T45" fmla="*/ 2147483647 h 810"/>
                  <a:gd name="T46" fmla="*/ 2147483647 w 660"/>
                  <a:gd name="T47" fmla="*/ 2147483647 h 810"/>
                  <a:gd name="T48" fmla="*/ 2147483647 w 660"/>
                  <a:gd name="T49" fmla="*/ 2147483647 h 810"/>
                  <a:gd name="T50" fmla="*/ 2147483647 w 660"/>
                  <a:gd name="T51" fmla="*/ 2147483647 h 810"/>
                  <a:gd name="T52" fmla="*/ 2147483647 w 660"/>
                  <a:gd name="T53" fmla="*/ 2147483647 h 810"/>
                  <a:gd name="T54" fmla="*/ 2147483647 w 660"/>
                  <a:gd name="T55" fmla="*/ 2147483647 h 810"/>
                  <a:gd name="T56" fmla="*/ 2147483647 w 660"/>
                  <a:gd name="T57" fmla="*/ 2147483647 h 810"/>
                  <a:gd name="T58" fmla="*/ 2147483647 w 660"/>
                  <a:gd name="T59" fmla="*/ 2147483647 h 810"/>
                  <a:gd name="T60" fmla="*/ 2147483647 w 660"/>
                  <a:gd name="T61" fmla="*/ 2147483647 h 810"/>
                  <a:gd name="T62" fmla="*/ 2147483647 w 660"/>
                  <a:gd name="T63" fmla="*/ 2147483647 h 810"/>
                  <a:gd name="T64" fmla="*/ 2147483647 w 660"/>
                  <a:gd name="T65" fmla="*/ 2147483647 h 810"/>
                  <a:gd name="T66" fmla="*/ 2147483647 w 660"/>
                  <a:gd name="T67" fmla="*/ 2147483647 h 810"/>
                  <a:gd name="T68" fmla="*/ 2147483647 w 660"/>
                  <a:gd name="T69" fmla="*/ 2147483647 h 810"/>
                  <a:gd name="T70" fmla="*/ 2147483647 w 660"/>
                  <a:gd name="T71" fmla="*/ 2147483647 h 810"/>
                  <a:gd name="T72" fmla="*/ 2147483647 w 660"/>
                  <a:gd name="T73" fmla="*/ 2147483647 h 810"/>
                  <a:gd name="T74" fmla="*/ 2147483647 w 660"/>
                  <a:gd name="T75" fmla="*/ 2147483647 h 810"/>
                  <a:gd name="T76" fmla="*/ 2147483647 w 660"/>
                  <a:gd name="T77" fmla="*/ 2147483647 h 810"/>
                  <a:gd name="T78" fmla="*/ 2147483647 w 660"/>
                  <a:gd name="T79" fmla="*/ 2147483647 h 810"/>
                  <a:gd name="T80" fmla="*/ 2147483647 w 660"/>
                  <a:gd name="T81" fmla="*/ 2147483647 h 810"/>
                  <a:gd name="T82" fmla="*/ 2038266338 w 660"/>
                  <a:gd name="T83" fmla="*/ 2147483647 h 810"/>
                  <a:gd name="T84" fmla="*/ 1878400793 w 660"/>
                  <a:gd name="T85" fmla="*/ 2147483647 h 810"/>
                  <a:gd name="T86" fmla="*/ 1718537830 w 660"/>
                  <a:gd name="T87" fmla="*/ 2147483647 h 810"/>
                  <a:gd name="T88" fmla="*/ 2078231434 w 660"/>
                  <a:gd name="T89" fmla="*/ 2147483647 h 810"/>
                  <a:gd name="T90" fmla="*/ 1958333566 w 660"/>
                  <a:gd name="T91" fmla="*/ 2147483647 h 810"/>
                  <a:gd name="T92" fmla="*/ 1518707189 w 660"/>
                  <a:gd name="T93" fmla="*/ 2147483647 h 810"/>
                  <a:gd name="T94" fmla="*/ 1278911453 w 660"/>
                  <a:gd name="T95" fmla="*/ 2147483647 h 810"/>
                  <a:gd name="T96" fmla="*/ 399658700 w 660"/>
                  <a:gd name="T97" fmla="*/ 2147483647 h 810"/>
                  <a:gd name="T98" fmla="*/ 119897868 w 660"/>
                  <a:gd name="T99" fmla="*/ 2147483647 h 810"/>
                  <a:gd name="T100" fmla="*/ 279760832 w 660"/>
                  <a:gd name="T101" fmla="*/ 2112844249 h 810"/>
                  <a:gd name="T102" fmla="*/ 239795736 w 660"/>
                  <a:gd name="T103" fmla="*/ 1635749464 h 810"/>
                  <a:gd name="T104" fmla="*/ 239795736 w 660"/>
                  <a:gd name="T105" fmla="*/ 1124579544 h 810"/>
                  <a:gd name="T106" fmla="*/ 1039115717 w 660"/>
                  <a:gd name="T107" fmla="*/ 374859848 h 810"/>
                  <a:gd name="T108" fmla="*/ 1318876549 w 660"/>
                  <a:gd name="T109" fmla="*/ 34077518 h 810"/>
                  <a:gd name="T110" fmla="*/ 1678572734 w 660"/>
                  <a:gd name="T111" fmla="*/ 170389973 h 810"/>
                  <a:gd name="T112" fmla="*/ 2038266338 w 660"/>
                  <a:gd name="T113" fmla="*/ 136312455 h 810"/>
                  <a:gd name="T114" fmla="*/ 1998298662 w 660"/>
                  <a:gd name="T115" fmla="*/ 374859848 h 810"/>
                  <a:gd name="T116" fmla="*/ 2078231434 w 660"/>
                  <a:gd name="T117" fmla="*/ 545249821 h 810"/>
                  <a:gd name="T118" fmla="*/ 2147483647 w 660"/>
                  <a:gd name="T119" fmla="*/ 681562277 h 81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60" h="810">
                    <a:moveTo>
                      <a:pt x="330" y="144"/>
                    </a:moveTo>
                    <a:lnTo>
                      <a:pt x="330" y="144"/>
                    </a:lnTo>
                    <a:lnTo>
                      <a:pt x="330" y="150"/>
                    </a:lnTo>
                    <a:lnTo>
                      <a:pt x="330" y="156"/>
                    </a:lnTo>
                    <a:lnTo>
                      <a:pt x="330" y="162"/>
                    </a:lnTo>
                    <a:lnTo>
                      <a:pt x="330" y="168"/>
                    </a:lnTo>
                    <a:lnTo>
                      <a:pt x="336" y="174"/>
                    </a:lnTo>
                    <a:lnTo>
                      <a:pt x="342" y="174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86"/>
                    </a:lnTo>
                    <a:lnTo>
                      <a:pt x="354" y="186"/>
                    </a:lnTo>
                    <a:lnTo>
                      <a:pt x="354" y="192"/>
                    </a:lnTo>
                    <a:lnTo>
                      <a:pt x="354" y="198"/>
                    </a:lnTo>
                    <a:lnTo>
                      <a:pt x="348" y="204"/>
                    </a:lnTo>
                    <a:lnTo>
                      <a:pt x="348" y="210"/>
                    </a:lnTo>
                    <a:lnTo>
                      <a:pt x="342" y="210"/>
                    </a:lnTo>
                    <a:lnTo>
                      <a:pt x="336" y="216"/>
                    </a:lnTo>
                    <a:lnTo>
                      <a:pt x="330" y="222"/>
                    </a:lnTo>
                    <a:lnTo>
                      <a:pt x="330" y="228"/>
                    </a:lnTo>
                    <a:lnTo>
                      <a:pt x="330" y="234"/>
                    </a:lnTo>
                    <a:lnTo>
                      <a:pt x="330" y="240"/>
                    </a:lnTo>
                    <a:lnTo>
                      <a:pt x="324" y="246"/>
                    </a:lnTo>
                    <a:lnTo>
                      <a:pt x="318" y="246"/>
                    </a:lnTo>
                    <a:lnTo>
                      <a:pt x="318" y="240"/>
                    </a:lnTo>
                    <a:lnTo>
                      <a:pt x="318" y="234"/>
                    </a:lnTo>
                    <a:lnTo>
                      <a:pt x="312" y="228"/>
                    </a:lnTo>
                    <a:lnTo>
                      <a:pt x="312" y="222"/>
                    </a:lnTo>
                    <a:lnTo>
                      <a:pt x="306" y="222"/>
                    </a:lnTo>
                    <a:lnTo>
                      <a:pt x="306" y="216"/>
                    </a:lnTo>
                    <a:lnTo>
                      <a:pt x="300" y="216"/>
                    </a:lnTo>
                    <a:lnTo>
                      <a:pt x="294" y="210"/>
                    </a:lnTo>
                    <a:lnTo>
                      <a:pt x="288" y="210"/>
                    </a:lnTo>
                    <a:lnTo>
                      <a:pt x="288" y="216"/>
                    </a:lnTo>
                    <a:lnTo>
                      <a:pt x="288" y="222"/>
                    </a:lnTo>
                    <a:lnTo>
                      <a:pt x="288" y="228"/>
                    </a:lnTo>
                    <a:lnTo>
                      <a:pt x="288" y="234"/>
                    </a:lnTo>
                    <a:lnTo>
                      <a:pt x="282" y="240"/>
                    </a:lnTo>
                    <a:lnTo>
                      <a:pt x="276" y="246"/>
                    </a:lnTo>
                    <a:lnTo>
                      <a:pt x="270" y="246"/>
                    </a:lnTo>
                    <a:lnTo>
                      <a:pt x="270" y="252"/>
                    </a:lnTo>
                    <a:lnTo>
                      <a:pt x="264" y="252"/>
                    </a:lnTo>
                    <a:lnTo>
                      <a:pt x="264" y="258"/>
                    </a:lnTo>
                    <a:lnTo>
                      <a:pt x="264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70" y="288"/>
                    </a:lnTo>
                    <a:lnTo>
                      <a:pt x="270" y="294"/>
                    </a:lnTo>
                    <a:lnTo>
                      <a:pt x="270" y="300"/>
                    </a:lnTo>
                    <a:lnTo>
                      <a:pt x="270" y="306"/>
                    </a:lnTo>
                    <a:lnTo>
                      <a:pt x="270" y="312"/>
                    </a:lnTo>
                    <a:lnTo>
                      <a:pt x="276" y="318"/>
                    </a:lnTo>
                    <a:lnTo>
                      <a:pt x="276" y="324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6" y="348"/>
                    </a:lnTo>
                    <a:lnTo>
                      <a:pt x="276" y="354"/>
                    </a:lnTo>
                    <a:lnTo>
                      <a:pt x="270" y="360"/>
                    </a:lnTo>
                    <a:lnTo>
                      <a:pt x="270" y="366"/>
                    </a:lnTo>
                    <a:lnTo>
                      <a:pt x="270" y="372"/>
                    </a:lnTo>
                    <a:lnTo>
                      <a:pt x="270" y="378"/>
                    </a:lnTo>
                    <a:lnTo>
                      <a:pt x="264" y="378"/>
                    </a:lnTo>
                    <a:lnTo>
                      <a:pt x="264" y="384"/>
                    </a:lnTo>
                    <a:lnTo>
                      <a:pt x="258" y="384"/>
                    </a:lnTo>
                    <a:lnTo>
                      <a:pt x="258" y="390"/>
                    </a:lnTo>
                    <a:lnTo>
                      <a:pt x="252" y="390"/>
                    </a:lnTo>
                    <a:lnTo>
                      <a:pt x="246" y="396"/>
                    </a:lnTo>
                    <a:lnTo>
                      <a:pt x="240" y="402"/>
                    </a:lnTo>
                    <a:lnTo>
                      <a:pt x="234" y="408"/>
                    </a:lnTo>
                    <a:lnTo>
                      <a:pt x="234" y="414"/>
                    </a:lnTo>
                    <a:lnTo>
                      <a:pt x="240" y="420"/>
                    </a:lnTo>
                    <a:lnTo>
                      <a:pt x="246" y="426"/>
                    </a:lnTo>
                    <a:lnTo>
                      <a:pt x="252" y="432"/>
                    </a:lnTo>
                    <a:lnTo>
                      <a:pt x="258" y="432"/>
                    </a:lnTo>
                    <a:lnTo>
                      <a:pt x="264" y="432"/>
                    </a:lnTo>
                    <a:lnTo>
                      <a:pt x="264" y="426"/>
                    </a:lnTo>
                    <a:lnTo>
                      <a:pt x="270" y="426"/>
                    </a:lnTo>
                    <a:lnTo>
                      <a:pt x="270" y="420"/>
                    </a:lnTo>
                    <a:lnTo>
                      <a:pt x="276" y="420"/>
                    </a:lnTo>
                    <a:lnTo>
                      <a:pt x="276" y="414"/>
                    </a:lnTo>
                    <a:lnTo>
                      <a:pt x="282" y="414"/>
                    </a:lnTo>
                    <a:lnTo>
                      <a:pt x="288" y="414"/>
                    </a:lnTo>
                    <a:lnTo>
                      <a:pt x="294" y="414"/>
                    </a:lnTo>
                    <a:lnTo>
                      <a:pt x="300" y="414"/>
                    </a:lnTo>
                    <a:lnTo>
                      <a:pt x="306" y="414"/>
                    </a:lnTo>
                    <a:lnTo>
                      <a:pt x="312" y="414"/>
                    </a:lnTo>
                    <a:lnTo>
                      <a:pt x="318" y="408"/>
                    </a:lnTo>
                    <a:lnTo>
                      <a:pt x="324" y="414"/>
                    </a:lnTo>
                    <a:lnTo>
                      <a:pt x="324" y="408"/>
                    </a:lnTo>
                    <a:lnTo>
                      <a:pt x="330" y="408"/>
                    </a:lnTo>
                    <a:lnTo>
                      <a:pt x="330" y="402"/>
                    </a:lnTo>
                    <a:lnTo>
                      <a:pt x="336" y="402"/>
                    </a:lnTo>
                    <a:lnTo>
                      <a:pt x="336" y="396"/>
                    </a:lnTo>
                    <a:lnTo>
                      <a:pt x="342" y="396"/>
                    </a:lnTo>
                    <a:lnTo>
                      <a:pt x="342" y="402"/>
                    </a:lnTo>
                    <a:lnTo>
                      <a:pt x="348" y="402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60" y="396"/>
                    </a:lnTo>
                    <a:lnTo>
                      <a:pt x="360" y="402"/>
                    </a:lnTo>
                    <a:lnTo>
                      <a:pt x="366" y="402"/>
                    </a:lnTo>
                    <a:lnTo>
                      <a:pt x="372" y="402"/>
                    </a:lnTo>
                    <a:lnTo>
                      <a:pt x="372" y="396"/>
                    </a:lnTo>
                    <a:lnTo>
                      <a:pt x="378" y="396"/>
                    </a:lnTo>
                    <a:lnTo>
                      <a:pt x="384" y="396"/>
                    </a:lnTo>
                    <a:lnTo>
                      <a:pt x="390" y="396"/>
                    </a:lnTo>
                    <a:lnTo>
                      <a:pt x="396" y="402"/>
                    </a:lnTo>
                    <a:lnTo>
                      <a:pt x="402" y="402"/>
                    </a:lnTo>
                    <a:lnTo>
                      <a:pt x="408" y="396"/>
                    </a:lnTo>
                    <a:lnTo>
                      <a:pt x="414" y="396"/>
                    </a:lnTo>
                    <a:lnTo>
                      <a:pt x="420" y="402"/>
                    </a:lnTo>
                    <a:lnTo>
                      <a:pt x="426" y="396"/>
                    </a:lnTo>
                    <a:lnTo>
                      <a:pt x="432" y="396"/>
                    </a:lnTo>
                    <a:lnTo>
                      <a:pt x="432" y="390"/>
                    </a:lnTo>
                    <a:lnTo>
                      <a:pt x="432" y="384"/>
                    </a:lnTo>
                    <a:lnTo>
                      <a:pt x="438" y="384"/>
                    </a:lnTo>
                    <a:lnTo>
                      <a:pt x="444" y="390"/>
                    </a:lnTo>
                    <a:lnTo>
                      <a:pt x="450" y="384"/>
                    </a:lnTo>
                    <a:lnTo>
                      <a:pt x="456" y="384"/>
                    </a:lnTo>
                    <a:lnTo>
                      <a:pt x="462" y="384"/>
                    </a:lnTo>
                    <a:lnTo>
                      <a:pt x="468" y="384"/>
                    </a:lnTo>
                    <a:lnTo>
                      <a:pt x="468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92" y="402"/>
                    </a:lnTo>
                    <a:lnTo>
                      <a:pt x="498" y="402"/>
                    </a:lnTo>
                    <a:lnTo>
                      <a:pt x="504" y="402"/>
                    </a:lnTo>
                    <a:lnTo>
                      <a:pt x="504" y="408"/>
                    </a:lnTo>
                    <a:lnTo>
                      <a:pt x="504" y="414"/>
                    </a:lnTo>
                    <a:lnTo>
                      <a:pt x="510" y="414"/>
                    </a:lnTo>
                    <a:lnTo>
                      <a:pt x="516" y="414"/>
                    </a:lnTo>
                    <a:lnTo>
                      <a:pt x="522" y="414"/>
                    </a:lnTo>
                    <a:lnTo>
                      <a:pt x="528" y="414"/>
                    </a:lnTo>
                    <a:lnTo>
                      <a:pt x="528" y="408"/>
                    </a:lnTo>
                    <a:lnTo>
                      <a:pt x="534" y="408"/>
                    </a:lnTo>
                    <a:lnTo>
                      <a:pt x="540" y="408"/>
                    </a:lnTo>
                    <a:lnTo>
                      <a:pt x="540" y="414"/>
                    </a:lnTo>
                    <a:lnTo>
                      <a:pt x="546" y="414"/>
                    </a:lnTo>
                    <a:lnTo>
                      <a:pt x="552" y="414"/>
                    </a:lnTo>
                    <a:lnTo>
                      <a:pt x="558" y="414"/>
                    </a:lnTo>
                    <a:lnTo>
                      <a:pt x="564" y="414"/>
                    </a:lnTo>
                    <a:lnTo>
                      <a:pt x="570" y="414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82" y="408"/>
                    </a:lnTo>
                    <a:lnTo>
                      <a:pt x="588" y="408"/>
                    </a:lnTo>
                    <a:lnTo>
                      <a:pt x="594" y="414"/>
                    </a:lnTo>
                    <a:lnTo>
                      <a:pt x="600" y="420"/>
                    </a:lnTo>
                    <a:lnTo>
                      <a:pt x="606" y="420"/>
                    </a:lnTo>
                    <a:lnTo>
                      <a:pt x="612" y="426"/>
                    </a:lnTo>
                    <a:lnTo>
                      <a:pt x="612" y="432"/>
                    </a:lnTo>
                    <a:lnTo>
                      <a:pt x="618" y="438"/>
                    </a:lnTo>
                    <a:lnTo>
                      <a:pt x="624" y="444"/>
                    </a:lnTo>
                    <a:lnTo>
                      <a:pt x="630" y="444"/>
                    </a:lnTo>
                    <a:lnTo>
                      <a:pt x="636" y="450"/>
                    </a:lnTo>
                    <a:lnTo>
                      <a:pt x="636" y="456"/>
                    </a:lnTo>
                    <a:lnTo>
                      <a:pt x="642" y="456"/>
                    </a:lnTo>
                    <a:lnTo>
                      <a:pt x="648" y="462"/>
                    </a:lnTo>
                    <a:lnTo>
                      <a:pt x="654" y="468"/>
                    </a:lnTo>
                    <a:lnTo>
                      <a:pt x="654" y="474"/>
                    </a:lnTo>
                    <a:lnTo>
                      <a:pt x="660" y="486"/>
                    </a:lnTo>
                    <a:lnTo>
                      <a:pt x="660" y="492"/>
                    </a:lnTo>
                    <a:lnTo>
                      <a:pt x="654" y="498"/>
                    </a:lnTo>
                    <a:lnTo>
                      <a:pt x="654" y="504"/>
                    </a:lnTo>
                    <a:lnTo>
                      <a:pt x="648" y="504"/>
                    </a:lnTo>
                    <a:lnTo>
                      <a:pt x="642" y="504"/>
                    </a:lnTo>
                    <a:lnTo>
                      <a:pt x="642" y="498"/>
                    </a:lnTo>
                    <a:lnTo>
                      <a:pt x="636" y="498"/>
                    </a:lnTo>
                    <a:lnTo>
                      <a:pt x="630" y="498"/>
                    </a:lnTo>
                    <a:lnTo>
                      <a:pt x="624" y="504"/>
                    </a:lnTo>
                    <a:lnTo>
                      <a:pt x="630" y="504"/>
                    </a:lnTo>
                    <a:lnTo>
                      <a:pt x="636" y="510"/>
                    </a:lnTo>
                    <a:lnTo>
                      <a:pt x="636" y="516"/>
                    </a:lnTo>
                    <a:lnTo>
                      <a:pt x="636" y="522"/>
                    </a:lnTo>
                    <a:lnTo>
                      <a:pt x="630" y="522"/>
                    </a:lnTo>
                    <a:lnTo>
                      <a:pt x="630" y="528"/>
                    </a:lnTo>
                    <a:lnTo>
                      <a:pt x="630" y="534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6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24" y="564"/>
                    </a:lnTo>
                    <a:lnTo>
                      <a:pt x="624" y="570"/>
                    </a:lnTo>
                    <a:lnTo>
                      <a:pt x="618" y="570"/>
                    </a:lnTo>
                    <a:lnTo>
                      <a:pt x="612" y="570"/>
                    </a:lnTo>
                    <a:lnTo>
                      <a:pt x="606" y="570"/>
                    </a:lnTo>
                    <a:lnTo>
                      <a:pt x="600" y="570"/>
                    </a:lnTo>
                    <a:lnTo>
                      <a:pt x="594" y="570"/>
                    </a:lnTo>
                    <a:lnTo>
                      <a:pt x="594" y="576"/>
                    </a:lnTo>
                    <a:lnTo>
                      <a:pt x="588" y="576"/>
                    </a:lnTo>
                    <a:lnTo>
                      <a:pt x="582" y="576"/>
                    </a:lnTo>
                    <a:lnTo>
                      <a:pt x="582" y="582"/>
                    </a:lnTo>
                    <a:lnTo>
                      <a:pt x="576" y="582"/>
                    </a:lnTo>
                    <a:lnTo>
                      <a:pt x="570" y="588"/>
                    </a:lnTo>
                    <a:lnTo>
                      <a:pt x="564" y="588"/>
                    </a:lnTo>
                    <a:lnTo>
                      <a:pt x="558" y="594"/>
                    </a:lnTo>
                    <a:lnTo>
                      <a:pt x="552" y="594"/>
                    </a:lnTo>
                    <a:lnTo>
                      <a:pt x="546" y="594"/>
                    </a:lnTo>
                    <a:lnTo>
                      <a:pt x="540" y="594"/>
                    </a:lnTo>
                    <a:lnTo>
                      <a:pt x="534" y="594"/>
                    </a:lnTo>
                    <a:lnTo>
                      <a:pt x="522" y="594"/>
                    </a:lnTo>
                    <a:lnTo>
                      <a:pt x="516" y="594"/>
                    </a:lnTo>
                    <a:lnTo>
                      <a:pt x="510" y="594"/>
                    </a:lnTo>
                    <a:lnTo>
                      <a:pt x="504" y="594"/>
                    </a:lnTo>
                    <a:lnTo>
                      <a:pt x="498" y="588"/>
                    </a:lnTo>
                    <a:lnTo>
                      <a:pt x="498" y="582"/>
                    </a:lnTo>
                    <a:lnTo>
                      <a:pt x="498" y="576"/>
                    </a:lnTo>
                    <a:lnTo>
                      <a:pt x="498" y="570"/>
                    </a:lnTo>
                    <a:lnTo>
                      <a:pt x="498" y="564"/>
                    </a:lnTo>
                    <a:lnTo>
                      <a:pt x="498" y="558"/>
                    </a:lnTo>
                    <a:lnTo>
                      <a:pt x="504" y="558"/>
                    </a:lnTo>
                    <a:lnTo>
                      <a:pt x="504" y="552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8" y="540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6" y="534"/>
                    </a:lnTo>
                    <a:lnTo>
                      <a:pt x="480" y="534"/>
                    </a:lnTo>
                    <a:lnTo>
                      <a:pt x="480" y="528"/>
                    </a:lnTo>
                    <a:lnTo>
                      <a:pt x="480" y="522"/>
                    </a:lnTo>
                    <a:lnTo>
                      <a:pt x="480" y="516"/>
                    </a:lnTo>
                    <a:lnTo>
                      <a:pt x="480" y="510"/>
                    </a:lnTo>
                    <a:lnTo>
                      <a:pt x="474" y="504"/>
                    </a:lnTo>
                    <a:lnTo>
                      <a:pt x="474" y="498"/>
                    </a:lnTo>
                    <a:lnTo>
                      <a:pt x="474" y="492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56" y="492"/>
                    </a:lnTo>
                    <a:lnTo>
                      <a:pt x="450" y="498"/>
                    </a:lnTo>
                    <a:lnTo>
                      <a:pt x="444" y="498"/>
                    </a:lnTo>
                    <a:lnTo>
                      <a:pt x="444" y="504"/>
                    </a:lnTo>
                    <a:lnTo>
                      <a:pt x="450" y="510"/>
                    </a:lnTo>
                    <a:lnTo>
                      <a:pt x="450" y="516"/>
                    </a:lnTo>
                    <a:lnTo>
                      <a:pt x="444" y="516"/>
                    </a:lnTo>
                    <a:lnTo>
                      <a:pt x="444" y="510"/>
                    </a:lnTo>
                    <a:lnTo>
                      <a:pt x="444" y="504"/>
                    </a:lnTo>
                    <a:lnTo>
                      <a:pt x="438" y="498"/>
                    </a:lnTo>
                    <a:lnTo>
                      <a:pt x="432" y="498"/>
                    </a:lnTo>
                    <a:lnTo>
                      <a:pt x="426" y="498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14" y="492"/>
                    </a:lnTo>
                    <a:lnTo>
                      <a:pt x="414" y="498"/>
                    </a:lnTo>
                    <a:lnTo>
                      <a:pt x="414" y="504"/>
                    </a:lnTo>
                    <a:lnTo>
                      <a:pt x="414" y="510"/>
                    </a:lnTo>
                    <a:lnTo>
                      <a:pt x="414" y="516"/>
                    </a:lnTo>
                    <a:lnTo>
                      <a:pt x="408" y="516"/>
                    </a:lnTo>
                    <a:lnTo>
                      <a:pt x="408" y="522"/>
                    </a:lnTo>
                    <a:lnTo>
                      <a:pt x="408" y="528"/>
                    </a:lnTo>
                    <a:lnTo>
                      <a:pt x="402" y="528"/>
                    </a:lnTo>
                    <a:lnTo>
                      <a:pt x="402" y="534"/>
                    </a:lnTo>
                    <a:lnTo>
                      <a:pt x="402" y="528"/>
                    </a:lnTo>
                    <a:lnTo>
                      <a:pt x="402" y="522"/>
                    </a:lnTo>
                    <a:lnTo>
                      <a:pt x="402" y="516"/>
                    </a:lnTo>
                    <a:lnTo>
                      <a:pt x="396" y="516"/>
                    </a:lnTo>
                    <a:lnTo>
                      <a:pt x="390" y="522"/>
                    </a:lnTo>
                    <a:lnTo>
                      <a:pt x="390" y="516"/>
                    </a:lnTo>
                    <a:lnTo>
                      <a:pt x="390" y="510"/>
                    </a:lnTo>
                    <a:lnTo>
                      <a:pt x="384" y="510"/>
                    </a:lnTo>
                    <a:lnTo>
                      <a:pt x="384" y="504"/>
                    </a:lnTo>
                    <a:lnTo>
                      <a:pt x="384" y="498"/>
                    </a:lnTo>
                    <a:lnTo>
                      <a:pt x="378" y="498"/>
                    </a:lnTo>
                    <a:lnTo>
                      <a:pt x="378" y="492"/>
                    </a:lnTo>
                    <a:lnTo>
                      <a:pt x="372" y="492"/>
                    </a:lnTo>
                    <a:lnTo>
                      <a:pt x="366" y="492"/>
                    </a:lnTo>
                    <a:lnTo>
                      <a:pt x="366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8"/>
                    </a:lnTo>
                    <a:lnTo>
                      <a:pt x="342" y="498"/>
                    </a:lnTo>
                    <a:lnTo>
                      <a:pt x="336" y="504"/>
                    </a:lnTo>
                    <a:lnTo>
                      <a:pt x="330" y="504"/>
                    </a:lnTo>
                    <a:lnTo>
                      <a:pt x="324" y="510"/>
                    </a:lnTo>
                    <a:lnTo>
                      <a:pt x="324" y="516"/>
                    </a:lnTo>
                    <a:lnTo>
                      <a:pt x="318" y="522"/>
                    </a:lnTo>
                    <a:lnTo>
                      <a:pt x="312" y="528"/>
                    </a:lnTo>
                    <a:lnTo>
                      <a:pt x="312" y="534"/>
                    </a:lnTo>
                    <a:lnTo>
                      <a:pt x="312" y="540"/>
                    </a:lnTo>
                    <a:lnTo>
                      <a:pt x="318" y="540"/>
                    </a:lnTo>
                    <a:lnTo>
                      <a:pt x="324" y="546"/>
                    </a:lnTo>
                    <a:lnTo>
                      <a:pt x="324" y="552"/>
                    </a:lnTo>
                    <a:lnTo>
                      <a:pt x="330" y="552"/>
                    </a:lnTo>
                    <a:lnTo>
                      <a:pt x="336" y="558"/>
                    </a:lnTo>
                    <a:lnTo>
                      <a:pt x="342" y="552"/>
                    </a:lnTo>
                    <a:lnTo>
                      <a:pt x="348" y="558"/>
                    </a:lnTo>
                    <a:lnTo>
                      <a:pt x="354" y="558"/>
                    </a:lnTo>
                    <a:lnTo>
                      <a:pt x="360" y="564"/>
                    </a:lnTo>
                    <a:lnTo>
                      <a:pt x="366" y="564"/>
                    </a:lnTo>
                    <a:lnTo>
                      <a:pt x="372" y="564"/>
                    </a:lnTo>
                    <a:lnTo>
                      <a:pt x="378" y="564"/>
                    </a:lnTo>
                    <a:lnTo>
                      <a:pt x="384" y="564"/>
                    </a:lnTo>
                    <a:lnTo>
                      <a:pt x="384" y="570"/>
                    </a:lnTo>
                    <a:lnTo>
                      <a:pt x="390" y="570"/>
                    </a:lnTo>
                    <a:lnTo>
                      <a:pt x="396" y="570"/>
                    </a:lnTo>
                    <a:lnTo>
                      <a:pt x="402" y="576"/>
                    </a:lnTo>
                    <a:lnTo>
                      <a:pt x="402" y="582"/>
                    </a:lnTo>
                    <a:lnTo>
                      <a:pt x="402" y="588"/>
                    </a:lnTo>
                    <a:lnTo>
                      <a:pt x="408" y="600"/>
                    </a:lnTo>
                    <a:lnTo>
                      <a:pt x="408" y="606"/>
                    </a:lnTo>
                    <a:lnTo>
                      <a:pt x="402" y="612"/>
                    </a:lnTo>
                    <a:lnTo>
                      <a:pt x="396" y="612"/>
                    </a:lnTo>
                    <a:lnTo>
                      <a:pt x="396" y="618"/>
                    </a:lnTo>
                    <a:lnTo>
                      <a:pt x="396" y="624"/>
                    </a:lnTo>
                    <a:lnTo>
                      <a:pt x="402" y="630"/>
                    </a:lnTo>
                    <a:lnTo>
                      <a:pt x="408" y="630"/>
                    </a:lnTo>
                    <a:lnTo>
                      <a:pt x="414" y="636"/>
                    </a:lnTo>
                    <a:lnTo>
                      <a:pt x="414" y="642"/>
                    </a:lnTo>
                    <a:lnTo>
                      <a:pt x="414" y="648"/>
                    </a:lnTo>
                    <a:lnTo>
                      <a:pt x="408" y="648"/>
                    </a:lnTo>
                    <a:lnTo>
                      <a:pt x="402" y="648"/>
                    </a:lnTo>
                    <a:lnTo>
                      <a:pt x="402" y="654"/>
                    </a:lnTo>
                    <a:lnTo>
                      <a:pt x="396" y="654"/>
                    </a:lnTo>
                    <a:lnTo>
                      <a:pt x="396" y="648"/>
                    </a:lnTo>
                    <a:lnTo>
                      <a:pt x="390" y="648"/>
                    </a:lnTo>
                    <a:lnTo>
                      <a:pt x="390" y="654"/>
                    </a:lnTo>
                    <a:lnTo>
                      <a:pt x="384" y="654"/>
                    </a:lnTo>
                    <a:lnTo>
                      <a:pt x="384" y="660"/>
                    </a:lnTo>
                    <a:lnTo>
                      <a:pt x="378" y="660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66" y="666"/>
                    </a:lnTo>
                    <a:lnTo>
                      <a:pt x="360" y="666"/>
                    </a:lnTo>
                    <a:lnTo>
                      <a:pt x="360" y="660"/>
                    </a:lnTo>
                    <a:lnTo>
                      <a:pt x="354" y="660"/>
                    </a:lnTo>
                    <a:lnTo>
                      <a:pt x="348" y="660"/>
                    </a:lnTo>
                    <a:lnTo>
                      <a:pt x="342" y="660"/>
                    </a:lnTo>
                    <a:lnTo>
                      <a:pt x="336" y="660"/>
                    </a:lnTo>
                    <a:lnTo>
                      <a:pt x="336" y="666"/>
                    </a:lnTo>
                    <a:lnTo>
                      <a:pt x="342" y="666"/>
                    </a:lnTo>
                    <a:lnTo>
                      <a:pt x="342" y="672"/>
                    </a:lnTo>
                    <a:lnTo>
                      <a:pt x="336" y="672"/>
                    </a:lnTo>
                    <a:lnTo>
                      <a:pt x="336" y="678"/>
                    </a:lnTo>
                    <a:lnTo>
                      <a:pt x="336" y="684"/>
                    </a:lnTo>
                    <a:lnTo>
                      <a:pt x="342" y="684"/>
                    </a:lnTo>
                    <a:lnTo>
                      <a:pt x="342" y="690"/>
                    </a:lnTo>
                    <a:lnTo>
                      <a:pt x="342" y="696"/>
                    </a:lnTo>
                    <a:lnTo>
                      <a:pt x="342" y="702"/>
                    </a:lnTo>
                    <a:lnTo>
                      <a:pt x="342" y="708"/>
                    </a:lnTo>
                    <a:lnTo>
                      <a:pt x="342" y="714"/>
                    </a:lnTo>
                    <a:lnTo>
                      <a:pt x="348" y="720"/>
                    </a:lnTo>
                    <a:lnTo>
                      <a:pt x="348" y="726"/>
                    </a:lnTo>
                    <a:lnTo>
                      <a:pt x="348" y="732"/>
                    </a:lnTo>
                    <a:lnTo>
                      <a:pt x="348" y="744"/>
                    </a:lnTo>
                    <a:lnTo>
                      <a:pt x="348" y="750"/>
                    </a:lnTo>
                    <a:lnTo>
                      <a:pt x="342" y="756"/>
                    </a:lnTo>
                    <a:lnTo>
                      <a:pt x="342" y="762"/>
                    </a:lnTo>
                    <a:lnTo>
                      <a:pt x="336" y="768"/>
                    </a:lnTo>
                    <a:lnTo>
                      <a:pt x="330" y="768"/>
                    </a:lnTo>
                    <a:lnTo>
                      <a:pt x="324" y="762"/>
                    </a:lnTo>
                    <a:lnTo>
                      <a:pt x="318" y="762"/>
                    </a:lnTo>
                    <a:lnTo>
                      <a:pt x="312" y="762"/>
                    </a:lnTo>
                    <a:lnTo>
                      <a:pt x="312" y="768"/>
                    </a:lnTo>
                    <a:lnTo>
                      <a:pt x="312" y="774"/>
                    </a:lnTo>
                    <a:lnTo>
                      <a:pt x="312" y="780"/>
                    </a:lnTo>
                    <a:lnTo>
                      <a:pt x="306" y="780"/>
                    </a:lnTo>
                    <a:lnTo>
                      <a:pt x="300" y="786"/>
                    </a:lnTo>
                    <a:lnTo>
                      <a:pt x="306" y="792"/>
                    </a:lnTo>
                    <a:lnTo>
                      <a:pt x="306" y="798"/>
                    </a:lnTo>
                    <a:lnTo>
                      <a:pt x="312" y="798"/>
                    </a:lnTo>
                    <a:lnTo>
                      <a:pt x="312" y="804"/>
                    </a:lnTo>
                    <a:lnTo>
                      <a:pt x="312" y="810"/>
                    </a:lnTo>
                    <a:lnTo>
                      <a:pt x="306" y="810"/>
                    </a:lnTo>
                    <a:lnTo>
                      <a:pt x="300" y="810"/>
                    </a:lnTo>
                    <a:lnTo>
                      <a:pt x="294" y="810"/>
                    </a:lnTo>
                    <a:lnTo>
                      <a:pt x="288" y="804"/>
                    </a:lnTo>
                    <a:lnTo>
                      <a:pt x="282" y="810"/>
                    </a:lnTo>
                    <a:lnTo>
                      <a:pt x="270" y="810"/>
                    </a:lnTo>
                    <a:lnTo>
                      <a:pt x="264" y="810"/>
                    </a:lnTo>
                    <a:lnTo>
                      <a:pt x="264" y="804"/>
                    </a:lnTo>
                    <a:lnTo>
                      <a:pt x="270" y="792"/>
                    </a:lnTo>
                    <a:lnTo>
                      <a:pt x="276" y="786"/>
                    </a:lnTo>
                    <a:lnTo>
                      <a:pt x="276" y="780"/>
                    </a:lnTo>
                    <a:lnTo>
                      <a:pt x="276" y="774"/>
                    </a:lnTo>
                    <a:lnTo>
                      <a:pt x="270" y="768"/>
                    </a:lnTo>
                    <a:lnTo>
                      <a:pt x="264" y="762"/>
                    </a:lnTo>
                    <a:lnTo>
                      <a:pt x="258" y="762"/>
                    </a:lnTo>
                    <a:lnTo>
                      <a:pt x="252" y="756"/>
                    </a:lnTo>
                    <a:lnTo>
                      <a:pt x="258" y="744"/>
                    </a:lnTo>
                    <a:lnTo>
                      <a:pt x="252" y="732"/>
                    </a:lnTo>
                    <a:lnTo>
                      <a:pt x="258" y="720"/>
                    </a:lnTo>
                    <a:lnTo>
                      <a:pt x="258" y="708"/>
                    </a:lnTo>
                    <a:lnTo>
                      <a:pt x="264" y="702"/>
                    </a:lnTo>
                    <a:lnTo>
                      <a:pt x="270" y="702"/>
                    </a:lnTo>
                    <a:lnTo>
                      <a:pt x="282" y="696"/>
                    </a:lnTo>
                    <a:lnTo>
                      <a:pt x="288" y="696"/>
                    </a:lnTo>
                    <a:lnTo>
                      <a:pt x="294" y="690"/>
                    </a:lnTo>
                    <a:lnTo>
                      <a:pt x="300" y="684"/>
                    </a:lnTo>
                    <a:lnTo>
                      <a:pt x="306" y="678"/>
                    </a:lnTo>
                    <a:lnTo>
                      <a:pt x="312" y="672"/>
                    </a:lnTo>
                    <a:lnTo>
                      <a:pt x="312" y="666"/>
                    </a:lnTo>
                    <a:lnTo>
                      <a:pt x="312" y="660"/>
                    </a:lnTo>
                    <a:lnTo>
                      <a:pt x="312" y="654"/>
                    </a:lnTo>
                    <a:lnTo>
                      <a:pt x="312" y="642"/>
                    </a:lnTo>
                    <a:lnTo>
                      <a:pt x="318" y="630"/>
                    </a:lnTo>
                    <a:lnTo>
                      <a:pt x="318" y="624"/>
                    </a:lnTo>
                    <a:lnTo>
                      <a:pt x="324" y="618"/>
                    </a:lnTo>
                    <a:lnTo>
                      <a:pt x="318" y="612"/>
                    </a:lnTo>
                    <a:lnTo>
                      <a:pt x="312" y="606"/>
                    </a:lnTo>
                    <a:lnTo>
                      <a:pt x="306" y="600"/>
                    </a:lnTo>
                    <a:lnTo>
                      <a:pt x="306" y="594"/>
                    </a:lnTo>
                    <a:lnTo>
                      <a:pt x="300" y="594"/>
                    </a:lnTo>
                    <a:lnTo>
                      <a:pt x="294" y="600"/>
                    </a:lnTo>
                    <a:lnTo>
                      <a:pt x="294" y="606"/>
                    </a:lnTo>
                    <a:lnTo>
                      <a:pt x="282" y="606"/>
                    </a:lnTo>
                    <a:lnTo>
                      <a:pt x="276" y="606"/>
                    </a:lnTo>
                    <a:lnTo>
                      <a:pt x="270" y="606"/>
                    </a:lnTo>
                    <a:lnTo>
                      <a:pt x="264" y="606"/>
                    </a:lnTo>
                    <a:lnTo>
                      <a:pt x="258" y="606"/>
                    </a:lnTo>
                    <a:lnTo>
                      <a:pt x="252" y="612"/>
                    </a:lnTo>
                    <a:lnTo>
                      <a:pt x="246" y="612"/>
                    </a:lnTo>
                    <a:lnTo>
                      <a:pt x="240" y="612"/>
                    </a:lnTo>
                    <a:lnTo>
                      <a:pt x="234" y="612"/>
                    </a:lnTo>
                    <a:lnTo>
                      <a:pt x="228" y="612"/>
                    </a:lnTo>
                    <a:lnTo>
                      <a:pt x="222" y="606"/>
                    </a:lnTo>
                    <a:lnTo>
                      <a:pt x="216" y="606"/>
                    </a:lnTo>
                    <a:lnTo>
                      <a:pt x="210" y="606"/>
                    </a:lnTo>
                    <a:lnTo>
                      <a:pt x="204" y="600"/>
                    </a:lnTo>
                    <a:lnTo>
                      <a:pt x="204" y="594"/>
                    </a:lnTo>
                    <a:lnTo>
                      <a:pt x="204" y="588"/>
                    </a:lnTo>
                    <a:lnTo>
                      <a:pt x="198" y="588"/>
                    </a:lnTo>
                    <a:lnTo>
                      <a:pt x="192" y="582"/>
                    </a:lnTo>
                    <a:lnTo>
                      <a:pt x="186" y="582"/>
                    </a:lnTo>
                    <a:lnTo>
                      <a:pt x="186" y="576"/>
                    </a:lnTo>
                    <a:lnTo>
                      <a:pt x="180" y="576"/>
                    </a:lnTo>
                    <a:lnTo>
                      <a:pt x="174" y="576"/>
                    </a:lnTo>
                    <a:lnTo>
                      <a:pt x="162" y="576"/>
                    </a:lnTo>
                    <a:lnTo>
                      <a:pt x="156" y="576"/>
                    </a:lnTo>
                    <a:lnTo>
                      <a:pt x="150" y="576"/>
                    </a:lnTo>
                    <a:lnTo>
                      <a:pt x="126" y="582"/>
                    </a:lnTo>
                    <a:lnTo>
                      <a:pt x="114" y="576"/>
                    </a:lnTo>
                    <a:lnTo>
                      <a:pt x="102" y="570"/>
                    </a:lnTo>
                    <a:lnTo>
                      <a:pt x="90" y="564"/>
                    </a:lnTo>
                    <a:lnTo>
                      <a:pt x="84" y="558"/>
                    </a:lnTo>
                    <a:lnTo>
                      <a:pt x="78" y="558"/>
                    </a:lnTo>
                    <a:lnTo>
                      <a:pt x="66" y="552"/>
                    </a:lnTo>
                    <a:lnTo>
                      <a:pt x="60" y="552"/>
                    </a:lnTo>
                    <a:lnTo>
                      <a:pt x="54" y="552"/>
                    </a:lnTo>
                    <a:lnTo>
                      <a:pt x="48" y="552"/>
                    </a:lnTo>
                    <a:lnTo>
                      <a:pt x="42" y="546"/>
                    </a:lnTo>
                    <a:lnTo>
                      <a:pt x="18" y="528"/>
                    </a:lnTo>
                    <a:lnTo>
                      <a:pt x="12" y="516"/>
                    </a:lnTo>
                    <a:lnTo>
                      <a:pt x="6" y="516"/>
                    </a:lnTo>
                    <a:lnTo>
                      <a:pt x="0" y="510"/>
                    </a:lnTo>
                    <a:lnTo>
                      <a:pt x="0" y="504"/>
                    </a:lnTo>
                    <a:lnTo>
                      <a:pt x="12" y="462"/>
                    </a:lnTo>
                    <a:lnTo>
                      <a:pt x="12" y="456"/>
                    </a:lnTo>
                    <a:lnTo>
                      <a:pt x="18" y="426"/>
                    </a:lnTo>
                    <a:lnTo>
                      <a:pt x="18" y="420"/>
                    </a:lnTo>
                    <a:lnTo>
                      <a:pt x="24" y="420"/>
                    </a:lnTo>
                    <a:lnTo>
                      <a:pt x="24" y="414"/>
                    </a:lnTo>
                    <a:lnTo>
                      <a:pt x="30" y="408"/>
                    </a:lnTo>
                    <a:lnTo>
                      <a:pt x="30" y="402"/>
                    </a:lnTo>
                    <a:lnTo>
                      <a:pt x="36" y="396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48"/>
                    </a:lnTo>
                    <a:lnTo>
                      <a:pt x="36" y="342"/>
                    </a:lnTo>
                    <a:lnTo>
                      <a:pt x="42" y="336"/>
                    </a:lnTo>
                    <a:lnTo>
                      <a:pt x="48" y="330"/>
                    </a:lnTo>
                    <a:lnTo>
                      <a:pt x="42" y="312"/>
                    </a:lnTo>
                    <a:lnTo>
                      <a:pt x="36" y="306"/>
                    </a:lnTo>
                    <a:lnTo>
                      <a:pt x="36" y="300"/>
                    </a:lnTo>
                    <a:lnTo>
                      <a:pt x="36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42" y="264"/>
                    </a:lnTo>
                    <a:lnTo>
                      <a:pt x="42" y="252"/>
                    </a:lnTo>
                    <a:lnTo>
                      <a:pt x="42" y="246"/>
                    </a:lnTo>
                    <a:lnTo>
                      <a:pt x="42" y="240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36" y="204"/>
                    </a:lnTo>
                    <a:lnTo>
                      <a:pt x="36" y="198"/>
                    </a:lnTo>
                    <a:lnTo>
                      <a:pt x="36" y="192"/>
                    </a:lnTo>
                    <a:lnTo>
                      <a:pt x="42" y="192"/>
                    </a:lnTo>
                    <a:lnTo>
                      <a:pt x="60" y="174"/>
                    </a:lnTo>
                    <a:lnTo>
                      <a:pt x="72" y="162"/>
                    </a:lnTo>
                    <a:lnTo>
                      <a:pt x="90" y="150"/>
                    </a:lnTo>
                    <a:lnTo>
                      <a:pt x="108" y="138"/>
                    </a:lnTo>
                    <a:lnTo>
                      <a:pt x="114" y="132"/>
                    </a:lnTo>
                    <a:lnTo>
                      <a:pt x="126" y="114"/>
                    </a:lnTo>
                    <a:lnTo>
                      <a:pt x="132" y="102"/>
                    </a:lnTo>
                    <a:lnTo>
                      <a:pt x="138" y="96"/>
                    </a:lnTo>
                    <a:lnTo>
                      <a:pt x="144" y="90"/>
                    </a:lnTo>
                    <a:lnTo>
                      <a:pt x="150" y="78"/>
                    </a:lnTo>
                    <a:lnTo>
                      <a:pt x="156" y="72"/>
                    </a:lnTo>
                    <a:lnTo>
                      <a:pt x="156" y="66"/>
                    </a:lnTo>
                    <a:lnTo>
                      <a:pt x="156" y="54"/>
                    </a:lnTo>
                    <a:lnTo>
                      <a:pt x="162" y="42"/>
                    </a:lnTo>
                    <a:lnTo>
                      <a:pt x="162" y="36"/>
                    </a:lnTo>
                    <a:lnTo>
                      <a:pt x="162" y="30"/>
                    </a:lnTo>
                    <a:lnTo>
                      <a:pt x="162" y="24"/>
                    </a:lnTo>
                    <a:lnTo>
                      <a:pt x="162" y="12"/>
                    </a:lnTo>
                    <a:lnTo>
                      <a:pt x="162" y="6"/>
                    </a:lnTo>
                    <a:lnTo>
                      <a:pt x="162" y="0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0"/>
                    </a:lnTo>
                    <a:lnTo>
                      <a:pt x="192" y="0"/>
                    </a:lnTo>
                    <a:lnTo>
                      <a:pt x="198" y="6"/>
                    </a:lnTo>
                    <a:lnTo>
                      <a:pt x="204" y="6"/>
                    </a:lnTo>
                    <a:lnTo>
                      <a:pt x="204" y="12"/>
                    </a:lnTo>
                    <a:lnTo>
                      <a:pt x="210" y="12"/>
                    </a:lnTo>
                    <a:lnTo>
                      <a:pt x="216" y="12"/>
                    </a:lnTo>
                    <a:lnTo>
                      <a:pt x="222" y="18"/>
                    </a:lnTo>
                    <a:lnTo>
                      <a:pt x="222" y="24"/>
                    </a:lnTo>
                    <a:lnTo>
                      <a:pt x="228" y="24"/>
                    </a:lnTo>
                    <a:lnTo>
                      <a:pt x="234" y="30"/>
                    </a:lnTo>
                    <a:lnTo>
                      <a:pt x="240" y="30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0" y="42"/>
                    </a:lnTo>
                    <a:lnTo>
                      <a:pt x="276" y="42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94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2" y="30"/>
                    </a:lnTo>
                    <a:lnTo>
                      <a:pt x="312" y="36"/>
                    </a:lnTo>
                    <a:lnTo>
                      <a:pt x="312" y="42"/>
                    </a:lnTo>
                    <a:lnTo>
                      <a:pt x="306" y="42"/>
                    </a:lnTo>
                    <a:lnTo>
                      <a:pt x="306" y="48"/>
                    </a:lnTo>
                    <a:lnTo>
                      <a:pt x="306" y="54"/>
                    </a:lnTo>
                    <a:lnTo>
                      <a:pt x="306" y="60"/>
                    </a:lnTo>
                    <a:lnTo>
                      <a:pt x="300" y="66"/>
                    </a:lnTo>
                    <a:lnTo>
                      <a:pt x="294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102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6" y="108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2" y="132"/>
                    </a:lnTo>
                    <a:lnTo>
                      <a:pt x="336" y="132"/>
                    </a:lnTo>
                    <a:lnTo>
                      <a:pt x="336" y="138"/>
                    </a:lnTo>
                    <a:lnTo>
                      <a:pt x="330" y="144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0" name="Freeform 27">
                <a:extLst>
                  <a:ext uri="{FF2B5EF4-FFF2-40B4-BE49-F238E27FC236}">
                    <a16:creationId xmlns:a16="http://schemas.microsoft.com/office/drawing/2014/main" id="{2345C493-82E4-B180-6A24-FCEA84D325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615712" y="5536248"/>
                <a:ext cx="2180785" cy="1902460"/>
              </a:xfrm>
              <a:custGeom>
                <a:avLst/>
                <a:gdLst>
                  <a:gd name="T0" fmla="*/ 2147483647 w 654"/>
                  <a:gd name="T1" fmla="*/ 1943799168 h 570"/>
                  <a:gd name="T2" fmla="*/ 2147483647 w 654"/>
                  <a:gd name="T3" fmla="*/ 2046105266 h 570"/>
                  <a:gd name="T4" fmla="*/ 2147483647 w 654"/>
                  <a:gd name="T5" fmla="*/ 2147483647 h 570"/>
                  <a:gd name="T6" fmla="*/ 2147483647 w 654"/>
                  <a:gd name="T7" fmla="*/ 2147483647 h 570"/>
                  <a:gd name="T8" fmla="*/ 2147483647 w 654"/>
                  <a:gd name="T9" fmla="*/ 2147483647 h 570"/>
                  <a:gd name="T10" fmla="*/ 2147483647 w 654"/>
                  <a:gd name="T11" fmla="*/ 2147483647 h 570"/>
                  <a:gd name="T12" fmla="*/ 2147483647 w 654"/>
                  <a:gd name="T13" fmla="*/ 2147483647 h 570"/>
                  <a:gd name="T14" fmla="*/ 2147483647 w 654"/>
                  <a:gd name="T15" fmla="*/ 2147483647 h 570"/>
                  <a:gd name="T16" fmla="*/ 2147483647 w 654"/>
                  <a:gd name="T17" fmla="*/ 2147483647 h 570"/>
                  <a:gd name="T18" fmla="*/ 2147483647 w 654"/>
                  <a:gd name="T19" fmla="*/ 2147483647 h 570"/>
                  <a:gd name="T20" fmla="*/ 2147483647 w 654"/>
                  <a:gd name="T21" fmla="*/ 2147483647 h 570"/>
                  <a:gd name="T22" fmla="*/ 2147483647 w 654"/>
                  <a:gd name="T23" fmla="*/ 2147483647 h 570"/>
                  <a:gd name="T24" fmla="*/ 2147483647 w 654"/>
                  <a:gd name="T25" fmla="*/ 2147483647 h 570"/>
                  <a:gd name="T26" fmla="*/ 2147483647 w 654"/>
                  <a:gd name="T27" fmla="*/ 2147483647 h 570"/>
                  <a:gd name="T28" fmla="*/ 2147483647 w 654"/>
                  <a:gd name="T29" fmla="*/ 2147483647 h 570"/>
                  <a:gd name="T30" fmla="*/ 2147483647 w 654"/>
                  <a:gd name="T31" fmla="*/ 2114307742 h 570"/>
                  <a:gd name="T32" fmla="*/ 2037322400 w 654"/>
                  <a:gd name="T33" fmla="*/ 2147483647 h 570"/>
                  <a:gd name="T34" fmla="*/ 1997374295 w 654"/>
                  <a:gd name="T35" fmla="*/ 2046105266 h 570"/>
                  <a:gd name="T36" fmla="*/ 1917480665 w 654"/>
                  <a:gd name="T37" fmla="*/ 2046105266 h 570"/>
                  <a:gd name="T38" fmla="*/ 1917480665 w 654"/>
                  <a:gd name="T39" fmla="*/ 1943799168 h 570"/>
                  <a:gd name="T40" fmla="*/ 1637846509 w 654"/>
                  <a:gd name="T41" fmla="*/ 1841493071 h 570"/>
                  <a:gd name="T42" fmla="*/ 1557952879 w 654"/>
                  <a:gd name="T43" fmla="*/ 1875596693 h 570"/>
                  <a:gd name="T44" fmla="*/ 1478056669 w 654"/>
                  <a:gd name="T45" fmla="*/ 1909697931 h 570"/>
                  <a:gd name="T46" fmla="*/ 1358214934 w 654"/>
                  <a:gd name="T47" fmla="*/ 1909697931 h 570"/>
                  <a:gd name="T48" fmla="*/ 1358214934 w 654"/>
                  <a:gd name="T49" fmla="*/ 1807391833 h 570"/>
                  <a:gd name="T50" fmla="*/ 1438108564 w 654"/>
                  <a:gd name="T51" fmla="*/ 1773290595 h 570"/>
                  <a:gd name="T52" fmla="*/ 1398163039 w 654"/>
                  <a:gd name="T53" fmla="*/ 1739189357 h 570"/>
                  <a:gd name="T54" fmla="*/ 1238373198 w 654"/>
                  <a:gd name="T55" fmla="*/ 1705088119 h 570"/>
                  <a:gd name="T56" fmla="*/ 1198425093 w 654"/>
                  <a:gd name="T57" fmla="*/ 1773290595 h 570"/>
                  <a:gd name="T58" fmla="*/ 1118528883 w 654"/>
                  <a:gd name="T59" fmla="*/ 1670984497 h 570"/>
                  <a:gd name="T60" fmla="*/ 1038635253 w 654"/>
                  <a:gd name="T61" fmla="*/ 1534577162 h 570"/>
                  <a:gd name="T62" fmla="*/ 1038635253 w 654"/>
                  <a:gd name="T63" fmla="*/ 1466374686 h 570"/>
                  <a:gd name="T64" fmla="*/ 918793518 w 654"/>
                  <a:gd name="T65" fmla="*/ 1500475924 h 570"/>
                  <a:gd name="T66" fmla="*/ 759001097 w 654"/>
                  <a:gd name="T67" fmla="*/ 1398172210 h 570"/>
                  <a:gd name="T68" fmla="*/ 519317626 w 654"/>
                  <a:gd name="T69" fmla="*/ 1329967350 h 570"/>
                  <a:gd name="T70" fmla="*/ 559265732 w 654"/>
                  <a:gd name="T71" fmla="*/ 1159458777 h 570"/>
                  <a:gd name="T72" fmla="*/ 559265732 w 654"/>
                  <a:gd name="T73" fmla="*/ 1057155063 h 570"/>
                  <a:gd name="T74" fmla="*/ 479369521 w 654"/>
                  <a:gd name="T75" fmla="*/ 988950203 h 570"/>
                  <a:gd name="T76" fmla="*/ 319579681 w 654"/>
                  <a:gd name="T77" fmla="*/ 1057155063 h 570"/>
                  <a:gd name="T78" fmla="*/ 319579681 w 654"/>
                  <a:gd name="T79" fmla="*/ 920747727 h 570"/>
                  <a:gd name="T80" fmla="*/ 359527786 w 654"/>
                  <a:gd name="T81" fmla="*/ 784340392 h 570"/>
                  <a:gd name="T82" fmla="*/ 199737946 w 654"/>
                  <a:gd name="T83" fmla="*/ 716135532 h 570"/>
                  <a:gd name="T84" fmla="*/ 79896210 w 654"/>
                  <a:gd name="T85" fmla="*/ 647933056 h 570"/>
                  <a:gd name="T86" fmla="*/ 79896210 w 654"/>
                  <a:gd name="T87" fmla="*/ 511525721 h 570"/>
                  <a:gd name="T88" fmla="*/ 319579681 w 654"/>
                  <a:gd name="T89" fmla="*/ 306915909 h 570"/>
                  <a:gd name="T90" fmla="*/ 679107467 w 654"/>
                  <a:gd name="T91" fmla="*/ 443323245 h 570"/>
                  <a:gd name="T92" fmla="*/ 1038635253 w 654"/>
                  <a:gd name="T93" fmla="*/ 477424483 h 570"/>
                  <a:gd name="T94" fmla="*/ 1358214934 w 654"/>
                  <a:gd name="T95" fmla="*/ 443323245 h 570"/>
                  <a:gd name="T96" fmla="*/ 1478056669 w 654"/>
                  <a:gd name="T97" fmla="*/ 136407336 h 570"/>
                  <a:gd name="T98" fmla="*/ 1837584455 w 654"/>
                  <a:gd name="T99" fmla="*/ 170508574 h 570"/>
                  <a:gd name="T100" fmla="*/ 2117216030 w 654"/>
                  <a:gd name="T101" fmla="*/ 545626958 h 570"/>
                  <a:gd name="T102" fmla="*/ 2147483647 w 654"/>
                  <a:gd name="T103" fmla="*/ 784340392 h 570"/>
                  <a:gd name="T104" fmla="*/ 2147483647 w 654"/>
                  <a:gd name="T105" fmla="*/ 716135532 h 570"/>
                  <a:gd name="T106" fmla="*/ 2147483647 w 654"/>
                  <a:gd name="T107" fmla="*/ 613831818 h 570"/>
                  <a:gd name="T108" fmla="*/ 2147483647 w 654"/>
                  <a:gd name="T109" fmla="*/ 511525721 h 570"/>
                  <a:gd name="T110" fmla="*/ 2147483647 w 654"/>
                  <a:gd name="T111" fmla="*/ 647933056 h 570"/>
                  <a:gd name="T112" fmla="*/ 2147483647 w 654"/>
                  <a:gd name="T113" fmla="*/ 954848965 h 570"/>
                  <a:gd name="T114" fmla="*/ 2147483647 w 654"/>
                  <a:gd name="T115" fmla="*/ 1261764874 h 570"/>
                  <a:gd name="T116" fmla="*/ 2147483647 w 654"/>
                  <a:gd name="T117" fmla="*/ 1023051441 h 570"/>
                  <a:gd name="T118" fmla="*/ 2147483647 w 654"/>
                  <a:gd name="T119" fmla="*/ 1261764874 h 57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54" h="570">
                    <a:moveTo>
                      <a:pt x="630" y="282"/>
                    </a:moveTo>
                    <a:lnTo>
                      <a:pt x="630" y="288"/>
                    </a:lnTo>
                    <a:lnTo>
                      <a:pt x="624" y="294"/>
                    </a:lnTo>
                    <a:lnTo>
                      <a:pt x="630" y="306"/>
                    </a:lnTo>
                    <a:lnTo>
                      <a:pt x="630" y="312"/>
                    </a:lnTo>
                    <a:lnTo>
                      <a:pt x="630" y="318"/>
                    </a:lnTo>
                    <a:lnTo>
                      <a:pt x="630" y="324"/>
                    </a:lnTo>
                    <a:lnTo>
                      <a:pt x="630" y="330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36" y="342"/>
                    </a:lnTo>
                    <a:lnTo>
                      <a:pt x="642" y="342"/>
                    </a:lnTo>
                    <a:lnTo>
                      <a:pt x="648" y="342"/>
                    </a:lnTo>
                    <a:lnTo>
                      <a:pt x="654" y="342"/>
                    </a:lnTo>
                    <a:lnTo>
                      <a:pt x="654" y="348"/>
                    </a:lnTo>
                    <a:lnTo>
                      <a:pt x="654" y="354"/>
                    </a:lnTo>
                    <a:lnTo>
                      <a:pt x="648" y="360"/>
                    </a:lnTo>
                    <a:lnTo>
                      <a:pt x="648" y="372"/>
                    </a:lnTo>
                    <a:lnTo>
                      <a:pt x="642" y="378"/>
                    </a:lnTo>
                    <a:lnTo>
                      <a:pt x="642" y="384"/>
                    </a:lnTo>
                    <a:lnTo>
                      <a:pt x="636" y="390"/>
                    </a:lnTo>
                    <a:lnTo>
                      <a:pt x="636" y="396"/>
                    </a:lnTo>
                    <a:lnTo>
                      <a:pt x="630" y="402"/>
                    </a:lnTo>
                    <a:lnTo>
                      <a:pt x="624" y="402"/>
                    </a:lnTo>
                    <a:lnTo>
                      <a:pt x="618" y="408"/>
                    </a:lnTo>
                    <a:lnTo>
                      <a:pt x="612" y="408"/>
                    </a:lnTo>
                    <a:lnTo>
                      <a:pt x="606" y="408"/>
                    </a:lnTo>
                    <a:lnTo>
                      <a:pt x="600" y="414"/>
                    </a:lnTo>
                    <a:lnTo>
                      <a:pt x="594" y="414"/>
                    </a:lnTo>
                    <a:lnTo>
                      <a:pt x="594" y="420"/>
                    </a:lnTo>
                    <a:lnTo>
                      <a:pt x="588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88" y="444"/>
                    </a:lnTo>
                    <a:lnTo>
                      <a:pt x="582" y="444"/>
                    </a:lnTo>
                    <a:lnTo>
                      <a:pt x="576" y="438"/>
                    </a:lnTo>
                    <a:lnTo>
                      <a:pt x="570" y="438"/>
                    </a:lnTo>
                    <a:lnTo>
                      <a:pt x="564" y="438"/>
                    </a:lnTo>
                    <a:lnTo>
                      <a:pt x="564" y="432"/>
                    </a:lnTo>
                    <a:lnTo>
                      <a:pt x="558" y="432"/>
                    </a:lnTo>
                    <a:lnTo>
                      <a:pt x="558" y="426"/>
                    </a:lnTo>
                    <a:lnTo>
                      <a:pt x="552" y="426"/>
                    </a:lnTo>
                    <a:lnTo>
                      <a:pt x="552" y="420"/>
                    </a:lnTo>
                    <a:lnTo>
                      <a:pt x="546" y="426"/>
                    </a:lnTo>
                    <a:lnTo>
                      <a:pt x="540" y="426"/>
                    </a:lnTo>
                    <a:lnTo>
                      <a:pt x="534" y="426"/>
                    </a:lnTo>
                    <a:lnTo>
                      <a:pt x="534" y="432"/>
                    </a:lnTo>
                    <a:lnTo>
                      <a:pt x="534" y="438"/>
                    </a:lnTo>
                    <a:lnTo>
                      <a:pt x="528" y="438"/>
                    </a:lnTo>
                    <a:lnTo>
                      <a:pt x="522" y="438"/>
                    </a:lnTo>
                    <a:lnTo>
                      <a:pt x="516" y="444"/>
                    </a:lnTo>
                    <a:lnTo>
                      <a:pt x="516" y="450"/>
                    </a:lnTo>
                    <a:lnTo>
                      <a:pt x="510" y="450"/>
                    </a:lnTo>
                    <a:lnTo>
                      <a:pt x="498" y="456"/>
                    </a:lnTo>
                    <a:lnTo>
                      <a:pt x="492" y="462"/>
                    </a:lnTo>
                    <a:lnTo>
                      <a:pt x="498" y="468"/>
                    </a:lnTo>
                    <a:lnTo>
                      <a:pt x="492" y="468"/>
                    </a:lnTo>
                    <a:lnTo>
                      <a:pt x="492" y="474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2" y="486"/>
                    </a:lnTo>
                    <a:lnTo>
                      <a:pt x="462" y="492"/>
                    </a:lnTo>
                    <a:lnTo>
                      <a:pt x="456" y="498"/>
                    </a:lnTo>
                    <a:lnTo>
                      <a:pt x="450" y="498"/>
                    </a:lnTo>
                    <a:lnTo>
                      <a:pt x="450" y="504"/>
                    </a:lnTo>
                    <a:lnTo>
                      <a:pt x="444" y="504"/>
                    </a:lnTo>
                    <a:lnTo>
                      <a:pt x="438" y="504"/>
                    </a:lnTo>
                    <a:lnTo>
                      <a:pt x="432" y="504"/>
                    </a:lnTo>
                    <a:lnTo>
                      <a:pt x="432" y="498"/>
                    </a:lnTo>
                    <a:lnTo>
                      <a:pt x="432" y="492"/>
                    </a:lnTo>
                    <a:lnTo>
                      <a:pt x="432" y="486"/>
                    </a:lnTo>
                    <a:lnTo>
                      <a:pt x="426" y="486"/>
                    </a:lnTo>
                    <a:lnTo>
                      <a:pt x="426" y="492"/>
                    </a:lnTo>
                    <a:lnTo>
                      <a:pt x="420" y="492"/>
                    </a:lnTo>
                    <a:lnTo>
                      <a:pt x="420" y="498"/>
                    </a:lnTo>
                    <a:lnTo>
                      <a:pt x="420" y="504"/>
                    </a:lnTo>
                    <a:lnTo>
                      <a:pt x="420" y="510"/>
                    </a:lnTo>
                    <a:lnTo>
                      <a:pt x="414" y="510"/>
                    </a:lnTo>
                    <a:lnTo>
                      <a:pt x="414" y="504"/>
                    </a:lnTo>
                    <a:lnTo>
                      <a:pt x="414" y="498"/>
                    </a:lnTo>
                    <a:lnTo>
                      <a:pt x="408" y="498"/>
                    </a:lnTo>
                    <a:lnTo>
                      <a:pt x="408" y="504"/>
                    </a:lnTo>
                    <a:lnTo>
                      <a:pt x="402" y="510"/>
                    </a:lnTo>
                    <a:lnTo>
                      <a:pt x="396" y="510"/>
                    </a:lnTo>
                    <a:lnTo>
                      <a:pt x="396" y="516"/>
                    </a:lnTo>
                    <a:lnTo>
                      <a:pt x="390" y="516"/>
                    </a:lnTo>
                    <a:lnTo>
                      <a:pt x="390" y="522"/>
                    </a:lnTo>
                    <a:lnTo>
                      <a:pt x="384" y="528"/>
                    </a:lnTo>
                    <a:lnTo>
                      <a:pt x="384" y="534"/>
                    </a:lnTo>
                    <a:lnTo>
                      <a:pt x="384" y="540"/>
                    </a:lnTo>
                    <a:lnTo>
                      <a:pt x="384" y="546"/>
                    </a:lnTo>
                    <a:lnTo>
                      <a:pt x="384" y="552"/>
                    </a:lnTo>
                    <a:lnTo>
                      <a:pt x="384" y="558"/>
                    </a:lnTo>
                    <a:lnTo>
                      <a:pt x="378" y="558"/>
                    </a:lnTo>
                    <a:lnTo>
                      <a:pt x="372" y="564"/>
                    </a:lnTo>
                    <a:lnTo>
                      <a:pt x="366" y="564"/>
                    </a:lnTo>
                    <a:lnTo>
                      <a:pt x="360" y="564"/>
                    </a:lnTo>
                    <a:lnTo>
                      <a:pt x="354" y="564"/>
                    </a:lnTo>
                    <a:lnTo>
                      <a:pt x="348" y="570"/>
                    </a:lnTo>
                    <a:lnTo>
                      <a:pt x="348" y="564"/>
                    </a:lnTo>
                    <a:lnTo>
                      <a:pt x="348" y="558"/>
                    </a:lnTo>
                    <a:lnTo>
                      <a:pt x="348" y="552"/>
                    </a:lnTo>
                    <a:lnTo>
                      <a:pt x="342" y="540"/>
                    </a:lnTo>
                    <a:lnTo>
                      <a:pt x="336" y="534"/>
                    </a:lnTo>
                    <a:lnTo>
                      <a:pt x="336" y="522"/>
                    </a:lnTo>
                    <a:lnTo>
                      <a:pt x="336" y="516"/>
                    </a:lnTo>
                    <a:lnTo>
                      <a:pt x="336" y="510"/>
                    </a:lnTo>
                    <a:lnTo>
                      <a:pt x="336" y="504"/>
                    </a:lnTo>
                    <a:lnTo>
                      <a:pt x="336" y="498"/>
                    </a:lnTo>
                    <a:lnTo>
                      <a:pt x="336" y="492"/>
                    </a:lnTo>
                    <a:lnTo>
                      <a:pt x="342" y="486"/>
                    </a:lnTo>
                    <a:lnTo>
                      <a:pt x="342" y="480"/>
                    </a:lnTo>
                    <a:lnTo>
                      <a:pt x="342" y="474"/>
                    </a:lnTo>
                    <a:lnTo>
                      <a:pt x="348" y="468"/>
                    </a:lnTo>
                    <a:lnTo>
                      <a:pt x="354" y="456"/>
                    </a:lnTo>
                    <a:lnTo>
                      <a:pt x="348" y="450"/>
                    </a:lnTo>
                    <a:lnTo>
                      <a:pt x="348" y="444"/>
                    </a:lnTo>
                    <a:lnTo>
                      <a:pt x="348" y="438"/>
                    </a:lnTo>
                    <a:lnTo>
                      <a:pt x="354" y="438"/>
                    </a:lnTo>
                    <a:lnTo>
                      <a:pt x="354" y="432"/>
                    </a:lnTo>
                    <a:lnTo>
                      <a:pt x="360" y="420"/>
                    </a:lnTo>
                    <a:lnTo>
                      <a:pt x="360" y="414"/>
                    </a:lnTo>
                    <a:lnTo>
                      <a:pt x="360" y="408"/>
                    </a:lnTo>
                    <a:lnTo>
                      <a:pt x="354" y="402"/>
                    </a:lnTo>
                    <a:lnTo>
                      <a:pt x="354" y="396"/>
                    </a:lnTo>
                    <a:lnTo>
                      <a:pt x="354" y="390"/>
                    </a:lnTo>
                    <a:lnTo>
                      <a:pt x="348" y="390"/>
                    </a:lnTo>
                    <a:lnTo>
                      <a:pt x="342" y="372"/>
                    </a:lnTo>
                    <a:lnTo>
                      <a:pt x="324" y="378"/>
                    </a:lnTo>
                    <a:lnTo>
                      <a:pt x="318" y="378"/>
                    </a:lnTo>
                    <a:lnTo>
                      <a:pt x="312" y="378"/>
                    </a:lnTo>
                    <a:lnTo>
                      <a:pt x="306" y="378"/>
                    </a:lnTo>
                    <a:lnTo>
                      <a:pt x="306" y="372"/>
                    </a:lnTo>
                    <a:lnTo>
                      <a:pt x="306" y="366"/>
                    </a:lnTo>
                    <a:lnTo>
                      <a:pt x="300" y="360"/>
                    </a:lnTo>
                    <a:lnTo>
                      <a:pt x="300" y="354"/>
                    </a:lnTo>
                    <a:lnTo>
                      <a:pt x="294" y="354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76" y="348"/>
                    </a:lnTo>
                    <a:lnTo>
                      <a:pt x="270" y="348"/>
                    </a:lnTo>
                    <a:lnTo>
                      <a:pt x="270" y="342"/>
                    </a:lnTo>
                    <a:lnTo>
                      <a:pt x="252" y="324"/>
                    </a:lnTo>
                    <a:lnTo>
                      <a:pt x="252" y="318"/>
                    </a:lnTo>
                    <a:lnTo>
                      <a:pt x="246" y="324"/>
                    </a:lnTo>
                    <a:lnTo>
                      <a:pt x="240" y="324"/>
                    </a:lnTo>
                    <a:lnTo>
                      <a:pt x="234" y="330"/>
                    </a:lnTo>
                    <a:lnTo>
                      <a:pt x="228" y="336"/>
                    </a:lnTo>
                    <a:lnTo>
                      <a:pt x="222" y="336"/>
                    </a:lnTo>
                    <a:lnTo>
                      <a:pt x="216" y="336"/>
                    </a:lnTo>
                    <a:lnTo>
                      <a:pt x="210" y="336"/>
                    </a:lnTo>
                    <a:lnTo>
                      <a:pt x="204" y="336"/>
                    </a:lnTo>
                    <a:lnTo>
                      <a:pt x="204" y="330"/>
                    </a:lnTo>
                    <a:lnTo>
                      <a:pt x="204" y="324"/>
                    </a:lnTo>
                    <a:lnTo>
                      <a:pt x="204" y="318"/>
                    </a:lnTo>
                    <a:lnTo>
                      <a:pt x="210" y="318"/>
                    </a:lnTo>
                    <a:lnTo>
                      <a:pt x="216" y="318"/>
                    </a:lnTo>
                    <a:lnTo>
                      <a:pt x="216" y="312"/>
                    </a:lnTo>
                    <a:lnTo>
                      <a:pt x="222" y="312"/>
                    </a:lnTo>
                    <a:lnTo>
                      <a:pt x="222" y="306"/>
                    </a:lnTo>
                    <a:lnTo>
                      <a:pt x="216" y="306"/>
                    </a:lnTo>
                    <a:lnTo>
                      <a:pt x="210" y="306"/>
                    </a:lnTo>
                    <a:lnTo>
                      <a:pt x="210" y="300"/>
                    </a:lnTo>
                    <a:lnTo>
                      <a:pt x="204" y="294"/>
                    </a:lnTo>
                    <a:lnTo>
                      <a:pt x="204" y="300"/>
                    </a:lnTo>
                    <a:lnTo>
                      <a:pt x="186" y="300"/>
                    </a:lnTo>
                    <a:lnTo>
                      <a:pt x="186" y="306"/>
                    </a:lnTo>
                    <a:lnTo>
                      <a:pt x="180" y="306"/>
                    </a:lnTo>
                    <a:lnTo>
                      <a:pt x="180" y="312"/>
                    </a:lnTo>
                    <a:lnTo>
                      <a:pt x="174" y="312"/>
                    </a:lnTo>
                    <a:lnTo>
                      <a:pt x="174" y="306"/>
                    </a:lnTo>
                    <a:lnTo>
                      <a:pt x="174" y="300"/>
                    </a:lnTo>
                    <a:lnTo>
                      <a:pt x="168" y="300"/>
                    </a:lnTo>
                    <a:lnTo>
                      <a:pt x="168" y="294"/>
                    </a:lnTo>
                    <a:lnTo>
                      <a:pt x="168" y="288"/>
                    </a:lnTo>
                    <a:lnTo>
                      <a:pt x="162" y="288"/>
                    </a:lnTo>
                    <a:lnTo>
                      <a:pt x="162" y="282"/>
                    </a:lnTo>
                    <a:lnTo>
                      <a:pt x="162" y="276"/>
                    </a:lnTo>
                    <a:lnTo>
                      <a:pt x="156" y="276"/>
                    </a:lnTo>
                    <a:lnTo>
                      <a:pt x="156" y="270"/>
                    </a:lnTo>
                    <a:lnTo>
                      <a:pt x="156" y="264"/>
                    </a:lnTo>
                    <a:lnTo>
                      <a:pt x="156" y="258"/>
                    </a:lnTo>
                    <a:lnTo>
                      <a:pt x="150" y="258"/>
                    </a:lnTo>
                    <a:lnTo>
                      <a:pt x="144" y="258"/>
                    </a:lnTo>
                    <a:lnTo>
                      <a:pt x="138" y="264"/>
                    </a:lnTo>
                    <a:lnTo>
                      <a:pt x="132" y="264"/>
                    </a:lnTo>
                    <a:lnTo>
                      <a:pt x="132" y="258"/>
                    </a:lnTo>
                    <a:lnTo>
                      <a:pt x="132" y="264"/>
                    </a:lnTo>
                    <a:lnTo>
                      <a:pt x="126" y="258"/>
                    </a:lnTo>
                    <a:lnTo>
                      <a:pt x="120" y="258"/>
                    </a:lnTo>
                    <a:lnTo>
                      <a:pt x="120" y="246"/>
                    </a:lnTo>
                    <a:lnTo>
                      <a:pt x="114" y="246"/>
                    </a:lnTo>
                    <a:lnTo>
                      <a:pt x="114" y="240"/>
                    </a:lnTo>
                    <a:lnTo>
                      <a:pt x="108" y="240"/>
                    </a:lnTo>
                    <a:lnTo>
                      <a:pt x="108" y="234"/>
                    </a:lnTo>
                    <a:lnTo>
                      <a:pt x="102" y="234"/>
                    </a:lnTo>
                    <a:lnTo>
                      <a:pt x="96" y="234"/>
                    </a:lnTo>
                    <a:lnTo>
                      <a:pt x="90" y="234"/>
                    </a:lnTo>
                    <a:lnTo>
                      <a:pt x="84" y="234"/>
                    </a:lnTo>
                    <a:lnTo>
                      <a:pt x="78" y="234"/>
                    </a:lnTo>
                    <a:lnTo>
                      <a:pt x="78" y="228"/>
                    </a:lnTo>
                    <a:lnTo>
                      <a:pt x="78" y="222"/>
                    </a:lnTo>
                    <a:lnTo>
                      <a:pt x="78" y="216"/>
                    </a:lnTo>
                    <a:lnTo>
                      <a:pt x="72" y="210"/>
                    </a:lnTo>
                    <a:lnTo>
                      <a:pt x="72" y="204"/>
                    </a:lnTo>
                    <a:lnTo>
                      <a:pt x="78" y="198"/>
                    </a:lnTo>
                    <a:lnTo>
                      <a:pt x="78" y="204"/>
                    </a:lnTo>
                    <a:lnTo>
                      <a:pt x="84" y="204"/>
                    </a:lnTo>
                    <a:lnTo>
                      <a:pt x="84" y="198"/>
                    </a:lnTo>
                    <a:lnTo>
                      <a:pt x="84" y="192"/>
                    </a:lnTo>
                    <a:lnTo>
                      <a:pt x="90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84" y="180"/>
                    </a:lnTo>
                    <a:lnTo>
                      <a:pt x="84" y="174"/>
                    </a:lnTo>
                    <a:lnTo>
                      <a:pt x="90" y="174"/>
                    </a:lnTo>
                    <a:lnTo>
                      <a:pt x="84" y="174"/>
                    </a:lnTo>
                    <a:lnTo>
                      <a:pt x="78" y="174"/>
                    </a:lnTo>
                    <a:lnTo>
                      <a:pt x="72" y="174"/>
                    </a:lnTo>
                    <a:lnTo>
                      <a:pt x="66" y="174"/>
                    </a:lnTo>
                    <a:lnTo>
                      <a:pt x="60" y="180"/>
                    </a:lnTo>
                    <a:lnTo>
                      <a:pt x="54" y="180"/>
                    </a:lnTo>
                    <a:lnTo>
                      <a:pt x="54" y="186"/>
                    </a:lnTo>
                    <a:lnTo>
                      <a:pt x="48" y="186"/>
                    </a:lnTo>
                    <a:lnTo>
                      <a:pt x="48" y="180"/>
                    </a:lnTo>
                    <a:lnTo>
                      <a:pt x="48" y="174"/>
                    </a:lnTo>
                    <a:lnTo>
                      <a:pt x="54" y="174"/>
                    </a:lnTo>
                    <a:lnTo>
                      <a:pt x="54" y="168"/>
                    </a:lnTo>
                    <a:lnTo>
                      <a:pt x="54" y="162"/>
                    </a:lnTo>
                    <a:lnTo>
                      <a:pt x="48" y="162"/>
                    </a:lnTo>
                    <a:lnTo>
                      <a:pt x="54" y="156"/>
                    </a:lnTo>
                    <a:lnTo>
                      <a:pt x="60" y="150"/>
                    </a:lnTo>
                    <a:lnTo>
                      <a:pt x="60" y="144"/>
                    </a:lnTo>
                    <a:lnTo>
                      <a:pt x="60" y="138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36" y="138"/>
                    </a:lnTo>
                    <a:lnTo>
                      <a:pt x="30" y="132"/>
                    </a:lnTo>
                    <a:lnTo>
                      <a:pt x="30" y="126"/>
                    </a:lnTo>
                    <a:lnTo>
                      <a:pt x="30" y="120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20"/>
                    </a:lnTo>
                    <a:lnTo>
                      <a:pt x="12" y="120"/>
                    </a:lnTo>
                    <a:lnTo>
                      <a:pt x="12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12" y="90"/>
                    </a:lnTo>
                    <a:lnTo>
                      <a:pt x="18" y="84"/>
                    </a:lnTo>
                    <a:lnTo>
                      <a:pt x="24" y="78"/>
                    </a:lnTo>
                    <a:lnTo>
                      <a:pt x="30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54" y="54"/>
                    </a:lnTo>
                    <a:lnTo>
                      <a:pt x="60" y="60"/>
                    </a:lnTo>
                    <a:lnTo>
                      <a:pt x="66" y="60"/>
                    </a:lnTo>
                    <a:lnTo>
                      <a:pt x="72" y="66"/>
                    </a:lnTo>
                    <a:lnTo>
                      <a:pt x="84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102" y="78"/>
                    </a:lnTo>
                    <a:lnTo>
                      <a:pt x="114" y="78"/>
                    </a:lnTo>
                    <a:lnTo>
                      <a:pt x="120" y="84"/>
                    </a:lnTo>
                    <a:lnTo>
                      <a:pt x="126" y="84"/>
                    </a:lnTo>
                    <a:lnTo>
                      <a:pt x="132" y="84"/>
                    </a:lnTo>
                    <a:lnTo>
                      <a:pt x="138" y="84"/>
                    </a:lnTo>
                    <a:lnTo>
                      <a:pt x="144" y="84"/>
                    </a:lnTo>
                    <a:lnTo>
                      <a:pt x="150" y="84"/>
                    </a:lnTo>
                    <a:lnTo>
                      <a:pt x="156" y="84"/>
                    </a:lnTo>
                    <a:lnTo>
                      <a:pt x="162" y="84"/>
                    </a:lnTo>
                    <a:lnTo>
                      <a:pt x="168" y="84"/>
                    </a:lnTo>
                    <a:lnTo>
                      <a:pt x="168" y="90"/>
                    </a:lnTo>
                    <a:lnTo>
                      <a:pt x="174" y="90"/>
                    </a:lnTo>
                    <a:lnTo>
                      <a:pt x="180" y="90"/>
                    </a:lnTo>
                    <a:lnTo>
                      <a:pt x="186" y="90"/>
                    </a:lnTo>
                    <a:lnTo>
                      <a:pt x="192" y="90"/>
                    </a:lnTo>
                    <a:lnTo>
                      <a:pt x="198" y="90"/>
                    </a:lnTo>
                    <a:lnTo>
                      <a:pt x="204" y="84"/>
                    </a:lnTo>
                    <a:lnTo>
                      <a:pt x="204" y="78"/>
                    </a:lnTo>
                    <a:lnTo>
                      <a:pt x="204" y="72"/>
                    </a:lnTo>
                    <a:lnTo>
                      <a:pt x="204" y="66"/>
                    </a:lnTo>
                    <a:lnTo>
                      <a:pt x="210" y="60"/>
                    </a:lnTo>
                    <a:lnTo>
                      <a:pt x="210" y="54"/>
                    </a:lnTo>
                    <a:lnTo>
                      <a:pt x="210" y="48"/>
                    </a:lnTo>
                    <a:lnTo>
                      <a:pt x="210" y="42"/>
                    </a:lnTo>
                    <a:lnTo>
                      <a:pt x="216" y="36"/>
                    </a:lnTo>
                    <a:lnTo>
                      <a:pt x="216" y="30"/>
                    </a:lnTo>
                    <a:lnTo>
                      <a:pt x="222" y="24"/>
                    </a:lnTo>
                    <a:lnTo>
                      <a:pt x="222" y="18"/>
                    </a:lnTo>
                    <a:lnTo>
                      <a:pt x="228" y="6"/>
                    </a:lnTo>
                    <a:lnTo>
                      <a:pt x="234" y="0"/>
                    </a:lnTo>
                    <a:lnTo>
                      <a:pt x="240" y="0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64" y="12"/>
                    </a:lnTo>
                    <a:lnTo>
                      <a:pt x="270" y="18"/>
                    </a:lnTo>
                    <a:lnTo>
                      <a:pt x="270" y="24"/>
                    </a:lnTo>
                    <a:lnTo>
                      <a:pt x="276" y="24"/>
                    </a:lnTo>
                    <a:lnTo>
                      <a:pt x="276" y="30"/>
                    </a:lnTo>
                    <a:lnTo>
                      <a:pt x="282" y="36"/>
                    </a:lnTo>
                    <a:lnTo>
                      <a:pt x="282" y="42"/>
                    </a:lnTo>
                    <a:lnTo>
                      <a:pt x="288" y="48"/>
                    </a:lnTo>
                    <a:lnTo>
                      <a:pt x="288" y="60"/>
                    </a:lnTo>
                    <a:lnTo>
                      <a:pt x="288" y="66"/>
                    </a:lnTo>
                    <a:lnTo>
                      <a:pt x="294" y="72"/>
                    </a:lnTo>
                    <a:lnTo>
                      <a:pt x="294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6"/>
                    </a:lnTo>
                    <a:lnTo>
                      <a:pt x="318" y="96"/>
                    </a:lnTo>
                    <a:lnTo>
                      <a:pt x="324" y="102"/>
                    </a:lnTo>
                    <a:lnTo>
                      <a:pt x="324" y="108"/>
                    </a:lnTo>
                    <a:lnTo>
                      <a:pt x="330" y="108"/>
                    </a:lnTo>
                    <a:lnTo>
                      <a:pt x="330" y="114"/>
                    </a:lnTo>
                    <a:lnTo>
                      <a:pt x="336" y="114"/>
                    </a:lnTo>
                    <a:lnTo>
                      <a:pt x="336" y="120"/>
                    </a:lnTo>
                    <a:lnTo>
                      <a:pt x="342" y="126"/>
                    </a:lnTo>
                    <a:lnTo>
                      <a:pt x="348" y="132"/>
                    </a:lnTo>
                    <a:lnTo>
                      <a:pt x="348" y="138"/>
                    </a:lnTo>
                    <a:lnTo>
                      <a:pt x="354" y="138"/>
                    </a:lnTo>
                    <a:lnTo>
                      <a:pt x="354" y="144"/>
                    </a:lnTo>
                    <a:lnTo>
                      <a:pt x="360" y="138"/>
                    </a:lnTo>
                    <a:lnTo>
                      <a:pt x="360" y="132"/>
                    </a:lnTo>
                    <a:lnTo>
                      <a:pt x="360" y="126"/>
                    </a:lnTo>
                    <a:lnTo>
                      <a:pt x="360" y="120"/>
                    </a:lnTo>
                    <a:lnTo>
                      <a:pt x="366" y="120"/>
                    </a:lnTo>
                    <a:lnTo>
                      <a:pt x="366" y="126"/>
                    </a:lnTo>
                    <a:lnTo>
                      <a:pt x="372" y="126"/>
                    </a:lnTo>
                    <a:lnTo>
                      <a:pt x="372" y="120"/>
                    </a:lnTo>
                    <a:lnTo>
                      <a:pt x="372" y="114"/>
                    </a:lnTo>
                    <a:lnTo>
                      <a:pt x="372" y="108"/>
                    </a:lnTo>
                    <a:lnTo>
                      <a:pt x="378" y="108"/>
                    </a:lnTo>
                    <a:lnTo>
                      <a:pt x="384" y="102"/>
                    </a:lnTo>
                    <a:lnTo>
                      <a:pt x="390" y="96"/>
                    </a:lnTo>
                    <a:lnTo>
                      <a:pt x="390" y="90"/>
                    </a:lnTo>
                    <a:lnTo>
                      <a:pt x="390" y="84"/>
                    </a:lnTo>
                    <a:lnTo>
                      <a:pt x="390" y="78"/>
                    </a:lnTo>
                    <a:lnTo>
                      <a:pt x="390" y="72"/>
                    </a:lnTo>
                    <a:lnTo>
                      <a:pt x="432" y="72"/>
                    </a:lnTo>
                    <a:lnTo>
                      <a:pt x="426" y="90"/>
                    </a:lnTo>
                    <a:lnTo>
                      <a:pt x="420" y="96"/>
                    </a:lnTo>
                    <a:lnTo>
                      <a:pt x="420" y="102"/>
                    </a:lnTo>
                    <a:lnTo>
                      <a:pt x="420" y="108"/>
                    </a:lnTo>
                    <a:lnTo>
                      <a:pt x="414" y="114"/>
                    </a:lnTo>
                    <a:lnTo>
                      <a:pt x="420" y="114"/>
                    </a:lnTo>
                    <a:lnTo>
                      <a:pt x="420" y="120"/>
                    </a:lnTo>
                    <a:lnTo>
                      <a:pt x="426" y="120"/>
                    </a:lnTo>
                    <a:lnTo>
                      <a:pt x="426" y="126"/>
                    </a:lnTo>
                    <a:lnTo>
                      <a:pt x="426" y="132"/>
                    </a:lnTo>
                    <a:lnTo>
                      <a:pt x="426" y="138"/>
                    </a:lnTo>
                    <a:lnTo>
                      <a:pt x="432" y="144"/>
                    </a:lnTo>
                    <a:lnTo>
                      <a:pt x="432" y="150"/>
                    </a:lnTo>
                    <a:lnTo>
                      <a:pt x="432" y="162"/>
                    </a:lnTo>
                    <a:lnTo>
                      <a:pt x="432" y="168"/>
                    </a:lnTo>
                    <a:lnTo>
                      <a:pt x="432" y="174"/>
                    </a:lnTo>
                    <a:lnTo>
                      <a:pt x="426" y="180"/>
                    </a:lnTo>
                    <a:lnTo>
                      <a:pt x="426" y="186"/>
                    </a:lnTo>
                    <a:lnTo>
                      <a:pt x="426" y="192"/>
                    </a:lnTo>
                    <a:lnTo>
                      <a:pt x="426" y="198"/>
                    </a:lnTo>
                    <a:lnTo>
                      <a:pt x="426" y="204"/>
                    </a:lnTo>
                    <a:lnTo>
                      <a:pt x="420" y="210"/>
                    </a:lnTo>
                    <a:lnTo>
                      <a:pt x="420" y="216"/>
                    </a:lnTo>
                    <a:lnTo>
                      <a:pt x="426" y="216"/>
                    </a:lnTo>
                    <a:lnTo>
                      <a:pt x="426" y="222"/>
                    </a:lnTo>
                    <a:lnTo>
                      <a:pt x="438" y="216"/>
                    </a:lnTo>
                    <a:lnTo>
                      <a:pt x="444" y="210"/>
                    </a:lnTo>
                    <a:lnTo>
                      <a:pt x="450" y="204"/>
                    </a:lnTo>
                    <a:lnTo>
                      <a:pt x="462" y="204"/>
                    </a:lnTo>
                    <a:lnTo>
                      <a:pt x="486" y="192"/>
                    </a:lnTo>
                    <a:lnTo>
                      <a:pt x="498" y="186"/>
                    </a:lnTo>
                    <a:lnTo>
                      <a:pt x="510" y="186"/>
                    </a:lnTo>
                    <a:lnTo>
                      <a:pt x="534" y="180"/>
                    </a:lnTo>
                    <a:lnTo>
                      <a:pt x="540" y="180"/>
                    </a:lnTo>
                    <a:lnTo>
                      <a:pt x="546" y="180"/>
                    </a:lnTo>
                    <a:lnTo>
                      <a:pt x="552" y="180"/>
                    </a:lnTo>
                    <a:lnTo>
                      <a:pt x="564" y="180"/>
                    </a:lnTo>
                    <a:lnTo>
                      <a:pt x="576" y="180"/>
                    </a:lnTo>
                    <a:lnTo>
                      <a:pt x="582" y="180"/>
                    </a:lnTo>
                    <a:lnTo>
                      <a:pt x="594" y="186"/>
                    </a:lnTo>
                    <a:lnTo>
                      <a:pt x="606" y="186"/>
                    </a:lnTo>
                    <a:lnTo>
                      <a:pt x="606" y="198"/>
                    </a:lnTo>
                    <a:lnTo>
                      <a:pt x="606" y="210"/>
                    </a:lnTo>
                    <a:lnTo>
                      <a:pt x="606" y="216"/>
                    </a:lnTo>
                    <a:lnTo>
                      <a:pt x="606" y="222"/>
                    </a:lnTo>
                    <a:lnTo>
                      <a:pt x="612" y="234"/>
                    </a:lnTo>
                    <a:lnTo>
                      <a:pt x="618" y="246"/>
                    </a:lnTo>
                    <a:lnTo>
                      <a:pt x="624" y="252"/>
                    </a:lnTo>
                    <a:lnTo>
                      <a:pt x="630" y="258"/>
                    </a:lnTo>
                    <a:lnTo>
                      <a:pt x="630" y="264"/>
                    </a:lnTo>
                    <a:lnTo>
                      <a:pt x="630" y="276"/>
                    </a:lnTo>
                    <a:lnTo>
                      <a:pt x="630" y="282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1" name="Freeform 28">
                <a:extLst>
                  <a:ext uri="{FF2B5EF4-FFF2-40B4-BE49-F238E27FC236}">
                    <a16:creationId xmlns:a16="http://schemas.microsoft.com/office/drawing/2014/main" id="{2F04B456-8020-7FAC-E918-6657DEF268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3896" y="4316095"/>
                <a:ext cx="2982937" cy="1860233"/>
              </a:xfrm>
              <a:custGeom>
                <a:avLst/>
                <a:gdLst>
                  <a:gd name="T0" fmla="*/ 2147483647 w 894"/>
                  <a:gd name="T1" fmla="*/ 1939262155 h 558"/>
                  <a:gd name="T2" fmla="*/ 2147483647 w 894"/>
                  <a:gd name="T3" fmla="*/ 2075350643 h 558"/>
                  <a:gd name="T4" fmla="*/ 2147483647 w 894"/>
                  <a:gd name="T5" fmla="*/ 2075350643 h 558"/>
                  <a:gd name="T6" fmla="*/ 2147483647 w 894"/>
                  <a:gd name="T7" fmla="*/ 2147483647 h 558"/>
                  <a:gd name="T8" fmla="*/ 2147483647 w 894"/>
                  <a:gd name="T9" fmla="*/ 2147483647 h 558"/>
                  <a:gd name="T10" fmla="*/ 2147483647 w 894"/>
                  <a:gd name="T11" fmla="*/ 2147483647 h 558"/>
                  <a:gd name="T12" fmla="*/ 2147483647 w 894"/>
                  <a:gd name="T13" fmla="*/ 2147483647 h 558"/>
                  <a:gd name="T14" fmla="*/ 2147483647 w 894"/>
                  <a:gd name="T15" fmla="*/ 2147483647 h 558"/>
                  <a:gd name="T16" fmla="*/ 2147483647 w 894"/>
                  <a:gd name="T17" fmla="*/ 2147483647 h 558"/>
                  <a:gd name="T18" fmla="*/ 2147483647 w 894"/>
                  <a:gd name="T19" fmla="*/ 2147483647 h 558"/>
                  <a:gd name="T20" fmla="*/ 2147483647 w 894"/>
                  <a:gd name="T21" fmla="*/ 2147483647 h 558"/>
                  <a:gd name="T22" fmla="*/ 2147483647 w 894"/>
                  <a:gd name="T23" fmla="*/ 2147483647 h 558"/>
                  <a:gd name="T24" fmla="*/ 2147483647 w 894"/>
                  <a:gd name="T25" fmla="*/ 2147483647 h 558"/>
                  <a:gd name="T26" fmla="*/ 2147483647 w 894"/>
                  <a:gd name="T27" fmla="*/ 2147483647 h 558"/>
                  <a:gd name="T28" fmla="*/ 2147483647 w 894"/>
                  <a:gd name="T29" fmla="*/ 2147483647 h 558"/>
                  <a:gd name="T30" fmla="*/ 2147483647 w 894"/>
                  <a:gd name="T31" fmla="*/ 2147483647 h 558"/>
                  <a:gd name="T32" fmla="*/ 2147483647 w 894"/>
                  <a:gd name="T33" fmla="*/ 2147483647 h 558"/>
                  <a:gd name="T34" fmla="*/ 2147483647 w 894"/>
                  <a:gd name="T35" fmla="*/ 2147483647 h 558"/>
                  <a:gd name="T36" fmla="*/ 2147483647 w 894"/>
                  <a:gd name="T37" fmla="*/ 2147483647 h 558"/>
                  <a:gd name="T38" fmla="*/ 2147483647 w 894"/>
                  <a:gd name="T39" fmla="*/ 2147483647 h 558"/>
                  <a:gd name="T40" fmla="*/ 2147483647 w 894"/>
                  <a:gd name="T41" fmla="*/ 2147483647 h 558"/>
                  <a:gd name="T42" fmla="*/ 2147483647 w 894"/>
                  <a:gd name="T43" fmla="*/ 2147483647 h 558"/>
                  <a:gd name="T44" fmla="*/ 2147483647 w 894"/>
                  <a:gd name="T45" fmla="*/ 2147483647 h 558"/>
                  <a:gd name="T46" fmla="*/ 2147483647 w 894"/>
                  <a:gd name="T47" fmla="*/ 2147483647 h 558"/>
                  <a:gd name="T48" fmla="*/ 2147483647 w 894"/>
                  <a:gd name="T49" fmla="*/ 2147483647 h 558"/>
                  <a:gd name="T50" fmla="*/ 2147483647 w 894"/>
                  <a:gd name="T51" fmla="*/ 2143394888 h 558"/>
                  <a:gd name="T52" fmla="*/ 2147483647 w 894"/>
                  <a:gd name="T53" fmla="*/ 1701106109 h 558"/>
                  <a:gd name="T54" fmla="*/ 1959876668 w 894"/>
                  <a:gd name="T55" fmla="*/ 1428929131 h 558"/>
                  <a:gd name="T56" fmla="*/ 1359913738 w 894"/>
                  <a:gd name="T57" fmla="*/ 1803173666 h 558"/>
                  <a:gd name="T58" fmla="*/ 479968795 w 894"/>
                  <a:gd name="T59" fmla="*/ 2143394888 h 558"/>
                  <a:gd name="T60" fmla="*/ 39996324 w 894"/>
                  <a:gd name="T61" fmla="*/ 2147483647 h 558"/>
                  <a:gd name="T62" fmla="*/ 39996324 w 894"/>
                  <a:gd name="T63" fmla="*/ 2109371575 h 558"/>
                  <a:gd name="T64" fmla="*/ 79995230 w 894"/>
                  <a:gd name="T65" fmla="*/ 1973283086 h 558"/>
                  <a:gd name="T66" fmla="*/ 79995230 w 894"/>
                  <a:gd name="T67" fmla="*/ 1871217910 h 558"/>
                  <a:gd name="T68" fmla="*/ 79995230 w 894"/>
                  <a:gd name="T69" fmla="*/ 1803173666 h 558"/>
                  <a:gd name="T70" fmla="*/ 79995230 w 894"/>
                  <a:gd name="T71" fmla="*/ 1701106109 h 558"/>
                  <a:gd name="T72" fmla="*/ 119991553 w 894"/>
                  <a:gd name="T73" fmla="*/ 1667085177 h 558"/>
                  <a:gd name="T74" fmla="*/ 319980918 w 894"/>
                  <a:gd name="T75" fmla="*/ 1565017620 h 558"/>
                  <a:gd name="T76" fmla="*/ 639959254 w 894"/>
                  <a:gd name="T77" fmla="*/ 1530996689 h 558"/>
                  <a:gd name="T78" fmla="*/ 719954484 w 894"/>
                  <a:gd name="T79" fmla="*/ 1190775467 h 558"/>
                  <a:gd name="T80" fmla="*/ 879944943 w 894"/>
                  <a:gd name="T81" fmla="*/ 850554245 h 558"/>
                  <a:gd name="T82" fmla="*/ 1079931725 w 894"/>
                  <a:gd name="T83" fmla="*/ 680442444 h 558"/>
                  <a:gd name="T84" fmla="*/ 1359913738 w 894"/>
                  <a:gd name="T85" fmla="*/ 442288779 h 558"/>
                  <a:gd name="T86" fmla="*/ 1519904197 w 894"/>
                  <a:gd name="T87" fmla="*/ 170111802 h 558"/>
                  <a:gd name="T88" fmla="*/ 1639895750 w 894"/>
                  <a:gd name="T89" fmla="*/ 0 h 558"/>
                  <a:gd name="T90" fmla="*/ 1719890980 w 894"/>
                  <a:gd name="T91" fmla="*/ 136088489 h 558"/>
                  <a:gd name="T92" fmla="*/ 1799886209 w 894"/>
                  <a:gd name="T93" fmla="*/ 204132733 h 558"/>
                  <a:gd name="T94" fmla="*/ 1919877762 w 894"/>
                  <a:gd name="T95" fmla="*/ 170111802 h 558"/>
                  <a:gd name="T96" fmla="*/ 2079868221 w 894"/>
                  <a:gd name="T97" fmla="*/ 238156046 h 558"/>
                  <a:gd name="T98" fmla="*/ 2119864545 w 894"/>
                  <a:gd name="T99" fmla="*/ 306200290 h 558"/>
                  <a:gd name="T100" fmla="*/ 2147483647 w 894"/>
                  <a:gd name="T101" fmla="*/ 408265466 h 558"/>
                  <a:gd name="T102" fmla="*/ 2147483647 w 894"/>
                  <a:gd name="T103" fmla="*/ 442288779 h 558"/>
                  <a:gd name="T104" fmla="*/ 2147483647 w 894"/>
                  <a:gd name="T105" fmla="*/ 442288779 h 558"/>
                  <a:gd name="T106" fmla="*/ 2147483647 w 894"/>
                  <a:gd name="T107" fmla="*/ 1224796398 h 558"/>
                  <a:gd name="T108" fmla="*/ 2147483647 w 894"/>
                  <a:gd name="T109" fmla="*/ 1496973376 h 558"/>
                  <a:gd name="T110" fmla="*/ 2147483647 w 894"/>
                  <a:gd name="T111" fmla="*/ 1462952444 h 558"/>
                  <a:gd name="T112" fmla="*/ 2147483647 w 894"/>
                  <a:gd name="T113" fmla="*/ 1496973376 h 558"/>
                  <a:gd name="T114" fmla="*/ 2147483647 w 894"/>
                  <a:gd name="T115" fmla="*/ 1701106109 h 558"/>
                  <a:gd name="T116" fmla="*/ 2147483647 w 894"/>
                  <a:gd name="T117" fmla="*/ 1769150353 h 558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894" h="558">
                    <a:moveTo>
                      <a:pt x="720" y="318"/>
                    </a:moveTo>
                    <a:lnTo>
                      <a:pt x="726" y="318"/>
                    </a:lnTo>
                    <a:lnTo>
                      <a:pt x="726" y="324"/>
                    </a:lnTo>
                    <a:lnTo>
                      <a:pt x="732" y="324"/>
                    </a:lnTo>
                    <a:lnTo>
                      <a:pt x="732" y="330"/>
                    </a:lnTo>
                    <a:lnTo>
                      <a:pt x="738" y="330"/>
                    </a:lnTo>
                    <a:lnTo>
                      <a:pt x="744" y="336"/>
                    </a:lnTo>
                    <a:lnTo>
                      <a:pt x="750" y="342"/>
                    </a:lnTo>
                    <a:lnTo>
                      <a:pt x="756" y="342"/>
                    </a:lnTo>
                    <a:lnTo>
                      <a:pt x="762" y="342"/>
                    </a:lnTo>
                    <a:lnTo>
                      <a:pt x="768" y="342"/>
                    </a:lnTo>
                    <a:lnTo>
                      <a:pt x="774" y="348"/>
                    </a:lnTo>
                    <a:lnTo>
                      <a:pt x="774" y="354"/>
                    </a:lnTo>
                    <a:lnTo>
                      <a:pt x="780" y="360"/>
                    </a:lnTo>
                    <a:lnTo>
                      <a:pt x="786" y="366"/>
                    </a:lnTo>
                    <a:lnTo>
                      <a:pt x="792" y="366"/>
                    </a:lnTo>
                    <a:lnTo>
                      <a:pt x="798" y="366"/>
                    </a:lnTo>
                    <a:lnTo>
                      <a:pt x="810" y="366"/>
                    </a:lnTo>
                    <a:lnTo>
                      <a:pt x="816" y="366"/>
                    </a:lnTo>
                    <a:lnTo>
                      <a:pt x="822" y="366"/>
                    </a:lnTo>
                    <a:lnTo>
                      <a:pt x="828" y="366"/>
                    </a:lnTo>
                    <a:lnTo>
                      <a:pt x="834" y="366"/>
                    </a:lnTo>
                    <a:lnTo>
                      <a:pt x="840" y="366"/>
                    </a:lnTo>
                    <a:lnTo>
                      <a:pt x="852" y="360"/>
                    </a:lnTo>
                    <a:lnTo>
                      <a:pt x="858" y="360"/>
                    </a:lnTo>
                    <a:lnTo>
                      <a:pt x="864" y="360"/>
                    </a:lnTo>
                    <a:lnTo>
                      <a:pt x="870" y="360"/>
                    </a:lnTo>
                    <a:lnTo>
                      <a:pt x="876" y="366"/>
                    </a:lnTo>
                    <a:lnTo>
                      <a:pt x="882" y="372"/>
                    </a:lnTo>
                    <a:lnTo>
                      <a:pt x="888" y="372"/>
                    </a:lnTo>
                    <a:lnTo>
                      <a:pt x="894" y="366"/>
                    </a:lnTo>
                    <a:lnTo>
                      <a:pt x="894" y="372"/>
                    </a:lnTo>
                    <a:lnTo>
                      <a:pt x="888" y="384"/>
                    </a:lnTo>
                    <a:lnTo>
                      <a:pt x="888" y="390"/>
                    </a:lnTo>
                    <a:lnTo>
                      <a:pt x="882" y="396"/>
                    </a:lnTo>
                    <a:lnTo>
                      <a:pt x="882" y="402"/>
                    </a:lnTo>
                    <a:lnTo>
                      <a:pt x="876" y="408"/>
                    </a:lnTo>
                    <a:lnTo>
                      <a:pt x="876" y="414"/>
                    </a:lnTo>
                    <a:lnTo>
                      <a:pt x="876" y="420"/>
                    </a:lnTo>
                    <a:lnTo>
                      <a:pt x="876" y="426"/>
                    </a:lnTo>
                    <a:lnTo>
                      <a:pt x="870" y="432"/>
                    </a:lnTo>
                    <a:lnTo>
                      <a:pt x="870" y="438"/>
                    </a:lnTo>
                    <a:lnTo>
                      <a:pt x="870" y="444"/>
                    </a:lnTo>
                    <a:lnTo>
                      <a:pt x="870" y="450"/>
                    </a:lnTo>
                    <a:lnTo>
                      <a:pt x="864" y="456"/>
                    </a:lnTo>
                    <a:lnTo>
                      <a:pt x="858" y="456"/>
                    </a:lnTo>
                    <a:lnTo>
                      <a:pt x="852" y="456"/>
                    </a:lnTo>
                    <a:lnTo>
                      <a:pt x="846" y="456"/>
                    </a:lnTo>
                    <a:lnTo>
                      <a:pt x="840" y="456"/>
                    </a:lnTo>
                    <a:lnTo>
                      <a:pt x="834" y="456"/>
                    </a:lnTo>
                    <a:lnTo>
                      <a:pt x="834" y="450"/>
                    </a:lnTo>
                    <a:lnTo>
                      <a:pt x="828" y="450"/>
                    </a:lnTo>
                    <a:lnTo>
                      <a:pt x="822" y="450"/>
                    </a:lnTo>
                    <a:lnTo>
                      <a:pt x="816" y="450"/>
                    </a:lnTo>
                    <a:lnTo>
                      <a:pt x="810" y="450"/>
                    </a:lnTo>
                    <a:lnTo>
                      <a:pt x="804" y="450"/>
                    </a:lnTo>
                    <a:lnTo>
                      <a:pt x="798" y="450"/>
                    </a:lnTo>
                    <a:lnTo>
                      <a:pt x="792" y="450"/>
                    </a:lnTo>
                    <a:lnTo>
                      <a:pt x="786" y="450"/>
                    </a:lnTo>
                    <a:lnTo>
                      <a:pt x="780" y="444"/>
                    </a:lnTo>
                    <a:lnTo>
                      <a:pt x="768" y="444"/>
                    </a:lnTo>
                    <a:lnTo>
                      <a:pt x="762" y="444"/>
                    </a:lnTo>
                    <a:lnTo>
                      <a:pt x="756" y="438"/>
                    </a:lnTo>
                    <a:lnTo>
                      <a:pt x="750" y="438"/>
                    </a:lnTo>
                    <a:lnTo>
                      <a:pt x="738" y="432"/>
                    </a:lnTo>
                    <a:lnTo>
                      <a:pt x="732" y="426"/>
                    </a:lnTo>
                    <a:lnTo>
                      <a:pt x="726" y="426"/>
                    </a:lnTo>
                    <a:lnTo>
                      <a:pt x="720" y="420"/>
                    </a:lnTo>
                    <a:lnTo>
                      <a:pt x="714" y="420"/>
                    </a:lnTo>
                    <a:lnTo>
                      <a:pt x="714" y="426"/>
                    </a:lnTo>
                    <a:lnTo>
                      <a:pt x="708" y="432"/>
                    </a:lnTo>
                    <a:lnTo>
                      <a:pt x="702" y="432"/>
                    </a:lnTo>
                    <a:lnTo>
                      <a:pt x="696" y="438"/>
                    </a:lnTo>
                    <a:lnTo>
                      <a:pt x="690" y="444"/>
                    </a:lnTo>
                    <a:lnTo>
                      <a:pt x="684" y="450"/>
                    </a:lnTo>
                    <a:lnTo>
                      <a:pt x="678" y="456"/>
                    </a:lnTo>
                    <a:lnTo>
                      <a:pt x="672" y="462"/>
                    </a:lnTo>
                    <a:lnTo>
                      <a:pt x="672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84" y="486"/>
                    </a:lnTo>
                    <a:lnTo>
                      <a:pt x="690" y="480"/>
                    </a:lnTo>
                    <a:lnTo>
                      <a:pt x="690" y="486"/>
                    </a:lnTo>
                    <a:lnTo>
                      <a:pt x="696" y="486"/>
                    </a:lnTo>
                    <a:lnTo>
                      <a:pt x="696" y="492"/>
                    </a:lnTo>
                    <a:lnTo>
                      <a:pt x="696" y="498"/>
                    </a:lnTo>
                    <a:lnTo>
                      <a:pt x="702" y="504"/>
                    </a:lnTo>
                    <a:lnTo>
                      <a:pt x="708" y="504"/>
                    </a:lnTo>
                    <a:lnTo>
                      <a:pt x="714" y="504"/>
                    </a:lnTo>
                    <a:lnTo>
                      <a:pt x="720" y="504"/>
                    </a:lnTo>
                    <a:lnTo>
                      <a:pt x="726" y="504"/>
                    </a:lnTo>
                    <a:lnTo>
                      <a:pt x="726" y="510"/>
                    </a:lnTo>
                    <a:lnTo>
                      <a:pt x="726" y="516"/>
                    </a:lnTo>
                    <a:lnTo>
                      <a:pt x="720" y="522"/>
                    </a:lnTo>
                    <a:lnTo>
                      <a:pt x="714" y="528"/>
                    </a:lnTo>
                    <a:lnTo>
                      <a:pt x="708" y="528"/>
                    </a:lnTo>
                    <a:lnTo>
                      <a:pt x="702" y="528"/>
                    </a:lnTo>
                    <a:lnTo>
                      <a:pt x="696" y="528"/>
                    </a:lnTo>
                    <a:lnTo>
                      <a:pt x="690" y="534"/>
                    </a:lnTo>
                    <a:lnTo>
                      <a:pt x="684" y="534"/>
                    </a:lnTo>
                    <a:lnTo>
                      <a:pt x="678" y="534"/>
                    </a:lnTo>
                    <a:lnTo>
                      <a:pt x="678" y="540"/>
                    </a:lnTo>
                    <a:lnTo>
                      <a:pt x="678" y="546"/>
                    </a:lnTo>
                    <a:lnTo>
                      <a:pt x="678" y="552"/>
                    </a:lnTo>
                    <a:lnTo>
                      <a:pt x="672" y="552"/>
                    </a:lnTo>
                    <a:lnTo>
                      <a:pt x="672" y="558"/>
                    </a:lnTo>
                    <a:lnTo>
                      <a:pt x="666" y="558"/>
                    </a:lnTo>
                    <a:lnTo>
                      <a:pt x="660" y="558"/>
                    </a:lnTo>
                    <a:lnTo>
                      <a:pt x="654" y="558"/>
                    </a:lnTo>
                    <a:lnTo>
                      <a:pt x="654" y="552"/>
                    </a:lnTo>
                    <a:lnTo>
                      <a:pt x="648" y="552"/>
                    </a:lnTo>
                    <a:lnTo>
                      <a:pt x="642" y="552"/>
                    </a:lnTo>
                    <a:lnTo>
                      <a:pt x="636" y="552"/>
                    </a:lnTo>
                    <a:lnTo>
                      <a:pt x="630" y="546"/>
                    </a:lnTo>
                    <a:lnTo>
                      <a:pt x="624" y="546"/>
                    </a:lnTo>
                    <a:lnTo>
                      <a:pt x="624" y="540"/>
                    </a:lnTo>
                    <a:lnTo>
                      <a:pt x="618" y="540"/>
                    </a:lnTo>
                    <a:lnTo>
                      <a:pt x="612" y="540"/>
                    </a:lnTo>
                    <a:lnTo>
                      <a:pt x="612" y="546"/>
                    </a:lnTo>
                    <a:lnTo>
                      <a:pt x="606" y="552"/>
                    </a:lnTo>
                    <a:lnTo>
                      <a:pt x="600" y="546"/>
                    </a:lnTo>
                    <a:lnTo>
                      <a:pt x="600" y="540"/>
                    </a:lnTo>
                    <a:lnTo>
                      <a:pt x="594" y="540"/>
                    </a:lnTo>
                    <a:lnTo>
                      <a:pt x="588" y="540"/>
                    </a:lnTo>
                    <a:lnTo>
                      <a:pt x="588" y="546"/>
                    </a:lnTo>
                    <a:lnTo>
                      <a:pt x="588" y="552"/>
                    </a:lnTo>
                    <a:lnTo>
                      <a:pt x="582" y="552"/>
                    </a:lnTo>
                    <a:lnTo>
                      <a:pt x="576" y="552"/>
                    </a:lnTo>
                    <a:lnTo>
                      <a:pt x="576" y="546"/>
                    </a:lnTo>
                    <a:lnTo>
                      <a:pt x="570" y="546"/>
                    </a:lnTo>
                    <a:lnTo>
                      <a:pt x="570" y="540"/>
                    </a:lnTo>
                    <a:lnTo>
                      <a:pt x="564" y="540"/>
                    </a:lnTo>
                    <a:lnTo>
                      <a:pt x="564" y="534"/>
                    </a:lnTo>
                    <a:lnTo>
                      <a:pt x="558" y="534"/>
                    </a:lnTo>
                    <a:lnTo>
                      <a:pt x="552" y="534"/>
                    </a:lnTo>
                    <a:lnTo>
                      <a:pt x="546" y="534"/>
                    </a:lnTo>
                    <a:lnTo>
                      <a:pt x="546" y="540"/>
                    </a:lnTo>
                    <a:lnTo>
                      <a:pt x="540" y="546"/>
                    </a:lnTo>
                    <a:lnTo>
                      <a:pt x="540" y="540"/>
                    </a:lnTo>
                    <a:lnTo>
                      <a:pt x="534" y="540"/>
                    </a:lnTo>
                    <a:lnTo>
                      <a:pt x="528" y="540"/>
                    </a:lnTo>
                    <a:lnTo>
                      <a:pt x="522" y="540"/>
                    </a:lnTo>
                    <a:lnTo>
                      <a:pt x="516" y="540"/>
                    </a:lnTo>
                    <a:lnTo>
                      <a:pt x="510" y="540"/>
                    </a:lnTo>
                    <a:lnTo>
                      <a:pt x="510" y="546"/>
                    </a:lnTo>
                    <a:lnTo>
                      <a:pt x="504" y="546"/>
                    </a:lnTo>
                    <a:lnTo>
                      <a:pt x="498" y="546"/>
                    </a:lnTo>
                    <a:lnTo>
                      <a:pt x="492" y="546"/>
                    </a:lnTo>
                    <a:lnTo>
                      <a:pt x="492" y="540"/>
                    </a:lnTo>
                    <a:lnTo>
                      <a:pt x="486" y="540"/>
                    </a:lnTo>
                    <a:lnTo>
                      <a:pt x="480" y="540"/>
                    </a:lnTo>
                    <a:lnTo>
                      <a:pt x="474" y="546"/>
                    </a:lnTo>
                    <a:lnTo>
                      <a:pt x="474" y="540"/>
                    </a:lnTo>
                    <a:lnTo>
                      <a:pt x="468" y="540"/>
                    </a:lnTo>
                    <a:lnTo>
                      <a:pt x="456" y="534"/>
                    </a:lnTo>
                    <a:lnTo>
                      <a:pt x="456" y="528"/>
                    </a:lnTo>
                    <a:lnTo>
                      <a:pt x="456" y="522"/>
                    </a:lnTo>
                    <a:lnTo>
                      <a:pt x="456" y="516"/>
                    </a:lnTo>
                    <a:lnTo>
                      <a:pt x="456" y="510"/>
                    </a:lnTo>
                    <a:lnTo>
                      <a:pt x="450" y="504"/>
                    </a:lnTo>
                    <a:lnTo>
                      <a:pt x="444" y="498"/>
                    </a:lnTo>
                    <a:lnTo>
                      <a:pt x="444" y="492"/>
                    </a:lnTo>
                    <a:lnTo>
                      <a:pt x="438" y="486"/>
                    </a:lnTo>
                    <a:lnTo>
                      <a:pt x="426" y="480"/>
                    </a:lnTo>
                    <a:lnTo>
                      <a:pt x="420" y="456"/>
                    </a:lnTo>
                    <a:lnTo>
                      <a:pt x="396" y="408"/>
                    </a:lnTo>
                    <a:lnTo>
                      <a:pt x="384" y="384"/>
                    </a:lnTo>
                    <a:lnTo>
                      <a:pt x="384" y="378"/>
                    </a:lnTo>
                    <a:lnTo>
                      <a:pt x="378" y="372"/>
                    </a:lnTo>
                    <a:lnTo>
                      <a:pt x="378" y="366"/>
                    </a:lnTo>
                    <a:lnTo>
                      <a:pt x="378" y="348"/>
                    </a:lnTo>
                    <a:lnTo>
                      <a:pt x="384" y="336"/>
                    </a:lnTo>
                    <a:lnTo>
                      <a:pt x="396" y="324"/>
                    </a:lnTo>
                    <a:lnTo>
                      <a:pt x="408" y="318"/>
                    </a:lnTo>
                    <a:lnTo>
                      <a:pt x="414" y="312"/>
                    </a:lnTo>
                    <a:lnTo>
                      <a:pt x="414" y="306"/>
                    </a:lnTo>
                    <a:lnTo>
                      <a:pt x="414" y="300"/>
                    </a:lnTo>
                    <a:lnTo>
                      <a:pt x="408" y="300"/>
                    </a:lnTo>
                    <a:lnTo>
                      <a:pt x="402" y="300"/>
                    </a:lnTo>
                    <a:lnTo>
                      <a:pt x="396" y="306"/>
                    </a:lnTo>
                    <a:lnTo>
                      <a:pt x="396" y="312"/>
                    </a:lnTo>
                    <a:lnTo>
                      <a:pt x="384" y="306"/>
                    </a:lnTo>
                    <a:lnTo>
                      <a:pt x="360" y="300"/>
                    </a:lnTo>
                    <a:lnTo>
                      <a:pt x="348" y="294"/>
                    </a:lnTo>
                    <a:lnTo>
                      <a:pt x="330" y="294"/>
                    </a:lnTo>
                    <a:lnTo>
                      <a:pt x="324" y="288"/>
                    </a:lnTo>
                    <a:lnTo>
                      <a:pt x="324" y="282"/>
                    </a:lnTo>
                    <a:lnTo>
                      <a:pt x="312" y="264"/>
                    </a:lnTo>
                    <a:lnTo>
                      <a:pt x="306" y="258"/>
                    </a:lnTo>
                    <a:lnTo>
                      <a:pt x="294" y="252"/>
                    </a:lnTo>
                    <a:lnTo>
                      <a:pt x="282" y="252"/>
                    </a:lnTo>
                    <a:lnTo>
                      <a:pt x="282" y="258"/>
                    </a:lnTo>
                    <a:lnTo>
                      <a:pt x="276" y="258"/>
                    </a:lnTo>
                    <a:lnTo>
                      <a:pt x="270" y="264"/>
                    </a:lnTo>
                    <a:lnTo>
                      <a:pt x="264" y="270"/>
                    </a:lnTo>
                    <a:lnTo>
                      <a:pt x="264" y="276"/>
                    </a:lnTo>
                    <a:lnTo>
                      <a:pt x="264" y="288"/>
                    </a:lnTo>
                    <a:lnTo>
                      <a:pt x="258" y="300"/>
                    </a:lnTo>
                    <a:lnTo>
                      <a:pt x="246" y="300"/>
                    </a:lnTo>
                    <a:lnTo>
                      <a:pt x="240" y="306"/>
                    </a:lnTo>
                    <a:lnTo>
                      <a:pt x="228" y="312"/>
                    </a:lnTo>
                    <a:lnTo>
                      <a:pt x="204" y="318"/>
                    </a:lnTo>
                    <a:lnTo>
                      <a:pt x="180" y="336"/>
                    </a:lnTo>
                    <a:lnTo>
                      <a:pt x="168" y="342"/>
                    </a:lnTo>
                    <a:lnTo>
                      <a:pt x="156" y="348"/>
                    </a:lnTo>
                    <a:lnTo>
                      <a:pt x="144" y="354"/>
                    </a:lnTo>
                    <a:lnTo>
                      <a:pt x="132" y="354"/>
                    </a:lnTo>
                    <a:lnTo>
                      <a:pt x="120" y="354"/>
                    </a:lnTo>
                    <a:lnTo>
                      <a:pt x="120" y="348"/>
                    </a:lnTo>
                    <a:lnTo>
                      <a:pt x="114" y="348"/>
                    </a:lnTo>
                    <a:lnTo>
                      <a:pt x="102" y="360"/>
                    </a:lnTo>
                    <a:lnTo>
                      <a:pt x="96" y="366"/>
                    </a:lnTo>
                    <a:lnTo>
                      <a:pt x="84" y="372"/>
                    </a:lnTo>
                    <a:lnTo>
                      <a:pt x="72" y="378"/>
                    </a:lnTo>
                    <a:lnTo>
                      <a:pt x="54" y="396"/>
                    </a:lnTo>
                    <a:lnTo>
                      <a:pt x="48" y="402"/>
                    </a:lnTo>
                    <a:lnTo>
                      <a:pt x="42" y="402"/>
                    </a:lnTo>
                    <a:lnTo>
                      <a:pt x="30" y="402"/>
                    </a:lnTo>
                    <a:lnTo>
                      <a:pt x="18" y="402"/>
                    </a:lnTo>
                    <a:lnTo>
                      <a:pt x="12" y="408"/>
                    </a:lnTo>
                    <a:lnTo>
                      <a:pt x="12" y="414"/>
                    </a:lnTo>
                    <a:lnTo>
                      <a:pt x="6" y="414"/>
                    </a:lnTo>
                    <a:lnTo>
                      <a:pt x="6" y="408"/>
                    </a:lnTo>
                    <a:lnTo>
                      <a:pt x="6" y="402"/>
                    </a:lnTo>
                    <a:lnTo>
                      <a:pt x="6" y="396"/>
                    </a:lnTo>
                    <a:lnTo>
                      <a:pt x="6" y="390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6" y="372"/>
                    </a:lnTo>
                    <a:lnTo>
                      <a:pt x="6" y="366"/>
                    </a:lnTo>
                    <a:lnTo>
                      <a:pt x="0" y="360"/>
                    </a:lnTo>
                    <a:lnTo>
                      <a:pt x="0" y="354"/>
                    </a:lnTo>
                    <a:lnTo>
                      <a:pt x="6" y="354"/>
                    </a:lnTo>
                    <a:lnTo>
                      <a:pt x="12" y="348"/>
                    </a:lnTo>
                    <a:lnTo>
                      <a:pt x="12" y="342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2" y="324"/>
                    </a:lnTo>
                    <a:lnTo>
                      <a:pt x="12" y="318"/>
                    </a:lnTo>
                    <a:lnTo>
                      <a:pt x="12" y="312"/>
                    </a:lnTo>
                    <a:lnTo>
                      <a:pt x="18" y="312"/>
                    </a:lnTo>
                    <a:lnTo>
                      <a:pt x="18" y="306"/>
                    </a:lnTo>
                    <a:lnTo>
                      <a:pt x="12" y="300"/>
                    </a:lnTo>
                    <a:lnTo>
                      <a:pt x="18" y="294"/>
                    </a:lnTo>
                    <a:lnTo>
                      <a:pt x="12" y="294"/>
                    </a:lnTo>
                    <a:lnTo>
                      <a:pt x="18" y="294"/>
                    </a:lnTo>
                    <a:lnTo>
                      <a:pt x="18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24" y="282"/>
                    </a:lnTo>
                    <a:lnTo>
                      <a:pt x="36" y="282"/>
                    </a:lnTo>
                    <a:lnTo>
                      <a:pt x="42" y="282"/>
                    </a:lnTo>
                    <a:lnTo>
                      <a:pt x="48" y="276"/>
                    </a:lnTo>
                    <a:lnTo>
                      <a:pt x="60" y="276"/>
                    </a:lnTo>
                    <a:lnTo>
                      <a:pt x="60" y="282"/>
                    </a:lnTo>
                    <a:lnTo>
                      <a:pt x="66" y="282"/>
                    </a:lnTo>
                    <a:lnTo>
                      <a:pt x="72" y="282"/>
                    </a:lnTo>
                    <a:lnTo>
                      <a:pt x="78" y="282"/>
                    </a:lnTo>
                    <a:lnTo>
                      <a:pt x="84" y="276"/>
                    </a:lnTo>
                    <a:lnTo>
                      <a:pt x="90" y="276"/>
                    </a:lnTo>
                    <a:lnTo>
                      <a:pt x="96" y="276"/>
                    </a:lnTo>
                    <a:lnTo>
                      <a:pt x="96" y="270"/>
                    </a:lnTo>
                    <a:lnTo>
                      <a:pt x="96" y="264"/>
                    </a:lnTo>
                    <a:lnTo>
                      <a:pt x="102" y="258"/>
                    </a:lnTo>
                    <a:lnTo>
                      <a:pt x="102" y="252"/>
                    </a:lnTo>
                    <a:lnTo>
                      <a:pt x="102" y="246"/>
                    </a:lnTo>
                    <a:lnTo>
                      <a:pt x="102" y="240"/>
                    </a:lnTo>
                    <a:lnTo>
                      <a:pt x="102" y="234"/>
                    </a:lnTo>
                    <a:lnTo>
                      <a:pt x="108" y="234"/>
                    </a:lnTo>
                    <a:lnTo>
                      <a:pt x="114" y="228"/>
                    </a:lnTo>
                    <a:lnTo>
                      <a:pt x="108" y="222"/>
                    </a:lnTo>
                    <a:lnTo>
                      <a:pt x="108" y="216"/>
                    </a:lnTo>
                    <a:lnTo>
                      <a:pt x="108" y="210"/>
                    </a:lnTo>
                    <a:lnTo>
                      <a:pt x="108" y="204"/>
                    </a:lnTo>
                    <a:lnTo>
                      <a:pt x="108" y="198"/>
                    </a:lnTo>
                    <a:lnTo>
                      <a:pt x="102" y="186"/>
                    </a:lnTo>
                    <a:lnTo>
                      <a:pt x="108" y="180"/>
                    </a:lnTo>
                    <a:lnTo>
                      <a:pt x="114" y="174"/>
                    </a:lnTo>
                    <a:lnTo>
                      <a:pt x="120" y="168"/>
                    </a:lnTo>
                    <a:lnTo>
                      <a:pt x="126" y="162"/>
                    </a:lnTo>
                    <a:lnTo>
                      <a:pt x="126" y="156"/>
                    </a:lnTo>
                    <a:lnTo>
                      <a:pt x="132" y="150"/>
                    </a:lnTo>
                    <a:lnTo>
                      <a:pt x="138" y="144"/>
                    </a:lnTo>
                    <a:lnTo>
                      <a:pt x="138" y="138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2" y="120"/>
                    </a:lnTo>
                    <a:lnTo>
                      <a:pt x="156" y="114"/>
                    </a:lnTo>
                    <a:lnTo>
                      <a:pt x="156" y="108"/>
                    </a:lnTo>
                    <a:lnTo>
                      <a:pt x="156" y="102"/>
                    </a:lnTo>
                    <a:lnTo>
                      <a:pt x="156" y="96"/>
                    </a:lnTo>
                    <a:lnTo>
                      <a:pt x="162" y="90"/>
                    </a:lnTo>
                    <a:lnTo>
                      <a:pt x="168" y="84"/>
                    </a:lnTo>
                    <a:lnTo>
                      <a:pt x="180" y="84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0" y="72"/>
                    </a:lnTo>
                    <a:lnTo>
                      <a:pt x="216" y="72"/>
                    </a:lnTo>
                    <a:lnTo>
                      <a:pt x="216" y="66"/>
                    </a:lnTo>
                    <a:lnTo>
                      <a:pt x="222" y="60"/>
                    </a:lnTo>
                    <a:lnTo>
                      <a:pt x="228" y="54"/>
                    </a:lnTo>
                    <a:lnTo>
                      <a:pt x="228" y="48"/>
                    </a:lnTo>
                    <a:lnTo>
                      <a:pt x="228" y="36"/>
                    </a:lnTo>
                    <a:lnTo>
                      <a:pt x="228" y="30"/>
                    </a:lnTo>
                    <a:lnTo>
                      <a:pt x="228" y="24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46" y="0"/>
                    </a:lnTo>
                    <a:lnTo>
                      <a:pt x="252" y="6"/>
                    </a:lnTo>
                    <a:lnTo>
                      <a:pt x="252" y="12"/>
                    </a:lnTo>
                    <a:lnTo>
                      <a:pt x="252" y="18"/>
                    </a:lnTo>
                    <a:lnTo>
                      <a:pt x="258" y="18"/>
                    </a:lnTo>
                    <a:lnTo>
                      <a:pt x="258" y="24"/>
                    </a:lnTo>
                    <a:lnTo>
                      <a:pt x="264" y="24"/>
                    </a:lnTo>
                    <a:lnTo>
                      <a:pt x="264" y="30"/>
                    </a:lnTo>
                    <a:lnTo>
                      <a:pt x="270" y="30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70" y="30"/>
                    </a:lnTo>
                    <a:lnTo>
                      <a:pt x="276" y="30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300" y="36"/>
                    </a:lnTo>
                    <a:lnTo>
                      <a:pt x="306" y="36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6" y="48"/>
                    </a:lnTo>
                    <a:lnTo>
                      <a:pt x="306" y="42"/>
                    </a:lnTo>
                    <a:lnTo>
                      <a:pt x="312" y="42"/>
                    </a:lnTo>
                    <a:lnTo>
                      <a:pt x="318" y="48"/>
                    </a:lnTo>
                    <a:lnTo>
                      <a:pt x="312" y="48"/>
                    </a:lnTo>
                    <a:lnTo>
                      <a:pt x="312" y="54"/>
                    </a:lnTo>
                    <a:lnTo>
                      <a:pt x="318" y="54"/>
                    </a:lnTo>
                    <a:lnTo>
                      <a:pt x="318" y="60"/>
                    </a:lnTo>
                    <a:lnTo>
                      <a:pt x="312" y="60"/>
                    </a:lnTo>
                    <a:lnTo>
                      <a:pt x="312" y="66"/>
                    </a:lnTo>
                    <a:lnTo>
                      <a:pt x="318" y="66"/>
                    </a:lnTo>
                    <a:lnTo>
                      <a:pt x="324" y="66"/>
                    </a:lnTo>
                    <a:lnTo>
                      <a:pt x="324" y="72"/>
                    </a:lnTo>
                    <a:lnTo>
                      <a:pt x="330" y="66"/>
                    </a:lnTo>
                    <a:lnTo>
                      <a:pt x="330" y="72"/>
                    </a:lnTo>
                    <a:lnTo>
                      <a:pt x="330" y="78"/>
                    </a:lnTo>
                    <a:lnTo>
                      <a:pt x="336" y="78"/>
                    </a:lnTo>
                    <a:lnTo>
                      <a:pt x="342" y="78"/>
                    </a:lnTo>
                    <a:lnTo>
                      <a:pt x="348" y="78"/>
                    </a:lnTo>
                    <a:lnTo>
                      <a:pt x="348" y="84"/>
                    </a:lnTo>
                    <a:lnTo>
                      <a:pt x="354" y="78"/>
                    </a:lnTo>
                    <a:lnTo>
                      <a:pt x="360" y="72"/>
                    </a:lnTo>
                    <a:lnTo>
                      <a:pt x="360" y="78"/>
                    </a:lnTo>
                    <a:lnTo>
                      <a:pt x="360" y="84"/>
                    </a:lnTo>
                    <a:lnTo>
                      <a:pt x="366" y="78"/>
                    </a:lnTo>
                    <a:lnTo>
                      <a:pt x="372" y="90"/>
                    </a:lnTo>
                    <a:lnTo>
                      <a:pt x="384" y="102"/>
                    </a:lnTo>
                    <a:lnTo>
                      <a:pt x="402" y="120"/>
                    </a:lnTo>
                    <a:lnTo>
                      <a:pt x="420" y="150"/>
                    </a:lnTo>
                    <a:lnTo>
                      <a:pt x="426" y="156"/>
                    </a:lnTo>
                    <a:lnTo>
                      <a:pt x="444" y="168"/>
                    </a:lnTo>
                    <a:lnTo>
                      <a:pt x="456" y="186"/>
                    </a:lnTo>
                    <a:lnTo>
                      <a:pt x="474" y="198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22"/>
                    </a:lnTo>
                    <a:lnTo>
                      <a:pt x="504" y="228"/>
                    </a:lnTo>
                    <a:lnTo>
                      <a:pt x="510" y="228"/>
                    </a:lnTo>
                    <a:lnTo>
                      <a:pt x="516" y="234"/>
                    </a:lnTo>
                    <a:lnTo>
                      <a:pt x="522" y="234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64"/>
                    </a:lnTo>
                    <a:lnTo>
                      <a:pt x="528" y="264"/>
                    </a:lnTo>
                    <a:lnTo>
                      <a:pt x="534" y="264"/>
                    </a:lnTo>
                    <a:lnTo>
                      <a:pt x="540" y="264"/>
                    </a:lnTo>
                    <a:lnTo>
                      <a:pt x="546" y="264"/>
                    </a:lnTo>
                    <a:lnTo>
                      <a:pt x="552" y="264"/>
                    </a:lnTo>
                    <a:lnTo>
                      <a:pt x="552" y="258"/>
                    </a:lnTo>
                    <a:lnTo>
                      <a:pt x="558" y="258"/>
                    </a:lnTo>
                    <a:lnTo>
                      <a:pt x="564" y="258"/>
                    </a:lnTo>
                    <a:lnTo>
                      <a:pt x="570" y="252"/>
                    </a:lnTo>
                    <a:lnTo>
                      <a:pt x="576" y="252"/>
                    </a:lnTo>
                    <a:lnTo>
                      <a:pt x="582" y="246"/>
                    </a:lnTo>
                    <a:lnTo>
                      <a:pt x="588" y="246"/>
                    </a:lnTo>
                    <a:lnTo>
                      <a:pt x="594" y="252"/>
                    </a:lnTo>
                    <a:lnTo>
                      <a:pt x="600" y="252"/>
                    </a:lnTo>
                    <a:lnTo>
                      <a:pt x="600" y="258"/>
                    </a:lnTo>
                    <a:lnTo>
                      <a:pt x="606" y="264"/>
                    </a:lnTo>
                    <a:lnTo>
                      <a:pt x="612" y="264"/>
                    </a:lnTo>
                    <a:lnTo>
                      <a:pt x="618" y="270"/>
                    </a:lnTo>
                    <a:lnTo>
                      <a:pt x="624" y="276"/>
                    </a:lnTo>
                    <a:lnTo>
                      <a:pt x="630" y="276"/>
                    </a:lnTo>
                    <a:lnTo>
                      <a:pt x="636" y="288"/>
                    </a:lnTo>
                    <a:lnTo>
                      <a:pt x="642" y="294"/>
                    </a:lnTo>
                    <a:lnTo>
                      <a:pt x="648" y="294"/>
                    </a:lnTo>
                    <a:lnTo>
                      <a:pt x="654" y="294"/>
                    </a:lnTo>
                    <a:lnTo>
                      <a:pt x="660" y="300"/>
                    </a:lnTo>
                    <a:lnTo>
                      <a:pt x="666" y="300"/>
                    </a:lnTo>
                    <a:lnTo>
                      <a:pt x="672" y="300"/>
                    </a:lnTo>
                    <a:lnTo>
                      <a:pt x="678" y="300"/>
                    </a:lnTo>
                    <a:lnTo>
                      <a:pt x="684" y="306"/>
                    </a:lnTo>
                    <a:lnTo>
                      <a:pt x="690" y="306"/>
                    </a:lnTo>
                    <a:lnTo>
                      <a:pt x="696" y="306"/>
                    </a:lnTo>
                    <a:lnTo>
                      <a:pt x="702" y="306"/>
                    </a:lnTo>
                    <a:lnTo>
                      <a:pt x="702" y="312"/>
                    </a:lnTo>
                    <a:lnTo>
                      <a:pt x="708" y="312"/>
                    </a:lnTo>
                    <a:lnTo>
                      <a:pt x="714" y="318"/>
                    </a:lnTo>
                    <a:lnTo>
                      <a:pt x="720" y="31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2" name="Freeform 29">
                <a:extLst>
                  <a:ext uri="{FF2B5EF4-FFF2-40B4-BE49-F238E27FC236}">
                    <a16:creationId xmlns:a16="http://schemas.microsoft.com/office/drawing/2014/main" id="{129240C9-6F41-FE2A-9664-E854A30C161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96397" y="4976179"/>
                <a:ext cx="2324394" cy="1400175"/>
              </a:xfrm>
              <a:custGeom>
                <a:avLst/>
                <a:gdLst>
                  <a:gd name="T0" fmla="*/ 2077669461 w 697"/>
                  <a:gd name="T1" fmla="*/ 510332831 h 420"/>
                  <a:gd name="T2" fmla="*/ 2147483647 w 697"/>
                  <a:gd name="T3" fmla="*/ 408265313 h 420"/>
                  <a:gd name="T4" fmla="*/ 2147483647 w 697"/>
                  <a:gd name="T5" fmla="*/ 306200175 h 420"/>
                  <a:gd name="T6" fmla="*/ 2147483647 w 697"/>
                  <a:gd name="T7" fmla="*/ 340221094 h 420"/>
                  <a:gd name="T8" fmla="*/ 2147483647 w 697"/>
                  <a:gd name="T9" fmla="*/ 408265313 h 420"/>
                  <a:gd name="T10" fmla="*/ 2147483647 w 697"/>
                  <a:gd name="T11" fmla="*/ 544353750 h 420"/>
                  <a:gd name="T12" fmla="*/ 2147483647 w 697"/>
                  <a:gd name="T13" fmla="*/ 544353750 h 420"/>
                  <a:gd name="T14" fmla="*/ 2147483647 w 697"/>
                  <a:gd name="T15" fmla="*/ 408265313 h 420"/>
                  <a:gd name="T16" fmla="*/ 2147483647 w 697"/>
                  <a:gd name="T17" fmla="*/ 272176875 h 420"/>
                  <a:gd name="T18" fmla="*/ 2147483647 w 697"/>
                  <a:gd name="T19" fmla="*/ 306200175 h 420"/>
                  <a:gd name="T20" fmla="*/ 2147483647 w 697"/>
                  <a:gd name="T21" fmla="*/ 408265313 h 420"/>
                  <a:gd name="T22" fmla="*/ 2147483647 w 697"/>
                  <a:gd name="T23" fmla="*/ 476309531 h 420"/>
                  <a:gd name="T24" fmla="*/ 2147483647 w 697"/>
                  <a:gd name="T25" fmla="*/ 544353750 h 420"/>
                  <a:gd name="T26" fmla="*/ 2147483647 w 697"/>
                  <a:gd name="T27" fmla="*/ 544353750 h 420"/>
                  <a:gd name="T28" fmla="*/ 2147483647 w 697"/>
                  <a:gd name="T29" fmla="*/ 544353750 h 420"/>
                  <a:gd name="T30" fmla="*/ 2147483647 w 697"/>
                  <a:gd name="T31" fmla="*/ 544353750 h 420"/>
                  <a:gd name="T32" fmla="*/ 2147483647 w 697"/>
                  <a:gd name="T33" fmla="*/ 578377050 h 420"/>
                  <a:gd name="T34" fmla="*/ 2147483647 w 697"/>
                  <a:gd name="T35" fmla="*/ 714465488 h 420"/>
                  <a:gd name="T36" fmla="*/ 2147483647 w 697"/>
                  <a:gd name="T37" fmla="*/ 782509706 h 420"/>
                  <a:gd name="T38" fmla="*/ 2147483647 w 697"/>
                  <a:gd name="T39" fmla="*/ 850553925 h 420"/>
                  <a:gd name="T40" fmla="*/ 2147483647 w 697"/>
                  <a:gd name="T41" fmla="*/ 918598144 h 420"/>
                  <a:gd name="T42" fmla="*/ 2147483647 w 697"/>
                  <a:gd name="T43" fmla="*/ 1020663281 h 420"/>
                  <a:gd name="T44" fmla="*/ 2147483647 w 697"/>
                  <a:gd name="T45" fmla="*/ 1088707500 h 420"/>
                  <a:gd name="T46" fmla="*/ 2147483647 w 697"/>
                  <a:gd name="T47" fmla="*/ 1190775019 h 420"/>
                  <a:gd name="T48" fmla="*/ 2147483647 w 697"/>
                  <a:gd name="T49" fmla="*/ 1292840156 h 420"/>
                  <a:gd name="T50" fmla="*/ 2147483647 w 697"/>
                  <a:gd name="T51" fmla="*/ 1292840156 h 420"/>
                  <a:gd name="T52" fmla="*/ 2147483647 w 697"/>
                  <a:gd name="T53" fmla="*/ 1326863456 h 420"/>
                  <a:gd name="T54" fmla="*/ 2147483647 w 697"/>
                  <a:gd name="T55" fmla="*/ 1394907675 h 420"/>
                  <a:gd name="T56" fmla="*/ 2147483647 w 697"/>
                  <a:gd name="T57" fmla="*/ 1360884375 h 420"/>
                  <a:gd name="T58" fmla="*/ 2147483647 w 697"/>
                  <a:gd name="T59" fmla="*/ 1360884375 h 420"/>
                  <a:gd name="T60" fmla="*/ 2147483647 w 697"/>
                  <a:gd name="T61" fmla="*/ 1326863456 h 420"/>
                  <a:gd name="T62" fmla="*/ 2147483647 w 697"/>
                  <a:gd name="T63" fmla="*/ 1394907675 h 420"/>
                  <a:gd name="T64" fmla="*/ 2147483647 w 697"/>
                  <a:gd name="T65" fmla="*/ 1462951894 h 420"/>
                  <a:gd name="T66" fmla="*/ 2147483647 w 697"/>
                  <a:gd name="T67" fmla="*/ 1462951894 h 420"/>
                  <a:gd name="T68" fmla="*/ 2147483647 w 697"/>
                  <a:gd name="T69" fmla="*/ 1599040331 h 420"/>
                  <a:gd name="T70" fmla="*/ 2147483647 w 697"/>
                  <a:gd name="T71" fmla="*/ 1599040331 h 420"/>
                  <a:gd name="T72" fmla="*/ 2147483647 w 697"/>
                  <a:gd name="T73" fmla="*/ 1530996113 h 420"/>
                  <a:gd name="T74" fmla="*/ 2147483647 w 697"/>
                  <a:gd name="T75" fmla="*/ 1667084550 h 420"/>
                  <a:gd name="T76" fmla="*/ 2147483647 w 697"/>
                  <a:gd name="T77" fmla="*/ 1735128769 h 420"/>
                  <a:gd name="T78" fmla="*/ 2147483647 w 697"/>
                  <a:gd name="T79" fmla="*/ 1871217206 h 420"/>
                  <a:gd name="T80" fmla="*/ 2147483647 w 697"/>
                  <a:gd name="T81" fmla="*/ 2007305644 h 420"/>
                  <a:gd name="T82" fmla="*/ 2147483647 w 697"/>
                  <a:gd name="T83" fmla="*/ 2147483647 h 420"/>
                  <a:gd name="T84" fmla="*/ 2147483647 w 697"/>
                  <a:gd name="T85" fmla="*/ 1939261425 h 420"/>
                  <a:gd name="T86" fmla="*/ 2147483647 w 697"/>
                  <a:gd name="T87" fmla="*/ 1803172988 h 420"/>
                  <a:gd name="T88" fmla="*/ 2147483647 w 697"/>
                  <a:gd name="T89" fmla="*/ 2147483647 h 420"/>
                  <a:gd name="T90" fmla="*/ 2147483647 w 697"/>
                  <a:gd name="T91" fmla="*/ 2147483647 h 420"/>
                  <a:gd name="T92" fmla="*/ 2147483647 w 697"/>
                  <a:gd name="T93" fmla="*/ 2147483647 h 420"/>
                  <a:gd name="T94" fmla="*/ 1678118932 w 697"/>
                  <a:gd name="T95" fmla="*/ 2075349863 h 420"/>
                  <a:gd name="T96" fmla="*/ 1198656749 w 697"/>
                  <a:gd name="T97" fmla="*/ 2007305644 h 420"/>
                  <a:gd name="T98" fmla="*/ 319641456 w 697"/>
                  <a:gd name="T99" fmla="*/ 2109370781 h 420"/>
                  <a:gd name="T100" fmla="*/ 79911654 w 697"/>
                  <a:gd name="T101" fmla="*/ 2109370781 h 420"/>
                  <a:gd name="T102" fmla="*/ 119866191 w 697"/>
                  <a:gd name="T103" fmla="*/ 1769149688 h 420"/>
                  <a:gd name="T104" fmla="*/ 39954537 w 697"/>
                  <a:gd name="T105" fmla="*/ 1530996113 h 420"/>
                  <a:gd name="T106" fmla="*/ 599328374 w 697"/>
                  <a:gd name="T107" fmla="*/ 1326863456 h 420"/>
                  <a:gd name="T108" fmla="*/ 1038836021 w 697"/>
                  <a:gd name="T109" fmla="*/ 952619063 h 420"/>
                  <a:gd name="T110" fmla="*/ 1438386550 w 697"/>
                  <a:gd name="T111" fmla="*/ 136088438 h 420"/>
                  <a:gd name="T112" fmla="*/ 1598207278 w 697"/>
                  <a:gd name="T113" fmla="*/ 136088438 h 420"/>
                  <a:gd name="T114" fmla="*/ 1718073469 w 697"/>
                  <a:gd name="T115" fmla="*/ 0 h 420"/>
                  <a:gd name="T116" fmla="*/ 1837939660 w 697"/>
                  <a:gd name="T117" fmla="*/ 136088438 h 420"/>
                  <a:gd name="T118" fmla="*/ 1957803270 w 697"/>
                  <a:gd name="T119" fmla="*/ 238155956 h 42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697" h="420">
                    <a:moveTo>
                      <a:pt x="300" y="60"/>
                    </a:moveTo>
                    <a:lnTo>
                      <a:pt x="300" y="66"/>
                    </a:lnTo>
                    <a:lnTo>
                      <a:pt x="300" y="72"/>
                    </a:lnTo>
                    <a:lnTo>
                      <a:pt x="300" y="78"/>
                    </a:lnTo>
                    <a:lnTo>
                      <a:pt x="300" y="84"/>
                    </a:lnTo>
                    <a:lnTo>
                      <a:pt x="306" y="84"/>
                    </a:lnTo>
                    <a:lnTo>
                      <a:pt x="306" y="90"/>
                    </a:lnTo>
                    <a:lnTo>
                      <a:pt x="312" y="90"/>
                    </a:lnTo>
                    <a:lnTo>
                      <a:pt x="318" y="90"/>
                    </a:lnTo>
                    <a:lnTo>
                      <a:pt x="318" y="84"/>
                    </a:lnTo>
                    <a:lnTo>
                      <a:pt x="324" y="84"/>
                    </a:lnTo>
                    <a:lnTo>
                      <a:pt x="324" y="78"/>
                    </a:lnTo>
                    <a:lnTo>
                      <a:pt x="330" y="78"/>
                    </a:lnTo>
                    <a:lnTo>
                      <a:pt x="330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42" y="60"/>
                    </a:lnTo>
                    <a:lnTo>
                      <a:pt x="342" y="54"/>
                    </a:lnTo>
                    <a:lnTo>
                      <a:pt x="348" y="54"/>
                    </a:lnTo>
                    <a:lnTo>
                      <a:pt x="355" y="54"/>
                    </a:lnTo>
                    <a:lnTo>
                      <a:pt x="361" y="54"/>
                    </a:lnTo>
                    <a:lnTo>
                      <a:pt x="361" y="60"/>
                    </a:lnTo>
                    <a:lnTo>
                      <a:pt x="367" y="60"/>
                    </a:lnTo>
                    <a:lnTo>
                      <a:pt x="373" y="60"/>
                    </a:lnTo>
                    <a:lnTo>
                      <a:pt x="379" y="60"/>
                    </a:lnTo>
                    <a:lnTo>
                      <a:pt x="385" y="66"/>
                    </a:lnTo>
                    <a:lnTo>
                      <a:pt x="391" y="72"/>
                    </a:lnTo>
                    <a:lnTo>
                      <a:pt x="397" y="78"/>
                    </a:lnTo>
                    <a:lnTo>
                      <a:pt x="397" y="84"/>
                    </a:lnTo>
                    <a:lnTo>
                      <a:pt x="403" y="90"/>
                    </a:lnTo>
                    <a:lnTo>
                      <a:pt x="403" y="96"/>
                    </a:lnTo>
                    <a:lnTo>
                      <a:pt x="403" y="102"/>
                    </a:lnTo>
                    <a:lnTo>
                      <a:pt x="409" y="102"/>
                    </a:lnTo>
                    <a:lnTo>
                      <a:pt x="415" y="102"/>
                    </a:lnTo>
                    <a:lnTo>
                      <a:pt x="421" y="102"/>
                    </a:lnTo>
                    <a:lnTo>
                      <a:pt x="421" y="96"/>
                    </a:lnTo>
                    <a:lnTo>
                      <a:pt x="421" y="90"/>
                    </a:lnTo>
                    <a:lnTo>
                      <a:pt x="427" y="84"/>
                    </a:lnTo>
                    <a:lnTo>
                      <a:pt x="433" y="78"/>
                    </a:lnTo>
                    <a:lnTo>
                      <a:pt x="439" y="72"/>
                    </a:lnTo>
                    <a:lnTo>
                      <a:pt x="439" y="66"/>
                    </a:lnTo>
                    <a:lnTo>
                      <a:pt x="445" y="60"/>
                    </a:lnTo>
                    <a:lnTo>
                      <a:pt x="445" y="54"/>
                    </a:lnTo>
                    <a:lnTo>
                      <a:pt x="445" y="48"/>
                    </a:lnTo>
                    <a:lnTo>
                      <a:pt x="445" y="54"/>
                    </a:lnTo>
                    <a:lnTo>
                      <a:pt x="451" y="54"/>
                    </a:lnTo>
                    <a:lnTo>
                      <a:pt x="457" y="54"/>
                    </a:lnTo>
                    <a:lnTo>
                      <a:pt x="463" y="54"/>
                    </a:lnTo>
                    <a:lnTo>
                      <a:pt x="469" y="54"/>
                    </a:lnTo>
                    <a:lnTo>
                      <a:pt x="469" y="60"/>
                    </a:lnTo>
                    <a:lnTo>
                      <a:pt x="475" y="60"/>
                    </a:lnTo>
                    <a:lnTo>
                      <a:pt x="475" y="66"/>
                    </a:lnTo>
                    <a:lnTo>
                      <a:pt x="475" y="72"/>
                    </a:lnTo>
                    <a:lnTo>
                      <a:pt x="475" y="78"/>
                    </a:lnTo>
                    <a:lnTo>
                      <a:pt x="481" y="78"/>
                    </a:lnTo>
                    <a:lnTo>
                      <a:pt x="481" y="84"/>
                    </a:lnTo>
                    <a:lnTo>
                      <a:pt x="481" y="90"/>
                    </a:lnTo>
                    <a:lnTo>
                      <a:pt x="481" y="96"/>
                    </a:lnTo>
                    <a:lnTo>
                      <a:pt x="487" y="96"/>
                    </a:lnTo>
                    <a:lnTo>
                      <a:pt x="493" y="96"/>
                    </a:lnTo>
                    <a:lnTo>
                      <a:pt x="499" y="96"/>
                    </a:lnTo>
                    <a:lnTo>
                      <a:pt x="505" y="96"/>
                    </a:lnTo>
                    <a:lnTo>
                      <a:pt x="511" y="96"/>
                    </a:lnTo>
                    <a:lnTo>
                      <a:pt x="517" y="96"/>
                    </a:lnTo>
                    <a:lnTo>
                      <a:pt x="523" y="96"/>
                    </a:lnTo>
                    <a:lnTo>
                      <a:pt x="529" y="96"/>
                    </a:lnTo>
                    <a:lnTo>
                      <a:pt x="535" y="96"/>
                    </a:lnTo>
                    <a:lnTo>
                      <a:pt x="541" y="96"/>
                    </a:lnTo>
                    <a:lnTo>
                      <a:pt x="547" y="96"/>
                    </a:lnTo>
                    <a:lnTo>
                      <a:pt x="553" y="96"/>
                    </a:lnTo>
                    <a:lnTo>
                      <a:pt x="553" y="102"/>
                    </a:lnTo>
                    <a:lnTo>
                      <a:pt x="553" y="108"/>
                    </a:lnTo>
                    <a:lnTo>
                      <a:pt x="553" y="114"/>
                    </a:lnTo>
                    <a:lnTo>
                      <a:pt x="553" y="120"/>
                    </a:lnTo>
                    <a:lnTo>
                      <a:pt x="547" y="120"/>
                    </a:lnTo>
                    <a:lnTo>
                      <a:pt x="547" y="126"/>
                    </a:lnTo>
                    <a:lnTo>
                      <a:pt x="541" y="132"/>
                    </a:lnTo>
                    <a:lnTo>
                      <a:pt x="541" y="138"/>
                    </a:lnTo>
                    <a:lnTo>
                      <a:pt x="535" y="138"/>
                    </a:lnTo>
                    <a:lnTo>
                      <a:pt x="535" y="144"/>
                    </a:lnTo>
                    <a:lnTo>
                      <a:pt x="529" y="138"/>
                    </a:lnTo>
                    <a:lnTo>
                      <a:pt x="523" y="144"/>
                    </a:lnTo>
                    <a:lnTo>
                      <a:pt x="523" y="150"/>
                    </a:lnTo>
                    <a:lnTo>
                      <a:pt x="523" y="156"/>
                    </a:lnTo>
                    <a:lnTo>
                      <a:pt x="517" y="156"/>
                    </a:lnTo>
                    <a:lnTo>
                      <a:pt x="511" y="156"/>
                    </a:lnTo>
                    <a:lnTo>
                      <a:pt x="511" y="162"/>
                    </a:lnTo>
                    <a:lnTo>
                      <a:pt x="511" y="168"/>
                    </a:lnTo>
                    <a:lnTo>
                      <a:pt x="505" y="168"/>
                    </a:lnTo>
                    <a:lnTo>
                      <a:pt x="505" y="174"/>
                    </a:lnTo>
                    <a:lnTo>
                      <a:pt x="511" y="174"/>
                    </a:lnTo>
                    <a:lnTo>
                      <a:pt x="511" y="180"/>
                    </a:lnTo>
                    <a:lnTo>
                      <a:pt x="511" y="186"/>
                    </a:lnTo>
                    <a:lnTo>
                      <a:pt x="517" y="186"/>
                    </a:lnTo>
                    <a:lnTo>
                      <a:pt x="517" y="192"/>
                    </a:lnTo>
                    <a:lnTo>
                      <a:pt x="523" y="192"/>
                    </a:lnTo>
                    <a:lnTo>
                      <a:pt x="523" y="198"/>
                    </a:lnTo>
                    <a:lnTo>
                      <a:pt x="523" y="204"/>
                    </a:lnTo>
                    <a:lnTo>
                      <a:pt x="529" y="204"/>
                    </a:lnTo>
                    <a:lnTo>
                      <a:pt x="529" y="210"/>
                    </a:lnTo>
                    <a:lnTo>
                      <a:pt x="529" y="216"/>
                    </a:lnTo>
                    <a:lnTo>
                      <a:pt x="529" y="222"/>
                    </a:lnTo>
                    <a:lnTo>
                      <a:pt x="529" y="228"/>
                    </a:lnTo>
                    <a:lnTo>
                      <a:pt x="535" y="228"/>
                    </a:lnTo>
                    <a:lnTo>
                      <a:pt x="541" y="228"/>
                    </a:lnTo>
                    <a:lnTo>
                      <a:pt x="547" y="228"/>
                    </a:lnTo>
                    <a:lnTo>
                      <a:pt x="553" y="228"/>
                    </a:lnTo>
                    <a:lnTo>
                      <a:pt x="553" y="234"/>
                    </a:lnTo>
                    <a:lnTo>
                      <a:pt x="559" y="234"/>
                    </a:lnTo>
                    <a:lnTo>
                      <a:pt x="559" y="240"/>
                    </a:lnTo>
                    <a:lnTo>
                      <a:pt x="559" y="246"/>
                    </a:lnTo>
                    <a:lnTo>
                      <a:pt x="565" y="246"/>
                    </a:lnTo>
                    <a:lnTo>
                      <a:pt x="565" y="252"/>
                    </a:lnTo>
                    <a:lnTo>
                      <a:pt x="571" y="252"/>
                    </a:lnTo>
                    <a:lnTo>
                      <a:pt x="571" y="246"/>
                    </a:lnTo>
                    <a:lnTo>
                      <a:pt x="577" y="240"/>
                    </a:lnTo>
                    <a:lnTo>
                      <a:pt x="583" y="240"/>
                    </a:lnTo>
                    <a:lnTo>
                      <a:pt x="589" y="240"/>
                    </a:lnTo>
                    <a:lnTo>
                      <a:pt x="595" y="240"/>
                    </a:lnTo>
                    <a:lnTo>
                      <a:pt x="601" y="240"/>
                    </a:lnTo>
                    <a:lnTo>
                      <a:pt x="607" y="240"/>
                    </a:lnTo>
                    <a:lnTo>
                      <a:pt x="613" y="240"/>
                    </a:lnTo>
                    <a:lnTo>
                      <a:pt x="619" y="240"/>
                    </a:lnTo>
                    <a:lnTo>
                      <a:pt x="619" y="234"/>
                    </a:lnTo>
                    <a:lnTo>
                      <a:pt x="625" y="234"/>
                    </a:lnTo>
                    <a:lnTo>
                      <a:pt x="631" y="234"/>
                    </a:lnTo>
                    <a:lnTo>
                      <a:pt x="637" y="240"/>
                    </a:lnTo>
                    <a:lnTo>
                      <a:pt x="643" y="240"/>
                    </a:lnTo>
                    <a:lnTo>
                      <a:pt x="643" y="246"/>
                    </a:lnTo>
                    <a:lnTo>
                      <a:pt x="649" y="246"/>
                    </a:lnTo>
                    <a:lnTo>
                      <a:pt x="655" y="246"/>
                    </a:lnTo>
                    <a:lnTo>
                      <a:pt x="661" y="252"/>
                    </a:lnTo>
                    <a:lnTo>
                      <a:pt x="667" y="252"/>
                    </a:lnTo>
                    <a:lnTo>
                      <a:pt x="673" y="252"/>
                    </a:lnTo>
                    <a:lnTo>
                      <a:pt x="673" y="258"/>
                    </a:lnTo>
                    <a:lnTo>
                      <a:pt x="679" y="258"/>
                    </a:lnTo>
                    <a:lnTo>
                      <a:pt x="685" y="258"/>
                    </a:lnTo>
                    <a:lnTo>
                      <a:pt x="691" y="258"/>
                    </a:lnTo>
                    <a:lnTo>
                      <a:pt x="697" y="258"/>
                    </a:lnTo>
                    <a:lnTo>
                      <a:pt x="697" y="264"/>
                    </a:lnTo>
                    <a:lnTo>
                      <a:pt x="691" y="264"/>
                    </a:lnTo>
                    <a:lnTo>
                      <a:pt x="691" y="270"/>
                    </a:lnTo>
                    <a:lnTo>
                      <a:pt x="691" y="276"/>
                    </a:lnTo>
                    <a:lnTo>
                      <a:pt x="691" y="282"/>
                    </a:lnTo>
                    <a:lnTo>
                      <a:pt x="685" y="282"/>
                    </a:lnTo>
                    <a:lnTo>
                      <a:pt x="679" y="282"/>
                    </a:lnTo>
                    <a:lnTo>
                      <a:pt x="673" y="282"/>
                    </a:lnTo>
                    <a:lnTo>
                      <a:pt x="667" y="282"/>
                    </a:lnTo>
                    <a:lnTo>
                      <a:pt x="661" y="282"/>
                    </a:lnTo>
                    <a:lnTo>
                      <a:pt x="655" y="282"/>
                    </a:lnTo>
                    <a:lnTo>
                      <a:pt x="649" y="276"/>
                    </a:lnTo>
                    <a:lnTo>
                      <a:pt x="643" y="276"/>
                    </a:lnTo>
                    <a:lnTo>
                      <a:pt x="637" y="270"/>
                    </a:lnTo>
                    <a:lnTo>
                      <a:pt x="631" y="270"/>
                    </a:lnTo>
                    <a:lnTo>
                      <a:pt x="625" y="276"/>
                    </a:lnTo>
                    <a:lnTo>
                      <a:pt x="625" y="282"/>
                    </a:lnTo>
                    <a:lnTo>
                      <a:pt x="625" y="288"/>
                    </a:lnTo>
                    <a:lnTo>
                      <a:pt x="619" y="288"/>
                    </a:lnTo>
                    <a:lnTo>
                      <a:pt x="619" y="294"/>
                    </a:lnTo>
                    <a:lnTo>
                      <a:pt x="619" y="300"/>
                    </a:lnTo>
                    <a:lnTo>
                      <a:pt x="625" y="300"/>
                    </a:lnTo>
                    <a:lnTo>
                      <a:pt x="631" y="306"/>
                    </a:lnTo>
                    <a:lnTo>
                      <a:pt x="637" y="306"/>
                    </a:lnTo>
                    <a:lnTo>
                      <a:pt x="637" y="312"/>
                    </a:lnTo>
                    <a:lnTo>
                      <a:pt x="643" y="312"/>
                    </a:lnTo>
                    <a:lnTo>
                      <a:pt x="637" y="318"/>
                    </a:lnTo>
                    <a:lnTo>
                      <a:pt x="637" y="324"/>
                    </a:lnTo>
                    <a:lnTo>
                      <a:pt x="637" y="330"/>
                    </a:lnTo>
                    <a:lnTo>
                      <a:pt x="637" y="336"/>
                    </a:lnTo>
                    <a:lnTo>
                      <a:pt x="637" y="342"/>
                    </a:lnTo>
                    <a:lnTo>
                      <a:pt x="643" y="342"/>
                    </a:lnTo>
                    <a:lnTo>
                      <a:pt x="637" y="348"/>
                    </a:lnTo>
                    <a:lnTo>
                      <a:pt x="637" y="354"/>
                    </a:lnTo>
                    <a:lnTo>
                      <a:pt x="631" y="354"/>
                    </a:lnTo>
                    <a:lnTo>
                      <a:pt x="625" y="354"/>
                    </a:lnTo>
                    <a:lnTo>
                      <a:pt x="625" y="360"/>
                    </a:lnTo>
                    <a:lnTo>
                      <a:pt x="619" y="360"/>
                    </a:lnTo>
                    <a:lnTo>
                      <a:pt x="619" y="366"/>
                    </a:lnTo>
                    <a:lnTo>
                      <a:pt x="613" y="366"/>
                    </a:lnTo>
                    <a:lnTo>
                      <a:pt x="607" y="372"/>
                    </a:lnTo>
                    <a:lnTo>
                      <a:pt x="601" y="372"/>
                    </a:lnTo>
                    <a:lnTo>
                      <a:pt x="589" y="378"/>
                    </a:lnTo>
                    <a:lnTo>
                      <a:pt x="583" y="384"/>
                    </a:lnTo>
                    <a:lnTo>
                      <a:pt x="577" y="384"/>
                    </a:lnTo>
                    <a:lnTo>
                      <a:pt x="577" y="378"/>
                    </a:lnTo>
                    <a:lnTo>
                      <a:pt x="571" y="366"/>
                    </a:lnTo>
                    <a:lnTo>
                      <a:pt x="571" y="360"/>
                    </a:lnTo>
                    <a:lnTo>
                      <a:pt x="565" y="360"/>
                    </a:lnTo>
                    <a:lnTo>
                      <a:pt x="559" y="354"/>
                    </a:lnTo>
                    <a:lnTo>
                      <a:pt x="559" y="348"/>
                    </a:lnTo>
                    <a:lnTo>
                      <a:pt x="553" y="342"/>
                    </a:lnTo>
                    <a:lnTo>
                      <a:pt x="547" y="342"/>
                    </a:lnTo>
                    <a:lnTo>
                      <a:pt x="541" y="342"/>
                    </a:lnTo>
                    <a:lnTo>
                      <a:pt x="529" y="348"/>
                    </a:lnTo>
                    <a:lnTo>
                      <a:pt x="511" y="348"/>
                    </a:lnTo>
                    <a:lnTo>
                      <a:pt x="493" y="342"/>
                    </a:lnTo>
                    <a:lnTo>
                      <a:pt x="487" y="342"/>
                    </a:lnTo>
                    <a:lnTo>
                      <a:pt x="481" y="342"/>
                    </a:lnTo>
                    <a:lnTo>
                      <a:pt x="457" y="336"/>
                    </a:lnTo>
                    <a:lnTo>
                      <a:pt x="439" y="330"/>
                    </a:lnTo>
                    <a:lnTo>
                      <a:pt x="427" y="324"/>
                    </a:lnTo>
                    <a:lnTo>
                      <a:pt x="421" y="324"/>
                    </a:lnTo>
                    <a:lnTo>
                      <a:pt x="415" y="318"/>
                    </a:lnTo>
                    <a:lnTo>
                      <a:pt x="409" y="318"/>
                    </a:lnTo>
                    <a:lnTo>
                      <a:pt x="403" y="324"/>
                    </a:lnTo>
                    <a:lnTo>
                      <a:pt x="397" y="324"/>
                    </a:lnTo>
                    <a:lnTo>
                      <a:pt x="385" y="330"/>
                    </a:lnTo>
                    <a:lnTo>
                      <a:pt x="379" y="342"/>
                    </a:lnTo>
                    <a:lnTo>
                      <a:pt x="373" y="348"/>
                    </a:lnTo>
                    <a:lnTo>
                      <a:pt x="373" y="354"/>
                    </a:lnTo>
                    <a:lnTo>
                      <a:pt x="373" y="366"/>
                    </a:lnTo>
                    <a:lnTo>
                      <a:pt x="373" y="372"/>
                    </a:lnTo>
                    <a:lnTo>
                      <a:pt x="373" y="384"/>
                    </a:lnTo>
                    <a:lnTo>
                      <a:pt x="379" y="390"/>
                    </a:lnTo>
                    <a:lnTo>
                      <a:pt x="379" y="396"/>
                    </a:lnTo>
                    <a:lnTo>
                      <a:pt x="379" y="402"/>
                    </a:lnTo>
                    <a:lnTo>
                      <a:pt x="379" y="408"/>
                    </a:lnTo>
                    <a:lnTo>
                      <a:pt x="379" y="414"/>
                    </a:lnTo>
                    <a:lnTo>
                      <a:pt x="385" y="414"/>
                    </a:lnTo>
                    <a:lnTo>
                      <a:pt x="385" y="420"/>
                    </a:lnTo>
                    <a:lnTo>
                      <a:pt x="379" y="420"/>
                    </a:lnTo>
                    <a:lnTo>
                      <a:pt x="373" y="420"/>
                    </a:lnTo>
                    <a:lnTo>
                      <a:pt x="367" y="414"/>
                    </a:lnTo>
                    <a:lnTo>
                      <a:pt x="361" y="414"/>
                    </a:lnTo>
                    <a:lnTo>
                      <a:pt x="355" y="408"/>
                    </a:lnTo>
                    <a:lnTo>
                      <a:pt x="348" y="408"/>
                    </a:lnTo>
                    <a:lnTo>
                      <a:pt x="342" y="408"/>
                    </a:lnTo>
                    <a:lnTo>
                      <a:pt x="330" y="402"/>
                    </a:lnTo>
                    <a:lnTo>
                      <a:pt x="324" y="396"/>
                    </a:lnTo>
                    <a:lnTo>
                      <a:pt x="318" y="396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294" y="390"/>
                    </a:lnTo>
                    <a:lnTo>
                      <a:pt x="288" y="384"/>
                    </a:lnTo>
                    <a:lnTo>
                      <a:pt x="276" y="378"/>
                    </a:lnTo>
                    <a:lnTo>
                      <a:pt x="270" y="378"/>
                    </a:lnTo>
                    <a:lnTo>
                      <a:pt x="258" y="372"/>
                    </a:lnTo>
                    <a:lnTo>
                      <a:pt x="252" y="366"/>
                    </a:lnTo>
                    <a:lnTo>
                      <a:pt x="246" y="366"/>
                    </a:lnTo>
                    <a:lnTo>
                      <a:pt x="240" y="366"/>
                    </a:lnTo>
                    <a:lnTo>
                      <a:pt x="234" y="366"/>
                    </a:lnTo>
                    <a:lnTo>
                      <a:pt x="228" y="360"/>
                    </a:lnTo>
                    <a:lnTo>
                      <a:pt x="222" y="360"/>
                    </a:lnTo>
                    <a:lnTo>
                      <a:pt x="216" y="360"/>
                    </a:lnTo>
                    <a:lnTo>
                      <a:pt x="210" y="360"/>
                    </a:lnTo>
                    <a:lnTo>
                      <a:pt x="198" y="354"/>
                    </a:lnTo>
                    <a:lnTo>
                      <a:pt x="192" y="354"/>
                    </a:lnTo>
                    <a:lnTo>
                      <a:pt x="180" y="354"/>
                    </a:lnTo>
                    <a:lnTo>
                      <a:pt x="168" y="348"/>
                    </a:lnTo>
                    <a:lnTo>
                      <a:pt x="162" y="348"/>
                    </a:lnTo>
                    <a:lnTo>
                      <a:pt x="150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0" y="348"/>
                    </a:lnTo>
                    <a:lnTo>
                      <a:pt x="96" y="354"/>
                    </a:lnTo>
                    <a:lnTo>
                      <a:pt x="84" y="354"/>
                    </a:lnTo>
                    <a:lnTo>
                      <a:pt x="72" y="360"/>
                    </a:lnTo>
                    <a:lnTo>
                      <a:pt x="48" y="372"/>
                    </a:lnTo>
                    <a:lnTo>
                      <a:pt x="36" y="372"/>
                    </a:lnTo>
                    <a:lnTo>
                      <a:pt x="30" y="378"/>
                    </a:lnTo>
                    <a:lnTo>
                      <a:pt x="24" y="384"/>
                    </a:lnTo>
                    <a:lnTo>
                      <a:pt x="12" y="390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6" y="378"/>
                    </a:lnTo>
                    <a:lnTo>
                      <a:pt x="12" y="372"/>
                    </a:lnTo>
                    <a:lnTo>
                      <a:pt x="12" y="366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12" y="348"/>
                    </a:lnTo>
                    <a:lnTo>
                      <a:pt x="18" y="342"/>
                    </a:lnTo>
                    <a:lnTo>
                      <a:pt x="18" y="336"/>
                    </a:lnTo>
                    <a:lnTo>
                      <a:pt x="18" y="330"/>
                    </a:lnTo>
                    <a:lnTo>
                      <a:pt x="18" y="318"/>
                    </a:lnTo>
                    <a:lnTo>
                      <a:pt x="18" y="312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8" y="240"/>
                    </a:lnTo>
                    <a:lnTo>
                      <a:pt x="24" y="240"/>
                    </a:lnTo>
                    <a:lnTo>
                      <a:pt x="36" y="240"/>
                    </a:lnTo>
                    <a:lnTo>
                      <a:pt x="42" y="240"/>
                    </a:lnTo>
                    <a:lnTo>
                      <a:pt x="48" y="240"/>
                    </a:lnTo>
                    <a:lnTo>
                      <a:pt x="60" y="240"/>
                    </a:lnTo>
                    <a:lnTo>
                      <a:pt x="72" y="234"/>
                    </a:lnTo>
                    <a:lnTo>
                      <a:pt x="90" y="234"/>
                    </a:lnTo>
                    <a:lnTo>
                      <a:pt x="102" y="234"/>
                    </a:lnTo>
                    <a:lnTo>
                      <a:pt x="108" y="228"/>
                    </a:lnTo>
                    <a:lnTo>
                      <a:pt x="114" y="222"/>
                    </a:lnTo>
                    <a:lnTo>
                      <a:pt x="120" y="222"/>
                    </a:lnTo>
                    <a:lnTo>
                      <a:pt x="126" y="216"/>
                    </a:lnTo>
                    <a:lnTo>
                      <a:pt x="132" y="210"/>
                    </a:lnTo>
                    <a:lnTo>
                      <a:pt x="144" y="198"/>
                    </a:lnTo>
                    <a:lnTo>
                      <a:pt x="144" y="192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6" y="168"/>
                    </a:lnTo>
                    <a:lnTo>
                      <a:pt x="162" y="156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20"/>
                    </a:lnTo>
                    <a:lnTo>
                      <a:pt x="168" y="72"/>
                    </a:lnTo>
                    <a:lnTo>
                      <a:pt x="174" y="60"/>
                    </a:lnTo>
                    <a:lnTo>
                      <a:pt x="192" y="24"/>
                    </a:lnTo>
                    <a:lnTo>
                      <a:pt x="210" y="18"/>
                    </a:lnTo>
                    <a:lnTo>
                      <a:pt x="216" y="24"/>
                    </a:lnTo>
                    <a:lnTo>
                      <a:pt x="216" y="30"/>
                    </a:lnTo>
                    <a:lnTo>
                      <a:pt x="222" y="30"/>
                    </a:lnTo>
                    <a:lnTo>
                      <a:pt x="228" y="36"/>
                    </a:lnTo>
                    <a:lnTo>
                      <a:pt x="234" y="36"/>
                    </a:lnTo>
                    <a:lnTo>
                      <a:pt x="234" y="30"/>
                    </a:lnTo>
                    <a:lnTo>
                      <a:pt x="234" y="24"/>
                    </a:lnTo>
                    <a:lnTo>
                      <a:pt x="240" y="24"/>
                    </a:lnTo>
                    <a:lnTo>
                      <a:pt x="240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0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6"/>
                    </a:lnTo>
                    <a:lnTo>
                      <a:pt x="276" y="6"/>
                    </a:lnTo>
                    <a:lnTo>
                      <a:pt x="276" y="12"/>
                    </a:lnTo>
                    <a:lnTo>
                      <a:pt x="276" y="18"/>
                    </a:lnTo>
                    <a:lnTo>
                      <a:pt x="276" y="24"/>
                    </a:lnTo>
                    <a:lnTo>
                      <a:pt x="282" y="24"/>
                    </a:lnTo>
                    <a:lnTo>
                      <a:pt x="282" y="30"/>
                    </a:lnTo>
                    <a:lnTo>
                      <a:pt x="288" y="30"/>
                    </a:lnTo>
                    <a:lnTo>
                      <a:pt x="294" y="30"/>
                    </a:lnTo>
                    <a:lnTo>
                      <a:pt x="294" y="36"/>
                    </a:lnTo>
                    <a:lnTo>
                      <a:pt x="294" y="42"/>
                    </a:lnTo>
                    <a:lnTo>
                      <a:pt x="300" y="42"/>
                    </a:lnTo>
                    <a:lnTo>
                      <a:pt x="300" y="48"/>
                    </a:lnTo>
                    <a:lnTo>
                      <a:pt x="300" y="54"/>
                    </a:lnTo>
                    <a:lnTo>
                      <a:pt x="306" y="60"/>
                    </a:lnTo>
                    <a:lnTo>
                      <a:pt x="300" y="60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3" name="Freeform 30">
                <a:extLst>
                  <a:ext uri="{FF2B5EF4-FFF2-40B4-BE49-F238E27FC236}">
                    <a16:creationId xmlns:a16="http://schemas.microsoft.com/office/drawing/2014/main" id="{B9B6AD5D-3849-E304-A131-74F6EFB79A7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4502" y="3275965"/>
                <a:ext cx="3261946" cy="2740343"/>
              </a:xfrm>
              <a:custGeom>
                <a:avLst/>
                <a:gdLst>
                  <a:gd name="T0" fmla="*/ 2147483647 w 978"/>
                  <a:gd name="T1" fmla="*/ 2147483647 h 822"/>
                  <a:gd name="T2" fmla="*/ 2147483647 w 978"/>
                  <a:gd name="T3" fmla="*/ 2147483647 h 822"/>
                  <a:gd name="T4" fmla="*/ 2147483647 w 978"/>
                  <a:gd name="T5" fmla="*/ 2147483647 h 822"/>
                  <a:gd name="T6" fmla="*/ 2147483647 w 978"/>
                  <a:gd name="T7" fmla="*/ 2147483647 h 822"/>
                  <a:gd name="T8" fmla="*/ 2147483647 w 978"/>
                  <a:gd name="T9" fmla="*/ 2147483647 h 822"/>
                  <a:gd name="T10" fmla="*/ 2147483647 w 978"/>
                  <a:gd name="T11" fmla="*/ 2147483647 h 822"/>
                  <a:gd name="T12" fmla="*/ 2147483647 w 978"/>
                  <a:gd name="T13" fmla="*/ 2147483647 h 822"/>
                  <a:gd name="T14" fmla="*/ 2147483647 w 978"/>
                  <a:gd name="T15" fmla="*/ 2147483647 h 822"/>
                  <a:gd name="T16" fmla="*/ 2078253030 w 978"/>
                  <a:gd name="T17" fmla="*/ 2147483647 h 822"/>
                  <a:gd name="T18" fmla="*/ 1079094408 w 978"/>
                  <a:gd name="T19" fmla="*/ 2147483647 h 822"/>
                  <a:gd name="T20" fmla="*/ 719396272 w 978"/>
                  <a:gd name="T21" fmla="*/ 2147483647 h 822"/>
                  <a:gd name="T22" fmla="*/ 599495173 w 978"/>
                  <a:gd name="T23" fmla="*/ 2075350393 h 822"/>
                  <a:gd name="T24" fmla="*/ 359698136 w 978"/>
                  <a:gd name="T25" fmla="*/ 1905238612 h 822"/>
                  <a:gd name="T26" fmla="*/ 239799618 w 978"/>
                  <a:gd name="T27" fmla="*/ 1905238612 h 822"/>
                  <a:gd name="T28" fmla="*/ 0 w 978"/>
                  <a:gd name="T29" fmla="*/ 1633061667 h 822"/>
                  <a:gd name="T30" fmla="*/ 439631342 w 978"/>
                  <a:gd name="T31" fmla="*/ 1054686851 h 822"/>
                  <a:gd name="T32" fmla="*/ 239799618 w 978"/>
                  <a:gd name="T33" fmla="*/ 408265417 h 822"/>
                  <a:gd name="T34" fmla="*/ 1198992927 w 978"/>
                  <a:gd name="T35" fmla="*/ 578377198 h 822"/>
                  <a:gd name="T36" fmla="*/ 1718554894 w 978"/>
                  <a:gd name="T37" fmla="*/ 680442361 h 822"/>
                  <a:gd name="T38" fmla="*/ 1918389199 w 978"/>
                  <a:gd name="T39" fmla="*/ 1054686851 h 822"/>
                  <a:gd name="T40" fmla="*/ 1678589581 w 978"/>
                  <a:gd name="T41" fmla="*/ 1701105903 h 822"/>
                  <a:gd name="T42" fmla="*/ 1918389199 w 978"/>
                  <a:gd name="T43" fmla="*/ 1633061667 h 822"/>
                  <a:gd name="T44" fmla="*/ 2118220923 w 978"/>
                  <a:gd name="T45" fmla="*/ 1224796250 h 822"/>
                  <a:gd name="T46" fmla="*/ 2147483647 w 978"/>
                  <a:gd name="T47" fmla="*/ 1020663542 h 822"/>
                  <a:gd name="T48" fmla="*/ 2147483647 w 978"/>
                  <a:gd name="T49" fmla="*/ 952619306 h 822"/>
                  <a:gd name="T50" fmla="*/ 2147483647 w 978"/>
                  <a:gd name="T51" fmla="*/ 646421434 h 822"/>
                  <a:gd name="T52" fmla="*/ 2147483647 w 978"/>
                  <a:gd name="T53" fmla="*/ 408265417 h 822"/>
                  <a:gd name="T54" fmla="*/ 1998319824 w 978"/>
                  <a:gd name="T55" fmla="*/ 136088472 h 822"/>
                  <a:gd name="T56" fmla="*/ 2147483647 w 978"/>
                  <a:gd name="T57" fmla="*/ 34023309 h 822"/>
                  <a:gd name="T58" fmla="*/ 2147483647 w 978"/>
                  <a:gd name="T59" fmla="*/ 170111781 h 822"/>
                  <a:gd name="T60" fmla="*/ 2147483647 w 978"/>
                  <a:gd name="T61" fmla="*/ 170111781 h 822"/>
                  <a:gd name="T62" fmla="*/ 2147483647 w 978"/>
                  <a:gd name="T63" fmla="*/ 68044236 h 822"/>
                  <a:gd name="T64" fmla="*/ 2147483647 w 978"/>
                  <a:gd name="T65" fmla="*/ 102067545 h 822"/>
                  <a:gd name="T66" fmla="*/ 2147483647 w 978"/>
                  <a:gd name="T67" fmla="*/ 204132708 h 822"/>
                  <a:gd name="T68" fmla="*/ 2147483647 w 978"/>
                  <a:gd name="T69" fmla="*/ 578377198 h 822"/>
                  <a:gd name="T70" fmla="*/ 2147483647 w 978"/>
                  <a:gd name="T71" fmla="*/ 578377198 h 822"/>
                  <a:gd name="T72" fmla="*/ 2147483647 w 978"/>
                  <a:gd name="T73" fmla="*/ 374244489 h 822"/>
                  <a:gd name="T74" fmla="*/ 2147483647 w 978"/>
                  <a:gd name="T75" fmla="*/ 612398125 h 822"/>
                  <a:gd name="T76" fmla="*/ 2147483647 w 978"/>
                  <a:gd name="T77" fmla="*/ 782509906 h 822"/>
                  <a:gd name="T78" fmla="*/ 2147483647 w 978"/>
                  <a:gd name="T79" fmla="*/ 918598378 h 822"/>
                  <a:gd name="T80" fmla="*/ 2147483647 w 978"/>
                  <a:gd name="T81" fmla="*/ 1054686851 h 822"/>
                  <a:gd name="T82" fmla="*/ 2147483647 w 978"/>
                  <a:gd name="T83" fmla="*/ 1326863795 h 822"/>
                  <a:gd name="T84" fmla="*/ 2147483647 w 978"/>
                  <a:gd name="T85" fmla="*/ 1462952267 h 822"/>
                  <a:gd name="T86" fmla="*/ 2147483647 w 978"/>
                  <a:gd name="T87" fmla="*/ 1292840486 h 822"/>
                  <a:gd name="T88" fmla="*/ 2147483647 w 978"/>
                  <a:gd name="T89" fmla="*/ 1122731087 h 822"/>
                  <a:gd name="T90" fmla="*/ 2147483647 w 978"/>
                  <a:gd name="T91" fmla="*/ 1224796250 h 822"/>
                  <a:gd name="T92" fmla="*/ 2147483647 w 978"/>
                  <a:gd name="T93" fmla="*/ 1156752014 h 822"/>
                  <a:gd name="T94" fmla="*/ 2147483647 w 978"/>
                  <a:gd name="T95" fmla="*/ 1088707778 h 822"/>
                  <a:gd name="T96" fmla="*/ 2147483647 w 978"/>
                  <a:gd name="T97" fmla="*/ 1190775323 h 822"/>
                  <a:gd name="T98" fmla="*/ 2147483647 w 978"/>
                  <a:gd name="T99" fmla="*/ 1258819559 h 822"/>
                  <a:gd name="T100" fmla="*/ 2147483647 w 978"/>
                  <a:gd name="T101" fmla="*/ 1496973195 h 822"/>
                  <a:gd name="T102" fmla="*/ 2147483647 w 978"/>
                  <a:gd name="T103" fmla="*/ 1599040740 h 822"/>
                  <a:gd name="T104" fmla="*/ 2147483647 w 978"/>
                  <a:gd name="T105" fmla="*/ 1735129212 h 822"/>
                  <a:gd name="T106" fmla="*/ 2147483647 w 978"/>
                  <a:gd name="T107" fmla="*/ 1905238612 h 822"/>
                  <a:gd name="T108" fmla="*/ 2147483647 w 978"/>
                  <a:gd name="T109" fmla="*/ 1973282848 h 822"/>
                  <a:gd name="T110" fmla="*/ 2147483647 w 978"/>
                  <a:gd name="T111" fmla="*/ 2041327084 h 822"/>
                  <a:gd name="T112" fmla="*/ 2147483647 w 978"/>
                  <a:gd name="T113" fmla="*/ 2147483647 h 822"/>
                  <a:gd name="T114" fmla="*/ 2147483647 w 978"/>
                  <a:gd name="T115" fmla="*/ 2147483647 h 822"/>
                  <a:gd name="T116" fmla="*/ 2147483647 w 978"/>
                  <a:gd name="T117" fmla="*/ 2147483647 h 822"/>
                  <a:gd name="T118" fmla="*/ 2147483647 w 978"/>
                  <a:gd name="T119" fmla="*/ 2147483647 h 822"/>
                  <a:gd name="T120" fmla="*/ 2147483647 w 978"/>
                  <a:gd name="T121" fmla="*/ 2147483647 h 822"/>
                  <a:gd name="T122" fmla="*/ 2147483647 w 978"/>
                  <a:gd name="T123" fmla="*/ 2147483647 h 822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978" h="822">
                    <a:moveTo>
                      <a:pt x="948" y="522"/>
                    </a:moveTo>
                    <a:lnTo>
                      <a:pt x="948" y="522"/>
                    </a:lnTo>
                    <a:lnTo>
                      <a:pt x="954" y="522"/>
                    </a:lnTo>
                    <a:lnTo>
                      <a:pt x="960" y="516"/>
                    </a:lnTo>
                    <a:lnTo>
                      <a:pt x="960" y="522"/>
                    </a:lnTo>
                    <a:lnTo>
                      <a:pt x="966" y="522"/>
                    </a:lnTo>
                    <a:lnTo>
                      <a:pt x="966" y="516"/>
                    </a:lnTo>
                    <a:lnTo>
                      <a:pt x="972" y="516"/>
                    </a:lnTo>
                    <a:lnTo>
                      <a:pt x="972" y="522"/>
                    </a:lnTo>
                    <a:lnTo>
                      <a:pt x="978" y="522"/>
                    </a:lnTo>
                    <a:lnTo>
                      <a:pt x="942" y="570"/>
                    </a:lnTo>
                    <a:lnTo>
                      <a:pt x="936" y="576"/>
                    </a:lnTo>
                    <a:lnTo>
                      <a:pt x="936" y="582"/>
                    </a:lnTo>
                    <a:lnTo>
                      <a:pt x="918" y="576"/>
                    </a:lnTo>
                    <a:lnTo>
                      <a:pt x="888" y="546"/>
                    </a:lnTo>
                    <a:lnTo>
                      <a:pt x="882" y="546"/>
                    </a:lnTo>
                    <a:lnTo>
                      <a:pt x="822" y="546"/>
                    </a:lnTo>
                    <a:lnTo>
                      <a:pt x="822" y="570"/>
                    </a:lnTo>
                    <a:lnTo>
                      <a:pt x="822" y="612"/>
                    </a:lnTo>
                    <a:lnTo>
                      <a:pt x="822" y="750"/>
                    </a:lnTo>
                    <a:lnTo>
                      <a:pt x="834" y="750"/>
                    </a:lnTo>
                    <a:lnTo>
                      <a:pt x="834" y="756"/>
                    </a:lnTo>
                    <a:lnTo>
                      <a:pt x="834" y="762"/>
                    </a:lnTo>
                    <a:lnTo>
                      <a:pt x="834" y="768"/>
                    </a:lnTo>
                    <a:lnTo>
                      <a:pt x="834" y="774"/>
                    </a:lnTo>
                    <a:lnTo>
                      <a:pt x="828" y="780"/>
                    </a:lnTo>
                    <a:lnTo>
                      <a:pt x="822" y="786"/>
                    </a:lnTo>
                    <a:lnTo>
                      <a:pt x="816" y="786"/>
                    </a:lnTo>
                    <a:lnTo>
                      <a:pt x="816" y="792"/>
                    </a:lnTo>
                    <a:lnTo>
                      <a:pt x="816" y="798"/>
                    </a:lnTo>
                    <a:lnTo>
                      <a:pt x="816" y="804"/>
                    </a:lnTo>
                    <a:lnTo>
                      <a:pt x="810" y="804"/>
                    </a:lnTo>
                    <a:lnTo>
                      <a:pt x="810" y="798"/>
                    </a:lnTo>
                    <a:lnTo>
                      <a:pt x="804" y="798"/>
                    </a:lnTo>
                    <a:lnTo>
                      <a:pt x="804" y="804"/>
                    </a:lnTo>
                    <a:lnTo>
                      <a:pt x="804" y="810"/>
                    </a:lnTo>
                    <a:lnTo>
                      <a:pt x="804" y="816"/>
                    </a:lnTo>
                    <a:lnTo>
                      <a:pt x="798" y="822"/>
                    </a:lnTo>
                    <a:lnTo>
                      <a:pt x="798" y="816"/>
                    </a:lnTo>
                    <a:lnTo>
                      <a:pt x="792" y="816"/>
                    </a:lnTo>
                    <a:lnTo>
                      <a:pt x="792" y="810"/>
                    </a:lnTo>
                    <a:lnTo>
                      <a:pt x="786" y="804"/>
                    </a:lnTo>
                    <a:lnTo>
                      <a:pt x="780" y="798"/>
                    </a:lnTo>
                    <a:lnTo>
                      <a:pt x="780" y="792"/>
                    </a:lnTo>
                    <a:lnTo>
                      <a:pt x="774" y="792"/>
                    </a:lnTo>
                    <a:lnTo>
                      <a:pt x="774" y="786"/>
                    </a:lnTo>
                    <a:lnTo>
                      <a:pt x="768" y="786"/>
                    </a:lnTo>
                    <a:lnTo>
                      <a:pt x="768" y="780"/>
                    </a:lnTo>
                    <a:lnTo>
                      <a:pt x="762" y="774"/>
                    </a:lnTo>
                    <a:lnTo>
                      <a:pt x="756" y="774"/>
                    </a:lnTo>
                    <a:lnTo>
                      <a:pt x="750" y="768"/>
                    </a:lnTo>
                    <a:lnTo>
                      <a:pt x="750" y="762"/>
                    </a:lnTo>
                    <a:lnTo>
                      <a:pt x="744" y="762"/>
                    </a:lnTo>
                    <a:lnTo>
                      <a:pt x="738" y="756"/>
                    </a:lnTo>
                    <a:lnTo>
                      <a:pt x="738" y="750"/>
                    </a:lnTo>
                    <a:lnTo>
                      <a:pt x="732" y="744"/>
                    </a:lnTo>
                    <a:lnTo>
                      <a:pt x="732" y="738"/>
                    </a:lnTo>
                    <a:lnTo>
                      <a:pt x="732" y="726"/>
                    </a:lnTo>
                    <a:lnTo>
                      <a:pt x="726" y="720"/>
                    </a:lnTo>
                    <a:lnTo>
                      <a:pt x="726" y="714"/>
                    </a:lnTo>
                    <a:lnTo>
                      <a:pt x="720" y="708"/>
                    </a:lnTo>
                    <a:lnTo>
                      <a:pt x="720" y="702"/>
                    </a:lnTo>
                    <a:lnTo>
                      <a:pt x="714" y="702"/>
                    </a:lnTo>
                    <a:lnTo>
                      <a:pt x="714" y="696"/>
                    </a:lnTo>
                    <a:lnTo>
                      <a:pt x="708" y="690"/>
                    </a:lnTo>
                    <a:lnTo>
                      <a:pt x="702" y="684"/>
                    </a:lnTo>
                    <a:lnTo>
                      <a:pt x="696" y="684"/>
                    </a:lnTo>
                    <a:lnTo>
                      <a:pt x="690" y="678"/>
                    </a:lnTo>
                    <a:lnTo>
                      <a:pt x="684" y="678"/>
                    </a:lnTo>
                    <a:lnTo>
                      <a:pt x="678" y="678"/>
                    </a:lnTo>
                    <a:lnTo>
                      <a:pt x="672" y="684"/>
                    </a:lnTo>
                    <a:lnTo>
                      <a:pt x="672" y="678"/>
                    </a:lnTo>
                    <a:lnTo>
                      <a:pt x="666" y="684"/>
                    </a:lnTo>
                    <a:lnTo>
                      <a:pt x="660" y="684"/>
                    </a:lnTo>
                    <a:lnTo>
                      <a:pt x="654" y="678"/>
                    </a:lnTo>
                    <a:lnTo>
                      <a:pt x="648" y="672"/>
                    </a:lnTo>
                    <a:lnTo>
                      <a:pt x="642" y="672"/>
                    </a:lnTo>
                    <a:lnTo>
                      <a:pt x="636" y="672"/>
                    </a:lnTo>
                    <a:lnTo>
                      <a:pt x="630" y="672"/>
                    </a:lnTo>
                    <a:lnTo>
                      <a:pt x="618" y="678"/>
                    </a:lnTo>
                    <a:lnTo>
                      <a:pt x="612" y="678"/>
                    </a:lnTo>
                    <a:lnTo>
                      <a:pt x="606" y="678"/>
                    </a:lnTo>
                    <a:lnTo>
                      <a:pt x="600" y="678"/>
                    </a:lnTo>
                    <a:lnTo>
                      <a:pt x="594" y="678"/>
                    </a:lnTo>
                    <a:lnTo>
                      <a:pt x="588" y="678"/>
                    </a:lnTo>
                    <a:lnTo>
                      <a:pt x="576" y="678"/>
                    </a:lnTo>
                    <a:lnTo>
                      <a:pt x="570" y="678"/>
                    </a:lnTo>
                    <a:lnTo>
                      <a:pt x="564" y="678"/>
                    </a:lnTo>
                    <a:lnTo>
                      <a:pt x="558" y="672"/>
                    </a:lnTo>
                    <a:lnTo>
                      <a:pt x="552" y="666"/>
                    </a:lnTo>
                    <a:lnTo>
                      <a:pt x="552" y="660"/>
                    </a:lnTo>
                    <a:lnTo>
                      <a:pt x="546" y="654"/>
                    </a:lnTo>
                    <a:lnTo>
                      <a:pt x="540" y="654"/>
                    </a:lnTo>
                    <a:lnTo>
                      <a:pt x="534" y="654"/>
                    </a:lnTo>
                    <a:lnTo>
                      <a:pt x="528" y="654"/>
                    </a:lnTo>
                    <a:lnTo>
                      <a:pt x="522" y="648"/>
                    </a:lnTo>
                    <a:lnTo>
                      <a:pt x="516" y="642"/>
                    </a:lnTo>
                    <a:lnTo>
                      <a:pt x="510" y="642"/>
                    </a:lnTo>
                    <a:lnTo>
                      <a:pt x="510" y="636"/>
                    </a:lnTo>
                    <a:lnTo>
                      <a:pt x="504" y="636"/>
                    </a:lnTo>
                    <a:lnTo>
                      <a:pt x="504" y="630"/>
                    </a:lnTo>
                    <a:lnTo>
                      <a:pt x="498" y="630"/>
                    </a:lnTo>
                    <a:lnTo>
                      <a:pt x="492" y="630"/>
                    </a:lnTo>
                    <a:lnTo>
                      <a:pt x="486" y="624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68" y="618"/>
                    </a:lnTo>
                    <a:lnTo>
                      <a:pt x="462" y="618"/>
                    </a:lnTo>
                    <a:lnTo>
                      <a:pt x="456" y="612"/>
                    </a:lnTo>
                    <a:lnTo>
                      <a:pt x="450" y="612"/>
                    </a:lnTo>
                    <a:lnTo>
                      <a:pt x="444" y="612"/>
                    </a:lnTo>
                    <a:lnTo>
                      <a:pt x="438" y="612"/>
                    </a:lnTo>
                    <a:lnTo>
                      <a:pt x="432" y="606"/>
                    </a:lnTo>
                    <a:lnTo>
                      <a:pt x="426" y="606"/>
                    </a:lnTo>
                    <a:lnTo>
                      <a:pt x="420" y="606"/>
                    </a:lnTo>
                    <a:lnTo>
                      <a:pt x="414" y="600"/>
                    </a:lnTo>
                    <a:lnTo>
                      <a:pt x="408" y="588"/>
                    </a:lnTo>
                    <a:lnTo>
                      <a:pt x="402" y="588"/>
                    </a:lnTo>
                    <a:lnTo>
                      <a:pt x="396" y="582"/>
                    </a:lnTo>
                    <a:lnTo>
                      <a:pt x="390" y="576"/>
                    </a:lnTo>
                    <a:lnTo>
                      <a:pt x="384" y="576"/>
                    </a:lnTo>
                    <a:lnTo>
                      <a:pt x="378" y="570"/>
                    </a:lnTo>
                    <a:lnTo>
                      <a:pt x="378" y="564"/>
                    </a:lnTo>
                    <a:lnTo>
                      <a:pt x="372" y="564"/>
                    </a:lnTo>
                    <a:lnTo>
                      <a:pt x="366" y="558"/>
                    </a:lnTo>
                    <a:lnTo>
                      <a:pt x="360" y="558"/>
                    </a:lnTo>
                    <a:lnTo>
                      <a:pt x="354" y="564"/>
                    </a:lnTo>
                    <a:lnTo>
                      <a:pt x="348" y="564"/>
                    </a:lnTo>
                    <a:lnTo>
                      <a:pt x="342" y="570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24" y="576"/>
                    </a:lnTo>
                    <a:lnTo>
                      <a:pt x="318" y="576"/>
                    </a:lnTo>
                    <a:lnTo>
                      <a:pt x="312" y="576"/>
                    </a:lnTo>
                    <a:lnTo>
                      <a:pt x="306" y="576"/>
                    </a:lnTo>
                    <a:lnTo>
                      <a:pt x="300" y="576"/>
                    </a:lnTo>
                    <a:lnTo>
                      <a:pt x="300" y="564"/>
                    </a:lnTo>
                    <a:lnTo>
                      <a:pt x="300" y="558"/>
                    </a:lnTo>
                    <a:lnTo>
                      <a:pt x="300" y="546"/>
                    </a:lnTo>
                    <a:lnTo>
                      <a:pt x="294" y="546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0" y="534"/>
                    </a:lnTo>
                    <a:lnTo>
                      <a:pt x="264" y="528"/>
                    </a:lnTo>
                    <a:lnTo>
                      <a:pt x="264" y="522"/>
                    </a:lnTo>
                    <a:lnTo>
                      <a:pt x="252" y="510"/>
                    </a:lnTo>
                    <a:lnTo>
                      <a:pt x="234" y="498"/>
                    </a:lnTo>
                    <a:lnTo>
                      <a:pt x="222" y="480"/>
                    </a:lnTo>
                    <a:lnTo>
                      <a:pt x="204" y="468"/>
                    </a:lnTo>
                    <a:lnTo>
                      <a:pt x="198" y="462"/>
                    </a:lnTo>
                    <a:lnTo>
                      <a:pt x="180" y="432"/>
                    </a:lnTo>
                    <a:lnTo>
                      <a:pt x="162" y="414"/>
                    </a:lnTo>
                    <a:lnTo>
                      <a:pt x="150" y="402"/>
                    </a:lnTo>
                    <a:lnTo>
                      <a:pt x="144" y="390"/>
                    </a:lnTo>
                    <a:lnTo>
                      <a:pt x="138" y="396"/>
                    </a:lnTo>
                    <a:lnTo>
                      <a:pt x="138" y="390"/>
                    </a:lnTo>
                    <a:lnTo>
                      <a:pt x="138" y="384"/>
                    </a:lnTo>
                    <a:lnTo>
                      <a:pt x="132" y="390"/>
                    </a:lnTo>
                    <a:lnTo>
                      <a:pt x="126" y="396"/>
                    </a:lnTo>
                    <a:lnTo>
                      <a:pt x="126" y="390"/>
                    </a:lnTo>
                    <a:lnTo>
                      <a:pt x="120" y="390"/>
                    </a:lnTo>
                    <a:lnTo>
                      <a:pt x="114" y="390"/>
                    </a:lnTo>
                    <a:lnTo>
                      <a:pt x="108" y="390"/>
                    </a:lnTo>
                    <a:lnTo>
                      <a:pt x="108" y="384"/>
                    </a:lnTo>
                    <a:lnTo>
                      <a:pt x="108" y="378"/>
                    </a:lnTo>
                    <a:lnTo>
                      <a:pt x="102" y="384"/>
                    </a:lnTo>
                    <a:lnTo>
                      <a:pt x="102" y="378"/>
                    </a:lnTo>
                    <a:lnTo>
                      <a:pt x="96" y="378"/>
                    </a:lnTo>
                    <a:lnTo>
                      <a:pt x="90" y="378"/>
                    </a:lnTo>
                    <a:lnTo>
                      <a:pt x="90" y="372"/>
                    </a:lnTo>
                    <a:lnTo>
                      <a:pt x="96" y="372"/>
                    </a:lnTo>
                    <a:lnTo>
                      <a:pt x="96" y="366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6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8" y="354"/>
                    </a:lnTo>
                    <a:lnTo>
                      <a:pt x="84" y="348"/>
                    </a:lnTo>
                    <a:lnTo>
                      <a:pt x="78" y="348"/>
                    </a:lnTo>
                    <a:lnTo>
                      <a:pt x="72" y="342"/>
                    </a:lnTo>
                    <a:lnTo>
                      <a:pt x="66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42"/>
                    </a:lnTo>
                    <a:lnTo>
                      <a:pt x="48" y="342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8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36" y="336"/>
                    </a:lnTo>
                    <a:lnTo>
                      <a:pt x="36" y="330"/>
                    </a:lnTo>
                    <a:lnTo>
                      <a:pt x="30" y="330"/>
                    </a:lnTo>
                    <a:lnTo>
                      <a:pt x="30" y="324"/>
                    </a:lnTo>
                    <a:lnTo>
                      <a:pt x="30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12" y="300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0" y="294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6" y="276"/>
                    </a:lnTo>
                    <a:lnTo>
                      <a:pt x="6" y="264"/>
                    </a:lnTo>
                    <a:lnTo>
                      <a:pt x="12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8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6"/>
                    </a:lnTo>
                    <a:lnTo>
                      <a:pt x="42" y="246"/>
                    </a:lnTo>
                    <a:lnTo>
                      <a:pt x="48" y="252"/>
                    </a:lnTo>
                    <a:lnTo>
                      <a:pt x="54" y="252"/>
                    </a:lnTo>
                    <a:lnTo>
                      <a:pt x="54" y="240"/>
                    </a:lnTo>
                    <a:lnTo>
                      <a:pt x="54" y="234"/>
                    </a:lnTo>
                    <a:lnTo>
                      <a:pt x="54" y="228"/>
                    </a:lnTo>
                    <a:lnTo>
                      <a:pt x="60" y="216"/>
                    </a:lnTo>
                    <a:lnTo>
                      <a:pt x="66" y="210"/>
                    </a:lnTo>
                    <a:lnTo>
                      <a:pt x="66" y="204"/>
                    </a:lnTo>
                    <a:lnTo>
                      <a:pt x="66" y="198"/>
                    </a:lnTo>
                    <a:lnTo>
                      <a:pt x="66" y="186"/>
                    </a:lnTo>
                    <a:lnTo>
                      <a:pt x="66" y="180"/>
                    </a:lnTo>
                    <a:lnTo>
                      <a:pt x="66" y="174"/>
                    </a:lnTo>
                    <a:lnTo>
                      <a:pt x="54" y="168"/>
                    </a:lnTo>
                    <a:lnTo>
                      <a:pt x="48" y="162"/>
                    </a:lnTo>
                    <a:lnTo>
                      <a:pt x="48" y="150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8" y="120"/>
                    </a:lnTo>
                    <a:lnTo>
                      <a:pt x="48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36" y="96"/>
                    </a:lnTo>
                    <a:lnTo>
                      <a:pt x="36" y="90"/>
                    </a:lnTo>
                    <a:lnTo>
                      <a:pt x="36" y="84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42" y="66"/>
                    </a:lnTo>
                    <a:lnTo>
                      <a:pt x="54" y="72"/>
                    </a:lnTo>
                    <a:lnTo>
                      <a:pt x="60" y="72"/>
                    </a:lnTo>
                    <a:lnTo>
                      <a:pt x="66" y="78"/>
                    </a:lnTo>
                    <a:lnTo>
                      <a:pt x="78" y="84"/>
                    </a:lnTo>
                    <a:lnTo>
                      <a:pt x="90" y="90"/>
                    </a:lnTo>
                    <a:lnTo>
                      <a:pt x="102" y="96"/>
                    </a:lnTo>
                    <a:lnTo>
                      <a:pt x="126" y="90"/>
                    </a:lnTo>
                    <a:lnTo>
                      <a:pt x="132" y="90"/>
                    </a:lnTo>
                    <a:lnTo>
                      <a:pt x="138" y="90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96"/>
                    </a:lnTo>
                    <a:lnTo>
                      <a:pt x="168" y="96"/>
                    </a:lnTo>
                    <a:lnTo>
                      <a:pt x="174" y="102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204" y="126"/>
                    </a:lnTo>
                    <a:lnTo>
                      <a:pt x="210" y="126"/>
                    </a:lnTo>
                    <a:lnTo>
                      <a:pt x="216" y="126"/>
                    </a:lnTo>
                    <a:lnTo>
                      <a:pt x="222" y="126"/>
                    </a:lnTo>
                    <a:lnTo>
                      <a:pt x="228" y="126"/>
                    </a:lnTo>
                    <a:lnTo>
                      <a:pt x="234" y="120"/>
                    </a:lnTo>
                    <a:lnTo>
                      <a:pt x="240" y="120"/>
                    </a:lnTo>
                    <a:lnTo>
                      <a:pt x="246" y="120"/>
                    </a:lnTo>
                    <a:lnTo>
                      <a:pt x="252" y="120"/>
                    </a:lnTo>
                    <a:lnTo>
                      <a:pt x="258" y="120"/>
                    </a:lnTo>
                    <a:lnTo>
                      <a:pt x="270" y="120"/>
                    </a:lnTo>
                    <a:lnTo>
                      <a:pt x="270" y="114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14"/>
                    </a:lnTo>
                    <a:lnTo>
                      <a:pt x="288" y="120"/>
                    </a:lnTo>
                    <a:lnTo>
                      <a:pt x="294" y="126"/>
                    </a:lnTo>
                    <a:lnTo>
                      <a:pt x="300" y="132"/>
                    </a:lnTo>
                    <a:lnTo>
                      <a:pt x="294" y="138"/>
                    </a:lnTo>
                    <a:lnTo>
                      <a:pt x="294" y="144"/>
                    </a:lnTo>
                    <a:lnTo>
                      <a:pt x="288" y="156"/>
                    </a:lnTo>
                    <a:lnTo>
                      <a:pt x="288" y="168"/>
                    </a:lnTo>
                    <a:lnTo>
                      <a:pt x="288" y="174"/>
                    </a:lnTo>
                    <a:lnTo>
                      <a:pt x="288" y="180"/>
                    </a:lnTo>
                    <a:lnTo>
                      <a:pt x="288" y="186"/>
                    </a:lnTo>
                    <a:lnTo>
                      <a:pt x="282" y="192"/>
                    </a:lnTo>
                    <a:lnTo>
                      <a:pt x="276" y="198"/>
                    </a:lnTo>
                    <a:lnTo>
                      <a:pt x="270" y="204"/>
                    </a:lnTo>
                    <a:lnTo>
                      <a:pt x="264" y="210"/>
                    </a:lnTo>
                    <a:lnTo>
                      <a:pt x="258" y="210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34" y="222"/>
                    </a:lnTo>
                    <a:lnTo>
                      <a:pt x="234" y="234"/>
                    </a:lnTo>
                    <a:lnTo>
                      <a:pt x="228" y="246"/>
                    </a:lnTo>
                    <a:lnTo>
                      <a:pt x="234" y="258"/>
                    </a:lnTo>
                    <a:lnTo>
                      <a:pt x="228" y="270"/>
                    </a:lnTo>
                    <a:lnTo>
                      <a:pt x="234" y="276"/>
                    </a:lnTo>
                    <a:lnTo>
                      <a:pt x="240" y="276"/>
                    </a:lnTo>
                    <a:lnTo>
                      <a:pt x="246" y="282"/>
                    </a:lnTo>
                    <a:lnTo>
                      <a:pt x="252" y="288"/>
                    </a:lnTo>
                    <a:lnTo>
                      <a:pt x="252" y="294"/>
                    </a:lnTo>
                    <a:lnTo>
                      <a:pt x="252" y="300"/>
                    </a:lnTo>
                    <a:lnTo>
                      <a:pt x="246" y="306"/>
                    </a:lnTo>
                    <a:lnTo>
                      <a:pt x="240" y="318"/>
                    </a:lnTo>
                    <a:lnTo>
                      <a:pt x="240" y="324"/>
                    </a:lnTo>
                    <a:lnTo>
                      <a:pt x="246" y="324"/>
                    </a:lnTo>
                    <a:lnTo>
                      <a:pt x="258" y="324"/>
                    </a:lnTo>
                    <a:lnTo>
                      <a:pt x="264" y="318"/>
                    </a:lnTo>
                    <a:lnTo>
                      <a:pt x="270" y="324"/>
                    </a:lnTo>
                    <a:lnTo>
                      <a:pt x="276" y="324"/>
                    </a:lnTo>
                    <a:lnTo>
                      <a:pt x="282" y="324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76" y="300"/>
                    </a:lnTo>
                    <a:lnTo>
                      <a:pt x="282" y="294"/>
                    </a:lnTo>
                    <a:lnTo>
                      <a:pt x="288" y="294"/>
                    </a:lnTo>
                    <a:lnTo>
                      <a:pt x="288" y="288"/>
                    </a:lnTo>
                    <a:lnTo>
                      <a:pt x="288" y="282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300" y="276"/>
                    </a:lnTo>
                    <a:lnTo>
                      <a:pt x="306" y="282"/>
                    </a:lnTo>
                    <a:lnTo>
                      <a:pt x="312" y="282"/>
                    </a:lnTo>
                    <a:lnTo>
                      <a:pt x="318" y="276"/>
                    </a:lnTo>
                    <a:lnTo>
                      <a:pt x="318" y="270"/>
                    </a:lnTo>
                    <a:lnTo>
                      <a:pt x="324" y="264"/>
                    </a:lnTo>
                    <a:lnTo>
                      <a:pt x="324" y="258"/>
                    </a:lnTo>
                    <a:lnTo>
                      <a:pt x="324" y="246"/>
                    </a:lnTo>
                    <a:lnTo>
                      <a:pt x="324" y="240"/>
                    </a:lnTo>
                    <a:lnTo>
                      <a:pt x="324" y="234"/>
                    </a:lnTo>
                    <a:lnTo>
                      <a:pt x="318" y="228"/>
                    </a:lnTo>
                    <a:lnTo>
                      <a:pt x="318" y="222"/>
                    </a:lnTo>
                    <a:lnTo>
                      <a:pt x="318" y="216"/>
                    </a:lnTo>
                    <a:lnTo>
                      <a:pt x="318" y="210"/>
                    </a:lnTo>
                    <a:lnTo>
                      <a:pt x="318" y="204"/>
                    </a:lnTo>
                    <a:lnTo>
                      <a:pt x="318" y="198"/>
                    </a:lnTo>
                    <a:lnTo>
                      <a:pt x="312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18" y="180"/>
                    </a:lnTo>
                    <a:lnTo>
                      <a:pt x="312" y="180"/>
                    </a:lnTo>
                    <a:lnTo>
                      <a:pt x="312" y="174"/>
                    </a:lnTo>
                    <a:lnTo>
                      <a:pt x="318" y="174"/>
                    </a:lnTo>
                    <a:lnTo>
                      <a:pt x="324" y="174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80"/>
                    </a:lnTo>
                    <a:lnTo>
                      <a:pt x="342" y="180"/>
                    </a:lnTo>
                    <a:lnTo>
                      <a:pt x="348" y="180"/>
                    </a:lnTo>
                    <a:lnTo>
                      <a:pt x="348" y="174"/>
                    </a:lnTo>
                    <a:lnTo>
                      <a:pt x="354" y="174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6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2" y="168"/>
                    </a:lnTo>
                    <a:lnTo>
                      <a:pt x="378" y="168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90" y="162"/>
                    </a:lnTo>
                    <a:lnTo>
                      <a:pt x="390" y="156"/>
                    </a:lnTo>
                    <a:lnTo>
                      <a:pt x="390" y="150"/>
                    </a:lnTo>
                    <a:lnTo>
                      <a:pt x="384" y="144"/>
                    </a:lnTo>
                    <a:lnTo>
                      <a:pt x="378" y="144"/>
                    </a:lnTo>
                    <a:lnTo>
                      <a:pt x="372" y="138"/>
                    </a:lnTo>
                    <a:lnTo>
                      <a:pt x="372" y="132"/>
                    </a:lnTo>
                    <a:lnTo>
                      <a:pt x="372" y="126"/>
                    </a:lnTo>
                    <a:lnTo>
                      <a:pt x="378" y="126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2" y="84"/>
                    </a:lnTo>
                    <a:lnTo>
                      <a:pt x="366" y="84"/>
                    </a:lnTo>
                    <a:lnTo>
                      <a:pt x="360" y="84"/>
                    </a:lnTo>
                    <a:lnTo>
                      <a:pt x="360" y="78"/>
                    </a:lnTo>
                    <a:lnTo>
                      <a:pt x="354" y="78"/>
                    </a:lnTo>
                    <a:lnTo>
                      <a:pt x="348" y="78"/>
                    </a:lnTo>
                    <a:lnTo>
                      <a:pt x="342" y="78"/>
                    </a:lnTo>
                    <a:lnTo>
                      <a:pt x="336" y="78"/>
                    </a:lnTo>
                    <a:lnTo>
                      <a:pt x="330" y="72"/>
                    </a:lnTo>
                    <a:lnTo>
                      <a:pt x="324" y="72"/>
                    </a:lnTo>
                    <a:lnTo>
                      <a:pt x="318" y="66"/>
                    </a:lnTo>
                    <a:lnTo>
                      <a:pt x="312" y="72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300" y="60"/>
                    </a:lnTo>
                    <a:lnTo>
                      <a:pt x="294" y="54"/>
                    </a:lnTo>
                    <a:lnTo>
                      <a:pt x="288" y="54"/>
                    </a:lnTo>
                    <a:lnTo>
                      <a:pt x="288" y="48"/>
                    </a:lnTo>
                    <a:lnTo>
                      <a:pt x="288" y="42"/>
                    </a:lnTo>
                    <a:lnTo>
                      <a:pt x="294" y="36"/>
                    </a:lnTo>
                    <a:lnTo>
                      <a:pt x="300" y="30"/>
                    </a:lnTo>
                    <a:lnTo>
                      <a:pt x="300" y="24"/>
                    </a:lnTo>
                    <a:lnTo>
                      <a:pt x="306" y="18"/>
                    </a:lnTo>
                    <a:lnTo>
                      <a:pt x="312" y="18"/>
                    </a:lnTo>
                    <a:lnTo>
                      <a:pt x="318" y="12"/>
                    </a:lnTo>
                    <a:lnTo>
                      <a:pt x="324" y="12"/>
                    </a:lnTo>
                    <a:lnTo>
                      <a:pt x="330" y="6"/>
                    </a:lnTo>
                    <a:lnTo>
                      <a:pt x="336" y="6"/>
                    </a:lnTo>
                    <a:lnTo>
                      <a:pt x="342" y="0"/>
                    </a:lnTo>
                    <a:lnTo>
                      <a:pt x="342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12"/>
                    </a:lnTo>
                    <a:lnTo>
                      <a:pt x="360" y="12"/>
                    </a:lnTo>
                    <a:lnTo>
                      <a:pt x="360" y="18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30"/>
                    </a:lnTo>
                    <a:lnTo>
                      <a:pt x="366" y="36"/>
                    </a:lnTo>
                    <a:lnTo>
                      <a:pt x="372" y="30"/>
                    </a:lnTo>
                    <a:lnTo>
                      <a:pt x="378" y="30"/>
                    </a:lnTo>
                    <a:lnTo>
                      <a:pt x="378" y="36"/>
                    </a:lnTo>
                    <a:lnTo>
                      <a:pt x="378" y="42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84" y="42"/>
                    </a:lnTo>
                    <a:lnTo>
                      <a:pt x="384" y="36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24"/>
                    </a:lnTo>
                    <a:lnTo>
                      <a:pt x="390" y="18"/>
                    </a:lnTo>
                    <a:lnTo>
                      <a:pt x="390" y="12"/>
                    </a:lnTo>
                    <a:lnTo>
                      <a:pt x="390" y="6"/>
                    </a:lnTo>
                    <a:lnTo>
                      <a:pt x="396" y="6"/>
                    </a:lnTo>
                    <a:lnTo>
                      <a:pt x="402" y="6"/>
                    </a:lnTo>
                    <a:lnTo>
                      <a:pt x="402" y="12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0" y="30"/>
                    </a:lnTo>
                    <a:lnTo>
                      <a:pt x="426" y="30"/>
                    </a:lnTo>
                    <a:lnTo>
                      <a:pt x="426" y="24"/>
                    </a:lnTo>
                    <a:lnTo>
                      <a:pt x="420" y="18"/>
                    </a:lnTo>
                    <a:lnTo>
                      <a:pt x="420" y="12"/>
                    </a:lnTo>
                    <a:lnTo>
                      <a:pt x="426" y="12"/>
                    </a:lnTo>
                    <a:lnTo>
                      <a:pt x="432" y="6"/>
                    </a:lnTo>
                    <a:lnTo>
                      <a:pt x="438" y="6"/>
                    </a:lnTo>
                    <a:lnTo>
                      <a:pt x="444" y="6"/>
                    </a:lnTo>
                    <a:lnTo>
                      <a:pt x="450" y="6"/>
                    </a:lnTo>
                    <a:lnTo>
                      <a:pt x="450" y="12"/>
                    </a:lnTo>
                    <a:lnTo>
                      <a:pt x="450" y="18"/>
                    </a:lnTo>
                    <a:lnTo>
                      <a:pt x="456" y="24"/>
                    </a:lnTo>
                    <a:lnTo>
                      <a:pt x="456" y="30"/>
                    </a:lnTo>
                    <a:lnTo>
                      <a:pt x="456" y="36"/>
                    </a:lnTo>
                    <a:lnTo>
                      <a:pt x="456" y="42"/>
                    </a:lnTo>
                    <a:lnTo>
                      <a:pt x="456" y="48"/>
                    </a:lnTo>
                    <a:lnTo>
                      <a:pt x="462" y="48"/>
                    </a:lnTo>
                    <a:lnTo>
                      <a:pt x="462" y="54"/>
                    </a:lnTo>
                    <a:lnTo>
                      <a:pt x="468" y="54"/>
                    </a:lnTo>
                    <a:lnTo>
                      <a:pt x="474" y="54"/>
                    </a:lnTo>
                    <a:lnTo>
                      <a:pt x="474" y="60"/>
                    </a:lnTo>
                    <a:lnTo>
                      <a:pt x="480" y="60"/>
                    </a:lnTo>
                    <a:lnTo>
                      <a:pt x="480" y="66"/>
                    </a:lnTo>
                    <a:lnTo>
                      <a:pt x="480" y="72"/>
                    </a:lnTo>
                    <a:lnTo>
                      <a:pt x="474" y="72"/>
                    </a:lnTo>
                    <a:lnTo>
                      <a:pt x="474" y="78"/>
                    </a:lnTo>
                    <a:lnTo>
                      <a:pt x="474" y="84"/>
                    </a:lnTo>
                    <a:lnTo>
                      <a:pt x="474" y="90"/>
                    </a:lnTo>
                    <a:lnTo>
                      <a:pt x="474" y="96"/>
                    </a:lnTo>
                    <a:lnTo>
                      <a:pt x="474" y="102"/>
                    </a:lnTo>
                    <a:lnTo>
                      <a:pt x="480" y="108"/>
                    </a:lnTo>
                    <a:lnTo>
                      <a:pt x="486" y="108"/>
                    </a:lnTo>
                    <a:lnTo>
                      <a:pt x="492" y="108"/>
                    </a:lnTo>
                    <a:lnTo>
                      <a:pt x="498" y="108"/>
                    </a:lnTo>
                    <a:lnTo>
                      <a:pt x="510" y="108"/>
                    </a:lnTo>
                    <a:lnTo>
                      <a:pt x="516" y="108"/>
                    </a:lnTo>
                    <a:lnTo>
                      <a:pt x="522" y="108"/>
                    </a:lnTo>
                    <a:lnTo>
                      <a:pt x="528" y="108"/>
                    </a:lnTo>
                    <a:lnTo>
                      <a:pt x="534" y="108"/>
                    </a:lnTo>
                    <a:lnTo>
                      <a:pt x="540" y="102"/>
                    </a:lnTo>
                    <a:lnTo>
                      <a:pt x="546" y="102"/>
                    </a:lnTo>
                    <a:lnTo>
                      <a:pt x="552" y="96"/>
                    </a:lnTo>
                    <a:lnTo>
                      <a:pt x="558" y="96"/>
                    </a:lnTo>
                    <a:lnTo>
                      <a:pt x="558" y="90"/>
                    </a:lnTo>
                    <a:lnTo>
                      <a:pt x="564" y="90"/>
                    </a:lnTo>
                    <a:lnTo>
                      <a:pt x="570" y="90"/>
                    </a:lnTo>
                    <a:lnTo>
                      <a:pt x="570" y="84"/>
                    </a:lnTo>
                    <a:lnTo>
                      <a:pt x="576" y="84"/>
                    </a:lnTo>
                    <a:lnTo>
                      <a:pt x="582" y="84"/>
                    </a:lnTo>
                    <a:lnTo>
                      <a:pt x="588" y="84"/>
                    </a:lnTo>
                    <a:lnTo>
                      <a:pt x="594" y="84"/>
                    </a:lnTo>
                    <a:lnTo>
                      <a:pt x="600" y="84"/>
                    </a:lnTo>
                    <a:lnTo>
                      <a:pt x="600" y="78"/>
                    </a:lnTo>
                    <a:lnTo>
                      <a:pt x="606" y="78"/>
                    </a:lnTo>
                    <a:lnTo>
                      <a:pt x="606" y="72"/>
                    </a:lnTo>
                    <a:lnTo>
                      <a:pt x="612" y="66"/>
                    </a:lnTo>
                    <a:lnTo>
                      <a:pt x="618" y="60"/>
                    </a:lnTo>
                    <a:lnTo>
                      <a:pt x="624" y="60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0" y="78"/>
                    </a:lnTo>
                    <a:lnTo>
                      <a:pt x="630" y="84"/>
                    </a:lnTo>
                    <a:lnTo>
                      <a:pt x="636" y="90"/>
                    </a:lnTo>
                    <a:lnTo>
                      <a:pt x="642" y="90"/>
                    </a:lnTo>
                    <a:lnTo>
                      <a:pt x="642" y="96"/>
                    </a:lnTo>
                    <a:lnTo>
                      <a:pt x="648" y="96"/>
                    </a:lnTo>
                    <a:lnTo>
                      <a:pt x="654" y="102"/>
                    </a:lnTo>
                    <a:lnTo>
                      <a:pt x="654" y="108"/>
                    </a:lnTo>
                    <a:lnTo>
                      <a:pt x="660" y="108"/>
                    </a:lnTo>
                    <a:lnTo>
                      <a:pt x="660" y="114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0" y="138"/>
                    </a:lnTo>
                    <a:lnTo>
                      <a:pt x="654" y="138"/>
                    </a:lnTo>
                    <a:lnTo>
                      <a:pt x="648" y="138"/>
                    </a:lnTo>
                    <a:lnTo>
                      <a:pt x="654" y="138"/>
                    </a:lnTo>
                    <a:lnTo>
                      <a:pt x="654" y="144"/>
                    </a:lnTo>
                    <a:lnTo>
                      <a:pt x="648" y="144"/>
                    </a:lnTo>
                    <a:lnTo>
                      <a:pt x="648" y="150"/>
                    </a:lnTo>
                    <a:lnTo>
                      <a:pt x="648" y="156"/>
                    </a:lnTo>
                    <a:lnTo>
                      <a:pt x="648" y="162"/>
                    </a:lnTo>
                    <a:lnTo>
                      <a:pt x="648" y="168"/>
                    </a:lnTo>
                    <a:lnTo>
                      <a:pt x="648" y="174"/>
                    </a:lnTo>
                    <a:lnTo>
                      <a:pt x="642" y="174"/>
                    </a:lnTo>
                    <a:lnTo>
                      <a:pt x="648" y="174"/>
                    </a:lnTo>
                    <a:lnTo>
                      <a:pt x="648" y="180"/>
                    </a:lnTo>
                    <a:lnTo>
                      <a:pt x="654" y="180"/>
                    </a:lnTo>
                    <a:lnTo>
                      <a:pt x="654" y="186"/>
                    </a:lnTo>
                    <a:lnTo>
                      <a:pt x="654" y="192"/>
                    </a:lnTo>
                    <a:lnTo>
                      <a:pt x="648" y="198"/>
                    </a:lnTo>
                    <a:lnTo>
                      <a:pt x="648" y="204"/>
                    </a:lnTo>
                    <a:lnTo>
                      <a:pt x="654" y="204"/>
                    </a:lnTo>
                    <a:lnTo>
                      <a:pt x="654" y="210"/>
                    </a:lnTo>
                    <a:lnTo>
                      <a:pt x="654" y="216"/>
                    </a:lnTo>
                    <a:lnTo>
                      <a:pt x="648" y="216"/>
                    </a:lnTo>
                    <a:lnTo>
                      <a:pt x="642" y="216"/>
                    </a:lnTo>
                    <a:lnTo>
                      <a:pt x="642" y="222"/>
                    </a:lnTo>
                    <a:lnTo>
                      <a:pt x="642" y="234"/>
                    </a:lnTo>
                    <a:lnTo>
                      <a:pt x="648" y="234"/>
                    </a:lnTo>
                    <a:lnTo>
                      <a:pt x="648" y="240"/>
                    </a:lnTo>
                    <a:lnTo>
                      <a:pt x="654" y="234"/>
                    </a:lnTo>
                    <a:lnTo>
                      <a:pt x="654" y="240"/>
                    </a:lnTo>
                    <a:lnTo>
                      <a:pt x="660" y="240"/>
                    </a:lnTo>
                    <a:lnTo>
                      <a:pt x="660" y="246"/>
                    </a:lnTo>
                    <a:lnTo>
                      <a:pt x="660" y="252"/>
                    </a:lnTo>
                    <a:lnTo>
                      <a:pt x="660" y="258"/>
                    </a:lnTo>
                    <a:lnTo>
                      <a:pt x="666" y="258"/>
                    </a:lnTo>
                    <a:lnTo>
                      <a:pt x="672" y="258"/>
                    </a:lnTo>
                    <a:lnTo>
                      <a:pt x="678" y="252"/>
                    </a:lnTo>
                    <a:lnTo>
                      <a:pt x="678" y="246"/>
                    </a:lnTo>
                    <a:lnTo>
                      <a:pt x="684" y="246"/>
                    </a:lnTo>
                    <a:lnTo>
                      <a:pt x="684" y="240"/>
                    </a:lnTo>
                    <a:lnTo>
                      <a:pt x="690" y="240"/>
                    </a:lnTo>
                    <a:lnTo>
                      <a:pt x="696" y="234"/>
                    </a:lnTo>
                    <a:lnTo>
                      <a:pt x="702" y="228"/>
                    </a:lnTo>
                    <a:lnTo>
                      <a:pt x="708" y="222"/>
                    </a:lnTo>
                    <a:lnTo>
                      <a:pt x="714" y="222"/>
                    </a:lnTo>
                    <a:lnTo>
                      <a:pt x="714" y="216"/>
                    </a:lnTo>
                    <a:lnTo>
                      <a:pt x="720" y="216"/>
                    </a:lnTo>
                    <a:lnTo>
                      <a:pt x="720" y="210"/>
                    </a:lnTo>
                    <a:lnTo>
                      <a:pt x="726" y="210"/>
                    </a:lnTo>
                    <a:lnTo>
                      <a:pt x="732" y="204"/>
                    </a:lnTo>
                    <a:lnTo>
                      <a:pt x="738" y="204"/>
                    </a:lnTo>
                    <a:lnTo>
                      <a:pt x="744" y="198"/>
                    </a:lnTo>
                    <a:lnTo>
                      <a:pt x="750" y="198"/>
                    </a:lnTo>
                    <a:lnTo>
                      <a:pt x="756" y="204"/>
                    </a:lnTo>
                    <a:lnTo>
                      <a:pt x="756" y="210"/>
                    </a:lnTo>
                    <a:lnTo>
                      <a:pt x="756" y="216"/>
                    </a:lnTo>
                    <a:lnTo>
                      <a:pt x="762" y="216"/>
                    </a:lnTo>
                    <a:lnTo>
                      <a:pt x="768" y="216"/>
                    </a:lnTo>
                    <a:lnTo>
                      <a:pt x="768" y="210"/>
                    </a:lnTo>
                    <a:lnTo>
                      <a:pt x="774" y="210"/>
                    </a:lnTo>
                    <a:lnTo>
                      <a:pt x="774" y="204"/>
                    </a:lnTo>
                    <a:lnTo>
                      <a:pt x="780" y="204"/>
                    </a:lnTo>
                    <a:lnTo>
                      <a:pt x="786" y="204"/>
                    </a:lnTo>
                    <a:lnTo>
                      <a:pt x="792" y="204"/>
                    </a:lnTo>
                    <a:lnTo>
                      <a:pt x="798" y="204"/>
                    </a:lnTo>
                    <a:lnTo>
                      <a:pt x="804" y="204"/>
                    </a:lnTo>
                    <a:lnTo>
                      <a:pt x="810" y="204"/>
                    </a:lnTo>
                    <a:lnTo>
                      <a:pt x="810" y="198"/>
                    </a:lnTo>
                    <a:lnTo>
                      <a:pt x="804" y="198"/>
                    </a:lnTo>
                    <a:lnTo>
                      <a:pt x="804" y="192"/>
                    </a:lnTo>
                    <a:lnTo>
                      <a:pt x="810" y="192"/>
                    </a:lnTo>
                    <a:lnTo>
                      <a:pt x="810" y="186"/>
                    </a:lnTo>
                    <a:lnTo>
                      <a:pt x="810" y="192"/>
                    </a:lnTo>
                    <a:lnTo>
                      <a:pt x="816" y="192"/>
                    </a:lnTo>
                    <a:lnTo>
                      <a:pt x="822" y="192"/>
                    </a:lnTo>
                    <a:lnTo>
                      <a:pt x="828" y="192"/>
                    </a:lnTo>
                    <a:lnTo>
                      <a:pt x="834" y="192"/>
                    </a:lnTo>
                    <a:lnTo>
                      <a:pt x="834" y="198"/>
                    </a:lnTo>
                    <a:lnTo>
                      <a:pt x="834" y="204"/>
                    </a:lnTo>
                    <a:lnTo>
                      <a:pt x="834" y="210"/>
                    </a:lnTo>
                    <a:lnTo>
                      <a:pt x="834" y="216"/>
                    </a:lnTo>
                    <a:lnTo>
                      <a:pt x="840" y="222"/>
                    </a:lnTo>
                    <a:lnTo>
                      <a:pt x="840" y="216"/>
                    </a:lnTo>
                    <a:lnTo>
                      <a:pt x="846" y="210"/>
                    </a:lnTo>
                    <a:lnTo>
                      <a:pt x="846" y="216"/>
                    </a:lnTo>
                    <a:lnTo>
                      <a:pt x="852" y="216"/>
                    </a:lnTo>
                    <a:lnTo>
                      <a:pt x="858" y="216"/>
                    </a:lnTo>
                    <a:lnTo>
                      <a:pt x="858" y="222"/>
                    </a:lnTo>
                    <a:lnTo>
                      <a:pt x="864" y="228"/>
                    </a:lnTo>
                    <a:lnTo>
                      <a:pt x="864" y="234"/>
                    </a:lnTo>
                    <a:lnTo>
                      <a:pt x="864" y="240"/>
                    </a:lnTo>
                    <a:lnTo>
                      <a:pt x="864" y="246"/>
                    </a:lnTo>
                    <a:lnTo>
                      <a:pt x="858" y="246"/>
                    </a:lnTo>
                    <a:lnTo>
                      <a:pt x="858" y="252"/>
                    </a:lnTo>
                    <a:lnTo>
                      <a:pt x="858" y="258"/>
                    </a:lnTo>
                    <a:lnTo>
                      <a:pt x="858" y="264"/>
                    </a:lnTo>
                    <a:lnTo>
                      <a:pt x="864" y="264"/>
                    </a:lnTo>
                    <a:lnTo>
                      <a:pt x="870" y="264"/>
                    </a:lnTo>
                    <a:lnTo>
                      <a:pt x="876" y="264"/>
                    </a:lnTo>
                    <a:lnTo>
                      <a:pt x="882" y="264"/>
                    </a:lnTo>
                    <a:lnTo>
                      <a:pt x="888" y="264"/>
                    </a:lnTo>
                    <a:lnTo>
                      <a:pt x="888" y="270"/>
                    </a:lnTo>
                    <a:lnTo>
                      <a:pt x="888" y="276"/>
                    </a:lnTo>
                    <a:lnTo>
                      <a:pt x="888" y="282"/>
                    </a:lnTo>
                    <a:lnTo>
                      <a:pt x="882" y="282"/>
                    </a:lnTo>
                    <a:lnTo>
                      <a:pt x="882" y="288"/>
                    </a:lnTo>
                    <a:lnTo>
                      <a:pt x="882" y="294"/>
                    </a:lnTo>
                    <a:lnTo>
                      <a:pt x="876" y="294"/>
                    </a:lnTo>
                    <a:lnTo>
                      <a:pt x="870" y="294"/>
                    </a:lnTo>
                    <a:lnTo>
                      <a:pt x="870" y="300"/>
                    </a:lnTo>
                    <a:lnTo>
                      <a:pt x="870" y="306"/>
                    </a:lnTo>
                    <a:lnTo>
                      <a:pt x="864" y="306"/>
                    </a:lnTo>
                    <a:lnTo>
                      <a:pt x="864" y="312"/>
                    </a:lnTo>
                    <a:lnTo>
                      <a:pt x="858" y="312"/>
                    </a:lnTo>
                    <a:lnTo>
                      <a:pt x="858" y="306"/>
                    </a:lnTo>
                    <a:lnTo>
                      <a:pt x="852" y="312"/>
                    </a:lnTo>
                    <a:lnTo>
                      <a:pt x="852" y="318"/>
                    </a:lnTo>
                    <a:lnTo>
                      <a:pt x="846" y="318"/>
                    </a:lnTo>
                    <a:lnTo>
                      <a:pt x="846" y="324"/>
                    </a:lnTo>
                    <a:lnTo>
                      <a:pt x="852" y="330"/>
                    </a:lnTo>
                    <a:lnTo>
                      <a:pt x="852" y="336"/>
                    </a:lnTo>
                    <a:lnTo>
                      <a:pt x="858" y="336"/>
                    </a:lnTo>
                    <a:lnTo>
                      <a:pt x="864" y="342"/>
                    </a:lnTo>
                    <a:lnTo>
                      <a:pt x="870" y="342"/>
                    </a:lnTo>
                    <a:lnTo>
                      <a:pt x="876" y="342"/>
                    </a:lnTo>
                    <a:lnTo>
                      <a:pt x="882" y="342"/>
                    </a:lnTo>
                    <a:lnTo>
                      <a:pt x="882" y="348"/>
                    </a:lnTo>
                    <a:lnTo>
                      <a:pt x="888" y="342"/>
                    </a:lnTo>
                    <a:lnTo>
                      <a:pt x="894" y="342"/>
                    </a:lnTo>
                    <a:lnTo>
                      <a:pt x="900" y="348"/>
                    </a:lnTo>
                    <a:lnTo>
                      <a:pt x="906" y="348"/>
                    </a:lnTo>
                    <a:lnTo>
                      <a:pt x="912" y="348"/>
                    </a:lnTo>
                    <a:lnTo>
                      <a:pt x="918" y="348"/>
                    </a:lnTo>
                    <a:lnTo>
                      <a:pt x="924" y="348"/>
                    </a:lnTo>
                    <a:lnTo>
                      <a:pt x="930" y="348"/>
                    </a:lnTo>
                    <a:lnTo>
                      <a:pt x="930" y="342"/>
                    </a:lnTo>
                    <a:lnTo>
                      <a:pt x="930" y="348"/>
                    </a:lnTo>
                    <a:lnTo>
                      <a:pt x="936" y="348"/>
                    </a:lnTo>
                    <a:lnTo>
                      <a:pt x="936" y="342"/>
                    </a:lnTo>
                    <a:lnTo>
                      <a:pt x="942" y="348"/>
                    </a:lnTo>
                    <a:lnTo>
                      <a:pt x="948" y="348"/>
                    </a:lnTo>
                    <a:lnTo>
                      <a:pt x="948" y="354"/>
                    </a:lnTo>
                    <a:lnTo>
                      <a:pt x="948" y="360"/>
                    </a:lnTo>
                    <a:lnTo>
                      <a:pt x="948" y="366"/>
                    </a:lnTo>
                    <a:lnTo>
                      <a:pt x="954" y="366"/>
                    </a:lnTo>
                    <a:lnTo>
                      <a:pt x="954" y="372"/>
                    </a:lnTo>
                    <a:lnTo>
                      <a:pt x="948" y="372"/>
                    </a:lnTo>
                    <a:lnTo>
                      <a:pt x="954" y="372"/>
                    </a:lnTo>
                    <a:lnTo>
                      <a:pt x="954" y="378"/>
                    </a:lnTo>
                    <a:lnTo>
                      <a:pt x="954" y="384"/>
                    </a:lnTo>
                    <a:lnTo>
                      <a:pt x="954" y="390"/>
                    </a:lnTo>
                    <a:lnTo>
                      <a:pt x="954" y="396"/>
                    </a:lnTo>
                    <a:lnTo>
                      <a:pt x="954" y="402"/>
                    </a:lnTo>
                    <a:lnTo>
                      <a:pt x="954" y="408"/>
                    </a:lnTo>
                    <a:lnTo>
                      <a:pt x="948" y="408"/>
                    </a:lnTo>
                    <a:lnTo>
                      <a:pt x="948" y="414"/>
                    </a:lnTo>
                    <a:lnTo>
                      <a:pt x="942" y="408"/>
                    </a:lnTo>
                    <a:lnTo>
                      <a:pt x="936" y="408"/>
                    </a:lnTo>
                    <a:lnTo>
                      <a:pt x="930" y="414"/>
                    </a:lnTo>
                    <a:lnTo>
                      <a:pt x="930" y="420"/>
                    </a:lnTo>
                    <a:lnTo>
                      <a:pt x="936" y="420"/>
                    </a:lnTo>
                    <a:lnTo>
                      <a:pt x="942" y="426"/>
                    </a:lnTo>
                    <a:lnTo>
                      <a:pt x="948" y="426"/>
                    </a:lnTo>
                    <a:lnTo>
                      <a:pt x="954" y="432"/>
                    </a:lnTo>
                    <a:lnTo>
                      <a:pt x="948" y="432"/>
                    </a:lnTo>
                    <a:lnTo>
                      <a:pt x="948" y="438"/>
                    </a:lnTo>
                    <a:lnTo>
                      <a:pt x="954" y="438"/>
                    </a:lnTo>
                    <a:lnTo>
                      <a:pt x="960" y="438"/>
                    </a:lnTo>
                    <a:lnTo>
                      <a:pt x="960" y="444"/>
                    </a:lnTo>
                    <a:lnTo>
                      <a:pt x="966" y="450"/>
                    </a:lnTo>
                    <a:lnTo>
                      <a:pt x="966" y="456"/>
                    </a:lnTo>
                    <a:lnTo>
                      <a:pt x="960" y="456"/>
                    </a:lnTo>
                    <a:lnTo>
                      <a:pt x="960" y="462"/>
                    </a:lnTo>
                    <a:lnTo>
                      <a:pt x="954" y="462"/>
                    </a:lnTo>
                    <a:lnTo>
                      <a:pt x="954" y="468"/>
                    </a:lnTo>
                    <a:lnTo>
                      <a:pt x="948" y="468"/>
                    </a:lnTo>
                    <a:lnTo>
                      <a:pt x="948" y="474"/>
                    </a:lnTo>
                    <a:lnTo>
                      <a:pt x="942" y="480"/>
                    </a:lnTo>
                    <a:lnTo>
                      <a:pt x="936" y="480"/>
                    </a:lnTo>
                    <a:lnTo>
                      <a:pt x="936" y="486"/>
                    </a:lnTo>
                    <a:lnTo>
                      <a:pt x="930" y="486"/>
                    </a:lnTo>
                    <a:lnTo>
                      <a:pt x="936" y="492"/>
                    </a:lnTo>
                    <a:lnTo>
                      <a:pt x="936" y="498"/>
                    </a:lnTo>
                    <a:lnTo>
                      <a:pt x="942" y="498"/>
                    </a:lnTo>
                    <a:lnTo>
                      <a:pt x="948" y="498"/>
                    </a:lnTo>
                    <a:lnTo>
                      <a:pt x="948" y="504"/>
                    </a:lnTo>
                    <a:lnTo>
                      <a:pt x="954" y="504"/>
                    </a:lnTo>
                    <a:lnTo>
                      <a:pt x="954" y="510"/>
                    </a:lnTo>
                    <a:lnTo>
                      <a:pt x="948" y="510"/>
                    </a:lnTo>
                    <a:lnTo>
                      <a:pt x="948" y="516"/>
                    </a:lnTo>
                    <a:lnTo>
                      <a:pt x="942" y="516"/>
                    </a:lnTo>
                    <a:lnTo>
                      <a:pt x="942" y="522"/>
                    </a:lnTo>
                    <a:lnTo>
                      <a:pt x="948" y="522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4" name="Freeform 31">
                <a:extLst>
                  <a:ext uri="{FF2B5EF4-FFF2-40B4-BE49-F238E27FC236}">
                    <a16:creationId xmlns:a16="http://schemas.microsoft.com/office/drawing/2014/main" id="{8FE12AA4-CBF6-F40D-EA25-423EC171FD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6216333"/>
                <a:ext cx="1641231" cy="1422400"/>
              </a:xfrm>
              <a:custGeom>
                <a:avLst/>
                <a:gdLst>
                  <a:gd name="T0" fmla="*/ 959487581 w 492"/>
                  <a:gd name="T1" fmla="*/ 853215812 h 426"/>
                  <a:gd name="T2" fmla="*/ 1159380935 w 492"/>
                  <a:gd name="T3" fmla="*/ 819089183 h 426"/>
                  <a:gd name="T4" fmla="*/ 1199360122 w 492"/>
                  <a:gd name="T5" fmla="*/ 716702141 h 426"/>
                  <a:gd name="T6" fmla="*/ 1319297683 w 492"/>
                  <a:gd name="T7" fmla="*/ 784960169 h 426"/>
                  <a:gd name="T8" fmla="*/ 1399253476 w 492"/>
                  <a:gd name="T9" fmla="*/ 784960169 h 426"/>
                  <a:gd name="T10" fmla="*/ 1679105203 w 492"/>
                  <a:gd name="T11" fmla="*/ 750831155 h 426"/>
                  <a:gd name="T12" fmla="*/ 1759060996 w 492"/>
                  <a:gd name="T13" fmla="*/ 853215812 h 426"/>
                  <a:gd name="T14" fmla="*/ 1839019370 w 492"/>
                  <a:gd name="T15" fmla="*/ 955602854 h 426"/>
                  <a:gd name="T16" fmla="*/ 1759060996 w 492"/>
                  <a:gd name="T17" fmla="*/ 1262761596 h 426"/>
                  <a:gd name="T18" fmla="*/ 2147483647 w 492"/>
                  <a:gd name="T19" fmla="*/ 1194503568 h 426"/>
                  <a:gd name="T20" fmla="*/ 2147483647 w 492"/>
                  <a:gd name="T21" fmla="*/ 1296890610 h 426"/>
                  <a:gd name="T22" fmla="*/ 2147483647 w 492"/>
                  <a:gd name="T23" fmla="*/ 1296890610 h 426"/>
                  <a:gd name="T24" fmla="*/ 2147483647 w 492"/>
                  <a:gd name="T25" fmla="*/ 1399275268 h 426"/>
                  <a:gd name="T26" fmla="*/ 2147483647 w 492"/>
                  <a:gd name="T27" fmla="*/ 1433404282 h 426"/>
                  <a:gd name="T28" fmla="*/ 2147483647 w 492"/>
                  <a:gd name="T29" fmla="*/ 1638175981 h 426"/>
                  <a:gd name="T30" fmla="*/ 2147483647 w 492"/>
                  <a:gd name="T31" fmla="*/ 1808821052 h 426"/>
                  <a:gd name="T32" fmla="*/ 2147483647 w 492"/>
                  <a:gd name="T33" fmla="*/ 1945334723 h 426"/>
                  <a:gd name="T34" fmla="*/ 2147483647 w 492"/>
                  <a:gd name="T35" fmla="*/ 2047721765 h 426"/>
                  <a:gd name="T36" fmla="*/ 2147483647 w 492"/>
                  <a:gd name="T37" fmla="*/ 1945334723 h 426"/>
                  <a:gd name="T38" fmla="*/ 2147483647 w 492"/>
                  <a:gd name="T39" fmla="*/ 2115977408 h 426"/>
                  <a:gd name="T40" fmla="*/ 2147483647 w 492"/>
                  <a:gd name="T41" fmla="*/ 2147483647 h 426"/>
                  <a:gd name="T42" fmla="*/ 2147483647 w 492"/>
                  <a:gd name="T43" fmla="*/ 2147483647 h 426"/>
                  <a:gd name="T44" fmla="*/ 2147483647 w 492"/>
                  <a:gd name="T45" fmla="*/ 2147483647 h 426"/>
                  <a:gd name="T46" fmla="*/ 2147483647 w 492"/>
                  <a:gd name="T47" fmla="*/ 2147483647 h 426"/>
                  <a:gd name="T48" fmla="*/ 2147483647 w 492"/>
                  <a:gd name="T49" fmla="*/ 2147483647 h 426"/>
                  <a:gd name="T50" fmla="*/ 2147483647 w 492"/>
                  <a:gd name="T51" fmla="*/ 2147483647 h 426"/>
                  <a:gd name="T52" fmla="*/ 2147483647 w 492"/>
                  <a:gd name="T53" fmla="*/ 2115977408 h 426"/>
                  <a:gd name="T54" fmla="*/ 2147483647 w 492"/>
                  <a:gd name="T55" fmla="*/ 1979463737 h 426"/>
                  <a:gd name="T56" fmla="*/ 2147483647 w 492"/>
                  <a:gd name="T57" fmla="*/ 2047721765 h 426"/>
                  <a:gd name="T58" fmla="*/ 2147483647 w 492"/>
                  <a:gd name="T59" fmla="*/ 1979463737 h 426"/>
                  <a:gd name="T60" fmla="*/ 2147483647 w 492"/>
                  <a:gd name="T61" fmla="*/ 1911205709 h 426"/>
                  <a:gd name="T62" fmla="*/ 1319297683 w 492"/>
                  <a:gd name="T63" fmla="*/ 1842947681 h 426"/>
                  <a:gd name="T64" fmla="*/ 1079425142 w 492"/>
                  <a:gd name="T65" fmla="*/ 1877076695 h 426"/>
                  <a:gd name="T66" fmla="*/ 919510976 w 492"/>
                  <a:gd name="T67" fmla="*/ 1877076695 h 426"/>
                  <a:gd name="T68" fmla="*/ 879531789 w 492"/>
                  <a:gd name="T69" fmla="*/ 2047721765 h 426"/>
                  <a:gd name="T70" fmla="*/ 759594228 w 492"/>
                  <a:gd name="T71" fmla="*/ 2115977408 h 426"/>
                  <a:gd name="T72" fmla="*/ 599680061 w 492"/>
                  <a:gd name="T73" fmla="*/ 2115977408 h 426"/>
                  <a:gd name="T74" fmla="*/ 399786707 w 492"/>
                  <a:gd name="T75" fmla="*/ 2115977408 h 426"/>
                  <a:gd name="T76" fmla="*/ 279851728 w 492"/>
                  <a:gd name="T77" fmla="*/ 2147483647 h 426"/>
                  <a:gd name="T78" fmla="*/ 39979187 w 492"/>
                  <a:gd name="T79" fmla="*/ 2147483647 h 426"/>
                  <a:gd name="T80" fmla="*/ 39979187 w 492"/>
                  <a:gd name="T81" fmla="*/ 2081848394 h 426"/>
                  <a:gd name="T82" fmla="*/ 39979187 w 492"/>
                  <a:gd name="T83" fmla="*/ 1945334723 h 426"/>
                  <a:gd name="T84" fmla="*/ 159914167 w 492"/>
                  <a:gd name="T85" fmla="*/ 1774692038 h 426"/>
                  <a:gd name="T86" fmla="*/ 79958374 w 492"/>
                  <a:gd name="T87" fmla="*/ 1638175981 h 426"/>
                  <a:gd name="T88" fmla="*/ 39979187 w 492"/>
                  <a:gd name="T89" fmla="*/ 1467533296 h 426"/>
                  <a:gd name="T90" fmla="*/ 79958374 w 492"/>
                  <a:gd name="T91" fmla="*/ 1296890610 h 426"/>
                  <a:gd name="T92" fmla="*/ 119934980 w 492"/>
                  <a:gd name="T93" fmla="*/ 1160374554 h 426"/>
                  <a:gd name="T94" fmla="*/ 79958374 w 492"/>
                  <a:gd name="T95" fmla="*/ 921473840 h 426"/>
                  <a:gd name="T96" fmla="*/ 159914167 w 492"/>
                  <a:gd name="T97" fmla="*/ 784960169 h 426"/>
                  <a:gd name="T98" fmla="*/ 79958374 w 492"/>
                  <a:gd name="T99" fmla="*/ 614315099 h 426"/>
                  <a:gd name="T100" fmla="*/ 79958374 w 492"/>
                  <a:gd name="T101" fmla="*/ 375414385 h 426"/>
                  <a:gd name="T102" fmla="*/ 39979187 w 492"/>
                  <a:gd name="T103" fmla="*/ 170642685 h 426"/>
                  <a:gd name="T104" fmla="*/ 119934980 w 492"/>
                  <a:gd name="T105" fmla="*/ 68258028 h 426"/>
                  <a:gd name="T106" fmla="*/ 239872541 w 492"/>
                  <a:gd name="T107" fmla="*/ 34129014 h 426"/>
                  <a:gd name="T108" fmla="*/ 359807520 w 492"/>
                  <a:gd name="T109" fmla="*/ 68258028 h 426"/>
                  <a:gd name="T110" fmla="*/ 319828333 w 492"/>
                  <a:gd name="T111" fmla="*/ 204771700 h 426"/>
                  <a:gd name="T112" fmla="*/ 399786707 w 492"/>
                  <a:gd name="T113" fmla="*/ 273029728 h 426"/>
                  <a:gd name="T114" fmla="*/ 479745081 w 492"/>
                  <a:gd name="T115" fmla="*/ 136513671 h 426"/>
                  <a:gd name="T116" fmla="*/ 559700874 w 492"/>
                  <a:gd name="T117" fmla="*/ 273029728 h 426"/>
                  <a:gd name="T118" fmla="*/ 519721687 w 492"/>
                  <a:gd name="T119" fmla="*/ 375414385 h 426"/>
                  <a:gd name="T120" fmla="*/ 479745081 w 492"/>
                  <a:gd name="T121" fmla="*/ 511930441 h 426"/>
                  <a:gd name="T122" fmla="*/ 639659248 w 492"/>
                  <a:gd name="T123" fmla="*/ 648444113 h 4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492" h="426">
                    <a:moveTo>
                      <a:pt x="102" y="138"/>
                    </a:moveTo>
                    <a:lnTo>
                      <a:pt x="108" y="138"/>
                    </a:lnTo>
                    <a:lnTo>
                      <a:pt x="108" y="144"/>
                    </a:lnTo>
                    <a:lnTo>
                      <a:pt x="114" y="144"/>
                    </a:lnTo>
                    <a:lnTo>
                      <a:pt x="120" y="150"/>
                    </a:lnTo>
                    <a:lnTo>
                      <a:pt x="126" y="150"/>
                    </a:lnTo>
                    <a:lnTo>
                      <a:pt x="132" y="150"/>
                    </a:lnTo>
                    <a:lnTo>
                      <a:pt x="138" y="150"/>
                    </a:lnTo>
                    <a:lnTo>
                      <a:pt x="144" y="150"/>
                    </a:lnTo>
                    <a:lnTo>
                      <a:pt x="144" y="156"/>
                    </a:lnTo>
                    <a:lnTo>
                      <a:pt x="150" y="156"/>
                    </a:lnTo>
                    <a:lnTo>
                      <a:pt x="150" y="162"/>
                    </a:lnTo>
                    <a:lnTo>
                      <a:pt x="156" y="162"/>
                    </a:lnTo>
                    <a:lnTo>
                      <a:pt x="162" y="162"/>
                    </a:lnTo>
                    <a:lnTo>
                      <a:pt x="162" y="156"/>
                    </a:lnTo>
                    <a:lnTo>
                      <a:pt x="168" y="156"/>
                    </a:lnTo>
                    <a:lnTo>
                      <a:pt x="168" y="150"/>
                    </a:lnTo>
                    <a:lnTo>
                      <a:pt x="174" y="144"/>
                    </a:lnTo>
                    <a:lnTo>
                      <a:pt x="174" y="138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0" y="126"/>
                    </a:lnTo>
                    <a:lnTo>
                      <a:pt x="186" y="126"/>
                    </a:lnTo>
                    <a:lnTo>
                      <a:pt x="186" y="120"/>
                    </a:lnTo>
                    <a:lnTo>
                      <a:pt x="192" y="120"/>
                    </a:lnTo>
                    <a:lnTo>
                      <a:pt x="198" y="120"/>
                    </a:lnTo>
                    <a:lnTo>
                      <a:pt x="198" y="126"/>
                    </a:lnTo>
                    <a:lnTo>
                      <a:pt x="198" y="132"/>
                    </a:lnTo>
                    <a:lnTo>
                      <a:pt x="198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8" y="144"/>
                    </a:lnTo>
                    <a:lnTo>
                      <a:pt x="204" y="144"/>
                    </a:lnTo>
                    <a:lnTo>
                      <a:pt x="210" y="144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16" y="132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34" y="132"/>
                    </a:lnTo>
                    <a:lnTo>
                      <a:pt x="240" y="132"/>
                    </a:lnTo>
                    <a:lnTo>
                      <a:pt x="246" y="132"/>
                    </a:lnTo>
                    <a:lnTo>
                      <a:pt x="252" y="132"/>
                    </a:lnTo>
                    <a:lnTo>
                      <a:pt x="258" y="132"/>
                    </a:lnTo>
                    <a:lnTo>
                      <a:pt x="258" y="138"/>
                    </a:lnTo>
                    <a:lnTo>
                      <a:pt x="258" y="144"/>
                    </a:lnTo>
                    <a:lnTo>
                      <a:pt x="264" y="144"/>
                    </a:lnTo>
                    <a:lnTo>
                      <a:pt x="264" y="150"/>
                    </a:lnTo>
                    <a:lnTo>
                      <a:pt x="264" y="156"/>
                    </a:lnTo>
                    <a:lnTo>
                      <a:pt x="264" y="162"/>
                    </a:lnTo>
                    <a:lnTo>
                      <a:pt x="264" y="168"/>
                    </a:lnTo>
                    <a:lnTo>
                      <a:pt x="258" y="168"/>
                    </a:lnTo>
                    <a:lnTo>
                      <a:pt x="264" y="168"/>
                    </a:lnTo>
                    <a:lnTo>
                      <a:pt x="270" y="168"/>
                    </a:lnTo>
                    <a:lnTo>
                      <a:pt x="276" y="168"/>
                    </a:lnTo>
                    <a:lnTo>
                      <a:pt x="270" y="174"/>
                    </a:lnTo>
                    <a:lnTo>
                      <a:pt x="270" y="180"/>
                    </a:lnTo>
                    <a:lnTo>
                      <a:pt x="276" y="180"/>
                    </a:lnTo>
                    <a:lnTo>
                      <a:pt x="276" y="186"/>
                    </a:lnTo>
                    <a:lnTo>
                      <a:pt x="276" y="192"/>
                    </a:lnTo>
                    <a:lnTo>
                      <a:pt x="276" y="198"/>
                    </a:lnTo>
                    <a:lnTo>
                      <a:pt x="282" y="204"/>
                    </a:lnTo>
                    <a:lnTo>
                      <a:pt x="282" y="210"/>
                    </a:lnTo>
                    <a:lnTo>
                      <a:pt x="276" y="216"/>
                    </a:lnTo>
                    <a:lnTo>
                      <a:pt x="270" y="216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6" y="222"/>
                    </a:lnTo>
                    <a:lnTo>
                      <a:pt x="282" y="222"/>
                    </a:lnTo>
                    <a:lnTo>
                      <a:pt x="288" y="222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8" y="222"/>
                    </a:lnTo>
                    <a:lnTo>
                      <a:pt x="324" y="222"/>
                    </a:lnTo>
                    <a:lnTo>
                      <a:pt x="324" y="216"/>
                    </a:lnTo>
                    <a:lnTo>
                      <a:pt x="330" y="216"/>
                    </a:lnTo>
                    <a:lnTo>
                      <a:pt x="336" y="210"/>
                    </a:lnTo>
                    <a:lnTo>
                      <a:pt x="342" y="210"/>
                    </a:lnTo>
                    <a:lnTo>
                      <a:pt x="348" y="210"/>
                    </a:lnTo>
                    <a:lnTo>
                      <a:pt x="354" y="210"/>
                    </a:lnTo>
                    <a:lnTo>
                      <a:pt x="360" y="210"/>
                    </a:lnTo>
                    <a:lnTo>
                      <a:pt x="366" y="210"/>
                    </a:lnTo>
                    <a:lnTo>
                      <a:pt x="372" y="204"/>
                    </a:lnTo>
                    <a:lnTo>
                      <a:pt x="378" y="198"/>
                    </a:lnTo>
                    <a:lnTo>
                      <a:pt x="378" y="204"/>
                    </a:lnTo>
                    <a:lnTo>
                      <a:pt x="378" y="210"/>
                    </a:lnTo>
                    <a:lnTo>
                      <a:pt x="384" y="216"/>
                    </a:lnTo>
                    <a:lnTo>
                      <a:pt x="384" y="222"/>
                    </a:lnTo>
                    <a:lnTo>
                      <a:pt x="384" y="228"/>
                    </a:lnTo>
                    <a:lnTo>
                      <a:pt x="384" y="234"/>
                    </a:lnTo>
                    <a:lnTo>
                      <a:pt x="390" y="234"/>
                    </a:lnTo>
                    <a:lnTo>
                      <a:pt x="390" y="228"/>
                    </a:lnTo>
                    <a:lnTo>
                      <a:pt x="396" y="228"/>
                    </a:lnTo>
                    <a:lnTo>
                      <a:pt x="402" y="228"/>
                    </a:lnTo>
                    <a:lnTo>
                      <a:pt x="402" y="222"/>
                    </a:lnTo>
                    <a:lnTo>
                      <a:pt x="408" y="222"/>
                    </a:lnTo>
                    <a:lnTo>
                      <a:pt x="414" y="222"/>
                    </a:lnTo>
                    <a:lnTo>
                      <a:pt x="420" y="228"/>
                    </a:lnTo>
                    <a:lnTo>
                      <a:pt x="426" y="228"/>
                    </a:lnTo>
                    <a:lnTo>
                      <a:pt x="432" y="228"/>
                    </a:lnTo>
                    <a:lnTo>
                      <a:pt x="432" y="234"/>
                    </a:lnTo>
                    <a:lnTo>
                      <a:pt x="432" y="240"/>
                    </a:lnTo>
                    <a:lnTo>
                      <a:pt x="432" y="246"/>
                    </a:lnTo>
                    <a:lnTo>
                      <a:pt x="432" y="252"/>
                    </a:lnTo>
                    <a:lnTo>
                      <a:pt x="438" y="252"/>
                    </a:lnTo>
                    <a:lnTo>
                      <a:pt x="438" y="246"/>
                    </a:lnTo>
                    <a:lnTo>
                      <a:pt x="444" y="246"/>
                    </a:lnTo>
                    <a:lnTo>
                      <a:pt x="450" y="246"/>
                    </a:lnTo>
                    <a:lnTo>
                      <a:pt x="456" y="246"/>
                    </a:lnTo>
                    <a:lnTo>
                      <a:pt x="462" y="246"/>
                    </a:lnTo>
                    <a:lnTo>
                      <a:pt x="468" y="240"/>
                    </a:lnTo>
                    <a:lnTo>
                      <a:pt x="474" y="240"/>
                    </a:lnTo>
                    <a:lnTo>
                      <a:pt x="480" y="240"/>
                    </a:lnTo>
                    <a:lnTo>
                      <a:pt x="486" y="240"/>
                    </a:lnTo>
                    <a:lnTo>
                      <a:pt x="492" y="234"/>
                    </a:lnTo>
                    <a:lnTo>
                      <a:pt x="492" y="240"/>
                    </a:lnTo>
                    <a:lnTo>
                      <a:pt x="486" y="240"/>
                    </a:lnTo>
                    <a:lnTo>
                      <a:pt x="480" y="246"/>
                    </a:lnTo>
                    <a:lnTo>
                      <a:pt x="480" y="252"/>
                    </a:lnTo>
                    <a:lnTo>
                      <a:pt x="480" y="258"/>
                    </a:lnTo>
                    <a:lnTo>
                      <a:pt x="480" y="264"/>
                    </a:lnTo>
                    <a:lnTo>
                      <a:pt x="480" y="270"/>
                    </a:lnTo>
                    <a:lnTo>
                      <a:pt x="480" y="276"/>
                    </a:lnTo>
                    <a:lnTo>
                      <a:pt x="474" y="276"/>
                    </a:lnTo>
                    <a:lnTo>
                      <a:pt x="474" y="282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8" y="294"/>
                    </a:lnTo>
                    <a:lnTo>
                      <a:pt x="462" y="294"/>
                    </a:lnTo>
                    <a:lnTo>
                      <a:pt x="456" y="294"/>
                    </a:lnTo>
                    <a:lnTo>
                      <a:pt x="456" y="300"/>
                    </a:lnTo>
                    <a:lnTo>
                      <a:pt x="450" y="300"/>
                    </a:lnTo>
                    <a:lnTo>
                      <a:pt x="444" y="306"/>
                    </a:lnTo>
                    <a:lnTo>
                      <a:pt x="438" y="312"/>
                    </a:lnTo>
                    <a:lnTo>
                      <a:pt x="438" y="318"/>
                    </a:lnTo>
                    <a:lnTo>
                      <a:pt x="432" y="318"/>
                    </a:lnTo>
                    <a:lnTo>
                      <a:pt x="432" y="324"/>
                    </a:lnTo>
                    <a:lnTo>
                      <a:pt x="432" y="330"/>
                    </a:lnTo>
                    <a:lnTo>
                      <a:pt x="432" y="336"/>
                    </a:lnTo>
                    <a:lnTo>
                      <a:pt x="432" y="342"/>
                    </a:lnTo>
                    <a:lnTo>
                      <a:pt x="438" y="342"/>
                    </a:lnTo>
                    <a:lnTo>
                      <a:pt x="444" y="342"/>
                    </a:lnTo>
                    <a:lnTo>
                      <a:pt x="450" y="348"/>
                    </a:lnTo>
                    <a:lnTo>
                      <a:pt x="456" y="354"/>
                    </a:lnTo>
                    <a:lnTo>
                      <a:pt x="456" y="360"/>
                    </a:lnTo>
                    <a:lnTo>
                      <a:pt x="456" y="366"/>
                    </a:lnTo>
                    <a:lnTo>
                      <a:pt x="462" y="366"/>
                    </a:lnTo>
                    <a:lnTo>
                      <a:pt x="462" y="372"/>
                    </a:lnTo>
                    <a:lnTo>
                      <a:pt x="462" y="366"/>
                    </a:lnTo>
                    <a:lnTo>
                      <a:pt x="462" y="360"/>
                    </a:lnTo>
                    <a:lnTo>
                      <a:pt x="468" y="360"/>
                    </a:lnTo>
                    <a:lnTo>
                      <a:pt x="468" y="354"/>
                    </a:lnTo>
                    <a:lnTo>
                      <a:pt x="474" y="348"/>
                    </a:lnTo>
                    <a:lnTo>
                      <a:pt x="474" y="342"/>
                    </a:lnTo>
                    <a:lnTo>
                      <a:pt x="480" y="342"/>
                    </a:lnTo>
                    <a:lnTo>
                      <a:pt x="480" y="336"/>
                    </a:lnTo>
                    <a:lnTo>
                      <a:pt x="486" y="336"/>
                    </a:lnTo>
                    <a:lnTo>
                      <a:pt x="486" y="342"/>
                    </a:lnTo>
                    <a:lnTo>
                      <a:pt x="486" y="348"/>
                    </a:lnTo>
                    <a:lnTo>
                      <a:pt x="486" y="354"/>
                    </a:lnTo>
                    <a:lnTo>
                      <a:pt x="486" y="360"/>
                    </a:lnTo>
                    <a:lnTo>
                      <a:pt x="486" y="366"/>
                    </a:lnTo>
                    <a:lnTo>
                      <a:pt x="486" y="372"/>
                    </a:lnTo>
                    <a:lnTo>
                      <a:pt x="492" y="372"/>
                    </a:lnTo>
                    <a:lnTo>
                      <a:pt x="492" y="378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80" y="384"/>
                    </a:lnTo>
                    <a:lnTo>
                      <a:pt x="480" y="390"/>
                    </a:lnTo>
                    <a:lnTo>
                      <a:pt x="474" y="390"/>
                    </a:lnTo>
                    <a:lnTo>
                      <a:pt x="474" y="396"/>
                    </a:lnTo>
                    <a:lnTo>
                      <a:pt x="468" y="396"/>
                    </a:lnTo>
                    <a:lnTo>
                      <a:pt x="462" y="396"/>
                    </a:lnTo>
                    <a:lnTo>
                      <a:pt x="456" y="396"/>
                    </a:lnTo>
                    <a:lnTo>
                      <a:pt x="456" y="402"/>
                    </a:lnTo>
                    <a:lnTo>
                      <a:pt x="462" y="402"/>
                    </a:lnTo>
                    <a:lnTo>
                      <a:pt x="468" y="402"/>
                    </a:lnTo>
                    <a:lnTo>
                      <a:pt x="474" y="402"/>
                    </a:lnTo>
                    <a:lnTo>
                      <a:pt x="480" y="402"/>
                    </a:lnTo>
                    <a:lnTo>
                      <a:pt x="486" y="402"/>
                    </a:lnTo>
                    <a:lnTo>
                      <a:pt x="486" y="408"/>
                    </a:lnTo>
                    <a:lnTo>
                      <a:pt x="486" y="414"/>
                    </a:lnTo>
                    <a:lnTo>
                      <a:pt x="486" y="420"/>
                    </a:lnTo>
                    <a:lnTo>
                      <a:pt x="480" y="420"/>
                    </a:lnTo>
                    <a:lnTo>
                      <a:pt x="480" y="426"/>
                    </a:lnTo>
                    <a:lnTo>
                      <a:pt x="480" y="420"/>
                    </a:lnTo>
                    <a:lnTo>
                      <a:pt x="474" y="420"/>
                    </a:lnTo>
                    <a:lnTo>
                      <a:pt x="468" y="420"/>
                    </a:lnTo>
                    <a:lnTo>
                      <a:pt x="468" y="414"/>
                    </a:lnTo>
                    <a:lnTo>
                      <a:pt x="462" y="408"/>
                    </a:lnTo>
                    <a:lnTo>
                      <a:pt x="456" y="408"/>
                    </a:lnTo>
                    <a:lnTo>
                      <a:pt x="456" y="414"/>
                    </a:lnTo>
                    <a:lnTo>
                      <a:pt x="450" y="414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26" y="408"/>
                    </a:lnTo>
                    <a:lnTo>
                      <a:pt x="426" y="402"/>
                    </a:lnTo>
                    <a:lnTo>
                      <a:pt x="426" y="396"/>
                    </a:lnTo>
                    <a:lnTo>
                      <a:pt x="426" y="390"/>
                    </a:lnTo>
                    <a:lnTo>
                      <a:pt x="420" y="390"/>
                    </a:lnTo>
                    <a:lnTo>
                      <a:pt x="414" y="390"/>
                    </a:lnTo>
                    <a:lnTo>
                      <a:pt x="408" y="390"/>
                    </a:lnTo>
                    <a:lnTo>
                      <a:pt x="402" y="390"/>
                    </a:lnTo>
                    <a:lnTo>
                      <a:pt x="396" y="390"/>
                    </a:lnTo>
                    <a:lnTo>
                      <a:pt x="390" y="390"/>
                    </a:lnTo>
                    <a:lnTo>
                      <a:pt x="390" y="384"/>
                    </a:lnTo>
                    <a:lnTo>
                      <a:pt x="384" y="384"/>
                    </a:lnTo>
                    <a:lnTo>
                      <a:pt x="378" y="384"/>
                    </a:lnTo>
                    <a:lnTo>
                      <a:pt x="378" y="378"/>
                    </a:lnTo>
                    <a:lnTo>
                      <a:pt x="372" y="378"/>
                    </a:lnTo>
                    <a:lnTo>
                      <a:pt x="372" y="372"/>
                    </a:lnTo>
                    <a:lnTo>
                      <a:pt x="378" y="372"/>
                    </a:lnTo>
                    <a:lnTo>
                      <a:pt x="384" y="372"/>
                    </a:lnTo>
                    <a:lnTo>
                      <a:pt x="384" y="366"/>
                    </a:lnTo>
                    <a:lnTo>
                      <a:pt x="390" y="366"/>
                    </a:lnTo>
                    <a:lnTo>
                      <a:pt x="390" y="360"/>
                    </a:lnTo>
                    <a:lnTo>
                      <a:pt x="396" y="360"/>
                    </a:lnTo>
                    <a:lnTo>
                      <a:pt x="390" y="360"/>
                    </a:lnTo>
                    <a:lnTo>
                      <a:pt x="390" y="354"/>
                    </a:lnTo>
                    <a:lnTo>
                      <a:pt x="384" y="354"/>
                    </a:lnTo>
                    <a:lnTo>
                      <a:pt x="384" y="348"/>
                    </a:lnTo>
                    <a:lnTo>
                      <a:pt x="384" y="354"/>
                    </a:lnTo>
                    <a:lnTo>
                      <a:pt x="378" y="354"/>
                    </a:lnTo>
                    <a:lnTo>
                      <a:pt x="378" y="348"/>
                    </a:lnTo>
                    <a:lnTo>
                      <a:pt x="372" y="354"/>
                    </a:lnTo>
                    <a:lnTo>
                      <a:pt x="366" y="354"/>
                    </a:lnTo>
                    <a:lnTo>
                      <a:pt x="366" y="360"/>
                    </a:lnTo>
                    <a:lnTo>
                      <a:pt x="360" y="360"/>
                    </a:lnTo>
                    <a:lnTo>
                      <a:pt x="354" y="360"/>
                    </a:lnTo>
                    <a:lnTo>
                      <a:pt x="348" y="360"/>
                    </a:lnTo>
                    <a:lnTo>
                      <a:pt x="354" y="354"/>
                    </a:lnTo>
                    <a:lnTo>
                      <a:pt x="348" y="354"/>
                    </a:lnTo>
                    <a:lnTo>
                      <a:pt x="348" y="348"/>
                    </a:lnTo>
                    <a:lnTo>
                      <a:pt x="348" y="342"/>
                    </a:lnTo>
                    <a:lnTo>
                      <a:pt x="348" y="336"/>
                    </a:lnTo>
                    <a:lnTo>
                      <a:pt x="354" y="336"/>
                    </a:lnTo>
                    <a:lnTo>
                      <a:pt x="354" y="342"/>
                    </a:lnTo>
                    <a:lnTo>
                      <a:pt x="354" y="336"/>
                    </a:lnTo>
                    <a:lnTo>
                      <a:pt x="360" y="336"/>
                    </a:lnTo>
                    <a:lnTo>
                      <a:pt x="360" y="330"/>
                    </a:lnTo>
                    <a:lnTo>
                      <a:pt x="354" y="330"/>
                    </a:lnTo>
                    <a:lnTo>
                      <a:pt x="348" y="330"/>
                    </a:lnTo>
                    <a:lnTo>
                      <a:pt x="324" y="330"/>
                    </a:lnTo>
                    <a:lnTo>
                      <a:pt x="312" y="330"/>
                    </a:lnTo>
                    <a:lnTo>
                      <a:pt x="288" y="324"/>
                    </a:lnTo>
                    <a:lnTo>
                      <a:pt x="258" y="324"/>
                    </a:lnTo>
                    <a:lnTo>
                      <a:pt x="228" y="324"/>
                    </a:lnTo>
                    <a:lnTo>
                      <a:pt x="198" y="324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92" y="336"/>
                    </a:lnTo>
                    <a:lnTo>
                      <a:pt x="186" y="336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8" y="330"/>
                    </a:lnTo>
                    <a:lnTo>
                      <a:pt x="162" y="330"/>
                    </a:lnTo>
                    <a:lnTo>
                      <a:pt x="156" y="330"/>
                    </a:lnTo>
                    <a:lnTo>
                      <a:pt x="150" y="330"/>
                    </a:lnTo>
                    <a:lnTo>
                      <a:pt x="150" y="324"/>
                    </a:lnTo>
                    <a:lnTo>
                      <a:pt x="144" y="324"/>
                    </a:lnTo>
                    <a:lnTo>
                      <a:pt x="144" y="330"/>
                    </a:lnTo>
                    <a:lnTo>
                      <a:pt x="138" y="330"/>
                    </a:lnTo>
                    <a:lnTo>
                      <a:pt x="138" y="336"/>
                    </a:lnTo>
                    <a:lnTo>
                      <a:pt x="138" y="342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54"/>
                    </a:lnTo>
                    <a:lnTo>
                      <a:pt x="126" y="360"/>
                    </a:lnTo>
                    <a:lnTo>
                      <a:pt x="132" y="360"/>
                    </a:lnTo>
                    <a:lnTo>
                      <a:pt x="132" y="366"/>
                    </a:lnTo>
                    <a:lnTo>
                      <a:pt x="126" y="366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96" y="372"/>
                    </a:lnTo>
                    <a:lnTo>
                      <a:pt x="90" y="372"/>
                    </a:lnTo>
                    <a:lnTo>
                      <a:pt x="84" y="372"/>
                    </a:lnTo>
                    <a:lnTo>
                      <a:pt x="78" y="372"/>
                    </a:lnTo>
                    <a:lnTo>
                      <a:pt x="72" y="372"/>
                    </a:lnTo>
                    <a:lnTo>
                      <a:pt x="66" y="372"/>
                    </a:lnTo>
                    <a:lnTo>
                      <a:pt x="60" y="372"/>
                    </a:lnTo>
                    <a:lnTo>
                      <a:pt x="54" y="372"/>
                    </a:lnTo>
                    <a:lnTo>
                      <a:pt x="48" y="372"/>
                    </a:lnTo>
                    <a:lnTo>
                      <a:pt x="48" y="378"/>
                    </a:lnTo>
                    <a:lnTo>
                      <a:pt x="48" y="384"/>
                    </a:lnTo>
                    <a:lnTo>
                      <a:pt x="42" y="384"/>
                    </a:lnTo>
                    <a:lnTo>
                      <a:pt x="42" y="378"/>
                    </a:lnTo>
                    <a:lnTo>
                      <a:pt x="42" y="384"/>
                    </a:lnTo>
                    <a:lnTo>
                      <a:pt x="36" y="390"/>
                    </a:lnTo>
                    <a:lnTo>
                      <a:pt x="30" y="384"/>
                    </a:lnTo>
                    <a:lnTo>
                      <a:pt x="24" y="384"/>
                    </a:lnTo>
                    <a:lnTo>
                      <a:pt x="18" y="384"/>
                    </a:lnTo>
                    <a:lnTo>
                      <a:pt x="12" y="384"/>
                    </a:lnTo>
                    <a:lnTo>
                      <a:pt x="6" y="384"/>
                    </a:lnTo>
                    <a:lnTo>
                      <a:pt x="0" y="384"/>
                    </a:lnTo>
                    <a:lnTo>
                      <a:pt x="6" y="378"/>
                    </a:lnTo>
                    <a:lnTo>
                      <a:pt x="0" y="378"/>
                    </a:lnTo>
                    <a:lnTo>
                      <a:pt x="0" y="372"/>
                    </a:lnTo>
                    <a:lnTo>
                      <a:pt x="0" y="366"/>
                    </a:lnTo>
                    <a:lnTo>
                      <a:pt x="6" y="366"/>
                    </a:lnTo>
                    <a:lnTo>
                      <a:pt x="6" y="360"/>
                    </a:lnTo>
                    <a:lnTo>
                      <a:pt x="12" y="360"/>
                    </a:lnTo>
                    <a:lnTo>
                      <a:pt x="12" y="354"/>
                    </a:lnTo>
                    <a:lnTo>
                      <a:pt x="6" y="348"/>
                    </a:lnTo>
                    <a:lnTo>
                      <a:pt x="6" y="342"/>
                    </a:lnTo>
                    <a:lnTo>
                      <a:pt x="6" y="336"/>
                    </a:lnTo>
                    <a:lnTo>
                      <a:pt x="12" y="336"/>
                    </a:lnTo>
                    <a:lnTo>
                      <a:pt x="12" y="330"/>
                    </a:lnTo>
                    <a:lnTo>
                      <a:pt x="18" y="330"/>
                    </a:lnTo>
                    <a:lnTo>
                      <a:pt x="18" y="324"/>
                    </a:lnTo>
                    <a:lnTo>
                      <a:pt x="18" y="318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18" y="306"/>
                    </a:lnTo>
                    <a:lnTo>
                      <a:pt x="12" y="306"/>
                    </a:lnTo>
                    <a:lnTo>
                      <a:pt x="6" y="306"/>
                    </a:lnTo>
                    <a:lnTo>
                      <a:pt x="6" y="300"/>
                    </a:lnTo>
                    <a:lnTo>
                      <a:pt x="6" y="294"/>
                    </a:lnTo>
                    <a:lnTo>
                      <a:pt x="6" y="288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2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18" y="234"/>
                    </a:lnTo>
                    <a:lnTo>
                      <a:pt x="18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8" y="222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2" y="162"/>
                    </a:lnTo>
                    <a:lnTo>
                      <a:pt x="12" y="156"/>
                    </a:lnTo>
                    <a:lnTo>
                      <a:pt x="12" y="150"/>
                    </a:lnTo>
                    <a:lnTo>
                      <a:pt x="12" y="144"/>
                    </a:lnTo>
                    <a:lnTo>
                      <a:pt x="12" y="138"/>
                    </a:lnTo>
                    <a:lnTo>
                      <a:pt x="18" y="138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24" y="114"/>
                    </a:lnTo>
                    <a:lnTo>
                      <a:pt x="18" y="114"/>
                    </a:lnTo>
                    <a:lnTo>
                      <a:pt x="18" y="108"/>
                    </a:lnTo>
                    <a:lnTo>
                      <a:pt x="12" y="108"/>
                    </a:lnTo>
                    <a:lnTo>
                      <a:pt x="12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6"/>
                    </a:lnTo>
                    <a:lnTo>
                      <a:pt x="12" y="60"/>
                    </a:lnTo>
                    <a:lnTo>
                      <a:pt x="6" y="60"/>
                    </a:lnTo>
                    <a:lnTo>
                      <a:pt x="6" y="54"/>
                    </a:lnTo>
                    <a:lnTo>
                      <a:pt x="6" y="48"/>
                    </a:lnTo>
                    <a:lnTo>
                      <a:pt x="12" y="48"/>
                    </a:lnTo>
                    <a:lnTo>
                      <a:pt x="12" y="42"/>
                    </a:lnTo>
                    <a:lnTo>
                      <a:pt x="6" y="42"/>
                    </a:lnTo>
                    <a:lnTo>
                      <a:pt x="6" y="36"/>
                    </a:lnTo>
                    <a:lnTo>
                      <a:pt x="6" y="30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6" y="18"/>
                    </a:lnTo>
                    <a:lnTo>
                      <a:pt x="12" y="18"/>
                    </a:lnTo>
                    <a:lnTo>
                      <a:pt x="12" y="12"/>
                    </a:lnTo>
                    <a:lnTo>
                      <a:pt x="18" y="12"/>
                    </a:lnTo>
                    <a:lnTo>
                      <a:pt x="18" y="6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0"/>
                    </a:lnTo>
                    <a:lnTo>
                      <a:pt x="30" y="6"/>
                    </a:lnTo>
                    <a:lnTo>
                      <a:pt x="36" y="6"/>
                    </a:lnTo>
                    <a:lnTo>
                      <a:pt x="42" y="6"/>
                    </a:lnTo>
                    <a:lnTo>
                      <a:pt x="48" y="6"/>
                    </a:lnTo>
                    <a:lnTo>
                      <a:pt x="54" y="6"/>
                    </a:lnTo>
                    <a:lnTo>
                      <a:pt x="54" y="12"/>
                    </a:lnTo>
                    <a:lnTo>
                      <a:pt x="48" y="12"/>
                    </a:lnTo>
                    <a:lnTo>
                      <a:pt x="48" y="18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8" y="36"/>
                    </a:lnTo>
                    <a:lnTo>
                      <a:pt x="54" y="42"/>
                    </a:lnTo>
                    <a:lnTo>
                      <a:pt x="54" y="48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66" y="42"/>
                    </a:lnTo>
                    <a:lnTo>
                      <a:pt x="66" y="36"/>
                    </a:lnTo>
                    <a:lnTo>
                      <a:pt x="72" y="36"/>
                    </a:lnTo>
                    <a:lnTo>
                      <a:pt x="72" y="30"/>
                    </a:lnTo>
                    <a:lnTo>
                      <a:pt x="72" y="24"/>
                    </a:lnTo>
                    <a:lnTo>
                      <a:pt x="78" y="30"/>
                    </a:lnTo>
                    <a:lnTo>
                      <a:pt x="78" y="36"/>
                    </a:lnTo>
                    <a:lnTo>
                      <a:pt x="84" y="36"/>
                    </a:lnTo>
                    <a:lnTo>
                      <a:pt x="84" y="42"/>
                    </a:lnTo>
                    <a:lnTo>
                      <a:pt x="84" y="48"/>
                    </a:lnTo>
                    <a:lnTo>
                      <a:pt x="84" y="54"/>
                    </a:lnTo>
                    <a:lnTo>
                      <a:pt x="78" y="60"/>
                    </a:lnTo>
                    <a:lnTo>
                      <a:pt x="78" y="66"/>
                    </a:lnTo>
                    <a:lnTo>
                      <a:pt x="78" y="72"/>
                    </a:lnTo>
                    <a:lnTo>
                      <a:pt x="72" y="72"/>
                    </a:lnTo>
                    <a:lnTo>
                      <a:pt x="78" y="72"/>
                    </a:lnTo>
                    <a:lnTo>
                      <a:pt x="78" y="78"/>
                    </a:lnTo>
                    <a:lnTo>
                      <a:pt x="72" y="84"/>
                    </a:lnTo>
                    <a:lnTo>
                      <a:pt x="72" y="90"/>
                    </a:lnTo>
                    <a:lnTo>
                      <a:pt x="72" y="96"/>
                    </a:lnTo>
                    <a:lnTo>
                      <a:pt x="78" y="96"/>
                    </a:lnTo>
                    <a:lnTo>
                      <a:pt x="78" y="102"/>
                    </a:lnTo>
                    <a:lnTo>
                      <a:pt x="84" y="102"/>
                    </a:lnTo>
                    <a:lnTo>
                      <a:pt x="90" y="108"/>
                    </a:lnTo>
                    <a:lnTo>
                      <a:pt x="96" y="114"/>
                    </a:lnTo>
                    <a:lnTo>
                      <a:pt x="96" y="120"/>
                    </a:lnTo>
                    <a:lnTo>
                      <a:pt x="96" y="126"/>
                    </a:lnTo>
                    <a:lnTo>
                      <a:pt x="96" y="132"/>
                    </a:lnTo>
                    <a:lnTo>
                      <a:pt x="102" y="132"/>
                    </a:lnTo>
                    <a:lnTo>
                      <a:pt x="102" y="138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5" name="Freeform 32">
                <a:extLst>
                  <a:ext uri="{FF2B5EF4-FFF2-40B4-BE49-F238E27FC236}">
                    <a16:creationId xmlns:a16="http://schemas.microsoft.com/office/drawing/2014/main" id="{22946619-E00C-EA0D-AAE8-80D86ED80AB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813560" y="6396355"/>
                <a:ext cx="1403252" cy="1582420"/>
              </a:xfrm>
              <a:custGeom>
                <a:avLst/>
                <a:gdLst>
                  <a:gd name="T0" fmla="*/ 2147483647 w 420"/>
                  <a:gd name="T1" fmla="*/ 272943604 h 474"/>
                  <a:gd name="T2" fmla="*/ 2147483647 w 420"/>
                  <a:gd name="T3" fmla="*/ 341178909 h 474"/>
                  <a:gd name="T4" fmla="*/ 2147483647 w 420"/>
                  <a:gd name="T5" fmla="*/ 443533058 h 474"/>
                  <a:gd name="T6" fmla="*/ 2147483647 w 420"/>
                  <a:gd name="T7" fmla="*/ 511768363 h 474"/>
                  <a:gd name="T8" fmla="*/ 2147483647 w 420"/>
                  <a:gd name="T9" fmla="*/ 580003668 h 474"/>
                  <a:gd name="T10" fmla="*/ 2147483647 w 420"/>
                  <a:gd name="T11" fmla="*/ 648238973 h 474"/>
                  <a:gd name="T12" fmla="*/ 2147483647 w 420"/>
                  <a:gd name="T13" fmla="*/ 784711967 h 474"/>
                  <a:gd name="T14" fmla="*/ 2147483647 w 420"/>
                  <a:gd name="T15" fmla="*/ 887063732 h 474"/>
                  <a:gd name="T16" fmla="*/ 2147483647 w 420"/>
                  <a:gd name="T17" fmla="*/ 955301422 h 474"/>
                  <a:gd name="T18" fmla="*/ 2147483647 w 420"/>
                  <a:gd name="T19" fmla="*/ 1023536727 h 474"/>
                  <a:gd name="T20" fmla="*/ 2147483647 w 420"/>
                  <a:gd name="T21" fmla="*/ 1194126181 h 474"/>
                  <a:gd name="T22" fmla="*/ 2147483647 w 420"/>
                  <a:gd name="T23" fmla="*/ 1330596791 h 474"/>
                  <a:gd name="T24" fmla="*/ 2147483647 w 420"/>
                  <a:gd name="T25" fmla="*/ 1467069785 h 474"/>
                  <a:gd name="T26" fmla="*/ 2045325158 w 420"/>
                  <a:gd name="T27" fmla="*/ 1398832096 h 474"/>
                  <a:gd name="T28" fmla="*/ 2045325158 w 420"/>
                  <a:gd name="T29" fmla="*/ 1262361486 h 474"/>
                  <a:gd name="T30" fmla="*/ 1403655027 w 420"/>
                  <a:gd name="T31" fmla="*/ 1364715635 h 474"/>
                  <a:gd name="T32" fmla="*/ 1283342847 w 420"/>
                  <a:gd name="T33" fmla="*/ 1501186245 h 474"/>
                  <a:gd name="T34" fmla="*/ 1283342847 w 420"/>
                  <a:gd name="T35" fmla="*/ 1671775700 h 474"/>
                  <a:gd name="T36" fmla="*/ 1323446907 w 420"/>
                  <a:gd name="T37" fmla="*/ 1774129849 h 474"/>
                  <a:gd name="T38" fmla="*/ 1283342847 w 420"/>
                  <a:gd name="T39" fmla="*/ 1876483999 h 474"/>
                  <a:gd name="T40" fmla="*/ 1243236201 w 420"/>
                  <a:gd name="T41" fmla="*/ 1944719304 h 474"/>
                  <a:gd name="T42" fmla="*/ 1122924021 w 420"/>
                  <a:gd name="T43" fmla="*/ 2012954608 h 474"/>
                  <a:gd name="T44" fmla="*/ 1122924021 w 420"/>
                  <a:gd name="T45" fmla="*/ 2147483647 h 474"/>
                  <a:gd name="T46" fmla="*/ 1203132141 w 420"/>
                  <a:gd name="T47" fmla="*/ 2147483647 h 474"/>
                  <a:gd name="T48" fmla="*/ 1283342847 w 420"/>
                  <a:gd name="T49" fmla="*/ 2147483647 h 474"/>
                  <a:gd name="T50" fmla="*/ 1203132141 w 420"/>
                  <a:gd name="T51" fmla="*/ 2147483647 h 474"/>
                  <a:gd name="T52" fmla="*/ 1002611841 w 420"/>
                  <a:gd name="T53" fmla="*/ 2147483647 h 474"/>
                  <a:gd name="T54" fmla="*/ 882297076 w 420"/>
                  <a:gd name="T55" fmla="*/ 2147483647 h 474"/>
                  <a:gd name="T56" fmla="*/ 601566071 w 420"/>
                  <a:gd name="T57" fmla="*/ 2147483647 h 474"/>
                  <a:gd name="T58" fmla="*/ 441149831 w 420"/>
                  <a:gd name="T59" fmla="*/ 2147483647 h 474"/>
                  <a:gd name="T60" fmla="*/ 280731005 w 420"/>
                  <a:gd name="T61" fmla="*/ 2115308758 h 474"/>
                  <a:gd name="T62" fmla="*/ 160418825 w 420"/>
                  <a:gd name="T63" fmla="*/ 2047073453 h 474"/>
                  <a:gd name="T64" fmla="*/ 320835065 w 420"/>
                  <a:gd name="T65" fmla="*/ 2115308758 h 474"/>
                  <a:gd name="T66" fmla="*/ 360939125 w 420"/>
                  <a:gd name="T67" fmla="*/ 2012954608 h 474"/>
                  <a:gd name="T68" fmla="*/ 200522885 w 420"/>
                  <a:gd name="T69" fmla="*/ 1978838148 h 474"/>
                  <a:gd name="T70" fmla="*/ 240626945 w 420"/>
                  <a:gd name="T71" fmla="*/ 1944719304 h 474"/>
                  <a:gd name="T72" fmla="*/ 320835065 w 420"/>
                  <a:gd name="T73" fmla="*/ 1842365154 h 474"/>
                  <a:gd name="T74" fmla="*/ 360939125 w 420"/>
                  <a:gd name="T75" fmla="*/ 1740011004 h 474"/>
                  <a:gd name="T76" fmla="*/ 360939125 w 420"/>
                  <a:gd name="T77" fmla="*/ 1603540395 h 474"/>
                  <a:gd name="T78" fmla="*/ 240626945 w 420"/>
                  <a:gd name="T79" fmla="*/ 1740011004 h 474"/>
                  <a:gd name="T80" fmla="*/ 160418825 w 420"/>
                  <a:gd name="T81" fmla="*/ 1740011004 h 474"/>
                  <a:gd name="T82" fmla="*/ 0 w 420"/>
                  <a:gd name="T83" fmla="*/ 1637659239 h 474"/>
                  <a:gd name="T84" fmla="*/ 0 w 420"/>
                  <a:gd name="T85" fmla="*/ 1501186245 h 474"/>
                  <a:gd name="T86" fmla="*/ 160418825 w 420"/>
                  <a:gd name="T87" fmla="*/ 1364715635 h 474"/>
                  <a:gd name="T88" fmla="*/ 280731005 w 420"/>
                  <a:gd name="T89" fmla="*/ 1262361486 h 474"/>
                  <a:gd name="T90" fmla="*/ 320835065 w 420"/>
                  <a:gd name="T91" fmla="*/ 1091772031 h 474"/>
                  <a:gd name="T92" fmla="*/ 401043185 w 420"/>
                  <a:gd name="T93" fmla="*/ 955301422 h 474"/>
                  <a:gd name="T94" fmla="*/ 521357951 w 420"/>
                  <a:gd name="T95" fmla="*/ 887063732 h 474"/>
                  <a:gd name="T96" fmla="*/ 601566071 w 420"/>
                  <a:gd name="T97" fmla="*/ 818828427 h 474"/>
                  <a:gd name="T98" fmla="*/ 641670131 w 420"/>
                  <a:gd name="T99" fmla="*/ 648238973 h 474"/>
                  <a:gd name="T100" fmla="*/ 761984896 w 420"/>
                  <a:gd name="T101" fmla="*/ 545887208 h 474"/>
                  <a:gd name="T102" fmla="*/ 962505196 w 420"/>
                  <a:gd name="T103" fmla="*/ 545887208 h 474"/>
                  <a:gd name="T104" fmla="*/ 1082819961 w 420"/>
                  <a:gd name="T105" fmla="*/ 477649519 h 474"/>
                  <a:gd name="T106" fmla="*/ 1203132141 w 420"/>
                  <a:gd name="T107" fmla="*/ 409414214 h 474"/>
                  <a:gd name="T108" fmla="*/ 1443759087 w 420"/>
                  <a:gd name="T109" fmla="*/ 443533058 h 474"/>
                  <a:gd name="T110" fmla="*/ 1644281972 w 420"/>
                  <a:gd name="T111" fmla="*/ 477649519 h 474"/>
                  <a:gd name="T112" fmla="*/ 1684386032 w 420"/>
                  <a:gd name="T113" fmla="*/ 648238973 h 474"/>
                  <a:gd name="T114" fmla="*/ 1844804858 w 420"/>
                  <a:gd name="T115" fmla="*/ 648238973 h 474"/>
                  <a:gd name="T116" fmla="*/ 2045325158 w 420"/>
                  <a:gd name="T117" fmla="*/ 477649519 h 474"/>
                  <a:gd name="T118" fmla="*/ 2125535863 w 420"/>
                  <a:gd name="T119" fmla="*/ 272943604 h 474"/>
                  <a:gd name="T120" fmla="*/ 2147483647 w 420"/>
                  <a:gd name="T121" fmla="*/ 136470610 h 474"/>
                  <a:gd name="T122" fmla="*/ 2147483647 w 420"/>
                  <a:gd name="T123" fmla="*/ 0 h 474"/>
                  <a:gd name="T124" fmla="*/ 2147483647 w 420"/>
                  <a:gd name="T125" fmla="*/ 0 h 47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20" h="474">
                    <a:moveTo>
                      <a:pt x="402" y="24"/>
                    </a:moveTo>
                    <a:lnTo>
                      <a:pt x="402" y="24"/>
                    </a:lnTo>
                    <a:lnTo>
                      <a:pt x="402" y="30"/>
                    </a:lnTo>
                    <a:lnTo>
                      <a:pt x="408" y="30"/>
                    </a:lnTo>
                    <a:lnTo>
                      <a:pt x="408" y="36"/>
                    </a:lnTo>
                    <a:lnTo>
                      <a:pt x="408" y="42"/>
                    </a:lnTo>
                    <a:lnTo>
                      <a:pt x="414" y="42"/>
                    </a:lnTo>
                    <a:lnTo>
                      <a:pt x="414" y="48"/>
                    </a:lnTo>
                    <a:lnTo>
                      <a:pt x="414" y="54"/>
                    </a:lnTo>
                    <a:lnTo>
                      <a:pt x="420" y="54"/>
                    </a:lnTo>
                    <a:lnTo>
                      <a:pt x="414" y="54"/>
                    </a:lnTo>
                    <a:lnTo>
                      <a:pt x="408" y="54"/>
                    </a:lnTo>
                    <a:lnTo>
                      <a:pt x="408" y="60"/>
                    </a:lnTo>
                    <a:lnTo>
                      <a:pt x="402" y="60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08" y="72"/>
                    </a:lnTo>
                    <a:lnTo>
                      <a:pt x="414" y="72"/>
                    </a:lnTo>
                    <a:lnTo>
                      <a:pt x="414" y="78"/>
                    </a:lnTo>
                    <a:lnTo>
                      <a:pt x="408" y="78"/>
                    </a:lnTo>
                    <a:lnTo>
                      <a:pt x="408" y="84"/>
                    </a:lnTo>
                    <a:lnTo>
                      <a:pt x="408" y="90"/>
                    </a:lnTo>
                    <a:lnTo>
                      <a:pt x="414" y="90"/>
                    </a:lnTo>
                    <a:lnTo>
                      <a:pt x="408" y="90"/>
                    </a:lnTo>
                    <a:lnTo>
                      <a:pt x="408" y="96"/>
                    </a:lnTo>
                    <a:lnTo>
                      <a:pt x="414" y="96"/>
                    </a:lnTo>
                    <a:lnTo>
                      <a:pt x="414" y="102"/>
                    </a:lnTo>
                    <a:lnTo>
                      <a:pt x="408" y="102"/>
                    </a:lnTo>
                    <a:lnTo>
                      <a:pt x="402" y="102"/>
                    </a:lnTo>
                    <a:lnTo>
                      <a:pt x="396" y="102"/>
                    </a:lnTo>
                    <a:lnTo>
                      <a:pt x="396" y="108"/>
                    </a:lnTo>
                    <a:lnTo>
                      <a:pt x="396" y="114"/>
                    </a:lnTo>
                    <a:lnTo>
                      <a:pt x="396" y="120"/>
                    </a:lnTo>
                    <a:lnTo>
                      <a:pt x="390" y="120"/>
                    </a:lnTo>
                    <a:lnTo>
                      <a:pt x="390" y="126"/>
                    </a:lnTo>
                    <a:lnTo>
                      <a:pt x="390" y="132"/>
                    </a:lnTo>
                    <a:lnTo>
                      <a:pt x="390" y="138"/>
                    </a:lnTo>
                    <a:lnTo>
                      <a:pt x="384" y="138"/>
                    </a:lnTo>
                    <a:lnTo>
                      <a:pt x="384" y="144"/>
                    </a:lnTo>
                    <a:lnTo>
                      <a:pt x="390" y="144"/>
                    </a:lnTo>
                    <a:lnTo>
                      <a:pt x="384" y="144"/>
                    </a:lnTo>
                    <a:lnTo>
                      <a:pt x="384" y="150"/>
                    </a:lnTo>
                    <a:lnTo>
                      <a:pt x="384" y="156"/>
                    </a:lnTo>
                    <a:lnTo>
                      <a:pt x="378" y="156"/>
                    </a:lnTo>
                    <a:lnTo>
                      <a:pt x="378" y="162"/>
                    </a:lnTo>
                    <a:lnTo>
                      <a:pt x="378" y="168"/>
                    </a:lnTo>
                    <a:lnTo>
                      <a:pt x="372" y="168"/>
                    </a:lnTo>
                    <a:lnTo>
                      <a:pt x="372" y="174"/>
                    </a:lnTo>
                    <a:lnTo>
                      <a:pt x="366" y="174"/>
                    </a:lnTo>
                    <a:lnTo>
                      <a:pt x="366" y="180"/>
                    </a:lnTo>
                    <a:lnTo>
                      <a:pt x="366" y="186"/>
                    </a:lnTo>
                    <a:lnTo>
                      <a:pt x="366" y="192"/>
                    </a:lnTo>
                    <a:lnTo>
                      <a:pt x="360" y="192"/>
                    </a:lnTo>
                    <a:lnTo>
                      <a:pt x="360" y="198"/>
                    </a:lnTo>
                    <a:lnTo>
                      <a:pt x="366" y="204"/>
                    </a:lnTo>
                    <a:lnTo>
                      <a:pt x="366" y="210"/>
                    </a:lnTo>
                    <a:lnTo>
                      <a:pt x="366" y="216"/>
                    </a:lnTo>
                    <a:lnTo>
                      <a:pt x="360" y="216"/>
                    </a:lnTo>
                    <a:lnTo>
                      <a:pt x="360" y="222"/>
                    </a:lnTo>
                    <a:lnTo>
                      <a:pt x="360" y="228"/>
                    </a:lnTo>
                    <a:lnTo>
                      <a:pt x="360" y="234"/>
                    </a:lnTo>
                    <a:lnTo>
                      <a:pt x="360" y="240"/>
                    </a:lnTo>
                    <a:lnTo>
                      <a:pt x="360" y="246"/>
                    </a:lnTo>
                    <a:lnTo>
                      <a:pt x="354" y="246"/>
                    </a:lnTo>
                    <a:lnTo>
                      <a:pt x="348" y="246"/>
                    </a:lnTo>
                    <a:lnTo>
                      <a:pt x="348" y="252"/>
                    </a:lnTo>
                    <a:lnTo>
                      <a:pt x="342" y="252"/>
                    </a:lnTo>
                    <a:lnTo>
                      <a:pt x="342" y="258"/>
                    </a:lnTo>
                    <a:lnTo>
                      <a:pt x="330" y="258"/>
                    </a:lnTo>
                    <a:lnTo>
                      <a:pt x="324" y="258"/>
                    </a:lnTo>
                    <a:lnTo>
                      <a:pt x="318" y="258"/>
                    </a:lnTo>
                    <a:lnTo>
                      <a:pt x="312" y="258"/>
                    </a:lnTo>
                    <a:lnTo>
                      <a:pt x="312" y="264"/>
                    </a:lnTo>
                    <a:lnTo>
                      <a:pt x="312" y="270"/>
                    </a:lnTo>
                    <a:lnTo>
                      <a:pt x="306" y="270"/>
                    </a:lnTo>
                    <a:lnTo>
                      <a:pt x="306" y="264"/>
                    </a:lnTo>
                    <a:lnTo>
                      <a:pt x="306" y="258"/>
                    </a:lnTo>
                    <a:lnTo>
                      <a:pt x="306" y="252"/>
                    </a:lnTo>
                    <a:lnTo>
                      <a:pt x="306" y="246"/>
                    </a:lnTo>
                    <a:lnTo>
                      <a:pt x="300" y="246"/>
                    </a:lnTo>
                    <a:lnTo>
                      <a:pt x="300" y="240"/>
                    </a:lnTo>
                    <a:lnTo>
                      <a:pt x="300" y="234"/>
                    </a:lnTo>
                    <a:lnTo>
                      <a:pt x="306" y="234"/>
                    </a:lnTo>
                    <a:lnTo>
                      <a:pt x="306" y="228"/>
                    </a:lnTo>
                    <a:lnTo>
                      <a:pt x="306" y="222"/>
                    </a:lnTo>
                    <a:lnTo>
                      <a:pt x="300" y="222"/>
                    </a:lnTo>
                    <a:lnTo>
                      <a:pt x="276" y="222"/>
                    </a:lnTo>
                    <a:lnTo>
                      <a:pt x="228" y="222"/>
                    </a:lnTo>
                    <a:lnTo>
                      <a:pt x="222" y="222"/>
                    </a:lnTo>
                    <a:lnTo>
                      <a:pt x="222" y="228"/>
                    </a:lnTo>
                    <a:lnTo>
                      <a:pt x="216" y="234"/>
                    </a:lnTo>
                    <a:lnTo>
                      <a:pt x="216" y="240"/>
                    </a:lnTo>
                    <a:lnTo>
                      <a:pt x="210" y="240"/>
                    </a:lnTo>
                    <a:lnTo>
                      <a:pt x="210" y="246"/>
                    </a:lnTo>
                    <a:lnTo>
                      <a:pt x="210" y="252"/>
                    </a:lnTo>
                    <a:lnTo>
                      <a:pt x="204" y="252"/>
                    </a:lnTo>
                    <a:lnTo>
                      <a:pt x="198" y="258"/>
                    </a:lnTo>
                    <a:lnTo>
                      <a:pt x="192" y="264"/>
                    </a:lnTo>
                    <a:lnTo>
                      <a:pt x="192" y="270"/>
                    </a:lnTo>
                    <a:lnTo>
                      <a:pt x="192" y="276"/>
                    </a:lnTo>
                    <a:lnTo>
                      <a:pt x="186" y="276"/>
                    </a:lnTo>
                    <a:lnTo>
                      <a:pt x="186" y="282"/>
                    </a:lnTo>
                    <a:lnTo>
                      <a:pt x="186" y="288"/>
                    </a:lnTo>
                    <a:lnTo>
                      <a:pt x="192" y="288"/>
                    </a:lnTo>
                    <a:lnTo>
                      <a:pt x="192" y="294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204" y="306"/>
                    </a:lnTo>
                    <a:lnTo>
                      <a:pt x="198" y="306"/>
                    </a:lnTo>
                    <a:lnTo>
                      <a:pt x="198" y="312"/>
                    </a:lnTo>
                    <a:lnTo>
                      <a:pt x="198" y="318"/>
                    </a:lnTo>
                    <a:lnTo>
                      <a:pt x="198" y="324"/>
                    </a:lnTo>
                    <a:lnTo>
                      <a:pt x="192" y="324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6" y="336"/>
                    </a:lnTo>
                    <a:lnTo>
                      <a:pt x="186" y="342"/>
                    </a:lnTo>
                    <a:lnTo>
                      <a:pt x="186" y="348"/>
                    </a:lnTo>
                    <a:lnTo>
                      <a:pt x="180" y="348"/>
                    </a:lnTo>
                    <a:lnTo>
                      <a:pt x="180" y="354"/>
                    </a:lnTo>
                    <a:lnTo>
                      <a:pt x="174" y="354"/>
                    </a:lnTo>
                    <a:lnTo>
                      <a:pt x="174" y="348"/>
                    </a:lnTo>
                    <a:lnTo>
                      <a:pt x="174" y="354"/>
                    </a:lnTo>
                    <a:lnTo>
                      <a:pt x="168" y="354"/>
                    </a:lnTo>
                    <a:lnTo>
                      <a:pt x="168" y="360"/>
                    </a:lnTo>
                    <a:lnTo>
                      <a:pt x="168" y="366"/>
                    </a:lnTo>
                    <a:lnTo>
                      <a:pt x="162" y="366"/>
                    </a:lnTo>
                    <a:lnTo>
                      <a:pt x="162" y="372"/>
                    </a:lnTo>
                    <a:lnTo>
                      <a:pt x="168" y="378"/>
                    </a:lnTo>
                    <a:lnTo>
                      <a:pt x="174" y="378"/>
                    </a:lnTo>
                    <a:lnTo>
                      <a:pt x="174" y="384"/>
                    </a:lnTo>
                    <a:lnTo>
                      <a:pt x="180" y="384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0" y="390"/>
                    </a:lnTo>
                    <a:lnTo>
                      <a:pt x="180" y="396"/>
                    </a:lnTo>
                    <a:lnTo>
                      <a:pt x="186" y="396"/>
                    </a:lnTo>
                    <a:lnTo>
                      <a:pt x="192" y="396"/>
                    </a:lnTo>
                    <a:lnTo>
                      <a:pt x="192" y="402"/>
                    </a:lnTo>
                    <a:lnTo>
                      <a:pt x="192" y="408"/>
                    </a:lnTo>
                    <a:lnTo>
                      <a:pt x="186" y="414"/>
                    </a:lnTo>
                    <a:lnTo>
                      <a:pt x="180" y="420"/>
                    </a:lnTo>
                    <a:lnTo>
                      <a:pt x="180" y="426"/>
                    </a:lnTo>
                    <a:lnTo>
                      <a:pt x="174" y="438"/>
                    </a:lnTo>
                    <a:lnTo>
                      <a:pt x="168" y="444"/>
                    </a:lnTo>
                    <a:lnTo>
                      <a:pt x="168" y="450"/>
                    </a:lnTo>
                    <a:lnTo>
                      <a:pt x="168" y="456"/>
                    </a:lnTo>
                    <a:lnTo>
                      <a:pt x="162" y="462"/>
                    </a:lnTo>
                    <a:lnTo>
                      <a:pt x="156" y="474"/>
                    </a:lnTo>
                    <a:lnTo>
                      <a:pt x="150" y="468"/>
                    </a:lnTo>
                    <a:lnTo>
                      <a:pt x="156" y="468"/>
                    </a:lnTo>
                    <a:lnTo>
                      <a:pt x="150" y="468"/>
                    </a:lnTo>
                    <a:lnTo>
                      <a:pt x="150" y="462"/>
                    </a:lnTo>
                    <a:lnTo>
                      <a:pt x="144" y="462"/>
                    </a:lnTo>
                    <a:lnTo>
                      <a:pt x="144" y="456"/>
                    </a:lnTo>
                    <a:lnTo>
                      <a:pt x="138" y="456"/>
                    </a:lnTo>
                    <a:lnTo>
                      <a:pt x="138" y="450"/>
                    </a:lnTo>
                    <a:lnTo>
                      <a:pt x="132" y="450"/>
                    </a:lnTo>
                    <a:lnTo>
                      <a:pt x="126" y="444"/>
                    </a:lnTo>
                    <a:lnTo>
                      <a:pt x="120" y="438"/>
                    </a:lnTo>
                    <a:lnTo>
                      <a:pt x="114" y="432"/>
                    </a:lnTo>
                    <a:lnTo>
                      <a:pt x="108" y="426"/>
                    </a:lnTo>
                    <a:lnTo>
                      <a:pt x="102" y="420"/>
                    </a:lnTo>
                    <a:lnTo>
                      <a:pt x="96" y="420"/>
                    </a:lnTo>
                    <a:lnTo>
                      <a:pt x="96" y="414"/>
                    </a:lnTo>
                    <a:lnTo>
                      <a:pt x="90" y="414"/>
                    </a:lnTo>
                    <a:lnTo>
                      <a:pt x="90" y="408"/>
                    </a:lnTo>
                    <a:lnTo>
                      <a:pt x="84" y="408"/>
                    </a:lnTo>
                    <a:lnTo>
                      <a:pt x="84" y="402"/>
                    </a:lnTo>
                    <a:lnTo>
                      <a:pt x="78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66" y="396"/>
                    </a:lnTo>
                    <a:lnTo>
                      <a:pt x="66" y="390"/>
                    </a:lnTo>
                    <a:lnTo>
                      <a:pt x="60" y="390"/>
                    </a:lnTo>
                    <a:lnTo>
                      <a:pt x="60" y="384"/>
                    </a:lnTo>
                    <a:lnTo>
                      <a:pt x="54" y="384"/>
                    </a:lnTo>
                    <a:lnTo>
                      <a:pt x="54" y="378"/>
                    </a:lnTo>
                    <a:lnTo>
                      <a:pt x="48" y="378"/>
                    </a:lnTo>
                    <a:lnTo>
                      <a:pt x="42" y="372"/>
                    </a:lnTo>
                    <a:lnTo>
                      <a:pt x="36" y="372"/>
                    </a:lnTo>
                    <a:lnTo>
                      <a:pt x="36" y="366"/>
                    </a:lnTo>
                    <a:lnTo>
                      <a:pt x="30" y="366"/>
                    </a:lnTo>
                    <a:lnTo>
                      <a:pt x="24" y="360"/>
                    </a:lnTo>
                    <a:lnTo>
                      <a:pt x="18" y="360"/>
                    </a:lnTo>
                    <a:lnTo>
                      <a:pt x="24" y="360"/>
                    </a:lnTo>
                    <a:lnTo>
                      <a:pt x="24" y="354"/>
                    </a:lnTo>
                    <a:lnTo>
                      <a:pt x="30" y="354"/>
                    </a:lnTo>
                    <a:lnTo>
                      <a:pt x="36" y="360"/>
                    </a:lnTo>
                    <a:lnTo>
                      <a:pt x="36" y="366"/>
                    </a:lnTo>
                    <a:lnTo>
                      <a:pt x="42" y="366"/>
                    </a:lnTo>
                    <a:lnTo>
                      <a:pt x="48" y="366"/>
                    </a:lnTo>
                    <a:lnTo>
                      <a:pt x="48" y="372"/>
                    </a:lnTo>
                    <a:lnTo>
                      <a:pt x="48" y="366"/>
                    </a:lnTo>
                    <a:lnTo>
                      <a:pt x="54" y="366"/>
                    </a:lnTo>
                    <a:lnTo>
                      <a:pt x="54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48" y="348"/>
                    </a:lnTo>
                    <a:lnTo>
                      <a:pt x="42" y="348"/>
                    </a:lnTo>
                    <a:lnTo>
                      <a:pt x="36" y="348"/>
                    </a:lnTo>
                    <a:lnTo>
                      <a:pt x="30" y="348"/>
                    </a:lnTo>
                    <a:lnTo>
                      <a:pt x="24" y="348"/>
                    </a:lnTo>
                    <a:lnTo>
                      <a:pt x="24" y="342"/>
                    </a:lnTo>
                    <a:lnTo>
                      <a:pt x="30" y="342"/>
                    </a:lnTo>
                    <a:lnTo>
                      <a:pt x="36" y="342"/>
                    </a:lnTo>
                    <a:lnTo>
                      <a:pt x="42" y="342"/>
                    </a:lnTo>
                    <a:lnTo>
                      <a:pt x="42" y="336"/>
                    </a:lnTo>
                    <a:lnTo>
                      <a:pt x="48" y="336"/>
                    </a:lnTo>
                    <a:lnTo>
                      <a:pt x="48" y="330"/>
                    </a:lnTo>
                    <a:lnTo>
                      <a:pt x="48" y="324"/>
                    </a:lnTo>
                    <a:lnTo>
                      <a:pt x="48" y="318"/>
                    </a:lnTo>
                    <a:lnTo>
                      <a:pt x="54" y="318"/>
                    </a:lnTo>
                    <a:lnTo>
                      <a:pt x="60" y="324"/>
                    </a:lnTo>
                    <a:lnTo>
                      <a:pt x="60" y="318"/>
                    </a:lnTo>
                    <a:lnTo>
                      <a:pt x="54" y="318"/>
                    </a:lnTo>
                    <a:lnTo>
                      <a:pt x="54" y="312"/>
                    </a:lnTo>
                    <a:lnTo>
                      <a:pt x="54" y="306"/>
                    </a:lnTo>
                    <a:lnTo>
                      <a:pt x="54" y="300"/>
                    </a:lnTo>
                    <a:lnTo>
                      <a:pt x="54" y="294"/>
                    </a:lnTo>
                    <a:lnTo>
                      <a:pt x="54" y="288"/>
                    </a:lnTo>
                    <a:lnTo>
                      <a:pt x="54" y="282"/>
                    </a:lnTo>
                    <a:lnTo>
                      <a:pt x="48" y="282"/>
                    </a:lnTo>
                    <a:lnTo>
                      <a:pt x="48" y="288"/>
                    </a:lnTo>
                    <a:lnTo>
                      <a:pt x="42" y="288"/>
                    </a:lnTo>
                    <a:lnTo>
                      <a:pt x="42" y="294"/>
                    </a:lnTo>
                    <a:lnTo>
                      <a:pt x="36" y="300"/>
                    </a:lnTo>
                    <a:lnTo>
                      <a:pt x="36" y="306"/>
                    </a:lnTo>
                    <a:lnTo>
                      <a:pt x="30" y="306"/>
                    </a:lnTo>
                    <a:lnTo>
                      <a:pt x="30" y="312"/>
                    </a:lnTo>
                    <a:lnTo>
                      <a:pt x="30" y="318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294"/>
                    </a:lnTo>
                    <a:lnTo>
                      <a:pt x="12" y="288"/>
                    </a:lnTo>
                    <a:lnTo>
                      <a:pt x="6" y="288"/>
                    </a:lnTo>
                    <a:lnTo>
                      <a:pt x="0" y="288"/>
                    </a:lnTo>
                    <a:lnTo>
                      <a:pt x="0" y="282"/>
                    </a:lnTo>
                    <a:lnTo>
                      <a:pt x="0" y="276"/>
                    </a:lnTo>
                    <a:lnTo>
                      <a:pt x="0" y="270"/>
                    </a:lnTo>
                    <a:lnTo>
                      <a:pt x="0" y="264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12" y="252"/>
                    </a:lnTo>
                    <a:lnTo>
                      <a:pt x="18" y="246"/>
                    </a:lnTo>
                    <a:lnTo>
                      <a:pt x="24" y="246"/>
                    </a:lnTo>
                    <a:lnTo>
                      <a:pt x="24" y="240"/>
                    </a:lnTo>
                    <a:lnTo>
                      <a:pt x="30" y="240"/>
                    </a:lnTo>
                    <a:lnTo>
                      <a:pt x="36" y="240"/>
                    </a:lnTo>
                    <a:lnTo>
                      <a:pt x="36" y="234"/>
                    </a:lnTo>
                    <a:lnTo>
                      <a:pt x="42" y="234"/>
                    </a:lnTo>
                    <a:lnTo>
                      <a:pt x="42" y="228"/>
                    </a:lnTo>
                    <a:lnTo>
                      <a:pt x="42" y="222"/>
                    </a:lnTo>
                    <a:lnTo>
                      <a:pt x="48" y="222"/>
                    </a:lnTo>
                    <a:lnTo>
                      <a:pt x="48" y="216"/>
                    </a:lnTo>
                    <a:lnTo>
                      <a:pt x="48" y="210"/>
                    </a:lnTo>
                    <a:lnTo>
                      <a:pt x="48" y="204"/>
                    </a:lnTo>
                    <a:lnTo>
                      <a:pt x="48" y="198"/>
                    </a:lnTo>
                    <a:lnTo>
                      <a:pt x="48" y="192"/>
                    </a:lnTo>
                    <a:lnTo>
                      <a:pt x="54" y="186"/>
                    </a:lnTo>
                    <a:lnTo>
                      <a:pt x="60" y="186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60" y="168"/>
                    </a:lnTo>
                    <a:lnTo>
                      <a:pt x="66" y="162"/>
                    </a:lnTo>
                    <a:lnTo>
                      <a:pt x="72" y="156"/>
                    </a:lnTo>
                    <a:lnTo>
                      <a:pt x="78" y="156"/>
                    </a:lnTo>
                    <a:lnTo>
                      <a:pt x="78" y="150"/>
                    </a:lnTo>
                    <a:lnTo>
                      <a:pt x="72" y="150"/>
                    </a:lnTo>
                    <a:lnTo>
                      <a:pt x="78" y="150"/>
                    </a:lnTo>
                    <a:lnTo>
                      <a:pt x="84" y="150"/>
                    </a:lnTo>
                    <a:lnTo>
                      <a:pt x="84" y="144"/>
                    </a:lnTo>
                    <a:lnTo>
                      <a:pt x="90" y="144"/>
                    </a:lnTo>
                    <a:lnTo>
                      <a:pt x="90" y="138"/>
                    </a:lnTo>
                    <a:lnTo>
                      <a:pt x="96" y="138"/>
                    </a:lnTo>
                    <a:lnTo>
                      <a:pt x="96" y="132"/>
                    </a:lnTo>
                    <a:lnTo>
                      <a:pt x="96" y="126"/>
                    </a:lnTo>
                    <a:lnTo>
                      <a:pt x="96" y="120"/>
                    </a:lnTo>
                    <a:lnTo>
                      <a:pt x="96" y="114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96" y="108"/>
                    </a:lnTo>
                    <a:lnTo>
                      <a:pt x="102" y="108"/>
                    </a:lnTo>
                    <a:lnTo>
                      <a:pt x="102" y="102"/>
                    </a:lnTo>
                    <a:lnTo>
                      <a:pt x="102" y="96"/>
                    </a:lnTo>
                    <a:lnTo>
                      <a:pt x="108" y="96"/>
                    </a:lnTo>
                    <a:lnTo>
                      <a:pt x="114" y="96"/>
                    </a:lnTo>
                    <a:lnTo>
                      <a:pt x="120" y="96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6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2" y="84"/>
                    </a:lnTo>
                    <a:lnTo>
                      <a:pt x="162" y="78"/>
                    </a:lnTo>
                    <a:lnTo>
                      <a:pt x="168" y="78"/>
                    </a:lnTo>
                    <a:lnTo>
                      <a:pt x="168" y="72"/>
                    </a:lnTo>
                    <a:lnTo>
                      <a:pt x="174" y="72"/>
                    </a:lnTo>
                    <a:lnTo>
                      <a:pt x="180" y="72"/>
                    </a:lnTo>
                    <a:lnTo>
                      <a:pt x="186" y="72"/>
                    </a:lnTo>
                    <a:lnTo>
                      <a:pt x="186" y="78"/>
                    </a:lnTo>
                    <a:lnTo>
                      <a:pt x="192" y="78"/>
                    </a:lnTo>
                    <a:lnTo>
                      <a:pt x="198" y="78"/>
                    </a:lnTo>
                    <a:lnTo>
                      <a:pt x="204" y="78"/>
                    </a:lnTo>
                    <a:lnTo>
                      <a:pt x="210" y="78"/>
                    </a:lnTo>
                    <a:lnTo>
                      <a:pt x="216" y="78"/>
                    </a:lnTo>
                    <a:lnTo>
                      <a:pt x="222" y="78"/>
                    </a:lnTo>
                    <a:lnTo>
                      <a:pt x="228" y="78"/>
                    </a:lnTo>
                    <a:lnTo>
                      <a:pt x="234" y="78"/>
                    </a:lnTo>
                    <a:lnTo>
                      <a:pt x="240" y="78"/>
                    </a:lnTo>
                    <a:lnTo>
                      <a:pt x="246" y="84"/>
                    </a:lnTo>
                    <a:lnTo>
                      <a:pt x="246" y="90"/>
                    </a:lnTo>
                    <a:lnTo>
                      <a:pt x="246" y="96"/>
                    </a:lnTo>
                    <a:lnTo>
                      <a:pt x="252" y="96"/>
                    </a:lnTo>
                    <a:lnTo>
                      <a:pt x="252" y="102"/>
                    </a:lnTo>
                    <a:lnTo>
                      <a:pt x="252" y="108"/>
                    </a:lnTo>
                    <a:lnTo>
                      <a:pt x="252" y="114"/>
                    </a:lnTo>
                    <a:lnTo>
                      <a:pt x="258" y="114"/>
                    </a:lnTo>
                    <a:lnTo>
                      <a:pt x="258" y="120"/>
                    </a:lnTo>
                    <a:lnTo>
                      <a:pt x="264" y="114"/>
                    </a:lnTo>
                    <a:lnTo>
                      <a:pt x="270" y="114"/>
                    </a:lnTo>
                    <a:lnTo>
                      <a:pt x="276" y="114"/>
                    </a:lnTo>
                    <a:lnTo>
                      <a:pt x="282" y="114"/>
                    </a:lnTo>
                    <a:lnTo>
                      <a:pt x="288" y="114"/>
                    </a:lnTo>
                    <a:lnTo>
                      <a:pt x="288" y="108"/>
                    </a:lnTo>
                    <a:lnTo>
                      <a:pt x="294" y="108"/>
                    </a:lnTo>
                    <a:lnTo>
                      <a:pt x="294" y="102"/>
                    </a:lnTo>
                    <a:lnTo>
                      <a:pt x="300" y="102"/>
                    </a:lnTo>
                    <a:lnTo>
                      <a:pt x="300" y="96"/>
                    </a:lnTo>
                    <a:lnTo>
                      <a:pt x="300" y="90"/>
                    </a:lnTo>
                    <a:lnTo>
                      <a:pt x="306" y="90"/>
                    </a:lnTo>
                    <a:lnTo>
                      <a:pt x="306" y="84"/>
                    </a:lnTo>
                    <a:lnTo>
                      <a:pt x="312" y="84"/>
                    </a:lnTo>
                    <a:lnTo>
                      <a:pt x="312" y="78"/>
                    </a:lnTo>
                    <a:lnTo>
                      <a:pt x="312" y="72"/>
                    </a:lnTo>
                    <a:lnTo>
                      <a:pt x="318" y="66"/>
                    </a:lnTo>
                    <a:lnTo>
                      <a:pt x="318" y="60"/>
                    </a:lnTo>
                    <a:lnTo>
                      <a:pt x="318" y="54"/>
                    </a:lnTo>
                    <a:lnTo>
                      <a:pt x="318" y="48"/>
                    </a:lnTo>
                    <a:lnTo>
                      <a:pt x="318" y="42"/>
                    </a:lnTo>
                    <a:lnTo>
                      <a:pt x="324" y="42"/>
                    </a:lnTo>
                    <a:lnTo>
                      <a:pt x="324" y="36"/>
                    </a:lnTo>
                    <a:lnTo>
                      <a:pt x="324" y="30"/>
                    </a:lnTo>
                    <a:lnTo>
                      <a:pt x="330" y="30"/>
                    </a:lnTo>
                    <a:lnTo>
                      <a:pt x="336" y="30"/>
                    </a:lnTo>
                    <a:lnTo>
                      <a:pt x="336" y="24"/>
                    </a:lnTo>
                    <a:lnTo>
                      <a:pt x="336" y="18"/>
                    </a:lnTo>
                    <a:lnTo>
                      <a:pt x="342" y="18"/>
                    </a:lnTo>
                    <a:lnTo>
                      <a:pt x="342" y="12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2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0"/>
                    </a:lnTo>
                    <a:lnTo>
                      <a:pt x="390" y="0"/>
                    </a:lnTo>
                    <a:lnTo>
                      <a:pt x="396" y="0"/>
                    </a:lnTo>
                    <a:lnTo>
                      <a:pt x="396" y="6"/>
                    </a:lnTo>
                    <a:lnTo>
                      <a:pt x="396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2" y="24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 dirty="0"/>
              </a:p>
            </p:txBody>
          </p:sp>
          <p:sp>
            <p:nvSpPr>
              <p:cNvPr id="246" name="Freeform 33">
                <a:extLst>
                  <a:ext uri="{FF2B5EF4-FFF2-40B4-BE49-F238E27FC236}">
                    <a16:creationId xmlns:a16="http://schemas.microsoft.com/office/drawing/2014/main" id="{89E631E2-E7A4-777D-8D80-1EF7EB92086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34551" y="6096318"/>
                <a:ext cx="861646" cy="960120"/>
              </a:xfrm>
              <a:custGeom>
                <a:avLst/>
                <a:gdLst>
                  <a:gd name="T0" fmla="*/ 681219509 w 258"/>
                  <a:gd name="T1" fmla="*/ 238155956 h 288"/>
                  <a:gd name="T2" fmla="*/ 801433500 w 258"/>
                  <a:gd name="T3" fmla="*/ 204132656 h 288"/>
                  <a:gd name="T4" fmla="*/ 881577884 w 258"/>
                  <a:gd name="T5" fmla="*/ 102067519 h 288"/>
                  <a:gd name="T6" fmla="*/ 961722267 w 258"/>
                  <a:gd name="T7" fmla="*/ 34023300 h 288"/>
                  <a:gd name="T8" fmla="*/ 1001791875 w 258"/>
                  <a:gd name="T9" fmla="*/ 68044219 h 288"/>
                  <a:gd name="T10" fmla="*/ 1081936259 w 258"/>
                  <a:gd name="T11" fmla="*/ 68044219 h 288"/>
                  <a:gd name="T12" fmla="*/ 1202150250 w 258"/>
                  <a:gd name="T13" fmla="*/ 34023300 h 288"/>
                  <a:gd name="T14" fmla="*/ 1322366826 w 258"/>
                  <a:gd name="T15" fmla="*/ 34023300 h 288"/>
                  <a:gd name="T16" fmla="*/ 1362439017 w 258"/>
                  <a:gd name="T17" fmla="*/ 0 h 288"/>
                  <a:gd name="T18" fmla="*/ 1522725201 w 258"/>
                  <a:gd name="T19" fmla="*/ 34023300 h 288"/>
                  <a:gd name="T20" fmla="*/ 1562797392 w 258"/>
                  <a:gd name="T21" fmla="*/ 102067519 h 288"/>
                  <a:gd name="T22" fmla="*/ 1642939192 w 258"/>
                  <a:gd name="T23" fmla="*/ 34023300 h 288"/>
                  <a:gd name="T24" fmla="*/ 1723083576 w 258"/>
                  <a:gd name="T25" fmla="*/ 68044219 h 288"/>
                  <a:gd name="T26" fmla="*/ 1642939192 w 258"/>
                  <a:gd name="T27" fmla="*/ 204132656 h 288"/>
                  <a:gd name="T28" fmla="*/ 1522725201 w 258"/>
                  <a:gd name="T29" fmla="*/ 272176875 h 288"/>
                  <a:gd name="T30" fmla="*/ 1482653009 w 258"/>
                  <a:gd name="T31" fmla="*/ 340221094 h 288"/>
                  <a:gd name="T32" fmla="*/ 1482653009 w 258"/>
                  <a:gd name="T33" fmla="*/ 476309531 h 288"/>
                  <a:gd name="T34" fmla="*/ 1442580817 w 258"/>
                  <a:gd name="T35" fmla="*/ 578377050 h 288"/>
                  <a:gd name="T36" fmla="*/ 1442580817 w 258"/>
                  <a:gd name="T37" fmla="*/ 714465488 h 288"/>
                  <a:gd name="T38" fmla="*/ 1562797392 w 258"/>
                  <a:gd name="T39" fmla="*/ 952619063 h 288"/>
                  <a:gd name="T40" fmla="*/ 1642939192 w 258"/>
                  <a:gd name="T41" fmla="*/ 1020663281 h 288"/>
                  <a:gd name="T42" fmla="*/ 1602869584 w 258"/>
                  <a:gd name="T43" fmla="*/ 1054686581 h 288"/>
                  <a:gd name="T44" fmla="*/ 1522725201 w 258"/>
                  <a:gd name="T45" fmla="*/ 1054686581 h 288"/>
                  <a:gd name="T46" fmla="*/ 1402508625 w 258"/>
                  <a:gd name="T47" fmla="*/ 1054686581 h 288"/>
                  <a:gd name="T48" fmla="*/ 1322366826 w 258"/>
                  <a:gd name="T49" fmla="*/ 1054686581 h 288"/>
                  <a:gd name="T50" fmla="*/ 1242222442 w 258"/>
                  <a:gd name="T51" fmla="*/ 1088707500 h 288"/>
                  <a:gd name="T52" fmla="*/ 1202150250 w 258"/>
                  <a:gd name="T53" fmla="*/ 1156751719 h 288"/>
                  <a:gd name="T54" fmla="*/ 1202150250 w 258"/>
                  <a:gd name="T55" fmla="*/ 1258819238 h 288"/>
                  <a:gd name="T56" fmla="*/ 1162080642 w 258"/>
                  <a:gd name="T57" fmla="*/ 1326863456 h 288"/>
                  <a:gd name="T58" fmla="*/ 1122008451 w 258"/>
                  <a:gd name="T59" fmla="*/ 1360884375 h 288"/>
                  <a:gd name="T60" fmla="*/ 1041864067 w 258"/>
                  <a:gd name="T61" fmla="*/ 1360884375 h 288"/>
                  <a:gd name="T62" fmla="*/ 1041864067 w 258"/>
                  <a:gd name="T63" fmla="*/ 1394907675 h 288"/>
                  <a:gd name="T64" fmla="*/ 961722267 w 258"/>
                  <a:gd name="T65" fmla="*/ 1462951894 h 288"/>
                  <a:gd name="T66" fmla="*/ 961722267 w 258"/>
                  <a:gd name="T67" fmla="*/ 1530996113 h 288"/>
                  <a:gd name="T68" fmla="*/ 841505692 w 258"/>
                  <a:gd name="T69" fmla="*/ 1565017031 h 288"/>
                  <a:gd name="T70" fmla="*/ 681219509 w 258"/>
                  <a:gd name="T71" fmla="*/ 1599040331 h 288"/>
                  <a:gd name="T72" fmla="*/ 561002933 w 258"/>
                  <a:gd name="T73" fmla="*/ 1599040331 h 288"/>
                  <a:gd name="T74" fmla="*/ 561002933 w 258"/>
                  <a:gd name="T75" fmla="*/ 1565017031 h 288"/>
                  <a:gd name="T76" fmla="*/ 520933326 w 258"/>
                  <a:gd name="T77" fmla="*/ 1496972813 h 288"/>
                  <a:gd name="T78" fmla="*/ 400716750 w 258"/>
                  <a:gd name="T79" fmla="*/ 1462951894 h 288"/>
                  <a:gd name="T80" fmla="*/ 360644558 w 258"/>
                  <a:gd name="T81" fmla="*/ 1462951894 h 288"/>
                  <a:gd name="T82" fmla="*/ 280502759 w 258"/>
                  <a:gd name="T83" fmla="*/ 1530996113 h 288"/>
                  <a:gd name="T84" fmla="*/ 240430567 w 258"/>
                  <a:gd name="T85" fmla="*/ 1496972813 h 288"/>
                  <a:gd name="T86" fmla="*/ 200358375 w 258"/>
                  <a:gd name="T87" fmla="*/ 1326863456 h 288"/>
                  <a:gd name="T88" fmla="*/ 40072192 w 258"/>
                  <a:gd name="T89" fmla="*/ 1394907675 h 288"/>
                  <a:gd name="T90" fmla="*/ 40072192 w 258"/>
                  <a:gd name="T91" fmla="*/ 1360884375 h 288"/>
                  <a:gd name="T92" fmla="*/ 40072192 w 258"/>
                  <a:gd name="T93" fmla="*/ 1326863456 h 288"/>
                  <a:gd name="T94" fmla="*/ 80144384 w 258"/>
                  <a:gd name="T95" fmla="*/ 1292840156 h 288"/>
                  <a:gd name="T96" fmla="*/ 80144384 w 258"/>
                  <a:gd name="T97" fmla="*/ 1224795938 h 288"/>
                  <a:gd name="T98" fmla="*/ 120213991 w 258"/>
                  <a:gd name="T99" fmla="*/ 1156751719 h 288"/>
                  <a:gd name="T100" fmla="*/ 160286183 w 258"/>
                  <a:gd name="T101" fmla="*/ 986642363 h 288"/>
                  <a:gd name="T102" fmla="*/ 200358375 w 258"/>
                  <a:gd name="T103" fmla="*/ 850553925 h 288"/>
                  <a:gd name="T104" fmla="*/ 160286183 w 258"/>
                  <a:gd name="T105" fmla="*/ 748486406 h 288"/>
                  <a:gd name="T106" fmla="*/ 40072192 w 258"/>
                  <a:gd name="T107" fmla="*/ 612397969 h 288"/>
                  <a:gd name="T108" fmla="*/ 40072192 w 258"/>
                  <a:gd name="T109" fmla="*/ 510332831 h 288"/>
                  <a:gd name="T110" fmla="*/ 40072192 w 258"/>
                  <a:gd name="T111" fmla="*/ 408265313 h 288"/>
                  <a:gd name="T112" fmla="*/ 160286183 w 258"/>
                  <a:gd name="T113" fmla="*/ 340221094 h 288"/>
                  <a:gd name="T114" fmla="*/ 240430567 w 258"/>
                  <a:gd name="T115" fmla="*/ 272176875 h 288"/>
                  <a:gd name="T116" fmla="*/ 320574951 w 258"/>
                  <a:gd name="T117" fmla="*/ 204132656 h 288"/>
                  <a:gd name="T118" fmla="*/ 480861134 w 258"/>
                  <a:gd name="T119" fmla="*/ 238155956 h 288"/>
                  <a:gd name="T120" fmla="*/ 520933326 w 258"/>
                  <a:gd name="T121" fmla="*/ 340221094 h 288"/>
                  <a:gd name="T122" fmla="*/ 601075125 w 258"/>
                  <a:gd name="T123" fmla="*/ 272176875 h 2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58" h="288">
                    <a:moveTo>
                      <a:pt x="96" y="54"/>
                    </a:moveTo>
                    <a:lnTo>
                      <a:pt x="96" y="54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42"/>
                    </a:lnTo>
                    <a:lnTo>
                      <a:pt x="102" y="36"/>
                    </a:lnTo>
                    <a:lnTo>
                      <a:pt x="108" y="36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2" y="24"/>
                    </a:lnTo>
                    <a:lnTo>
                      <a:pt x="132" y="18"/>
                    </a:lnTo>
                    <a:lnTo>
                      <a:pt x="132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50" y="6"/>
                    </a:lnTo>
                    <a:lnTo>
                      <a:pt x="150" y="12"/>
                    </a:lnTo>
                    <a:lnTo>
                      <a:pt x="156" y="12"/>
                    </a:lnTo>
                    <a:lnTo>
                      <a:pt x="162" y="12"/>
                    </a:lnTo>
                    <a:lnTo>
                      <a:pt x="168" y="12"/>
                    </a:lnTo>
                    <a:lnTo>
                      <a:pt x="168" y="6"/>
                    </a:lnTo>
                    <a:lnTo>
                      <a:pt x="174" y="6"/>
                    </a:lnTo>
                    <a:lnTo>
                      <a:pt x="180" y="6"/>
                    </a:lnTo>
                    <a:lnTo>
                      <a:pt x="186" y="6"/>
                    </a:lnTo>
                    <a:lnTo>
                      <a:pt x="192" y="6"/>
                    </a:lnTo>
                    <a:lnTo>
                      <a:pt x="198" y="6"/>
                    </a:lnTo>
                    <a:lnTo>
                      <a:pt x="198" y="12"/>
                    </a:lnTo>
                    <a:lnTo>
                      <a:pt x="204" y="6"/>
                    </a:lnTo>
                    <a:lnTo>
                      <a:pt x="204" y="0"/>
                    </a:lnTo>
                    <a:lnTo>
                      <a:pt x="210" y="0"/>
                    </a:lnTo>
                    <a:lnTo>
                      <a:pt x="216" y="0"/>
                    </a:lnTo>
                    <a:lnTo>
                      <a:pt x="222" y="0"/>
                    </a:lnTo>
                    <a:lnTo>
                      <a:pt x="222" y="6"/>
                    </a:lnTo>
                    <a:lnTo>
                      <a:pt x="228" y="6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34" y="18"/>
                    </a:lnTo>
                    <a:lnTo>
                      <a:pt x="240" y="18"/>
                    </a:lnTo>
                    <a:lnTo>
                      <a:pt x="246" y="18"/>
                    </a:lnTo>
                    <a:lnTo>
                      <a:pt x="246" y="12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12"/>
                    </a:lnTo>
                    <a:lnTo>
                      <a:pt x="258" y="18"/>
                    </a:lnTo>
                    <a:lnTo>
                      <a:pt x="252" y="24"/>
                    </a:lnTo>
                    <a:lnTo>
                      <a:pt x="252" y="30"/>
                    </a:lnTo>
                    <a:lnTo>
                      <a:pt x="246" y="36"/>
                    </a:lnTo>
                    <a:lnTo>
                      <a:pt x="240" y="42"/>
                    </a:lnTo>
                    <a:lnTo>
                      <a:pt x="234" y="48"/>
                    </a:lnTo>
                    <a:lnTo>
                      <a:pt x="228" y="48"/>
                    </a:lnTo>
                    <a:lnTo>
                      <a:pt x="228" y="54"/>
                    </a:lnTo>
                    <a:lnTo>
                      <a:pt x="222" y="54"/>
                    </a:lnTo>
                    <a:lnTo>
                      <a:pt x="222" y="60"/>
                    </a:lnTo>
                    <a:lnTo>
                      <a:pt x="222" y="66"/>
                    </a:lnTo>
                    <a:lnTo>
                      <a:pt x="222" y="72"/>
                    </a:lnTo>
                    <a:lnTo>
                      <a:pt x="222" y="78"/>
                    </a:lnTo>
                    <a:lnTo>
                      <a:pt x="222" y="84"/>
                    </a:lnTo>
                    <a:lnTo>
                      <a:pt x="216" y="84"/>
                    </a:lnTo>
                    <a:lnTo>
                      <a:pt x="216" y="90"/>
                    </a:lnTo>
                    <a:lnTo>
                      <a:pt x="216" y="96"/>
                    </a:lnTo>
                    <a:lnTo>
                      <a:pt x="216" y="102"/>
                    </a:lnTo>
                    <a:lnTo>
                      <a:pt x="216" y="108"/>
                    </a:lnTo>
                    <a:lnTo>
                      <a:pt x="210" y="108"/>
                    </a:lnTo>
                    <a:lnTo>
                      <a:pt x="210" y="114"/>
                    </a:lnTo>
                    <a:lnTo>
                      <a:pt x="210" y="120"/>
                    </a:lnTo>
                    <a:lnTo>
                      <a:pt x="216" y="126"/>
                    </a:lnTo>
                    <a:lnTo>
                      <a:pt x="216" y="132"/>
                    </a:lnTo>
                    <a:lnTo>
                      <a:pt x="222" y="138"/>
                    </a:lnTo>
                    <a:lnTo>
                      <a:pt x="222" y="144"/>
                    </a:lnTo>
                    <a:lnTo>
                      <a:pt x="222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34" y="168"/>
                    </a:lnTo>
                    <a:lnTo>
                      <a:pt x="240" y="168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6" y="180"/>
                    </a:lnTo>
                    <a:lnTo>
                      <a:pt x="240" y="180"/>
                    </a:lnTo>
                    <a:lnTo>
                      <a:pt x="240" y="186"/>
                    </a:lnTo>
                    <a:lnTo>
                      <a:pt x="234" y="186"/>
                    </a:lnTo>
                    <a:lnTo>
                      <a:pt x="228" y="186"/>
                    </a:lnTo>
                    <a:lnTo>
                      <a:pt x="222" y="186"/>
                    </a:lnTo>
                    <a:lnTo>
                      <a:pt x="216" y="186"/>
                    </a:lnTo>
                    <a:lnTo>
                      <a:pt x="210" y="186"/>
                    </a:lnTo>
                    <a:lnTo>
                      <a:pt x="204" y="186"/>
                    </a:lnTo>
                    <a:lnTo>
                      <a:pt x="198" y="186"/>
                    </a:lnTo>
                    <a:lnTo>
                      <a:pt x="192" y="186"/>
                    </a:lnTo>
                    <a:lnTo>
                      <a:pt x="186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6" y="198"/>
                    </a:lnTo>
                    <a:lnTo>
                      <a:pt x="180" y="198"/>
                    </a:lnTo>
                    <a:lnTo>
                      <a:pt x="180" y="204"/>
                    </a:lnTo>
                    <a:lnTo>
                      <a:pt x="180" y="210"/>
                    </a:lnTo>
                    <a:lnTo>
                      <a:pt x="180" y="216"/>
                    </a:lnTo>
                    <a:lnTo>
                      <a:pt x="180" y="222"/>
                    </a:lnTo>
                    <a:lnTo>
                      <a:pt x="180" y="228"/>
                    </a:lnTo>
                    <a:lnTo>
                      <a:pt x="174" y="228"/>
                    </a:lnTo>
                    <a:lnTo>
                      <a:pt x="174" y="234"/>
                    </a:lnTo>
                    <a:lnTo>
                      <a:pt x="168" y="234"/>
                    </a:lnTo>
                    <a:lnTo>
                      <a:pt x="168" y="240"/>
                    </a:lnTo>
                    <a:lnTo>
                      <a:pt x="162" y="240"/>
                    </a:lnTo>
                    <a:lnTo>
                      <a:pt x="156" y="240"/>
                    </a:lnTo>
                    <a:lnTo>
                      <a:pt x="162" y="240"/>
                    </a:lnTo>
                    <a:lnTo>
                      <a:pt x="162" y="246"/>
                    </a:lnTo>
                    <a:lnTo>
                      <a:pt x="156" y="246"/>
                    </a:lnTo>
                    <a:lnTo>
                      <a:pt x="150" y="252"/>
                    </a:lnTo>
                    <a:lnTo>
                      <a:pt x="144" y="258"/>
                    </a:lnTo>
                    <a:lnTo>
                      <a:pt x="144" y="264"/>
                    </a:lnTo>
                    <a:lnTo>
                      <a:pt x="144" y="270"/>
                    </a:lnTo>
                    <a:lnTo>
                      <a:pt x="138" y="276"/>
                    </a:lnTo>
                    <a:lnTo>
                      <a:pt x="132" y="276"/>
                    </a:lnTo>
                    <a:lnTo>
                      <a:pt x="126" y="276"/>
                    </a:lnTo>
                    <a:lnTo>
                      <a:pt x="120" y="276"/>
                    </a:lnTo>
                    <a:lnTo>
                      <a:pt x="114" y="282"/>
                    </a:lnTo>
                    <a:lnTo>
                      <a:pt x="108" y="282"/>
                    </a:lnTo>
                    <a:lnTo>
                      <a:pt x="102" y="282"/>
                    </a:lnTo>
                    <a:lnTo>
                      <a:pt x="96" y="282"/>
                    </a:lnTo>
                    <a:lnTo>
                      <a:pt x="90" y="282"/>
                    </a:lnTo>
                    <a:lnTo>
                      <a:pt x="90" y="288"/>
                    </a:lnTo>
                    <a:lnTo>
                      <a:pt x="84" y="288"/>
                    </a:lnTo>
                    <a:lnTo>
                      <a:pt x="84" y="282"/>
                    </a:lnTo>
                    <a:lnTo>
                      <a:pt x="84" y="276"/>
                    </a:lnTo>
                    <a:lnTo>
                      <a:pt x="84" y="270"/>
                    </a:lnTo>
                    <a:lnTo>
                      <a:pt x="84" y="264"/>
                    </a:lnTo>
                    <a:lnTo>
                      <a:pt x="78" y="264"/>
                    </a:lnTo>
                    <a:lnTo>
                      <a:pt x="72" y="264"/>
                    </a:lnTo>
                    <a:lnTo>
                      <a:pt x="66" y="258"/>
                    </a:lnTo>
                    <a:lnTo>
                      <a:pt x="60" y="258"/>
                    </a:lnTo>
                    <a:lnTo>
                      <a:pt x="54" y="258"/>
                    </a:lnTo>
                    <a:lnTo>
                      <a:pt x="54" y="264"/>
                    </a:lnTo>
                    <a:lnTo>
                      <a:pt x="48" y="264"/>
                    </a:lnTo>
                    <a:lnTo>
                      <a:pt x="42" y="264"/>
                    </a:lnTo>
                    <a:lnTo>
                      <a:pt x="42" y="270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6" y="258"/>
                    </a:lnTo>
                    <a:lnTo>
                      <a:pt x="36" y="252"/>
                    </a:lnTo>
                    <a:lnTo>
                      <a:pt x="30" y="246"/>
                    </a:lnTo>
                    <a:lnTo>
                      <a:pt x="30" y="240"/>
                    </a:lnTo>
                    <a:lnTo>
                      <a:pt x="30" y="234"/>
                    </a:lnTo>
                    <a:lnTo>
                      <a:pt x="24" y="240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12" y="228"/>
                    </a:lnTo>
                    <a:lnTo>
                      <a:pt x="12" y="222"/>
                    </a:lnTo>
                    <a:lnTo>
                      <a:pt x="12" y="216"/>
                    </a:lnTo>
                    <a:lnTo>
                      <a:pt x="18" y="216"/>
                    </a:lnTo>
                    <a:lnTo>
                      <a:pt x="18" y="210"/>
                    </a:lnTo>
                    <a:lnTo>
                      <a:pt x="18" y="204"/>
                    </a:lnTo>
                    <a:lnTo>
                      <a:pt x="18" y="198"/>
                    </a:lnTo>
                    <a:lnTo>
                      <a:pt x="24" y="198"/>
                    </a:lnTo>
                    <a:lnTo>
                      <a:pt x="24" y="192"/>
                    </a:lnTo>
                    <a:lnTo>
                      <a:pt x="18" y="186"/>
                    </a:lnTo>
                    <a:lnTo>
                      <a:pt x="24" y="180"/>
                    </a:lnTo>
                    <a:lnTo>
                      <a:pt x="24" y="174"/>
                    </a:lnTo>
                    <a:lnTo>
                      <a:pt x="24" y="168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24" y="138"/>
                    </a:lnTo>
                    <a:lnTo>
                      <a:pt x="24" y="132"/>
                    </a:lnTo>
                    <a:lnTo>
                      <a:pt x="24" y="126"/>
                    </a:lnTo>
                    <a:lnTo>
                      <a:pt x="18" y="126"/>
                    </a:lnTo>
                    <a:lnTo>
                      <a:pt x="12" y="126"/>
                    </a:lnTo>
                    <a:lnTo>
                      <a:pt x="12" y="120"/>
                    </a:lnTo>
                    <a:lnTo>
                      <a:pt x="6" y="114"/>
                    </a:lnTo>
                    <a:lnTo>
                      <a:pt x="6" y="108"/>
                    </a:lnTo>
                    <a:lnTo>
                      <a:pt x="0" y="108"/>
                    </a:lnTo>
                    <a:lnTo>
                      <a:pt x="6" y="108"/>
                    </a:lnTo>
                    <a:lnTo>
                      <a:pt x="6" y="102"/>
                    </a:lnTo>
                    <a:lnTo>
                      <a:pt x="6" y="96"/>
                    </a:lnTo>
                    <a:lnTo>
                      <a:pt x="6" y="90"/>
                    </a:lnTo>
                    <a:lnTo>
                      <a:pt x="0" y="90"/>
                    </a:lnTo>
                    <a:lnTo>
                      <a:pt x="6" y="84"/>
                    </a:lnTo>
                    <a:lnTo>
                      <a:pt x="6" y="78"/>
                    </a:lnTo>
                    <a:lnTo>
                      <a:pt x="6" y="72"/>
                    </a:lnTo>
                    <a:lnTo>
                      <a:pt x="6" y="66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36" y="48"/>
                    </a:lnTo>
                    <a:lnTo>
                      <a:pt x="42" y="42"/>
                    </a:lnTo>
                    <a:lnTo>
                      <a:pt x="48" y="42"/>
                    </a:lnTo>
                    <a:lnTo>
                      <a:pt x="48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36"/>
                    </a:lnTo>
                    <a:lnTo>
                      <a:pt x="66" y="36"/>
                    </a:lnTo>
                    <a:lnTo>
                      <a:pt x="72" y="42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78" y="54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54"/>
                    </a:lnTo>
                    <a:close/>
                  </a:path>
                </a:pathLst>
              </a:custGeom>
              <a:solidFill>
                <a:srgbClr val="FFFFCC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7" name="Freeform 34">
                <a:extLst>
                  <a:ext uri="{FF2B5EF4-FFF2-40B4-BE49-F238E27FC236}">
                    <a16:creationId xmlns:a16="http://schemas.microsoft.com/office/drawing/2014/main" id="{30F29351-97FB-D6D9-C652-633B3997273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2865" y="5156201"/>
                <a:ext cx="1620715" cy="1800225"/>
              </a:xfrm>
              <a:custGeom>
                <a:avLst/>
                <a:gdLst>
                  <a:gd name="T0" fmla="*/ 2147483647 w 486"/>
                  <a:gd name="T1" fmla="*/ 1905238125 h 540"/>
                  <a:gd name="T2" fmla="*/ 2147483647 w 486"/>
                  <a:gd name="T3" fmla="*/ 1803172988 h 540"/>
                  <a:gd name="T4" fmla="*/ 2147483647 w 486"/>
                  <a:gd name="T5" fmla="*/ 1939261425 h 540"/>
                  <a:gd name="T6" fmla="*/ 2147483647 w 486"/>
                  <a:gd name="T7" fmla="*/ 2041326563 h 540"/>
                  <a:gd name="T8" fmla="*/ 2147483647 w 486"/>
                  <a:gd name="T9" fmla="*/ 2147483647 h 540"/>
                  <a:gd name="T10" fmla="*/ 2147483647 w 486"/>
                  <a:gd name="T11" fmla="*/ 2147483647 h 540"/>
                  <a:gd name="T12" fmla="*/ 2147483647 w 486"/>
                  <a:gd name="T13" fmla="*/ 2147483647 h 540"/>
                  <a:gd name="T14" fmla="*/ 2147483647 w 486"/>
                  <a:gd name="T15" fmla="*/ 2147483647 h 540"/>
                  <a:gd name="T16" fmla="*/ 2147483647 w 486"/>
                  <a:gd name="T17" fmla="*/ 2147483647 h 540"/>
                  <a:gd name="T18" fmla="*/ 2147483647 w 486"/>
                  <a:gd name="T19" fmla="*/ 2147483647 h 540"/>
                  <a:gd name="T20" fmla="*/ 2147483647 w 486"/>
                  <a:gd name="T21" fmla="*/ 2147483647 h 540"/>
                  <a:gd name="T22" fmla="*/ 2147483647 w 486"/>
                  <a:gd name="T23" fmla="*/ 2147483647 h 540"/>
                  <a:gd name="T24" fmla="*/ 1837884060 w 486"/>
                  <a:gd name="T25" fmla="*/ 2147483647 h 540"/>
                  <a:gd name="T26" fmla="*/ 1877838006 w 486"/>
                  <a:gd name="T27" fmla="*/ 2147483647 h 540"/>
                  <a:gd name="T28" fmla="*/ 1837884060 w 486"/>
                  <a:gd name="T29" fmla="*/ 2147483647 h 540"/>
                  <a:gd name="T30" fmla="*/ 1797930115 w 486"/>
                  <a:gd name="T31" fmla="*/ 2147483647 h 540"/>
                  <a:gd name="T32" fmla="*/ 1797930115 w 486"/>
                  <a:gd name="T33" fmla="*/ 2147483647 h 540"/>
                  <a:gd name="T34" fmla="*/ 1757976170 w 486"/>
                  <a:gd name="T35" fmla="*/ 2147483647 h 540"/>
                  <a:gd name="T36" fmla="*/ 1718022225 w 486"/>
                  <a:gd name="T37" fmla="*/ 2147483647 h 540"/>
                  <a:gd name="T38" fmla="*/ 1558206444 w 486"/>
                  <a:gd name="T39" fmla="*/ 2147483647 h 540"/>
                  <a:gd name="T40" fmla="*/ 1438344608 w 486"/>
                  <a:gd name="T41" fmla="*/ 2147483647 h 540"/>
                  <a:gd name="T42" fmla="*/ 1398390663 w 486"/>
                  <a:gd name="T43" fmla="*/ 2147483647 h 540"/>
                  <a:gd name="T44" fmla="*/ 1358436718 w 486"/>
                  <a:gd name="T45" fmla="*/ 2147483647 h 540"/>
                  <a:gd name="T46" fmla="*/ 1358436718 w 486"/>
                  <a:gd name="T47" fmla="*/ 2147483647 h 540"/>
                  <a:gd name="T48" fmla="*/ 1238574882 w 486"/>
                  <a:gd name="T49" fmla="*/ 2147483647 h 540"/>
                  <a:gd name="T50" fmla="*/ 1198620937 w 486"/>
                  <a:gd name="T51" fmla="*/ 2147483647 h 540"/>
                  <a:gd name="T52" fmla="*/ 1158666992 w 486"/>
                  <a:gd name="T53" fmla="*/ 2147483647 h 540"/>
                  <a:gd name="T54" fmla="*/ 1118713047 w 486"/>
                  <a:gd name="T55" fmla="*/ 2147483647 h 540"/>
                  <a:gd name="T56" fmla="*/ 958897266 w 486"/>
                  <a:gd name="T57" fmla="*/ 2147483647 h 540"/>
                  <a:gd name="T58" fmla="*/ 799078904 w 486"/>
                  <a:gd name="T59" fmla="*/ 2147483647 h 540"/>
                  <a:gd name="T60" fmla="*/ 679217069 w 486"/>
                  <a:gd name="T61" fmla="*/ 2147483647 h 540"/>
                  <a:gd name="T62" fmla="*/ 679217069 w 486"/>
                  <a:gd name="T63" fmla="*/ 2147483647 h 540"/>
                  <a:gd name="T64" fmla="*/ 599309178 w 486"/>
                  <a:gd name="T65" fmla="*/ 2147483647 h 540"/>
                  <a:gd name="T66" fmla="*/ 519401288 w 486"/>
                  <a:gd name="T67" fmla="*/ 2147483647 h 540"/>
                  <a:gd name="T68" fmla="*/ 559355233 w 486"/>
                  <a:gd name="T69" fmla="*/ 2147483647 h 540"/>
                  <a:gd name="T70" fmla="*/ 559355233 w 486"/>
                  <a:gd name="T71" fmla="*/ 2147483647 h 540"/>
                  <a:gd name="T72" fmla="*/ 559355233 w 486"/>
                  <a:gd name="T73" fmla="*/ 2143394081 h 540"/>
                  <a:gd name="T74" fmla="*/ 599309178 w 486"/>
                  <a:gd name="T75" fmla="*/ 2075349863 h 540"/>
                  <a:gd name="T76" fmla="*/ 559355233 w 486"/>
                  <a:gd name="T77" fmla="*/ 2007305644 h 540"/>
                  <a:gd name="T78" fmla="*/ 519401288 w 486"/>
                  <a:gd name="T79" fmla="*/ 1939261425 h 540"/>
                  <a:gd name="T80" fmla="*/ 479447343 w 486"/>
                  <a:gd name="T81" fmla="*/ 2007305644 h 540"/>
                  <a:gd name="T82" fmla="*/ 439493397 w 486"/>
                  <a:gd name="T83" fmla="*/ 2075349863 h 540"/>
                  <a:gd name="T84" fmla="*/ 399539452 w 486"/>
                  <a:gd name="T85" fmla="*/ 2041326563 h 540"/>
                  <a:gd name="T86" fmla="*/ 359585507 w 486"/>
                  <a:gd name="T87" fmla="*/ 2007305644 h 540"/>
                  <a:gd name="T88" fmla="*/ 359585507 w 486"/>
                  <a:gd name="T89" fmla="*/ 1905238125 h 540"/>
                  <a:gd name="T90" fmla="*/ 399539452 w 486"/>
                  <a:gd name="T91" fmla="*/ 1837193906 h 540"/>
                  <a:gd name="T92" fmla="*/ 359585507 w 486"/>
                  <a:gd name="T93" fmla="*/ 1837193906 h 540"/>
                  <a:gd name="T94" fmla="*/ 239723671 w 486"/>
                  <a:gd name="T95" fmla="*/ 1837193906 h 540"/>
                  <a:gd name="T96" fmla="*/ 159815781 w 486"/>
                  <a:gd name="T97" fmla="*/ 1803172988 h 540"/>
                  <a:gd name="T98" fmla="*/ 119861836 w 486"/>
                  <a:gd name="T99" fmla="*/ 1871217206 h 540"/>
                  <a:gd name="T100" fmla="*/ 0 w 486"/>
                  <a:gd name="T101" fmla="*/ 1939261425 h 540"/>
                  <a:gd name="T102" fmla="*/ 79907890 w 486"/>
                  <a:gd name="T103" fmla="*/ 1633061250 h 540"/>
                  <a:gd name="T104" fmla="*/ 119861836 w 486"/>
                  <a:gd name="T105" fmla="*/ 1428928594 h 540"/>
                  <a:gd name="T106" fmla="*/ 39953945 w 486"/>
                  <a:gd name="T107" fmla="*/ 1224795938 h 540"/>
                  <a:gd name="T108" fmla="*/ 119861836 w 486"/>
                  <a:gd name="T109" fmla="*/ 1054686581 h 540"/>
                  <a:gd name="T110" fmla="*/ 159815781 w 486"/>
                  <a:gd name="T111" fmla="*/ 918598144 h 540"/>
                  <a:gd name="T112" fmla="*/ 958897266 w 486"/>
                  <a:gd name="T113" fmla="*/ 578377050 h 540"/>
                  <a:gd name="T114" fmla="*/ 1917791951 w 486"/>
                  <a:gd name="T115" fmla="*/ 34023300 h 540"/>
                  <a:gd name="T116" fmla="*/ 2147483647 w 486"/>
                  <a:gd name="T117" fmla="*/ 272176875 h 540"/>
                  <a:gd name="T118" fmla="*/ 2147483647 w 486"/>
                  <a:gd name="T119" fmla="*/ 748486406 h 540"/>
                  <a:gd name="T120" fmla="*/ 2147483647 w 486"/>
                  <a:gd name="T121" fmla="*/ 1565017031 h 540"/>
                  <a:gd name="T122" fmla="*/ 2147483647 w 486"/>
                  <a:gd name="T123" fmla="*/ 1769149688 h 540"/>
                  <a:gd name="T124" fmla="*/ 2147483647 w 486"/>
                  <a:gd name="T125" fmla="*/ 1837193906 h 54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486" h="540">
                    <a:moveTo>
                      <a:pt x="444" y="330"/>
                    </a:moveTo>
                    <a:lnTo>
                      <a:pt x="444" y="336"/>
                    </a:lnTo>
                    <a:lnTo>
                      <a:pt x="438" y="336"/>
                    </a:lnTo>
                    <a:lnTo>
                      <a:pt x="438" y="342"/>
                    </a:lnTo>
                    <a:lnTo>
                      <a:pt x="432" y="342"/>
                    </a:lnTo>
                    <a:lnTo>
                      <a:pt x="432" y="336"/>
                    </a:lnTo>
                    <a:lnTo>
                      <a:pt x="432" y="330"/>
                    </a:lnTo>
                    <a:lnTo>
                      <a:pt x="426" y="330"/>
                    </a:lnTo>
                    <a:lnTo>
                      <a:pt x="426" y="324"/>
                    </a:lnTo>
                    <a:lnTo>
                      <a:pt x="420" y="318"/>
                    </a:lnTo>
                    <a:lnTo>
                      <a:pt x="414" y="318"/>
                    </a:lnTo>
                    <a:lnTo>
                      <a:pt x="414" y="312"/>
                    </a:lnTo>
                    <a:lnTo>
                      <a:pt x="408" y="312"/>
                    </a:lnTo>
                    <a:lnTo>
                      <a:pt x="402" y="312"/>
                    </a:lnTo>
                    <a:lnTo>
                      <a:pt x="402" y="318"/>
                    </a:lnTo>
                    <a:lnTo>
                      <a:pt x="402" y="324"/>
                    </a:lnTo>
                    <a:lnTo>
                      <a:pt x="396" y="324"/>
                    </a:lnTo>
                    <a:lnTo>
                      <a:pt x="390" y="330"/>
                    </a:lnTo>
                    <a:lnTo>
                      <a:pt x="390" y="336"/>
                    </a:lnTo>
                    <a:lnTo>
                      <a:pt x="390" y="342"/>
                    </a:lnTo>
                    <a:lnTo>
                      <a:pt x="384" y="342"/>
                    </a:lnTo>
                    <a:lnTo>
                      <a:pt x="378" y="342"/>
                    </a:lnTo>
                    <a:lnTo>
                      <a:pt x="372" y="342"/>
                    </a:lnTo>
                    <a:lnTo>
                      <a:pt x="366" y="342"/>
                    </a:lnTo>
                    <a:lnTo>
                      <a:pt x="360" y="348"/>
                    </a:lnTo>
                    <a:lnTo>
                      <a:pt x="360" y="354"/>
                    </a:lnTo>
                    <a:lnTo>
                      <a:pt x="360" y="360"/>
                    </a:lnTo>
                    <a:lnTo>
                      <a:pt x="360" y="366"/>
                    </a:lnTo>
                    <a:lnTo>
                      <a:pt x="354" y="372"/>
                    </a:lnTo>
                    <a:lnTo>
                      <a:pt x="360" y="372"/>
                    </a:lnTo>
                    <a:lnTo>
                      <a:pt x="360" y="378"/>
                    </a:lnTo>
                    <a:lnTo>
                      <a:pt x="360" y="384"/>
                    </a:lnTo>
                    <a:lnTo>
                      <a:pt x="360" y="390"/>
                    </a:lnTo>
                    <a:lnTo>
                      <a:pt x="354" y="390"/>
                    </a:lnTo>
                    <a:lnTo>
                      <a:pt x="360" y="390"/>
                    </a:lnTo>
                    <a:lnTo>
                      <a:pt x="360" y="396"/>
                    </a:lnTo>
                    <a:lnTo>
                      <a:pt x="366" y="402"/>
                    </a:lnTo>
                    <a:lnTo>
                      <a:pt x="366" y="408"/>
                    </a:lnTo>
                    <a:lnTo>
                      <a:pt x="372" y="408"/>
                    </a:lnTo>
                    <a:lnTo>
                      <a:pt x="378" y="408"/>
                    </a:lnTo>
                    <a:lnTo>
                      <a:pt x="378" y="414"/>
                    </a:lnTo>
                    <a:lnTo>
                      <a:pt x="378" y="420"/>
                    </a:lnTo>
                    <a:lnTo>
                      <a:pt x="378" y="426"/>
                    </a:lnTo>
                    <a:lnTo>
                      <a:pt x="384" y="426"/>
                    </a:lnTo>
                    <a:lnTo>
                      <a:pt x="384" y="432"/>
                    </a:lnTo>
                    <a:lnTo>
                      <a:pt x="384" y="438"/>
                    </a:lnTo>
                    <a:lnTo>
                      <a:pt x="378" y="438"/>
                    </a:lnTo>
                    <a:lnTo>
                      <a:pt x="378" y="444"/>
                    </a:lnTo>
                    <a:lnTo>
                      <a:pt x="378" y="450"/>
                    </a:lnTo>
                    <a:lnTo>
                      <a:pt x="378" y="456"/>
                    </a:lnTo>
                    <a:lnTo>
                      <a:pt x="378" y="462"/>
                    </a:lnTo>
                    <a:lnTo>
                      <a:pt x="372" y="468"/>
                    </a:lnTo>
                    <a:lnTo>
                      <a:pt x="378" y="474"/>
                    </a:lnTo>
                    <a:lnTo>
                      <a:pt x="378" y="480"/>
                    </a:lnTo>
                    <a:lnTo>
                      <a:pt x="372" y="480"/>
                    </a:lnTo>
                    <a:lnTo>
                      <a:pt x="372" y="486"/>
                    </a:lnTo>
                    <a:lnTo>
                      <a:pt x="372" y="492"/>
                    </a:lnTo>
                    <a:lnTo>
                      <a:pt x="372" y="498"/>
                    </a:lnTo>
                    <a:lnTo>
                      <a:pt x="366" y="498"/>
                    </a:lnTo>
                    <a:lnTo>
                      <a:pt x="366" y="504"/>
                    </a:lnTo>
                    <a:lnTo>
                      <a:pt x="366" y="510"/>
                    </a:lnTo>
                    <a:lnTo>
                      <a:pt x="360" y="510"/>
                    </a:lnTo>
                    <a:lnTo>
                      <a:pt x="360" y="516"/>
                    </a:lnTo>
                    <a:lnTo>
                      <a:pt x="360" y="522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48" y="528"/>
                    </a:lnTo>
                    <a:lnTo>
                      <a:pt x="342" y="528"/>
                    </a:lnTo>
                    <a:lnTo>
                      <a:pt x="336" y="534"/>
                    </a:lnTo>
                    <a:lnTo>
                      <a:pt x="330" y="534"/>
                    </a:lnTo>
                    <a:lnTo>
                      <a:pt x="330" y="540"/>
                    </a:lnTo>
                    <a:lnTo>
                      <a:pt x="324" y="540"/>
                    </a:lnTo>
                    <a:lnTo>
                      <a:pt x="318" y="540"/>
                    </a:lnTo>
                    <a:lnTo>
                      <a:pt x="312" y="540"/>
                    </a:lnTo>
                    <a:lnTo>
                      <a:pt x="306" y="540"/>
                    </a:lnTo>
                    <a:lnTo>
                      <a:pt x="294" y="540"/>
                    </a:lnTo>
                    <a:lnTo>
                      <a:pt x="288" y="540"/>
                    </a:lnTo>
                    <a:lnTo>
                      <a:pt x="282" y="540"/>
                    </a:lnTo>
                    <a:lnTo>
                      <a:pt x="276" y="540"/>
                    </a:lnTo>
                    <a:lnTo>
                      <a:pt x="270" y="540"/>
                    </a:lnTo>
                    <a:lnTo>
                      <a:pt x="276" y="534"/>
                    </a:lnTo>
                    <a:lnTo>
                      <a:pt x="282" y="534"/>
                    </a:lnTo>
                    <a:lnTo>
                      <a:pt x="288" y="528"/>
                    </a:lnTo>
                    <a:lnTo>
                      <a:pt x="288" y="522"/>
                    </a:lnTo>
                    <a:lnTo>
                      <a:pt x="282" y="516"/>
                    </a:lnTo>
                    <a:lnTo>
                      <a:pt x="282" y="510"/>
                    </a:lnTo>
                    <a:lnTo>
                      <a:pt x="282" y="504"/>
                    </a:lnTo>
                    <a:lnTo>
                      <a:pt x="282" y="498"/>
                    </a:lnTo>
                    <a:lnTo>
                      <a:pt x="276" y="498"/>
                    </a:lnTo>
                    <a:lnTo>
                      <a:pt x="276" y="492"/>
                    </a:lnTo>
                    <a:lnTo>
                      <a:pt x="282" y="486"/>
                    </a:lnTo>
                    <a:lnTo>
                      <a:pt x="276" y="486"/>
                    </a:lnTo>
                    <a:lnTo>
                      <a:pt x="270" y="486"/>
                    </a:lnTo>
                    <a:lnTo>
                      <a:pt x="264" y="486"/>
                    </a:lnTo>
                    <a:lnTo>
                      <a:pt x="270" y="486"/>
                    </a:lnTo>
                    <a:lnTo>
                      <a:pt x="270" y="480"/>
                    </a:lnTo>
                    <a:lnTo>
                      <a:pt x="270" y="474"/>
                    </a:lnTo>
                    <a:lnTo>
                      <a:pt x="270" y="468"/>
                    </a:lnTo>
                    <a:lnTo>
                      <a:pt x="270" y="462"/>
                    </a:lnTo>
                    <a:lnTo>
                      <a:pt x="264" y="462"/>
                    </a:lnTo>
                    <a:lnTo>
                      <a:pt x="264" y="456"/>
                    </a:lnTo>
                    <a:lnTo>
                      <a:pt x="264" y="450"/>
                    </a:lnTo>
                    <a:lnTo>
                      <a:pt x="258" y="450"/>
                    </a:lnTo>
                    <a:lnTo>
                      <a:pt x="252" y="450"/>
                    </a:lnTo>
                    <a:lnTo>
                      <a:pt x="246" y="450"/>
                    </a:lnTo>
                    <a:lnTo>
                      <a:pt x="240" y="450"/>
                    </a:lnTo>
                    <a:lnTo>
                      <a:pt x="234" y="450"/>
                    </a:lnTo>
                    <a:lnTo>
                      <a:pt x="228" y="450"/>
                    </a:lnTo>
                    <a:lnTo>
                      <a:pt x="222" y="450"/>
                    </a:lnTo>
                    <a:lnTo>
                      <a:pt x="222" y="456"/>
                    </a:lnTo>
                    <a:lnTo>
                      <a:pt x="216" y="456"/>
                    </a:lnTo>
                    <a:lnTo>
                      <a:pt x="216" y="462"/>
                    </a:lnTo>
                    <a:lnTo>
                      <a:pt x="210" y="462"/>
                    </a:lnTo>
                    <a:lnTo>
                      <a:pt x="204" y="462"/>
                    </a:lnTo>
                    <a:lnTo>
                      <a:pt x="204" y="456"/>
                    </a:lnTo>
                    <a:lnTo>
                      <a:pt x="210" y="456"/>
                    </a:lnTo>
                    <a:lnTo>
                      <a:pt x="204" y="456"/>
                    </a:lnTo>
                    <a:lnTo>
                      <a:pt x="204" y="450"/>
                    </a:lnTo>
                    <a:lnTo>
                      <a:pt x="204" y="444"/>
                    </a:lnTo>
                    <a:lnTo>
                      <a:pt x="204" y="438"/>
                    </a:lnTo>
                    <a:lnTo>
                      <a:pt x="198" y="438"/>
                    </a:lnTo>
                    <a:lnTo>
                      <a:pt x="192" y="438"/>
                    </a:lnTo>
                    <a:lnTo>
                      <a:pt x="192" y="444"/>
                    </a:lnTo>
                    <a:lnTo>
                      <a:pt x="186" y="444"/>
                    </a:lnTo>
                    <a:lnTo>
                      <a:pt x="186" y="450"/>
                    </a:lnTo>
                    <a:lnTo>
                      <a:pt x="180" y="450"/>
                    </a:lnTo>
                    <a:lnTo>
                      <a:pt x="180" y="456"/>
                    </a:lnTo>
                    <a:lnTo>
                      <a:pt x="180" y="462"/>
                    </a:lnTo>
                    <a:lnTo>
                      <a:pt x="174" y="468"/>
                    </a:lnTo>
                    <a:lnTo>
                      <a:pt x="174" y="474"/>
                    </a:lnTo>
                    <a:lnTo>
                      <a:pt x="168" y="474"/>
                    </a:lnTo>
                    <a:lnTo>
                      <a:pt x="168" y="480"/>
                    </a:lnTo>
                    <a:lnTo>
                      <a:pt x="162" y="480"/>
                    </a:lnTo>
                    <a:lnTo>
                      <a:pt x="156" y="480"/>
                    </a:lnTo>
                    <a:lnTo>
                      <a:pt x="156" y="474"/>
                    </a:lnTo>
                    <a:lnTo>
                      <a:pt x="150" y="474"/>
                    </a:lnTo>
                    <a:lnTo>
                      <a:pt x="150" y="468"/>
                    </a:lnTo>
                    <a:lnTo>
                      <a:pt x="144" y="468"/>
                    </a:lnTo>
                    <a:lnTo>
                      <a:pt x="138" y="468"/>
                    </a:lnTo>
                    <a:lnTo>
                      <a:pt x="132" y="468"/>
                    </a:lnTo>
                    <a:lnTo>
                      <a:pt x="126" y="468"/>
                    </a:lnTo>
                    <a:lnTo>
                      <a:pt x="120" y="462"/>
                    </a:lnTo>
                    <a:lnTo>
                      <a:pt x="114" y="462"/>
                    </a:lnTo>
                    <a:lnTo>
                      <a:pt x="114" y="456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2" y="450"/>
                    </a:lnTo>
                    <a:lnTo>
                      <a:pt x="102" y="444"/>
                    </a:lnTo>
                    <a:lnTo>
                      <a:pt x="102" y="438"/>
                    </a:lnTo>
                    <a:lnTo>
                      <a:pt x="102" y="432"/>
                    </a:lnTo>
                    <a:lnTo>
                      <a:pt x="96" y="426"/>
                    </a:lnTo>
                    <a:lnTo>
                      <a:pt x="90" y="420"/>
                    </a:lnTo>
                    <a:lnTo>
                      <a:pt x="84" y="420"/>
                    </a:lnTo>
                    <a:lnTo>
                      <a:pt x="84" y="414"/>
                    </a:lnTo>
                    <a:lnTo>
                      <a:pt x="78" y="414"/>
                    </a:lnTo>
                    <a:lnTo>
                      <a:pt x="78" y="408"/>
                    </a:lnTo>
                    <a:lnTo>
                      <a:pt x="78" y="402"/>
                    </a:lnTo>
                    <a:lnTo>
                      <a:pt x="84" y="396"/>
                    </a:lnTo>
                    <a:lnTo>
                      <a:pt x="84" y="390"/>
                    </a:lnTo>
                    <a:lnTo>
                      <a:pt x="78" y="390"/>
                    </a:lnTo>
                    <a:lnTo>
                      <a:pt x="84" y="390"/>
                    </a:lnTo>
                    <a:lnTo>
                      <a:pt x="84" y="384"/>
                    </a:lnTo>
                    <a:lnTo>
                      <a:pt x="84" y="378"/>
                    </a:lnTo>
                    <a:lnTo>
                      <a:pt x="90" y="372"/>
                    </a:lnTo>
                    <a:lnTo>
                      <a:pt x="90" y="366"/>
                    </a:lnTo>
                    <a:lnTo>
                      <a:pt x="90" y="360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48"/>
                    </a:lnTo>
                    <a:lnTo>
                      <a:pt x="78" y="342"/>
                    </a:lnTo>
                    <a:lnTo>
                      <a:pt x="78" y="348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72" y="360"/>
                    </a:lnTo>
                    <a:lnTo>
                      <a:pt x="72" y="366"/>
                    </a:lnTo>
                    <a:lnTo>
                      <a:pt x="66" y="366"/>
                    </a:lnTo>
                    <a:lnTo>
                      <a:pt x="60" y="372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60" y="330"/>
                    </a:lnTo>
                    <a:lnTo>
                      <a:pt x="60" y="324"/>
                    </a:lnTo>
                    <a:lnTo>
                      <a:pt x="54" y="324"/>
                    </a:lnTo>
                    <a:lnTo>
                      <a:pt x="48" y="324"/>
                    </a:lnTo>
                    <a:lnTo>
                      <a:pt x="42" y="324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30" y="318"/>
                    </a:lnTo>
                    <a:lnTo>
                      <a:pt x="24" y="318"/>
                    </a:lnTo>
                    <a:lnTo>
                      <a:pt x="24" y="324"/>
                    </a:lnTo>
                    <a:lnTo>
                      <a:pt x="24" y="330"/>
                    </a:lnTo>
                    <a:lnTo>
                      <a:pt x="18" y="330"/>
                    </a:lnTo>
                    <a:lnTo>
                      <a:pt x="18" y="336"/>
                    </a:lnTo>
                    <a:lnTo>
                      <a:pt x="12" y="336"/>
                    </a:lnTo>
                    <a:lnTo>
                      <a:pt x="6" y="336"/>
                    </a:lnTo>
                    <a:lnTo>
                      <a:pt x="6" y="342"/>
                    </a:lnTo>
                    <a:lnTo>
                      <a:pt x="0" y="342"/>
                    </a:lnTo>
                    <a:lnTo>
                      <a:pt x="0" y="336"/>
                    </a:lnTo>
                    <a:lnTo>
                      <a:pt x="0" y="330"/>
                    </a:lnTo>
                    <a:lnTo>
                      <a:pt x="6" y="324"/>
                    </a:lnTo>
                    <a:lnTo>
                      <a:pt x="6" y="318"/>
                    </a:lnTo>
                    <a:lnTo>
                      <a:pt x="6" y="312"/>
                    </a:lnTo>
                    <a:lnTo>
                      <a:pt x="6" y="306"/>
                    </a:lnTo>
                    <a:lnTo>
                      <a:pt x="12" y="300"/>
                    </a:lnTo>
                    <a:lnTo>
                      <a:pt x="12" y="294"/>
                    </a:lnTo>
                    <a:lnTo>
                      <a:pt x="12" y="288"/>
                    </a:lnTo>
                    <a:lnTo>
                      <a:pt x="12" y="282"/>
                    </a:lnTo>
                    <a:lnTo>
                      <a:pt x="12" y="276"/>
                    </a:lnTo>
                    <a:lnTo>
                      <a:pt x="12" y="270"/>
                    </a:lnTo>
                    <a:lnTo>
                      <a:pt x="18" y="270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12" y="234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6" y="210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6" y="198"/>
                    </a:lnTo>
                    <a:lnTo>
                      <a:pt x="12" y="192"/>
                    </a:lnTo>
                    <a:lnTo>
                      <a:pt x="12" y="198"/>
                    </a:lnTo>
                    <a:lnTo>
                      <a:pt x="12" y="192"/>
                    </a:lnTo>
                    <a:lnTo>
                      <a:pt x="18" y="192"/>
                    </a:lnTo>
                    <a:lnTo>
                      <a:pt x="18" y="186"/>
                    </a:lnTo>
                    <a:lnTo>
                      <a:pt x="18" y="180"/>
                    </a:lnTo>
                    <a:lnTo>
                      <a:pt x="24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62"/>
                    </a:lnTo>
                    <a:lnTo>
                      <a:pt x="24" y="156"/>
                    </a:lnTo>
                    <a:lnTo>
                      <a:pt x="30" y="150"/>
                    </a:lnTo>
                    <a:lnTo>
                      <a:pt x="42" y="150"/>
                    </a:lnTo>
                    <a:lnTo>
                      <a:pt x="54" y="150"/>
                    </a:lnTo>
                    <a:lnTo>
                      <a:pt x="60" y="150"/>
                    </a:lnTo>
                    <a:lnTo>
                      <a:pt x="66" y="144"/>
                    </a:lnTo>
                    <a:lnTo>
                      <a:pt x="84" y="126"/>
                    </a:lnTo>
                    <a:lnTo>
                      <a:pt x="96" y="120"/>
                    </a:lnTo>
                    <a:lnTo>
                      <a:pt x="108" y="114"/>
                    </a:lnTo>
                    <a:lnTo>
                      <a:pt x="114" y="108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2" y="102"/>
                    </a:lnTo>
                    <a:lnTo>
                      <a:pt x="144" y="102"/>
                    </a:lnTo>
                    <a:lnTo>
                      <a:pt x="156" y="102"/>
                    </a:lnTo>
                    <a:lnTo>
                      <a:pt x="168" y="96"/>
                    </a:lnTo>
                    <a:lnTo>
                      <a:pt x="180" y="90"/>
                    </a:lnTo>
                    <a:lnTo>
                      <a:pt x="192" y="84"/>
                    </a:lnTo>
                    <a:lnTo>
                      <a:pt x="216" y="66"/>
                    </a:lnTo>
                    <a:lnTo>
                      <a:pt x="240" y="60"/>
                    </a:lnTo>
                    <a:lnTo>
                      <a:pt x="252" y="54"/>
                    </a:lnTo>
                    <a:lnTo>
                      <a:pt x="258" y="48"/>
                    </a:lnTo>
                    <a:lnTo>
                      <a:pt x="270" y="48"/>
                    </a:lnTo>
                    <a:lnTo>
                      <a:pt x="276" y="36"/>
                    </a:lnTo>
                    <a:lnTo>
                      <a:pt x="276" y="24"/>
                    </a:lnTo>
                    <a:lnTo>
                      <a:pt x="276" y="18"/>
                    </a:lnTo>
                    <a:lnTo>
                      <a:pt x="282" y="12"/>
                    </a:lnTo>
                    <a:lnTo>
                      <a:pt x="288" y="6"/>
                    </a:lnTo>
                    <a:lnTo>
                      <a:pt x="294" y="6"/>
                    </a:lnTo>
                    <a:lnTo>
                      <a:pt x="294" y="0"/>
                    </a:lnTo>
                    <a:lnTo>
                      <a:pt x="306" y="0"/>
                    </a:lnTo>
                    <a:lnTo>
                      <a:pt x="318" y="6"/>
                    </a:lnTo>
                    <a:lnTo>
                      <a:pt x="324" y="12"/>
                    </a:lnTo>
                    <a:lnTo>
                      <a:pt x="336" y="30"/>
                    </a:lnTo>
                    <a:lnTo>
                      <a:pt x="336" y="36"/>
                    </a:lnTo>
                    <a:lnTo>
                      <a:pt x="342" y="42"/>
                    </a:lnTo>
                    <a:lnTo>
                      <a:pt x="360" y="42"/>
                    </a:lnTo>
                    <a:lnTo>
                      <a:pt x="372" y="48"/>
                    </a:lnTo>
                    <a:lnTo>
                      <a:pt x="396" y="54"/>
                    </a:lnTo>
                    <a:lnTo>
                      <a:pt x="408" y="60"/>
                    </a:lnTo>
                    <a:lnTo>
                      <a:pt x="408" y="54"/>
                    </a:lnTo>
                    <a:lnTo>
                      <a:pt x="414" y="48"/>
                    </a:lnTo>
                    <a:lnTo>
                      <a:pt x="420" y="48"/>
                    </a:lnTo>
                    <a:lnTo>
                      <a:pt x="426" y="48"/>
                    </a:lnTo>
                    <a:lnTo>
                      <a:pt x="426" y="54"/>
                    </a:lnTo>
                    <a:lnTo>
                      <a:pt x="426" y="60"/>
                    </a:lnTo>
                    <a:lnTo>
                      <a:pt x="420" y="66"/>
                    </a:lnTo>
                    <a:lnTo>
                      <a:pt x="408" y="72"/>
                    </a:lnTo>
                    <a:lnTo>
                      <a:pt x="396" y="84"/>
                    </a:lnTo>
                    <a:lnTo>
                      <a:pt x="390" y="96"/>
                    </a:lnTo>
                    <a:lnTo>
                      <a:pt x="390" y="114"/>
                    </a:lnTo>
                    <a:lnTo>
                      <a:pt x="390" y="120"/>
                    </a:lnTo>
                    <a:lnTo>
                      <a:pt x="396" y="126"/>
                    </a:lnTo>
                    <a:lnTo>
                      <a:pt x="396" y="132"/>
                    </a:lnTo>
                    <a:lnTo>
                      <a:pt x="408" y="156"/>
                    </a:lnTo>
                    <a:lnTo>
                      <a:pt x="432" y="204"/>
                    </a:lnTo>
                    <a:lnTo>
                      <a:pt x="438" y="228"/>
                    </a:lnTo>
                    <a:lnTo>
                      <a:pt x="450" y="234"/>
                    </a:lnTo>
                    <a:lnTo>
                      <a:pt x="456" y="240"/>
                    </a:lnTo>
                    <a:lnTo>
                      <a:pt x="456" y="246"/>
                    </a:lnTo>
                    <a:lnTo>
                      <a:pt x="462" y="252"/>
                    </a:lnTo>
                    <a:lnTo>
                      <a:pt x="468" y="258"/>
                    </a:lnTo>
                    <a:lnTo>
                      <a:pt x="468" y="264"/>
                    </a:lnTo>
                    <a:lnTo>
                      <a:pt x="468" y="270"/>
                    </a:lnTo>
                    <a:lnTo>
                      <a:pt x="468" y="276"/>
                    </a:lnTo>
                    <a:lnTo>
                      <a:pt x="468" y="282"/>
                    </a:lnTo>
                    <a:lnTo>
                      <a:pt x="480" y="288"/>
                    </a:lnTo>
                    <a:lnTo>
                      <a:pt x="486" y="288"/>
                    </a:lnTo>
                    <a:lnTo>
                      <a:pt x="486" y="294"/>
                    </a:lnTo>
                    <a:lnTo>
                      <a:pt x="486" y="300"/>
                    </a:lnTo>
                    <a:lnTo>
                      <a:pt x="486" y="306"/>
                    </a:lnTo>
                    <a:lnTo>
                      <a:pt x="486" y="312"/>
                    </a:lnTo>
                    <a:lnTo>
                      <a:pt x="480" y="312"/>
                    </a:lnTo>
                    <a:lnTo>
                      <a:pt x="480" y="318"/>
                    </a:lnTo>
                    <a:lnTo>
                      <a:pt x="474" y="318"/>
                    </a:lnTo>
                    <a:lnTo>
                      <a:pt x="468" y="318"/>
                    </a:lnTo>
                    <a:lnTo>
                      <a:pt x="462" y="318"/>
                    </a:lnTo>
                    <a:lnTo>
                      <a:pt x="456" y="318"/>
                    </a:lnTo>
                    <a:lnTo>
                      <a:pt x="456" y="324"/>
                    </a:lnTo>
                    <a:lnTo>
                      <a:pt x="456" y="330"/>
                    </a:lnTo>
                    <a:lnTo>
                      <a:pt x="450" y="330"/>
                    </a:lnTo>
                    <a:lnTo>
                      <a:pt x="450" y="336"/>
                    </a:lnTo>
                    <a:lnTo>
                      <a:pt x="444" y="330"/>
                    </a:lnTo>
                    <a:close/>
                  </a:path>
                </a:pathLst>
              </a:custGeom>
              <a:solidFill>
                <a:srgbClr val="99CCFF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48" name="Freeform 35">
                <a:extLst>
                  <a:ext uri="{FF2B5EF4-FFF2-40B4-BE49-F238E27FC236}">
                    <a16:creationId xmlns:a16="http://schemas.microsoft.com/office/drawing/2014/main" id="{DBC72229-00C3-D44F-88BB-D1826341D7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401702" y="4116071"/>
                <a:ext cx="1778683" cy="1740218"/>
              </a:xfrm>
              <a:custGeom>
                <a:avLst/>
                <a:gdLst>
                  <a:gd name="T0" fmla="*/ 916773078 w 534"/>
                  <a:gd name="T1" fmla="*/ 544353969 h 522"/>
                  <a:gd name="T2" fmla="*/ 1116072357 w 534"/>
                  <a:gd name="T3" fmla="*/ 510333037 h 522"/>
                  <a:gd name="T4" fmla="*/ 1235650894 w 534"/>
                  <a:gd name="T5" fmla="*/ 646421529 h 522"/>
                  <a:gd name="T6" fmla="*/ 1235650894 w 534"/>
                  <a:gd name="T7" fmla="*/ 816530953 h 522"/>
                  <a:gd name="T8" fmla="*/ 1036351614 w 534"/>
                  <a:gd name="T9" fmla="*/ 918598513 h 522"/>
                  <a:gd name="T10" fmla="*/ 1155932729 w 534"/>
                  <a:gd name="T11" fmla="*/ 1020663692 h 522"/>
                  <a:gd name="T12" fmla="*/ 1235650894 w 534"/>
                  <a:gd name="T13" fmla="*/ 1122731252 h 522"/>
                  <a:gd name="T14" fmla="*/ 1355229431 w 534"/>
                  <a:gd name="T15" fmla="*/ 1224796430 h 522"/>
                  <a:gd name="T16" fmla="*/ 1514668339 w 534"/>
                  <a:gd name="T17" fmla="*/ 1326863990 h 522"/>
                  <a:gd name="T18" fmla="*/ 1713967618 w 534"/>
                  <a:gd name="T19" fmla="*/ 1292840676 h 522"/>
                  <a:gd name="T20" fmla="*/ 1992985063 w 534"/>
                  <a:gd name="T21" fmla="*/ 1258819744 h 522"/>
                  <a:gd name="T22" fmla="*/ 2147483647 w 534"/>
                  <a:gd name="T23" fmla="*/ 1122731252 h 522"/>
                  <a:gd name="T24" fmla="*/ 2147483647 w 534"/>
                  <a:gd name="T25" fmla="*/ 952619446 h 522"/>
                  <a:gd name="T26" fmla="*/ 2147483647 w 534"/>
                  <a:gd name="T27" fmla="*/ 1054687005 h 522"/>
                  <a:gd name="T28" fmla="*/ 2147483647 w 534"/>
                  <a:gd name="T29" fmla="*/ 1088707938 h 522"/>
                  <a:gd name="T30" fmla="*/ 2147483647 w 534"/>
                  <a:gd name="T31" fmla="*/ 1190775498 h 522"/>
                  <a:gd name="T32" fmla="*/ 2147483647 w 534"/>
                  <a:gd name="T33" fmla="*/ 1292840676 h 522"/>
                  <a:gd name="T34" fmla="*/ 2147483647 w 534"/>
                  <a:gd name="T35" fmla="*/ 1428929169 h 522"/>
                  <a:gd name="T36" fmla="*/ 2147483647 w 534"/>
                  <a:gd name="T37" fmla="*/ 1565017661 h 522"/>
                  <a:gd name="T38" fmla="*/ 2147483647 w 534"/>
                  <a:gd name="T39" fmla="*/ 1769150399 h 522"/>
                  <a:gd name="T40" fmla="*/ 2147483647 w 534"/>
                  <a:gd name="T41" fmla="*/ 1905238891 h 522"/>
                  <a:gd name="T42" fmla="*/ 2147483647 w 534"/>
                  <a:gd name="T43" fmla="*/ 2075350697 h 522"/>
                  <a:gd name="T44" fmla="*/ 2147483647 w 534"/>
                  <a:gd name="T45" fmla="*/ 2109371630 h 522"/>
                  <a:gd name="T46" fmla="*/ 2147483647 w 534"/>
                  <a:gd name="T47" fmla="*/ 2147483647 h 522"/>
                  <a:gd name="T48" fmla="*/ 2147483647 w 534"/>
                  <a:gd name="T49" fmla="*/ 2147483647 h 522"/>
                  <a:gd name="T50" fmla="*/ 2147483647 w 534"/>
                  <a:gd name="T51" fmla="*/ 2147483647 h 522"/>
                  <a:gd name="T52" fmla="*/ 2147483647 w 534"/>
                  <a:gd name="T53" fmla="*/ 2147483647 h 522"/>
                  <a:gd name="T54" fmla="*/ 2147483647 w 534"/>
                  <a:gd name="T55" fmla="*/ 2147483647 h 522"/>
                  <a:gd name="T56" fmla="*/ 1953124692 w 534"/>
                  <a:gd name="T57" fmla="*/ 2147483647 h 522"/>
                  <a:gd name="T58" fmla="*/ 1753827990 w 534"/>
                  <a:gd name="T59" fmla="*/ 2147483647 h 522"/>
                  <a:gd name="T60" fmla="*/ 1554528710 w 534"/>
                  <a:gd name="T61" fmla="*/ 2147483647 h 522"/>
                  <a:gd name="T62" fmla="*/ 1275511265 w 534"/>
                  <a:gd name="T63" fmla="*/ 2147483647 h 522"/>
                  <a:gd name="T64" fmla="*/ 996493820 w 534"/>
                  <a:gd name="T65" fmla="*/ 2147483647 h 522"/>
                  <a:gd name="T66" fmla="*/ 916773078 w 534"/>
                  <a:gd name="T67" fmla="*/ 2147483647 h 522"/>
                  <a:gd name="T68" fmla="*/ 797194541 w 534"/>
                  <a:gd name="T69" fmla="*/ 2147483647 h 522"/>
                  <a:gd name="T70" fmla="*/ 717473798 w 534"/>
                  <a:gd name="T71" fmla="*/ 2147483647 h 522"/>
                  <a:gd name="T72" fmla="*/ 637755633 w 534"/>
                  <a:gd name="T73" fmla="*/ 2147483647 h 522"/>
                  <a:gd name="T74" fmla="*/ 597895261 w 534"/>
                  <a:gd name="T75" fmla="*/ 2147483647 h 522"/>
                  <a:gd name="T76" fmla="*/ 717473798 w 534"/>
                  <a:gd name="T77" fmla="*/ 2147483647 h 522"/>
                  <a:gd name="T78" fmla="*/ 876912706 w 534"/>
                  <a:gd name="T79" fmla="*/ 2143394943 h 522"/>
                  <a:gd name="T80" fmla="*/ 797194541 w 534"/>
                  <a:gd name="T81" fmla="*/ 2007306451 h 522"/>
                  <a:gd name="T82" fmla="*/ 677616004 w 534"/>
                  <a:gd name="T83" fmla="*/ 2007306451 h 522"/>
                  <a:gd name="T84" fmla="*/ 438456353 w 534"/>
                  <a:gd name="T85" fmla="*/ 2007306451 h 522"/>
                  <a:gd name="T86" fmla="*/ 358738188 w 534"/>
                  <a:gd name="T87" fmla="*/ 1905238891 h 522"/>
                  <a:gd name="T88" fmla="*/ 239157074 w 534"/>
                  <a:gd name="T89" fmla="*/ 1769150399 h 522"/>
                  <a:gd name="T90" fmla="*/ 119578537 w 534"/>
                  <a:gd name="T91" fmla="*/ 1667085221 h 522"/>
                  <a:gd name="T92" fmla="*/ 239157074 w 534"/>
                  <a:gd name="T93" fmla="*/ 1530996728 h 522"/>
                  <a:gd name="T94" fmla="*/ 119578537 w 534"/>
                  <a:gd name="T95" fmla="*/ 1394908236 h 522"/>
                  <a:gd name="T96" fmla="*/ 0 w 534"/>
                  <a:gd name="T97" fmla="*/ 1258819744 h 522"/>
                  <a:gd name="T98" fmla="*/ 39860371 w 534"/>
                  <a:gd name="T99" fmla="*/ 1088707938 h 522"/>
                  <a:gd name="T100" fmla="*/ 119578537 w 534"/>
                  <a:gd name="T101" fmla="*/ 918598513 h 522"/>
                  <a:gd name="T102" fmla="*/ 119578537 w 534"/>
                  <a:gd name="T103" fmla="*/ 714465775 h 522"/>
                  <a:gd name="T104" fmla="*/ 199299280 w 534"/>
                  <a:gd name="T105" fmla="*/ 612398215 h 522"/>
                  <a:gd name="T106" fmla="*/ 119578537 w 534"/>
                  <a:gd name="T107" fmla="*/ 374244544 h 522"/>
                  <a:gd name="T108" fmla="*/ 239157074 w 534"/>
                  <a:gd name="T109" fmla="*/ 204132738 h 522"/>
                  <a:gd name="T110" fmla="*/ 358738188 w 534"/>
                  <a:gd name="T111" fmla="*/ 102067560 h 522"/>
                  <a:gd name="T112" fmla="*/ 398595982 w 534"/>
                  <a:gd name="T113" fmla="*/ 34023314 h 522"/>
                  <a:gd name="T114" fmla="*/ 597895261 w 534"/>
                  <a:gd name="T115" fmla="*/ 68044246 h 522"/>
                  <a:gd name="T116" fmla="*/ 637755633 w 534"/>
                  <a:gd name="T117" fmla="*/ 238156052 h 522"/>
                  <a:gd name="T118" fmla="*/ 717473798 w 534"/>
                  <a:gd name="T119" fmla="*/ 374244544 h 522"/>
                  <a:gd name="T120" fmla="*/ 677616004 w 534"/>
                  <a:gd name="T121" fmla="*/ 544353969 h 522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534" h="522">
                    <a:moveTo>
                      <a:pt x="108" y="102"/>
                    </a:moveTo>
                    <a:lnTo>
                      <a:pt x="114" y="102"/>
                    </a:lnTo>
                    <a:lnTo>
                      <a:pt x="120" y="102"/>
                    </a:lnTo>
                    <a:lnTo>
                      <a:pt x="126" y="102"/>
                    </a:lnTo>
                    <a:lnTo>
                      <a:pt x="126" y="96"/>
                    </a:lnTo>
                    <a:lnTo>
                      <a:pt x="132" y="96"/>
                    </a:lnTo>
                    <a:lnTo>
                      <a:pt x="138" y="96"/>
                    </a:lnTo>
                    <a:lnTo>
                      <a:pt x="144" y="96"/>
                    </a:lnTo>
                    <a:lnTo>
                      <a:pt x="150" y="90"/>
                    </a:lnTo>
                    <a:lnTo>
                      <a:pt x="156" y="90"/>
                    </a:lnTo>
                    <a:lnTo>
                      <a:pt x="162" y="90"/>
                    </a:lnTo>
                    <a:lnTo>
                      <a:pt x="168" y="90"/>
                    </a:lnTo>
                    <a:lnTo>
                      <a:pt x="174" y="96"/>
                    </a:lnTo>
                    <a:lnTo>
                      <a:pt x="180" y="96"/>
                    </a:lnTo>
                    <a:lnTo>
                      <a:pt x="180" y="102"/>
                    </a:lnTo>
                    <a:lnTo>
                      <a:pt x="180" y="108"/>
                    </a:lnTo>
                    <a:lnTo>
                      <a:pt x="180" y="114"/>
                    </a:lnTo>
                    <a:lnTo>
                      <a:pt x="186" y="114"/>
                    </a:lnTo>
                    <a:lnTo>
                      <a:pt x="186" y="120"/>
                    </a:lnTo>
                    <a:lnTo>
                      <a:pt x="186" y="126"/>
                    </a:lnTo>
                    <a:lnTo>
                      <a:pt x="186" y="132"/>
                    </a:lnTo>
                    <a:lnTo>
                      <a:pt x="186" y="138"/>
                    </a:lnTo>
                    <a:lnTo>
                      <a:pt x="186" y="144"/>
                    </a:lnTo>
                    <a:lnTo>
                      <a:pt x="180" y="144"/>
                    </a:lnTo>
                    <a:lnTo>
                      <a:pt x="180" y="150"/>
                    </a:lnTo>
                    <a:lnTo>
                      <a:pt x="174" y="156"/>
                    </a:lnTo>
                    <a:lnTo>
                      <a:pt x="168" y="156"/>
                    </a:lnTo>
                    <a:lnTo>
                      <a:pt x="168" y="162"/>
                    </a:lnTo>
                    <a:lnTo>
                      <a:pt x="162" y="162"/>
                    </a:lnTo>
                    <a:lnTo>
                      <a:pt x="156" y="162"/>
                    </a:lnTo>
                    <a:lnTo>
                      <a:pt x="156" y="168"/>
                    </a:lnTo>
                    <a:lnTo>
                      <a:pt x="150" y="168"/>
                    </a:lnTo>
                    <a:lnTo>
                      <a:pt x="156" y="168"/>
                    </a:lnTo>
                    <a:lnTo>
                      <a:pt x="156" y="174"/>
                    </a:lnTo>
                    <a:lnTo>
                      <a:pt x="162" y="174"/>
                    </a:lnTo>
                    <a:lnTo>
                      <a:pt x="162" y="180"/>
                    </a:lnTo>
                    <a:lnTo>
                      <a:pt x="168" y="180"/>
                    </a:lnTo>
                    <a:lnTo>
                      <a:pt x="174" y="180"/>
                    </a:lnTo>
                    <a:lnTo>
                      <a:pt x="180" y="180"/>
                    </a:lnTo>
                    <a:lnTo>
                      <a:pt x="186" y="174"/>
                    </a:lnTo>
                    <a:lnTo>
                      <a:pt x="186" y="180"/>
                    </a:lnTo>
                    <a:lnTo>
                      <a:pt x="186" y="186"/>
                    </a:lnTo>
                    <a:lnTo>
                      <a:pt x="192" y="186"/>
                    </a:lnTo>
                    <a:lnTo>
                      <a:pt x="186" y="192"/>
                    </a:lnTo>
                    <a:lnTo>
                      <a:pt x="186" y="198"/>
                    </a:lnTo>
                    <a:lnTo>
                      <a:pt x="192" y="198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204" y="210"/>
                    </a:lnTo>
                    <a:lnTo>
                      <a:pt x="204" y="216"/>
                    </a:lnTo>
                    <a:lnTo>
                      <a:pt x="210" y="216"/>
                    </a:lnTo>
                    <a:lnTo>
                      <a:pt x="216" y="216"/>
                    </a:lnTo>
                    <a:lnTo>
                      <a:pt x="216" y="222"/>
                    </a:lnTo>
                    <a:lnTo>
                      <a:pt x="216" y="228"/>
                    </a:lnTo>
                    <a:lnTo>
                      <a:pt x="216" y="234"/>
                    </a:lnTo>
                    <a:lnTo>
                      <a:pt x="222" y="234"/>
                    </a:lnTo>
                    <a:lnTo>
                      <a:pt x="228" y="234"/>
                    </a:lnTo>
                    <a:lnTo>
                      <a:pt x="234" y="234"/>
                    </a:lnTo>
                    <a:lnTo>
                      <a:pt x="234" y="228"/>
                    </a:lnTo>
                    <a:lnTo>
                      <a:pt x="240" y="228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8"/>
                    </a:lnTo>
                    <a:lnTo>
                      <a:pt x="258" y="228"/>
                    </a:lnTo>
                    <a:lnTo>
                      <a:pt x="264" y="228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28"/>
                    </a:lnTo>
                    <a:lnTo>
                      <a:pt x="288" y="228"/>
                    </a:lnTo>
                    <a:lnTo>
                      <a:pt x="294" y="228"/>
                    </a:lnTo>
                    <a:lnTo>
                      <a:pt x="300" y="228"/>
                    </a:lnTo>
                    <a:lnTo>
                      <a:pt x="300" y="222"/>
                    </a:lnTo>
                    <a:lnTo>
                      <a:pt x="306" y="222"/>
                    </a:lnTo>
                    <a:lnTo>
                      <a:pt x="312" y="222"/>
                    </a:lnTo>
                    <a:lnTo>
                      <a:pt x="312" y="216"/>
                    </a:lnTo>
                    <a:lnTo>
                      <a:pt x="318" y="216"/>
                    </a:lnTo>
                    <a:lnTo>
                      <a:pt x="324" y="210"/>
                    </a:lnTo>
                    <a:lnTo>
                      <a:pt x="330" y="204"/>
                    </a:lnTo>
                    <a:lnTo>
                      <a:pt x="336" y="204"/>
                    </a:lnTo>
                    <a:lnTo>
                      <a:pt x="342" y="204"/>
                    </a:lnTo>
                    <a:lnTo>
                      <a:pt x="348" y="204"/>
                    </a:lnTo>
                    <a:lnTo>
                      <a:pt x="354" y="204"/>
                    </a:lnTo>
                    <a:lnTo>
                      <a:pt x="360" y="204"/>
                    </a:lnTo>
                    <a:lnTo>
                      <a:pt x="366" y="198"/>
                    </a:lnTo>
                    <a:lnTo>
                      <a:pt x="366" y="192"/>
                    </a:lnTo>
                    <a:lnTo>
                      <a:pt x="366" y="186"/>
                    </a:lnTo>
                    <a:lnTo>
                      <a:pt x="366" y="180"/>
                    </a:lnTo>
                    <a:lnTo>
                      <a:pt x="360" y="174"/>
                    </a:lnTo>
                    <a:lnTo>
                      <a:pt x="360" y="168"/>
                    </a:lnTo>
                    <a:lnTo>
                      <a:pt x="360" y="162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8"/>
                    </a:lnTo>
                    <a:lnTo>
                      <a:pt x="390" y="168"/>
                    </a:lnTo>
                    <a:lnTo>
                      <a:pt x="396" y="168"/>
                    </a:lnTo>
                    <a:lnTo>
                      <a:pt x="402" y="174"/>
                    </a:lnTo>
                    <a:lnTo>
                      <a:pt x="408" y="180"/>
                    </a:lnTo>
                    <a:lnTo>
                      <a:pt x="408" y="186"/>
                    </a:lnTo>
                    <a:lnTo>
                      <a:pt x="414" y="192"/>
                    </a:lnTo>
                    <a:lnTo>
                      <a:pt x="420" y="192"/>
                    </a:lnTo>
                    <a:lnTo>
                      <a:pt x="426" y="192"/>
                    </a:lnTo>
                    <a:lnTo>
                      <a:pt x="432" y="192"/>
                    </a:lnTo>
                    <a:lnTo>
                      <a:pt x="438" y="192"/>
                    </a:lnTo>
                    <a:lnTo>
                      <a:pt x="438" y="186"/>
                    </a:lnTo>
                    <a:lnTo>
                      <a:pt x="438" y="192"/>
                    </a:lnTo>
                    <a:lnTo>
                      <a:pt x="444" y="192"/>
                    </a:lnTo>
                    <a:lnTo>
                      <a:pt x="450" y="192"/>
                    </a:lnTo>
                    <a:lnTo>
                      <a:pt x="450" y="198"/>
                    </a:lnTo>
                    <a:lnTo>
                      <a:pt x="456" y="198"/>
                    </a:lnTo>
                    <a:lnTo>
                      <a:pt x="462" y="198"/>
                    </a:lnTo>
                    <a:lnTo>
                      <a:pt x="462" y="204"/>
                    </a:lnTo>
                    <a:lnTo>
                      <a:pt x="468" y="204"/>
                    </a:lnTo>
                    <a:lnTo>
                      <a:pt x="474" y="210"/>
                    </a:lnTo>
                    <a:lnTo>
                      <a:pt x="480" y="210"/>
                    </a:lnTo>
                    <a:lnTo>
                      <a:pt x="486" y="210"/>
                    </a:lnTo>
                    <a:lnTo>
                      <a:pt x="486" y="216"/>
                    </a:lnTo>
                    <a:lnTo>
                      <a:pt x="492" y="216"/>
                    </a:lnTo>
                    <a:lnTo>
                      <a:pt x="498" y="216"/>
                    </a:lnTo>
                    <a:lnTo>
                      <a:pt x="498" y="222"/>
                    </a:lnTo>
                    <a:lnTo>
                      <a:pt x="498" y="228"/>
                    </a:lnTo>
                    <a:lnTo>
                      <a:pt x="504" y="228"/>
                    </a:lnTo>
                    <a:lnTo>
                      <a:pt x="504" y="234"/>
                    </a:lnTo>
                    <a:lnTo>
                      <a:pt x="510" y="234"/>
                    </a:lnTo>
                    <a:lnTo>
                      <a:pt x="510" y="240"/>
                    </a:lnTo>
                    <a:lnTo>
                      <a:pt x="516" y="240"/>
                    </a:lnTo>
                    <a:lnTo>
                      <a:pt x="516" y="246"/>
                    </a:lnTo>
                    <a:lnTo>
                      <a:pt x="522" y="246"/>
                    </a:lnTo>
                    <a:lnTo>
                      <a:pt x="522" y="252"/>
                    </a:lnTo>
                    <a:lnTo>
                      <a:pt x="522" y="258"/>
                    </a:lnTo>
                    <a:lnTo>
                      <a:pt x="516" y="258"/>
                    </a:lnTo>
                    <a:lnTo>
                      <a:pt x="516" y="264"/>
                    </a:lnTo>
                    <a:lnTo>
                      <a:pt x="516" y="270"/>
                    </a:lnTo>
                    <a:lnTo>
                      <a:pt x="516" y="276"/>
                    </a:lnTo>
                    <a:lnTo>
                      <a:pt x="522" y="276"/>
                    </a:lnTo>
                    <a:lnTo>
                      <a:pt x="522" y="282"/>
                    </a:lnTo>
                    <a:lnTo>
                      <a:pt x="522" y="288"/>
                    </a:lnTo>
                    <a:lnTo>
                      <a:pt x="522" y="294"/>
                    </a:lnTo>
                    <a:lnTo>
                      <a:pt x="522" y="300"/>
                    </a:lnTo>
                    <a:lnTo>
                      <a:pt x="522" y="306"/>
                    </a:lnTo>
                    <a:lnTo>
                      <a:pt x="528" y="312"/>
                    </a:lnTo>
                    <a:lnTo>
                      <a:pt x="528" y="318"/>
                    </a:lnTo>
                    <a:lnTo>
                      <a:pt x="528" y="324"/>
                    </a:lnTo>
                    <a:lnTo>
                      <a:pt x="534" y="324"/>
                    </a:lnTo>
                    <a:lnTo>
                      <a:pt x="534" y="330"/>
                    </a:lnTo>
                    <a:lnTo>
                      <a:pt x="534" y="336"/>
                    </a:lnTo>
                    <a:lnTo>
                      <a:pt x="528" y="336"/>
                    </a:lnTo>
                    <a:lnTo>
                      <a:pt x="534" y="336"/>
                    </a:lnTo>
                    <a:lnTo>
                      <a:pt x="534" y="342"/>
                    </a:lnTo>
                    <a:lnTo>
                      <a:pt x="534" y="348"/>
                    </a:lnTo>
                    <a:lnTo>
                      <a:pt x="534" y="354"/>
                    </a:lnTo>
                    <a:lnTo>
                      <a:pt x="528" y="360"/>
                    </a:lnTo>
                    <a:lnTo>
                      <a:pt x="528" y="366"/>
                    </a:lnTo>
                    <a:lnTo>
                      <a:pt x="522" y="366"/>
                    </a:lnTo>
                    <a:lnTo>
                      <a:pt x="516" y="366"/>
                    </a:lnTo>
                    <a:lnTo>
                      <a:pt x="510" y="366"/>
                    </a:lnTo>
                    <a:lnTo>
                      <a:pt x="504" y="372"/>
                    </a:lnTo>
                    <a:lnTo>
                      <a:pt x="504" y="366"/>
                    </a:lnTo>
                    <a:lnTo>
                      <a:pt x="498" y="372"/>
                    </a:lnTo>
                    <a:lnTo>
                      <a:pt x="492" y="372"/>
                    </a:lnTo>
                    <a:lnTo>
                      <a:pt x="486" y="372"/>
                    </a:lnTo>
                    <a:lnTo>
                      <a:pt x="480" y="372"/>
                    </a:lnTo>
                    <a:lnTo>
                      <a:pt x="480" y="378"/>
                    </a:lnTo>
                    <a:lnTo>
                      <a:pt x="474" y="378"/>
                    </a:lnTo>
                    <a:lnTo>
                      <a:pt x="468" y="384"/>
                    </a:lnTo>
                    <a:lnTo>
                      <a:pt x="462" y="390"/>
                    </a:lnTo>
                    <a:lnTo>
                      <a:pt x="456" y="390"/>
                    </a:lnTo>
                    <a:lnTo>
                      <a:pt x="456" y="396"/>
                    </a:lnTo>
                    <a:lnTo>
                      <a:pt x="450" y="402"/>
                    </a:lnTo>
                    <a:lnTo>
                      <a:pt x="444" y="402"/>
                    </a:lnTo>
                    <a:lnTo>
                      <a:pt x="444" y="408"/>
                    </a:lnTo>
                    <a:lnTo>
                      <a:pt x="438" y="408"/>
                    </a:lnTo>
                    <a:lnTo>
                      <a:pt x="432" y="408"/>
                    </a:lnTo>
                    <a:lnTo>
                      <a:pt x="432" y="414"/>
                    </a:lnTo>
                    <a:lnTo>
                      <a:pt x="426" y="414"/>
                    </a:lnTo>
                    <a:lnTo>
                      <a:pt x="426" y="420"/>
                    </a:lnTo>
                    <a:lnTo>
                      <a:pt x="420" y="426"/>
                    </a:lnTo>
                    <a:lnTo>
                      <a:pt x="420" y="432"/>
                    </a:lnTo>
                    <a:lnTo>
                      <a:pt x="414" y="432"/>
                    </a:lnTo>
                    <a:lnTo>
                      <a:pt x="408" y="438"/>
                    </a:lnTo>
                    <a:lnTo>
                      <a:pt x="408" y="444"/>
                    </a:lnTo>
                    <a:lnTo>
                      <a:pt x="402" y="444"/>
                    </a:lnTo>
                    <a:lnTo>
                      <a:pt x="396" y="450"/>
                    </a:lnTo>
                    <a:lnTo>
                      <a:pt x="396" y="456"/>
                    </a:lnTo>
                    <a:lnTo>
                      <a:pt x="390" y="456"/>
                    </a:lnTo>
                    <a:lnTo>
                      <a:pt x="390" y="462"/>
                    </a:lnTo>
                    <a:lnTo>
                      <a:pt x="384" y="462"/>
                    </a:lnTo>
                    <a:lnTo>
                      <a:pt x="384" y="468"/>
                    </a:lnTo>
                    <a:lnTo>
                      <a:pt x="378" y="468"/>
                    </a:lnTo>
                    <a:lnTo>
                      <a:pt x="378" y="474"/>
                    </a:lnTo>
                    <a:lnTo>
                      <a:pt x="372" y="474"/>
                    </a:lnTo>
                    <a:lnTo>
                      <a:pt x="372" y="480"/>
                    </a:lnTo>
                    <a:lnTo>
                      <a:pt x="366" y="480"/>
                    </a:lnTo>
                    <a:lnTo>
                      <a:pt x="366" y="486"/>
                    </a:lnTo>
                    <a:lnTo>
                      <a:pt x="360" y="486"/>
                    </a:lnTo>
                    <a:lnTo>
                      <a:pt x="360" y="492"/>
                    </a:lnTo>
                    <a:lnTo>
                      <a:pt x="354" y="492"/>
                    </a:lnTo>
                    <a:lnTo>
                      <a:pt x="348" y="492"/>
                    </a:lnTo>
                    <a:lnTo>
                      <a:pt x="348" y="498"/>
                    </a:lnTo>
                    <a:lnTo>
                      <a:pt x="342" y="504"/>
                    </a:lnTo>
                    <a:lnTo>
                      <a:pt x="336" y="504"/>
                    </a:lnTo>
                    <a:lnTo>
                      <a:pt x="336" y="510"/>
                    </a:lnTo>
                    <a:lnTo>
                      <a:pt x="330" y="510"/>
                    </a:lnTo>
                    <a:lnTo>
                      <a:pt x="324" y="516"/>
                    </a:lnTo>
                    <a:lnTo>
                      <a:pt x="318" y="516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06" y="522"/>
                    </a:lnTo>
                    <a:lnTo>
                      <a:pt x="300" y="522"/>
                    </a:lnTo>
                    <a:lnTo>
                      <a:pt x="294" y="522"/>
                    </a:lnTo>
                    <a:lnTo>
                      <a:pt x="288" y="522"/>
                    </a:lnTo>
                    <a:lnTo>
                      <a:pt x="282" y="522"/>
                    </a:lnTo>
                    <a:lnTo>
                      <a:pt x="282" y="516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16"/>
                    </a:lnTo>
                    <a:lnTo>
                      <a:pt x="258" y="516"/>
                    </a:lnTo>
                    <a:lnTo>
                      <a:pt x="252" y="516"/>
                    </a:lnTo>
                    <a:lnTo>
                      <a:pt x="252" y="510"/>
                    </a:lnTo>
                    <a:lnTo>
                      <a:pt x="246" y="510"/>
                    </a:lnTo>
                    <a:lnTo>
                      <a:pt x="240" y="510"/>
                    </a:lnTo>
                    <a:lnTo>
                      <a:pt x="234" y="504"/>
                    </a:lnTo>
                    <a:lnTo>
                      <a:pt x="228" y="504"/>
                    </a:lnTo>
                    <a:lnTo>
                      <a:pt x="222" y="504"/>
                    </a:lnTo>
                    <a:lnTo>
                      <a:pt x="222" y="498"/>
                    </a:lnTo>
                    <a:lnTo>
                      <a:pt x="216" y="498"/>
                    </a:lnTo>
                    <a:lnTo>
                      <a:pt x="210" y="492"/>
                    </a:lnTo>
                    <a:lnTo>
                      <a:pt x="204" y="492"/>
                    </a:lnTo>
                    <a:lnTo>
                      <a:pt x="198" y="492"/>
                    </a:lnTo>
                    <a:lnTo>
                      <a:pt x="198" y="498"/>
                    </a:lnTo>
                    <a:lnTo>
                      <a:pt x="192" y="498"/>
                    </a:lnTo>
                    <a:lnTo>
                      <a:pt x="186" y="498"/>
                    </a:lnTo>
                    <a:lnTo>
                      <a:pt x="180" y="498"/>
                    </a:lnTo>
                    <a:lnTo>
                      <a:pt x="174" y="498"/>
                    </a:lnTo>
                    <a:lnTo>
                      <a:pt x="168" y="498"/>
                    </a:lnTo>
                    <a:lnTo>
                      <a:pt x="162" y="498"/>
                    </a:lnTo>
                    <a:lnTo>
                      <a:pt x="156" y="498"/>
                    </a:lnTo>
                    <a:lnTo>
                      <a:pt x="150" y="504"/>
                    </a:lnTo>
                    <a:lnTo>
                      <a:pt x="150" y="510"/>
                    </a:lnTo>
                    <a:lnTo>
                      <a:pt x="144" y="510"/>
                    </a:lnTo>
                    <a:lnTo>
                      <a:pt x="144" y="504"/>
                    </a:lnTo>
                    <a:lnTo>
                      <a:pt x="138" y="504"/>
                    </a:lnTo>
                    <a:lnTo>
                      <a:pt x="138" y="498"/>
                    </a:lnTo>
                    <a:lnTo>
                      <a:pt x="138" y="492"/>
                    </a:lnTo>
                    <a:lnTo>
                      <a:pt x="132" y="492"/>
                    </a:lnTo>
                    <a:lnTo>
                      <a:pt x="132" y="486"/>
                    </a:lnTo>
                    <a:lnTo>
                      <a:pt x="126" y="486"/>
                    </a:lnTo>
                    <a:lnTo>
                      <a:pt x="120" y="486"/>
                    </a:lnTo>
                    <a:lnTo>
                      <a:pt x="114" y="486"/>
                    </a:lnTo>
                    <a:lnTo>
                      <a:pt x="108" y="486"/>
                    </a:lnTo>
                    <a:lnTo>
                      <a:pt x="108" y="480"/>
                    </a:lnTo>
                    <a:lnTo>
                      <a:pt x="108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2" y="462"/>
                    </a:lnTo>
                    <a:lnTo>
                      <a:pt x="102" y="456"/>
                    </a:lnTo>
                    <a:lnTo>
                      <a:pt x="102" y="450"/>
                    </a:lnTo>
                    <a:lnTo>
                      <a:pt x="96" y="450"/>
                    </a:lnTo>
                    <a:lnTo>
                      <a:pt x="96" y="444"/>
                    </a:lnTo>
                    <a:lnTo>
                      <a:pt x="90" y="444"/>
                    </a:lnTo>
                    <a:lnTo>
                      <a:pt x="90" y="438"/>
                    </a:lnTo>
                    <a:lnTo>
                      <a:pt x="90" y="432"/>
                    </a:lnTo>
                    <a:lnTo>
                      <a:pt x="84" y="432"/>
                    </a:lnTo>
                    <a:lnTo>
                      <a:pt x="84" y="426"/>
                    </a:lnTo>
                    <a:lnTo>
                      <a:pt x="90" y="426"/>
                    </a:lnTo>
                    <a:lnTo>
                      <a:pt x="90" y="420"/>
                    </a:lnTo>
                    <a:lnTo>
                      <a:pt x="90" y="414"/>
                    </a:lnTo>
                    <a:lnTo>
                      <a:pt x="96" y="414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2" y="402"/>
                    </a:lnTo>
                    <a:lnTo>
                      <a:pt x="108" y="396"/>
                    </a:lnTo>
                    <a:lnTo>
                      <a:pt x="114" y="402"/>
                    </a:lnTo>
                    <a:lnTo>
                      <a:pt x="114" y="396"/>
                    </a:lnTo>
                    <a:lnTo>
                      <a:pt x="120" y="396"/>
                    </a:lnTo>
                    <a:lnTo>
                      <a:pt x="120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32" y="366"/>
                    </a:lnTo>
                    <a:lnTo>
                      <a:pt x="132" y="360"/>
                    </a:lnTo>
                    <a:lnTo>
                      <a:pt x="132" y="354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54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48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54" y="336"/>
                    </a:lnTo>
                    <a:lnTo>
                      <a:pt x="54" y="330"/>
                    </a:lnTo>
                    <a:lnTo>
                      <a:pt x="54" y="324"/>
                    </a:lnTo>
                    <a:lnTo>
                      <a:pt x="54" y="318"/>
                    </a:lnTo>
                    <a:lnTo>
                      <a:pt x="48" y="318"/>
                    </a:lnTo>
                    <a:lnTo>
                      <a:pt x="48" y="312"/>
                    </a:lnTo>
                    <a:lnTo>
                      <a:pt x="42" y="312"/>
                    </a:lnTo>
                    <a:lnTo>
                      <a:pt x="36" y="312"/>
                    </a:lnTo>
                    <a:lnTo>
                      <a:pt x="30" y="312"/>
                    </a:lnTo>
                    <a:lnTo>
                      <a:pt x="24" y="312"/>
                    </a:lnTo>
                    <a:lnTo>
                      <a:pt x="24" y="306"/>
                    </a:lnTo>
                    <a:lnTo>
                      <a:pt x="24" y="300"/>
                    </a:lnTo>
                    <a:lnTo>
                      <a:pt x="18" y="300"/>
                    </a:lnTo>
                    <a:lnTo>
                      <a:pt x="18" y="294"/>
                    </a:lnTo>
                    <a:lnTo>
                      <a:pt x="24" y="294"/>
                    </a:lnTo>
                    <a:lnTo>
                      <a:pt x="30" y="294"/>
                    </a:lnTo>
                    <a:lnTo>
                      <a:pt x="30" y="288"/>
                    </a:lnTo>
                    <a:lnTo>
                      <a:pt x="36" y="282"/>
                    </a:lnTo>
                    <a:lnTo>
                      <a:pt x="36" y="276"/>
                    </a:lnTo>
                    <a:lnTo>
                      <a:pt x="36" y="270"/>
                    </a:lnTo>
                    <a:lnTo>
                      <a:pt x="36" y="264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18" y="258"/>
                    </a:lnTo>
                    <a:lnTo>
                      <a:pt x="18" y="252"/>
                    </a:lnTo>
                    <a:lnTo>
                      <a:pt x="18" y="246"/>
                    </a:lnTo>
                    <a:lnTo>
                      <a:pt x="12" y="246"/>
                    </a:lnTo>
                    <a:lnTo>
                      <a:pt x="12" y="240"/>
                    </a:lnTo>
                    <a:lnTo>
                      <a:pt x="6" y="234"/>
                    </a:lnTo>
                    <a:lnTo>
                      <a:pt x="0" y="234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0" y="204"/>
                    </a:lnTo>
                    <a:lnTo>
                      <a:pt x="0" y="198"/>
                    </a:lnTo>
                    <a:lnTo>
                      <a:pt x="0" y="192"/>
                    </a:lnTo>
                    <a:lnTo>
                      <a:pt x="0" y="186"/>
                    </a:lnTo>
                    <a:lnTo>
                      <a:pt x="6" y="186"/>
                    </a:lnTo>
                    <a:lnTo>
                      <a:pt x="6" y="192"/>
                    </a:lnTo>
                    <a:lnTo>
                      <a:pt x="12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2" y="168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18" y="156"/>
                    </a:lnTo>
                    <a:lnTo>
                      <a:pt x="18" y="150"/>
                    </a:lnTo>
                    <a:lnTo>
                      <a:pt x="18" y="144"/>
                    </a:lnTo>
                    <a:lnTo>
                      <a:pt x="18" y="138"/>
                    </a:lnTo>
                    <a:lnTo>
                      <a:pt x="18" y="132"/>
                    </a:lnTo>
                    <a:lnTo>
                      <a:pt x="18" y="126"/>
                    </a:lnTo>
                    <a:lnTo>
                      <a:pt x="18" y="120"/>
                    </a:lnTo>
                    <a:lnTo>
                      <a:pt x="18" y="114"/>
                    </a:lnTo>
                    <a:lnTo>
                      <a:pt x="12" y="114"/>
                    </a:lnTo>
                    <a:lnTo>
                      <a:pt x="18" y="108"/>
                    </a:lnTo>
                    <a:lnTo>
                      <a:pt x="24" y="108"/>
                    </a:lnTo>
                    <a:lnTo>
                      <a:pt x="30" y="108"/>
                    </a:lnTo>
                    <a:lnTo>
                      <a:pt x="30" y="102"/>
                    </a:lnTo>
                    <a:lnTo>
                      <a:pt x="30" y="96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8" y="72"/>
                    </a:lnTo>
                    <a:lnTo>
                      <a:pt x="18" y="66"/>
                    </a:lnTo>
                    <a:lnTo>
                      <a:pt x="24" y="66"/>
                    </a:lnTo>
                    <a:lnTo>
                      <a:pt x="24" y="60"/>
                    </a:lnTo>
                    <a:lnTo>
                      <a:pt x="24" y="54"/>
                    </a:lnTo>
                    <a:lnTo>
                      <a:pt x="24" y="48"/>
                    </a:lnTo>
                    <a:lnTo>
                      <a:pt x="30" y="48"/>
                    </a:lnTo>
                    <a:lnTo>
                      <a:pt x="30" y="42"/>
                    </a:lnTo>
                    <a:lnTo>
                      <a:pt x="36" y="42"/>
                    </a:lnTo>
                    <a:lnTo>
                      <a:pt x="36" y="36"/>
                    </a:lnTo>
                    <a:lnTo>
                      <a:pt x="42" y="36"/>
                    </a:lnTo>
                    <a:lnTo>
                      <a:pt x="48" y="30"/>
                    </a:lnTo>
                    <a:lnTo>
                      <a:pt x="54" y="30"/>
                    </a:lnTo>
                    <a:lnTo>
                      <a:pt x="54" y="24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54" y="6"/>
                    </a:lnTo>
                    <a:lnTo>
                      <a:pt x="54" y="0"/>
                    </a:lnTo>
                    <a:lnTo>
                      <a:pt x="60" y="0"/>
                    </a:lnTo>
                    <a:lnTo>
                      <a:pt x="60" y="6"/>
                    </a:lnTo>
                    <a:lnTo>
                      <a:pt x="66" y="6"/>
                    </a:lnTo>
                    <a:lnTo>
                      <a:pt x="72" y="6"/>
                    </a:lnTo>
                    <a:lnTo>
                      <a:pt x="78" y="6"/>
                    </a:lnTo>
                    <a:lnTo>
                      <a:pt x="78" y="12"/>
                    </a:lnTo>
                    <a:lnTo>
                      <a:pt x="84" y="12"/>
                    </a:lnTo>
                    <a:lnTo>
                      <a:pt x="90" y="12"/>
                    </a:lnTo>
                    <a:lnTo>
                      <a:pt x="96" y="12"/>
                    </a:lnTo>
                    <a:lnTo>
                      <a:pt x="96" y="18"/>
                    </a:lnTo>
                    <a:lnTo>
                      <a:pt x="102" y="18"/>
                    </a:lnTo>
                    <a:lnTo>
                      <a:pt x="102" y="24"/>
                    </a:lnTo>
                    <a:lnTo>
                      <a:pt x="102" y="30"/>
                    </a:lnTo>
                    <a:lnTo>
                      <a:pt x="96" y="36"/>
                    </a:lnTo>
                    <a:lnTo>
                      <a:pt x="96" y="42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2" y="54"/>
                    </a:lnTo>
                    <a:lnTo>
                      <a:pt x="108" y="54"/>
                    </a:lnTo>
                    <a:lnTo>
                      <a:pt x="108" y="60"/>
                    </a:lnTo>
                    <a:lnTo>
                      <a:pt x="108" y="66"/>
                    </a:lnTo>
                    <a:lnTo>
                      <a:pt x="108" y="72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102" y="84"/>
                    </a:lnTo>
                    <a:lnTo>
                      <a:pt x="102" y="90"/>
                    </a:lnTo>
                    <a:lnTo>
                      <a:pt x="102" y="96"/>
                    </a:lnTo>
                    <a:lnTo>
                      <a:pt x="108" y="102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 dirty="0"/>
              </a:p>
            </p:txBody>
          </p:sp>
          <p:sp>
            <p:nvSpPr>
              <p:cNvPr id="249" name="Freeform 36">
                <a:extLst>
                  <a:ext uri="{FF2B5EF4-FFF2-40B4-BE49-F238E27FC236}">
                    <a16:creationId xmlns:a16="http://schemas.microsoft.com/office/drawing/2014/main" id="{FAE6EDFD-6950-7CDC-3DA0-3A25297A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36853" y="8118794"/>
                <a:ext cx="1040132" cy="1220152"/>
              </a:xfrm>
              <a:custGeom>
                <a:avLst/>
                <a:gdLst>
                  <a:gd name="T0" fmla="*/ 1956511026 w 312"/>
                  <a:gd name="T1" fmla="*/ 1428927774 h 366"/>
                  <a:gd name="T2" fmla="*/ 1956511026 w 312"/>
                  <a:gd name="T3" fmla="*/ 1496971954 h 366"/>
                  <a:gd name="T4" fmla="*/ 1956511026 w 312"/>
                  <a:gd name="T5" fmla="*/ 1599037033 h 366"/>
                  <a:gd name="T6" fmla="*/ 1956511026 w 312"/>
                  <a:gd name="T7" fmla="*/ 1667081212 h 366"/>
                  <a:gd name="T8" fmla="*/ 1996439454 w 312"/>
                  <a:gd name="T9" fmla="*/ 1701104493 h 366"/>
                  <a:gd name="T10" fmla="*/ 1956511026 w 312"/>
                  <a:gd name="T11" fmla="*/ 1735125392 h 366"/>
                  <a:gd name="T12" fmla="*/ 1996439454 w 312"/>
                  <a:gd name="T13" fmla="*/ 1769148673 h 366"/>
                  <a:gd name="T14" fmla="*/ 2036367882 w 312"/>
                  <a:gd name="T15" fmla="*/ 1871213751 h 366"/>
                  <a:gd name="T16" fmla="*/ 1836723163 w 312"/>
                  <a:gd name="T17" fmla="*/ 1905237032 h 366"/>
                  <a:gd name="T18" fmla="*/ 1637081023 w 312"/>
                  <a:gd name="T19" fmla="*/ 1871213751 h 366"/>
                  <a:gd name="T20" fmla="*/ 1517293160 w 312"/>
                  <a:gd name="T21" fmla="*/ 1939257931 h 366"/>
                  <a:gd name="T22" fmla="*/ 1357579448 w 312"/>
                  <a:gd name="T23" fmla="*/ 1973281212 h 366"/>
                  <a:gd name="T24" fmla="*/ 1277720013 w 312"/>
                  <a:gd name="T25" fmla="*/ 1905237032 h 366"/>
                  <a:gd name="T26" fmla="*/ 1237791585 w 312"/>
                  <a:gd name="T27" fmla="*/ 1871213751 h 366"/>
                  <a:gd name="T28" fmla="*/ 1157934729 w 312"/>
                  <a:gd name="T29" fmla="*/ 1905237032 h 366"/>
                  <a:gd name="T30" fmla="*/ 1078077873 w 312"/>
                  <a:gd name="T31" fmla="*/ 1939257931 h 366"/>
                  <a:gd name="T32" fmla="*/ 998218437 w 312"/>
                  <a:gd name="T33" fmla="*/ 1973281212 h 366"/>
                  <a:gd name="T34" fmla="*/ 798576298 w 312"/>
                  <a:gd name="T35" fmla="*/ 1973281212 h 366"/>
                  <a:gd name="T36" fmla="*/ 758647870 w 312"/>
                  <a:gd name="T37" fmla="*/ 2007302111 h 366"/>
                  <a:gd name="T38" fmla="*/ 559003150 w 312"/>
                  <a:gd name="T39" fmla="*/ 2007302111 h 366"/>
                  <a:gd name="T40" fmla="*/ 479146295 w 312"/>
                  <a:gd name="T41" fmla="*/ 2041325391 h 366"/>
                  <a:gd name="T42" fmla="*/ 399286859 w 312"/>
                  <a:gd name="T43" fmla="*/ 2041325391 h 366"/>
                  <a:gd name="T44" fmla="*/ 319430003 w 312"/>
                  <a:gd name="T45" fmla="*/ 2041325391 h 366"/>
                  <a:gd name="T46" fmla="*/ 199644719 w 312"/>
                  <a:gd name="T47" fmla="*/ 1973281212 h 366"/>
                  <a:gd name="T48" fmla="*/ 279501575 w 312"/>
                  <a:gd name="T49" fmla="*/ 1803169572 h 366"/>
                  <a:gd name="T50" fmla="*/ 279501575 w 312"/>
                  <a:gd name="T51" fmla="*/ 1667081212 h 366"/>
                  <a:gd name="T52" fmla="*/ 279501575 w 312"/>
                  <a:gd name="T53" fmla="*/ 1530992853 h 366"/>
                  <a:gd name="T54" fmla="*/ 359358431 w 312"/>
                  <a:gd name="T55" fmla="*/ 1428927774 h 366"/>
                  <a:gd name="T56" fmla="*/ 159716291 w 312"/>
                  <a:gd name="T57" fmla="*/ 1462948673 h 366"/>
                  <a:gd name="T58" fmla="*/ 39928428 w 312"/>
                  <a:gd name="T59" fmla="*/ 1360883594 h 366"/>
                  <a:gd name="T60" fmla="*/ 79856856 w 312"/>
                  <a:gd name="T61" fmla="*/ 1156751055 h 366"/>
                  <a:gd name="T62" fmla="*/ 79856856 w 312"/>
                  <a:gd name="T63" fmla="*/ 986639415 h 366"/>
                  <a:gd name="T64" fmla="*/ 279501575 w 312"/>
                  <a:gd name="T65" fmla="*/ 816530157 h 366"/>
                  <a:gd name="T66" fmla="*/ 279501575 w 312"/>
                  <a:gd name="T67" fmla="*/ 646418517 h 366"/>
                  <a:gd name="T68" fmla="*/ 239573147 w 312"/>
                  <a:gd name="T69" fmla="*/ 510330157 h 366"/>
                  <a:gd name="T70" fmla="*/ 239573147 w 312"/>
                  <a:gd name="T71" fmla="*/ 442285978 h 366"/>
                  <a:gd name="T72" fmla="*/ 319430003 w 312"/>
                  <a:gd name="T73" fmla="*/ 272176719 h 366"/>
                  <a:gd name="T74" fmla="*/ 399286859 w 312"/>
                  <a:gd name="T75" fmla="*/ 170109259 h 366"/>
                  <a:gd name="T76" fmla="*/ 439215287 w 312"/>
                  <a:gd name="T77" fmla="*/ 0 h 366"/>
                  <a:gd name="T78" fmla="*/ 559003150 w 312"/>
                  <a:gd name="T79" fmla="*/ 374241798 h 366"/>
                  <a:gd name="T80" fmla="*/ 598931578 w 312"/>
                  <a:gd name="T81" fmla="*/ 408265078 h 366"/>
                  <a:gd name="T82" fmla="*/ 638860006 w 312"/>
                  <a:gd name="T83" fmla="*/ 544353438 h 366"/>
                  <a:gd name="T84" fmla="*/ 718716862 w 312"/>
                  <a:gd name="T85" fmla="*/ 680441797 h 366"/>
                  <a:gd name="T86" fmla="*/ 878433154 w 312"/>
                  <a:gd name="T87" fmla="*/ 748485977 h 366"/>
                  <a:gd name="T88" fmla="*/ 958290009 w 312"/>
                  <a:gd name="T89" fmla="*/ 748485977 h 366"/>
                  <a:gd name="T90" fmla="*/ 998218437 w 312"/>
                  <a:gd name="T91" fmla="*/ 714462696 h 366"/>
                  <a:gd name="T92" fmla="*/ 1078077873 w 312"/>
                  <a:gd name="T93" fmla="*/ 714462696 h 366"/>
                  <a:gd name="T94" fmla="*/ 1118006301 w 312"/>
                  <a:gd name="T95" fmla="*/ 714462696 h 366"/>
                  <a:gd name="T96" fmla="*/ 1157934729 w 312"/>
                  <a:gd name="T97" fmla="*/ 714462696 h 366"/>
                  <a:gd name="T98" fmla="*/ 1237791585 w 312"/>
                  <a:gd name="T99" fmla="*/ 748485977 h 366"/>
                  <a:gd name="T100" fmla="*/ 1277720013 w 312"/>
                  <a:gd name="T101" fmla="*/ 748485977 h 366"/>
                  <a:gd name="T102" fmla="*/ 1317648440 w 312"/>
                  <a:gd name="T103" fmla="*/ 748485977 h 366"/>
                  <a:gd name="T104" fmla="*/ 1397507876 w 312"/>
                  <a:gd name="T105" fmla="*/ 782506876 h 366"/>
                  <a:gd name="T106" fmla="*/ 1437436304 w 312"/>
                  <a:gd name="T107" fmla="*/ 782506876 h 366"/>
                  <a:gd name="T108" fmla="*/ 1557221588 w 312"/>
                  <a:gd name="T109" fmla="*/ 816530157 h 366"/>
                  <a:gd name="T110" fmla="*/ 1477364732 w 312"/>
                  <a:gd name="T111" fmla="*/ 986639415 h 366"/>
                  <a:gd name="T112" fmla="*/ 1317648440 w 312"/>
                  <a:gd name="T113" fmla="*/ 1156751055 h 366"/>
                  <a:gd name="T114" fmla="*/ 1357579448 w 312"/>
                  <a:gd name="T115" fmla="*/ 1258816134 h 366"/>
                  <a:gd name="T116" fmla="*/ 1597150016 w 312"/>
                  <a:gd name="T117" fmla="*/ 1258816134 h 366"/>
                  <a:gd name="T118" fmla="*/ 1796794735 w 312"/>
                  <a:gd name="T119" fmla="*/ 1258816134 h 366"/>
                  <a:gd name="T120" fmla="*/ 1876651591 w 312"/>
                  <a:gd name="T121" fmla="*/ 1326860314 h 36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312" h="366">
                    <a:moveTo>
                      <a:pt x="288" y="240"/>
                    </a:moveTo>
                    <a:lnTo>
                      <a:pt x="288" y="240"/>
                    </a:lnTo>
                    <a:lnTo>
                      <a:pt x="294" y="246"/>
                    </a:lnTo>
                    <a:lnTo>
                      <a:pt x="294" y="252"/>
                    </a:lnTo>
                    <a:lnTo>
                      <a:pt x="294" y="258"/>
                    </a:lnTo>
                    <a:lnTo>
                      <a:pt x="300" y="258"/>
                    </a:lnTo>
                    <a:lnTo>
                      <a:pt x="300" y="264"/>
                    </a:lnTo>
                    <a:lnTo>
                      <a:pt x="294" y="264"/>
                    </a:lnTo>
                    <a:lnTo>
                      <a:pt x="294" y="270"/>
                    </a:lnTo>
                    <a:lnTo>
                      <a:pt x="288" y="270"/>
                    </a:lnTo>
                    <a:lnTo>
                      <a:pt x="288" y="276"/>
                    </a:lnTo>
                    <a:lnTo>
                      <a:pt x="294" y="276"/>
                    </a:lnTo>
                    <a:lnTo>
                      <a:pt x="294" y="282"/>
                    </a:lnTo>
                    <a:lnTo>
                      <a:pt x="294" y="288"/>
                    </a:lnTo>
                    <a:lnTo>
                      <a:pt x="294" y="294"/>
                    </a:lnTo>
                    <a:lnTo>
                      <a:pt x="300" y="294"/>
                    </a:lnTo>
                    <a:lnTo>
                      <a:pt x="300" y="300"/>
                    </a:lnTo>
                    <a:lnTo>
                      <a:pt x="294" y="300"/>
                    </a:lnTo>
                    <a:lnTo>
                      <a:pt x="294" y="306"/>
                    </a:lnTo>
                    <a:lnTo>
                      <a:pt x="294" y="312"/>
                    </a:lnTo>
                    <a:lnTo>
                      <a:pt x="300" y="312"/>
                    </a:lnTo>
                    <a:lnTo>
                      <a:pt x="306" y="318"/>
                    </a:lnTo>
                    <a:lnTo>
                      <a:pt x="312" y="318"/>
                    </a:lnTo>
                    <a:lnTo>
                      <a:pt x="312" y="324"/>
                    </a:lnTo>
                    <a:lnTo>
                      <a:pt x="306" y="330"/>
                    </a:lnTo>
                    <a:lnTo>
                      <a:pt x="300" y="330"/>
                    </a:lnTo>
                    <a:lnTo>
                      <a:pt x="294" y="330"/>
                    </a:lnTo>
                    <a:lnTo>
                      <a:pt x="288" y="330"/>
                    </a:lnTo>
                    <a:lnTo>
                      <a:pt x="282" y="330"/>
                    </a:lnTo>
                    <a:lnTo>
                      <a:pt x="276" y="330"/>
                    </a:lnTo>
                    <a:lnTo>
                      <a:pt x="276" y="336"/>
                    </a:lnTo>
                    <a:lnTo>
                      <a:pt x="270" y="336"/>
                    </a:lnTo>
                    <a:lnTo>
                      <a:pt x="264" y="336"/>
                    </a:lnTo>
                    <a:lnTo>
                      <a:pt x="258" y="336"/>
                    </a:lnTo>
                    <a:lnTo>
                      <a:pt x="252" y="330"/>
                    </a:lnTo>
                    <a:lnTo>
                      <a:pt x="246" y="330"/>
                    </a:lnTo>
                    <a:lnTo>
                      <a:pt x="240" y="330"/>
                    </a:lnTo>
                    <a:lnTo>
                      <a:pt x="240" y="336"/>
                    </a:lnTo>
                    <a:lnTo>
                      <a:pt x="240" y="342"/>
                    </a:lnTo>
                    <a:lnTo>
                      <a:pt x="234" y="342"/>
                    </a:lnTo>
                    <a:lnTo>
                      <a:pt x="228" y="342"/>
                    </a:lnTo>
                    <a:lnTo>
                      <a:pt x="222" y="342"/>
                    </a:lnTo>
                    <a:lnTo>
                      <a:pt x="216" y="348"/>
                    </a:lnTo>
                    <a:lnTo>
                      <a:pt x="210" y="348"/>
                    </a:lnTo>
                    <a:lnTo>
                      <a:pt x="204" y="348"/>
                    </a:lnTo>
                    <a:lnTo>
                      <a:pt x="198" y="348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92" y="336"/>
                    </a:lnTo>
                    <a:lnTo>
                      <a:pt x="198" y="336"/>
                    </a:lnTo>
                    <a:lnTo>
                      <a:pt x="198" y="330"/>
                    </a:lnTo>
                    <a:lnTo>
                      <a:pt x="204" y="330"/>
                    </a:lnTo>
                    <a:lnTo>
                      <a:pt x="198" y="330"/>
                    </a:lnTo>
                    <a:lnTo>
                      <a:pt x="192" y="330"/>
                    </a:lnTo>
                    <a:lnTo>
                      <a:pt x="186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74" y="336"/>
                    </a:lnTo>
                    <a:lnTo>
                      <a:pt x="168" y="336"/>
                    </a:lnTo>
                    <a:lnTo>
                      <a:pt x="162" y="336"/>
                    </a:lnTo>
                    <a:lnTo>
                      <a:pt x="162" y="342"/>
                    </a:lnTo>
                    <a:lnTo>
                      <a:pt x="162" y="348"/>
                    </a:lnTo>
                    <a:lnTo>
                      <a:pt x="156" y="348"/>
                    </a:lnTo>
                    <a:lnTo>
                      <a:pt x="150" y="348"/>
                    </a:lnTo>
                    <a:lnTo>
                      <a:pt x="144" y="348"/>
                    </a:lnTo>
                    <a:lnTo>
                      <a:pt x="138" y="348"/>
                    </a:lnTo>
                    <a:lnTo>
                      <a:pt x="132" y="348"/>
                    </a:lnTo>
                    <a:lnTo>
                      <a:pt x="126" y="348"/>
                    </a:lnTo>
                    <a:lnTo>
                      <a:pt x="126" y="342"/>
                    </a:lnTo>
                    <a:lnTo>
                      <a:pt x="120" y="342"/>
                    </a:lnTo>
                    <a:lnTo>
                      <a:pt x="120" y="348"/>
                    </a:lnTo>
                    <a:lnTo>
                      <a:pt x="126" y="348"/>
                    </a:lnTo>
                    <a:lnTo>
                      <a:pt x="126" y="354"/>
                    </a:lnTo>
                    <a:lnTo>
                      <a:pt x="120" y="354"/>
                    </a:lnTo>
                    <a:lnTo>
                      <a:pt x="114" y="354"/>
                    </a:lnTo>
                    <a:lnTo>
                      <a:pt x="108" y="354"/>
                    </a:lnTo>
                    <a:lnTo>
                      <a:pt x="102" y="354"/>
                    </a:lnTo>
                    <a:lnTo>
                      <a:pt x="96" y="354"/>
                    </a:lnTo>
                    <a:lnTo>
                      <a:pt x="90" y="354"/>
                    </a:lnTo>
                    <a:lnTo>
                      <a:pt x="84" y="354"/>
                    </a:lnTo>
                    <a:lnTo>
                      <a:pt x="84" y="360"/>
                    </a:lnTo>
                    <a:lnTo>
                      <a:pt x="78" y="360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6" y="366"/>
                    </a:lnTo>
                    <a:lnTo>
                      <a:pt x="60" y="366"/>
                    </a:lnTo>
                    <a:lnTo>
                      <a:pt x="60" y="360"/>
                    </a:lnTo>
                    <a:lnTo>
                      <a:pt x="54" y="360"/>
                    </a:lnTo>
                    <a:lnTo>
                      <a:pt x="48" y="360"/>
                    </a:lnTo>
                    <a:lnTo>
                      <a:pt x="42" y="360"/>
                    </a:lnTo>
                    <a:lnTo>
                      <a:pt x="42" y="354"/>
                    </a:lnTo>
                    <a:lnTo>
                      <a:pt x="36" y="354"/>
                    </a:lnTo>
                    <a:lnTo>
                      <a:pt x="30" y="354"/>
                    </a:lnTo>
                    <a:lnTo>
                      <a:pt x="30" y="348"/>
                    </a:lnTo>
                    <a:lnTo>
                      <a:pt x="30" y="342"/>
                    </a:lnTo>
                    <a:lnTo>
                      <a:pt x="30" y="336"/>
                    </a:lnTo>
                    <a:lnTo>
                      <a:pt x="36" y="330"/>
                    </a:lnTo>
                    <a:lnTo>
                      <a:pt x="36" y="324"/>
                    </a:lnTo>
                    <a:lnTo>
                      <a:pt x="36" y="318"/>
                    </a:lnTo>
                    <a:lnTo>
                      <a:pt x="42" y="318"/>
                    </a:lnTo>
                    <a:lnTo>
                      <a:pt x="42" y="312"/>
                    </a:lnTo>
                    <a:lnTo>
                      <a:pt x="42" y="306"/>
                    </a:lnTo>
                    <a:lnTo>
                      <a:pt x="48" y="306"/>
                    </a:lnTo>
                    <a:lnTo>
                      <a:pt x="42" y="306"/>
                    </a:lnTo>
                    <a:lnTo>
                      <a:pt x="42" y="300"/>
                    </a:lnTo>
                    <a:lnTo>
                      <a:pt x="42" y="294"/>
                    </a:lnTo>
                    <a:lnTo>
                      <a:pt x="36" y="294"/>
                    </a:lnTo>
                    <a:lnTo>
                      <a:pt x="36" y="288"/>
                    </a:lnTo>
                    <a:lnTo>
                      <a:pt x="30" y="282"/>
                    </a:lnTo>
                    <a:lnTo>
                      <a:pt x="36" y="276"/>
                    </a:lnTo>
                    <a:lnTo>
                      <a:pt x="42" y="270"/>
                    </a:lnTo>
                    <a:lnTo>
                      <a:pt x="48" y="270"/>
                    </a:lnTo>
                    <a:lnTo>
                      <a:pt x="42" y="264"/>
                    </a:lnTo>
                    <a:lnTo>
                      <a:pt x="48" y="264"/>
                    </a:lnTo>
                    <a:lnTo>
                      <a:pt x="54" y="264"/>
                    </a:lnTo>
                    <a:lnTo>
                      <a:pt x="54" y="258"/>
                    </a:lnTo>
                    <a:lnTo>
                      <a:pt x="54" y="252"/>
                    </a:lnTo>
                    <a:lnTo>
                      <a:pt x="48" y="252"/>
                    </a:lnTo>
                    <a:lnTo>
                      <a:pt x="42" y="252"/>
                    </a:lnTo>
                    <a:lnTo>
                      <a:pt x="36" y="252"/>
                    </a:lnTo>
                    <a:lnTo>
                      <a:pt x="30" y="258"/>
                    </a:lnTo>
                    <a:lnTo>
                      <a:pt x="24" y="258"/>
                    </a:lnTo>
                    <a:lnTo>
                      <a:pt x="24" y="264"/>
                    </a:lnTo>
                    <a:lnTo>
                      <a:pt x="18" y="264"/>
                    </a:lnTo>
                    <a:lnTo>
                      <a:pt x="18" y="258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12" y="252"/>
                    </a:lnTo>
                    <a:lnTo>
                      <a:pt x="12" y="246"/>
                    </a:lnTo>
                    <a:lnTo>
                      <a:pt x="6" y="240"/>
                    </a:lnTo>
                    <a:lnTo>
                      <a:pt x="6" y="234"/>
                    </a:lnTo>
                    <a:lnTo>
                      <a:pt x="6" y="228"/>
                    </a:lnTo>
                    <a:lnTo>
                      <a:pt x="0" y="228"/>
                    </a:lnTo>
                    <a:lnTo>
                      <a:pt x="0" y="222"/>
                    </a:lnTo>
                    <a:lnTo>
                      <a:pt x="6" y="222"/>
                    </a:lnTo>
                    <a:lnTo>
                      <a:pt x="6" y="216"/>
                    </a:lnTo>
                    <a:lnTo>
                      <a:pt x="12" y="210"/>
                    </a:lnTo>
                    <a:lnTo>
                      <a:pt x="12" y="204"/>
                    </a:lnTo>
                    <a:lnTo>
                      <a:pt x="12" y="198"/>
                    </a:lnTo>
                    <a:lnTo>
                      <a:pt x="6" y="192"/>
                    </a:lnTo>
                    <a:lnTo>
                      <a:pt x="6" y="186"/>
                    </a:lnTo>
                    <a:lnTo>
                      <a:pt x="12" y="180"/>
                    </a:lnTo>
                    <a:lnTo>
                      <a:pt x="12" y="174"/>
                    </a:lnTo>
                    <a:lnTo>
                      <a:pt x="18" y="168"/>
                    </a:lnTo>
                    <a:lnTo>
                      <a:pt x="18" y="162"/>
                    </a:lnTo>
                    <a:lnTo>
                      <a:pt x="24" y="156"/>
                    </a:lnTo>
                    <a:lnTo>
                      <a:pt x="24" y="150"/>
                    </a:lnTo>
                    <a:lnTo>
                      <a:pt x="30" y="150"/>
                    </a:lnTo>
                    <a:lnTo>
                      <a:pt x="30" y="144"/>
                    </a:lnTo>
                    <a:lnTo>
                      <a:pt x="36" y="144"/>
                    </a:lnTo>
                    <a:lnTo>
                      <a:pt x="42" y="144"/>
                    </a:lnTo>
                    <a:lnTo>
                      <a:pt x="42" y="138"/>
                    </a:lnTo>
                    <a:lnTo>
                      <a:pt x="42" y="132"/>
                    </a:lnTo>
                    <a:lnTo>
                      <a:pt x="48" y="126"/>
                    </a:lnTo>
                    <a:lnTo>
                      <a:pt x="42" y="120"/>
                    </a:lnTo>
                    <a:lnTo>
                      <a:pt x="36" y="120"/>
                    </a:lnTo>
                    <a:lnTo>
                      <a:pt x="36" y="114"/>
                    </a:lnTo>
                    <a:lnTo>
                      <a:pt x="42" y="114"/>
                    </a:lnTo>
                    <a:lnTo>
                      <a:pt x="42" y="108"/>
                    </a:lnTo>
                    <a:lnTo>
                      <a:pt x="48" y="108"/>
                    </a:lnTo>
                    <a:lnTo>
                      <a:pt x="48" y="102"/>
                    </a:lnTo>
                    <a:lnTo>
                      <a:pt x="48" y="96"/>
                    </a:lnTo>
                    <a:lnTo>
                      <a:pt x="42" y="90"/>
                    </a:lnTo>
                    <a:lnTo>
                      <a:pt x="36" y="90"/>
                    </a:lnTo>
                    <a:lnTo>
                      <a:pt x="30" y="90"/>
                    </a:lnTo>
                    <a:lnTo>
                      <a:pt x="24" y="90"/>
                    </a:lnTo>
                    <a:lnTo>
                      <a:pt x="24" y="84"/>
                    </a:lnTo>
                    <a:lnTo>
                      <a:pt x="24" y="78"/>
                    </a:lnTo>
                    <a:lnTo>
                      <a:pt x="30" y="78"/>
                    </a:lnTo>
                    <a:lnTo>
                      <a:pt x="36" y="78"/>
                    </a:lnTo>
                    <a:lnTo>
                      <a:pt x="36" y="72"/>
                    </a:lnTo>
                    <a:lnTo>
                      <a:pt x="36" y="66"/>
                    </a:lnTo>
                    <a:lnTo>
                      <a:pt x="36" y="60"/>
                    </a:lnTo>
                    <a:lnTo>
                      <a:pt x="36" y="54"/>
                    </a:lnTo>
                    <a:lnTo>
                      <a:pt x="42" y="48"/>
                    </a:lnTo>
                    <a:lnTo>
                      <a:pt x="48" y="48"/>
                    </a:lnTo>
                    <a:lnTo>
                      <a:pt x="48" y="42"/>
                    </a:lnTo>
                    <a:lnTo>
                      <a:pt x="54" y="42"/>
                    </a:lnTo>
                    <a:lnTo>
                      <a:pt x="54" y="36"/>
                    </a:lnTo>
                    <a:lnTo>
                      <a:pt x="54" y="30"/>
                    </a:lnTo>
                    <a:lnTo>
                      <a:pt x="60" y="30"/>
                    </a:lnTo>
                    <a:lnTo>
                      <a:pt x="60" y="24"/>
                    </a:lnTo>
                    <a:lnTo>
                      <a:pt x="60" y="18"/>
                    </a:lnTo>
                    <a:lnTo>
                      <a:pt x="54" y="18"/>
                    </a:lnTo>
                    <a:lnTo>
                      <a:pt x="54" y="12"/>
                    </a:lnTo>
                    <a:lnTo>
                      <a:pt x="60" y="12"/>
                    </a:lnTo>
                    <a:lnTo>
                      <a:pt x="60" y="6"/>
                    </a:lnTo>
                    <a:lnTo>
                      <a:pt x="66" y="0"/>
                    </a:lnTo>
                    <a:lnTo>
                      <a:pt x="72" y="6"/>
                    </a:lnTo>
                    <a:lnTo>
                      <a:pt x="72" y="12"/>
                    </a:lnTo>
                    <a:lnTo>
                      <a:pt x="72" y="30"/>
                    </a:lnTo>
                    <a:lnTo>
                      <a:pt x="66" y="60"/>
                    </a:lnTo>
                    <a:lnTo>
                      <a:pt x="84" y="66"/>
                    </a:lnTo>
                    <a:lnTo>
                      <a:pt x="84" y="60"/>
                    </a:lnTo>
                    <a:lnTo>
                      <a:pt x="90" y="60"/>
                    </a:lnTo>
                    <a:lnTo>
                      <a:pt x="90" y="66"/>
                    </a:lnTo>
                    <a:lnTo>
                      <a:pt x="96" y="66"/>
                    </a:lnTo>
                    <a:lnTo>
                      <a:pt x="96" y="72"/>
                    </a:lnTo>
                    <a:lnTo>
                      <a:pt x="90" y="72"/>
                    </a:lnTo>
                    <a:lnTo>
                      <a:pt x="96" y="78"/>
                    </a:lnTo>
                    <a:lnTo>
                      <a:pt x="96" y="84"/>
                    </a:lnTo>
                    <a:lnTo>
                      <a:pt x="96" y="90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6" y="108"/>
                    </a:lnTo>
                    <a:lnTo>
                      <a:pt x="96" y="114"/>
                    </a:lnTo>
                    <a:lnTo>
                      <a:pt x="102" y="114"/>
                    </a:lnTo>
                    <a:lnTo>
                      <a:pt x="102" y="120"/>
                    </a:lnTo>
                    <a:lnTo>
                      <a:pt x="108" y="120"/>
                    </a:lnTo>
                    <a:lnTo>
                      <a:pt x="114" y="126"/>
                    </a:lnTo>
                    <a:lnTo>
                      <a:pt x="120" y="126"/>
                    </a:lnTo>
                    <a:lnTo>
                      <a:pt x="126" y="126"/>
                    </a:lnTo>
                    <a:lnTo>
                      <a:pt x="126" y="132"/>
                    </a:lnTo>
                    <a:lnTo>
                      <a:pt x="132" y="132"/>
                    </a:lnTo>
                    <a:lnTo>
                      <a:pt x="138" y="132"/>
                    </a:lnTo>
                    <a:lnTo>
                      <a:pt x="144" y="132"/>
                    </a:lnTo>
                    <a:lnTo>
                      <a:pt x="150" y="132"/>
                    </a:lnTo>
                    <a:lnTo>
                      <a:pt x="150" y="126"/>
                    </a:lnTo>
                    <a:lnTo>
                      <a:pt x="156" y="126"/>
                    </a:lnTo>
                    <a:lnTo>
                      <a:pt x="162" y="126"/>
                    </a:lnTo>
                    <a:lnTo>
                      <a:pt x="168" y="126"/>
                    </a:lnTo>
                    <a:lnTo>
                      <a:pt x="174" y="126"/>
                    </a:lnTo>
                    <a:lnTo>
                      <a:pt x="174" y="132"/>
                    </a:lnTo>
                    <a:lnTo>
                      <a:pt x="180" y="132"/>
                    </a:lnTo>
                    <a:lnTo>
                      <a:pt x="186" y="132"/>
                    </a:lnTo>
                    <a:lnTo>
                      <a:pt x="192" y="132"/>
                    </a:lnTo>
                    <a:lnTo>
                      <a:pt x="198" y="132"/>
                    </a:lnTo>
                    <a:lnTo>
                      <a:pt x="204" y="138"/>
                    </a:lnTo>
                    <a:lnTo>
                      <a:pt x="210" y="138"/>
                    </a:lnTo>
                    <a:lnTo>
                      <a:pt x="216" y="138"/>
                    </a:lnTo>
                    <a:lnTo>
                      <a:pt x="222" y="138"/>
                    </a:lnTo>
                    <a:lnTo>
                      <a:pt x="222" y="132"/>
                    </a:lnTo>
                    <a:lnTo>
                      <a:pt x="228" y="132"/>
                    </a:lnTo>
                    <a:lnTo>
                      <a:pt x="228" y="138"/>
                    </a:lnTo>
                    <a:lnTo>
                      <a:pt x="234" y="138"/>
                    </a:lnTo>
                    <a:lnTo>
                      <a:pt x="234" y="144"/>
                    </a:lnTo>
                    <a:lnTo>
                      <a:pt x="234" y="150"/>
                    </a:lnTo>
                    <a:lnTo>
                      <a:pt x="228" y="156"/>
                    </a:lnTo>
                    <a:lnTo>
                      <a:pt x="228" y="162"/>
                    </a:lnTo>
                    <a:lnTo>
                      <a:pt x="222" y="168"/>
                    </a:lnTo>
                    <a:lnTo>
                      <a:pt x="222" y="174"/>
                    </a:lnTo>
                    <a:lnTo>
                      <a:pt x="222" y="180"/>
                    </a:lnTo>
                    <a:lnTo>
                      <a:pt x="222" y="186"/>
                    </a:lnTo>
                    <a:lnTo>
                      <a:pt x="222" y="192"/>
                    </a:lnTo>
                    <a:lnTo>
                      <a:pt x="216" y="192"/>
                    </a:lnTo>
                    <a:lnTo>
                      <a:pt x="216" y="198"/>
                    </a:lnTo>
                    <a:lnTo>
                      <a:pt x="210" y="198"/>
                    </a:lnTo>
                    <a:lnTo>
                      <a:pt x="204" y="204"/>
                    </a:lnTo>
                    <a:lnTo>
                      <a:pt x="198" y="204"/>
                    </a:lnTo>
                    <a:lnTo>
                      <a:pt x="198" y="210"/>
                    </a:lnTo>
                    <a:lnTo>
                      <a:pt x="192" y="210"/>
                    </a:lnTo>
                    <a:lnTo>
                      <a:pt x="192" y="216"/>
                    </a:lnTo>
                    <a:lnTo>
                      <a:pt x="198" y="216"/>
                    </a:lnTo>
                    <a:lnTo>
                      <a:pt x="198" y="222"/>
                    </a:lnTo>
                    <a:lnTo>
                      <a:pt x="204" y="222"/>
                    </a:lnTo>
                    <a:lnTo>
                      <a:pt x="210" y="228"/>
                    </a:lnTo>
                    <a:lnTo>
                      <a:pt x="216" y="228"/>
                    </a:lnTo>
                    <a:lnTo>
                      <a:pt x="222" y="228"/>
                    </a:lnTo>
                    <a:lnTo>
                      <a:pt x="222" y="222"/>
                    </a:lnTo>
                    <a:lnTo>
                      <a:pt x="228" y="222"/>
                    </a:lnTo>
                    <a:lnTo>
                      <a:pt x="234" y="222"/>
                    </a:lnTo>
                    <a:lnTo>
                      <a:pt x="240" y="222"/>
                    </a:lnTo>
                    <a:lnTo>
                      <a:pt x="246" y="222"/>
                    </a:lnTo>
                    <a:lnTo>
                      <a:pt x="252" y="222"/>
                    </a:lnTo>
                    <a:lnTo>
                      <a:pt x="258" y="222"/>
                    </a:lnTo>
                    <a:lnTo>
                      <a:pt x="264" y="222"/>
                    </a:lnTo>
                    <a:lnTo>
                      <a:pt x="270" y="222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82" y="234"/>
                    </a:lnTo>
                    <a:lnTo>
                      <a:pt x="288" y="240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0" name="Freeform 37">
                <a:extLst>
                  <a:ext uri="{FF2B5EF4-FFF2-40B4-BE49-F238E27FC236}">
                    <a16:creationId xmlns:a16="http://schemas.microsoft.com/office/drawing/2014/main" id="{B4F43189-BA34-B7CA-54CE-AD67F77411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594046" y="1133476"/>
                <a:ext cx="2281311" cy="1960245"/>
              </a:xfrm>
              <a:custGeom>
                <a:avLst/>
                <a:gdLst>
                  <a:gd name="T0" fmla="*/ 1158976229 w 684"/>
                  <a:gd name="T1" fmla="*/ 1530996113 h 588"/>
                  <a:gd name="T2" fmla="*/ 1079044787 w 684"/>
                  <a:gd name="T3" fmla="*/ 1496972813 h 588"/>
                  <a:gd name="T4" fmla="*/ 959151495 w 684"/>
                  <a:gd name="T5" fmla="*/ 1360884375 h 588"/>
                  <a:gd name="T6" fmla="*/ 919187064 w 684"/>
                  <a:gd name="T7" fmla="*/ 1258819238 h 588"/>
                  <a:gd name="T8" fmla="*/ 999115926 w 684"/>
                  <a:gd name="T9" fmla="*/ 1122730800 h 588"/>
                  <a:gd name="T10" fmla="*/ 919187064 w 684"/>
                  <a:gd name="T11" fmla="*/ 1054686581 h 588"/>
                  <a:gd name="T12" fmla="*/ 719364912 w 684"/>
                  <a:gd name="T13" fmla="*/ 1122730800 h 588"/>
                  <a:gd name="T14" fmla="*/ 399646886 w 684"/>
                  <a:gd name="T15" fmla="*/ 1020663281 h 588"/>
                  <a:gd name="T16" fmla="*/ 239789164 w 684"/>
                  <a:gd name="T17" fmla="*/ 918598144 h 588"/>
                  <a:gd name="T18" fmla="*/ 0 w 684"/>
                  <a:gd name="T19" fmla="*/ 884574844 h 588"/>
                  <a:gd name="T20" fmla="*/ 0 w 684"/>
                  <a:gd name="T21" fmla="*/ 646421269 h 588"/>
                  <a:gd name="T22" fmla="*/ 199822153 w 684"/>
                  <a:gd name="T23" fmla="*/ 544353750 h 588"/>
                  <a:gd name="T24" fmla="*/ 599469039 w 684"/>
                  <a:gd name="T25" fmla="*/ 272176875 h 588"/>
                  <a:gd name="T26" fmla="*/ 919187064 w 684"/>
                  <a:gd name="T27" fmla="*/ 204132656 h 588"/>
                  <a:gd name="T28" fmla="*/ 1198940659 w 684"/>
                  <a:gd name="T29" fmla="*/ 170111738 h 588"/>
                  <a:gd name="T30" fmla="*/ 1438727243 w 684"/>
                  <a:gd name="T31" fmla="*/ 204132656 h 588"/>
                  <a:gd name="T32" fmla="*/ 1758445268 w 684"/>
                  <a:gd name="T33" fmla="*/ 204132656 h 588"/>
                  <a:gd name="T34" fmla="*/ 2038196282 w 684"/>
                  <a:gd name="T35" fmla="*/ 102067519 h 588"/>
                  <a:gd name="T36" fmla="*/ 2147483647 w 684"/>
                  <a:gd name="T37" fmla="*/ 0 h 588"/>
                  <a:gd name="T38" fmla="*/ 2147483647 w 684"/>
                  <a:gd name="T39" fmla="*/ 34023300 h 588"/>
                  <a:gd name="T40" fmla="*/ 2147483647 w 684"/>
                  <a:gd name="T41" fmla="*/ 170111738 h 588"/>
                  <a:gd name="T42" fmla="*/ 2147483647 w 684"/>
                  <a:gd name="T43" fmla="*/ 272176875 h 588"/>
                  <a:gd name="T44" fmla="*/ 2147483647 w 684"/>
                  <a:gd name="T45" fmla="*/ 340221094 h 588"/>
                  <a:gd name="T46" fmla="*/ 2147483647 w 684"/>
                  <a:gd name="T47" fmla="*/ 782509706 h 588"/>
                  <a:gd name="T48" fmla="*/ 2147483647 w 684"/>
                  <a:gd name="T49" fmla="*/ 1054686581 h 588"/>
                  <a:gd name="T50" fmla="*/ 2147483647 w 684"/>
                  <a:gd name="T51" fmla="*/ 1156751719 h 588"/>
                  <a:gd name="T52" fmla="*/ 2147483647 w 684"/>
                  <a:gd name="T53" fmla="*/ 1190775019 h 588"/>
                  <a:gd name="T54" fmla="*/ 2147483647 w 684"/>
                  <a:gd name="T55" fmla="*/ 1156751719 h 588"/>
                  <a:gd name="T56" fmla="*/ 2147483647 w 684"/>
                  <a:gd name="T57" fmla="*/ 1054686581 h 588"/>
                  <a:gd name="T58" fmla="*/ 2147483647 w 684"/>
                  <a:gd name="T59" fmla="*/ 1054686581 h 588"/>
                  <a:gd name="T60" fmla="*/ 2147483647 w 684"/>
                  <a:gd name="T61" fmla="*/ 1156751719 h 588"/>
                  <a:gd name="T62" fmla="*/ 2147483647 w 684"/>
                  <a:gd name="T63" fmla="*/ 1190775019 h 588"/>
                  <a:gd name="T64" fmla="*/ 2147483647 w 684"/>
                  <a:gd name="T65" fmla="*/ 1394907675 h 588"/>
                  <a:gd name="T66" fmla="*/ 2147483647 w 684"/>
                  <a:gd name="T67" fmla="*/ 1667084550 h 588"/>
                  <a:gd name="T68" fmla="*/ 2147483647 w 684"/>
                  <a:gd name="T69" fmla="*/ 1530996113 h 588"/>
                  <a:gd name="T70" fmla="*/ 2147483647 w 684"/>
                  <a:gd name="T71" fmla="*/ 1667084550 h 588"/>
                  <a:gd name="T72" fmla="*/ 2147483647 w 684"/>
                  <a:gd name="T73" fmla="*/ 1769149688 h 588"/>
                  <a:gd name="T74" fmla="*/ 2147483647 w 684"/>
                  <a:gd name="T75" fmla="*/ 2041326563 h 588"/>
                  <a:gd name="T76" fmla="*/ 2147483647 w 684"/>
                  <a:gd name="T77" fmla="*/ 2147483647 h 588"/>
                  <a:gd name="T78" fmla="*/ 2147483647 w 684"/>
                  <a:gd name="T79" fmla="*/ 2147483647 h 588"/>
                  <a:gd name="T80" fmla="*/ 2147483647 w 684"/>
                  <a:gd name="T81" fmla="*/ 2147483647 h 588"/>
                  <a:gd name="T82" fmla="*/ 1758445268 w 684"/>
                  <a:gd name="T83" fmla="*/ 2147483647 h 588"/>
                  <a:gd name="T84" fmla="*/ 1478691673 w 684"/>
                  <a:gd name="T85" fmla="*/ 2147483647 h 588"/>
                  <a:gd name="T86" fmla="*/ 1438727243 w 684"/>
                  <a:gd name="T87" fmla="*/ 2147483647 h 588"/>
                  <a:gd name="T88" fmla="*/ 1398762812 w 684"/>
                  <a:gd name="T89" fmla="*/ 2147483647 h 588"/>
                  <a:gd name="T90" fmla="*/ 1318833951 w 684"/>
                  <a:gd name="T91" fmla="*/ 2147483647 h 588"/>
                  <a:gd name="T92" fmla="*/ 1198940659 w 684"/>
                  <a:gd name="T93" fmla="*/ 2147483647 h 588"/>
                  <a:gd name="T94" fmla="*/ 1119009217 w 684"/>
                  <a:gd name="T95" fmla="*/ 2147483647 h 588"/>
                  <a:gd name="T96" fmla="*/ 999115926 w 684"/>
                  <a:gd name="T97" fmla="*/ 2147483647 h 588"/>
                  <a:gd name="T98" fmla="*/ 839258203 w 684"/>
                  <a:gd name="T99" fmla="*/ 2147483647 h 588"/>
                  <a:gd name="T100" fmla="*/ 679397900 w 684"/>
                  <a:gd name="T101" fmla="*/ 2147483647 h 588"/>
                  <a:gd name="T102" fmla="*/ 479575748 w 684"/>
                  <a:gd name="T103" fmla="*/ 2147483647 h 588"/>
                  <a:gd name="T104" fmla="*/ 639433470 w 684"/>
                  <a:gd name="T105" fmla="*/ 2147483647 h 588"/>
                  <a:gd name="T106" fmla="*/ 759329342 w 684"/>
                  <a:gd name="T107" fmla="*/ 2147483647 h 588"/>
                  <a:gd name="T108" fmla="*/ 719364912 w 684"/>
                  <a:gd name="T109" fmla="*/ 2147483647 h 588"/>
                  <a:gd name="T110" fmla="*/ 679397900 w 684"/>
                  <a:gd name="T111" fmla="*/ 2147483647 h 588"/>
                  <a:gd name="T112" fmla="*/ 839258203 w 684"/>
                  <a:gd name="T113" fmla="*/ 2147483647 h 588"/>
                  <a:gd name="T114" fmla="*/ 959151495 w 684"/>
                  <a:gd name="T115" fmla="*/ 2143394081 h 588"/>
                  <a:gd name="T116" fmla="*/ 1119009217 w 684"/>
                  <a:gd name="T117" fmla="*/ 2147483647 h 588"/>
                  <a:gd name="T118" fmla="*/ 1238905090 w 684"/>
                  <a:gd name="T119" fmla="*/ 2041326563 h 588"/>
                  <a:gd name="T120" fmla="*/ 1238905090 w 684"/>
                  <a:gd name="T121" fmla="*/ 1905238125 h 588"/>
                  <a:gd name="T122" fmla="*/ 1119009217 w 684"/>
                  <a:gd name="T123" fmla="*/ 1735128769 h 58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684" h="588">
                    <a:moveTo>
                      <a:pt x="174" y="288"/>
                    </a:moveTo>
                    <a:lnTo>
                      <a:pt x="174" y="288"/>
                    </a:lnTo>
                    <a:lnTo>
                      <a:pt x="180" y="288"/>
                    </a:lnTo>
                    <a:lnTo>
                      <a:pt x="180" y="282"/>
                    </a:lnTo>
                    <a:lnTo>
                      <a:pt x="174" y="276"/>
                    </a:lnTo>
                    <a:lnTo>
                      <a:pt x="174" y="270"/>
                    </a:lnTo>
                    <a:lnTo>
                      <a:pt x="174" y="264"/>
                    </a:lnTo>
                    <a:lnTo>
                      <a:pt x="168" y="264"/>
                    </a:lnTo>
                    <a:lnTo>
                      <a:pt x="162" y="264"/>
                    </a:lnTo>
                    <a:lnTo>
                      <a:pt x="162" y="258"/>
                    </a:lnTo>
                    <a:lnTo>
                      <a:pt x="156" y="258"/>
                    </a:lnTo>
                    <a:lnTo>
                      <a:pt x="150" y="252"/>
                    </a:lnTo>
                    <a:lnTo>
                      <a:pt x="144" y="246"/>
                    </a:lnTo>
                    <a:lnTo>
                      <a:pt x="144" y="240"/>
                    </a:lnTo>
                    <a:lnTo>
                      <a:pt x="138" y="240"/>
                    </a:lnTo>
                    <a:lnTo>
                      <a:pt x="138" y="234"/>
                    </a:lnTo>
                    <a:lnTo>
                      <a:pt x="132" y="228"/>
                    </a:lnTo>
                    <a:lnTo>
                      <a:pt x="138" y="222"/>
                    </a:lnTo>
                    <a:lnTo>
                      <a:pt x="144" y="216"/>
                    </a:lnTo>
                    <a:lnTo>
                      <a:pt x="144" y="210"/>
                    </a:lnTo>
                    <a:lnTo>
                      <a:pt x="144" y="204"/>
                    </a:lnTo>
                    <a:lnTo>
                      <a:pt x="144" y="198"/>
                    </a:lnTo>
                    <a:lnTo>
                      <a:pt x="150" y="198"/>
                    </a:lnTo>
                    <a:lnTo>
                      <a:pt x="150" y="192"/>
                    </a:lnTo>
                    <a:lnTo>
                      <a:pt x="150" y="186"/>
                    </a:lnTo>
                    <a:lnTo>
                      <a:pt x="150" y="180"/>
                    </a:lnTo>
                    <a:lnTo>
                      <a:pt x="144" y="180"/>
                    </a:lnTo>
                    <a:lnTo>
                      <a:pt x="138" y="186"/>
                    </a:lnTo>
                    <a:lnTo>
                      <a:pt x="132" y="192"/>
                    </a:lnTo>
                    <a:lnTo>
                      <a:pt x="132" y="198"/>
                    </a:lnTo>
                    <a:lnTo>
                      <a:pt x="126" y="204"/>
                    </a:lnTo>
                    <a:lnTo>
                      <a:pt x="120" y="198"/>
                    </a:lnTo>
                    <a:lnTo>
                      <a:pt x="114" y="198"/>
                    </a:lnTo>
                    <a:lnTo>
                      <a:pt x="108" y="198"/>
                    </a:lnTo>
                    <a:lnTo>
                      <a:pt x="108" y="192"/>
                    </a:lnTo>
                    <a:lnTo>
                      <a:pt x="102" y="192"/>
                    </a:lnTo>
                    <a:lnTo>
                      <a:pt x="96" y="192"/>
                    </a:lnTo>
                    <a:lnTo>
                      <a:pt x="90" y="186"/>
                    </a:lnTo>
                    <a:lnTo>
                      <a:pt x="84" y="186"/>
                    </a:lnTo>
                    <a:lnTo>
                      <a:pt x="78" y="186"/>
                    </a:lnTo>
                    <a:lnTo>
                      <a:pt x="72" y="186"/>
                    </a:lnTo>
                    <a:lnTo>
                      <a:pt x="66" y="180"/>
                    </a:lnTo>
                    <a:lnTo>
                      <a:pt x="60" y="180"/>
                    </a:lnTo>
                    <a:lnTo>
                      <a:pt x="60" y="174"/>
                    </a:lnTo>
                    <a:lnTo>
                      <a:pt x="54" y="168"/>
                    </a:lnTo>
                    <a:lnTo>
                      <a:pt x="48" y="168"/>
                    </a:lnTo>
                    <a:lnTo>
                      <a:pt x="42" y="168"/>
                    </a:lnTo>
                    <a:lnTo>
                      <a:pt x="42" y="162"/>
                    </a:lnTo>
                    <a:lnTo>
                      <a:pt x="36" y="162"/>
                    </a:lnTo>
                    <a:lnTo>
                      <a:pt x="30" y="156"/>
                    </a:lnTo>
                    <a:lnTo>
                      <a:pt x="24" y="156"/>
                    </a:lnTo>
                    <a:lnTo>
                      <a:pt x="18" y="162"/>
                    </a:lnTo>
                    <a:lnTo>
                      <a:pt x="12" y="162"/>
                    </a:lnTo>
                    <a:lnTo>
                      <a:pt x="6" y="162"/>
                    </a:lnTo>
                    <a:lnTo>
                      <a:pt x="0" y="156"/>
                    </a:lnTo>
                    <a:lnTo>
                      <a:pt x="0" y="150"/>
                    </a:lnTo>
                    <a:lnTo>
                      <a:pt x="0" y="144"/>
                    </a:lnTo>
                    <a:lnTo>
                      <a:pt x="0" y="132"/>
                    </a:lnTo>
                    <a:lnTo>
                      <a:pt x="0" y="126"/>
                    </a:lnTo>
                    <a:lnTo>
                      <a:pt x="0" y="120"/>
                    </a:lnTo>
                    <a:lnTo>
                      <a:pt x="0" y="114"/>
                    </a:lnTo>
                    <a:lnTo>
                      <a:pt x="0" y="108"/>
                    </a:lnTo>
                    <a:lnTo>
                      <a:pt x="0" y="102"/>
                    </a:lnTo>
                    <a:lnTo>
                      <a:pt x="6" y="102"/>
                    </a:lnTo>
                    <a:lnTo>
                      <a:pt x="12" y="102"/>
                    </a:lnTo>
                    <a:lnTo>
                      <a:pt x="18" y="102"/>
                    </a:lnTo>
                    <a:lnTo>
                      <a:pt x="24" y="102"/>
                    </a:lnTo>
                    <a:lnTo>
                      <a:pt x="30" y="96"/>
                    </a:lnTo>
                    <a:lnTo>
                      <a:pt x="36" y="90"/>
                    </a:lnTo>
                    <a:lnTo>
                      <a:pt x="42" y="84"/>
                    </a:lnTo>
                    <a:lnTo>
                      <a:pt x="54" y="78"/>
                    </a:lnTo>
                    <a:lnTo>
                      <a:pt x="54" y="72"/>
                    </a:lnTo>
                    <a:lnTo>
                      <a:pt x="60" y="66"/>
                    </a:lnTo>
                    <a:lnTo>
                      <a:pt x="72" y="60"/>
                    </a:lnTo>
                    <a:lnTo>
                      <a:pt x="78" y="54"/>
                    </a:lnTo>
                    <a:lnTo>
                      <a:pt x="90" y="48"/>
                    </a:lnTo>
                    <a:lnTo>
                      <a:pt x="90" y="42"/>
                    </a:lnTo>
                    <a:lnTo>
                      <a:pt x="96" y="42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42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38" y="36"/>
                    </a:lnTo>
                    <a:lnTo>
                      <a:pt x="150" y="36"/>
                    </a:lnTo>
                    <a:lnTo>
                      <a:pt x="156" y="30"/>
                    </a:lnTo>
                    <a:lnTo>
                      <a:pt x="162" y="30"/>
                    </a:lnTo>
                    <a:lnTo>
                      <a:pt x="168" y="30"/>
                    </a:lnTo>
                    <a:lnTo>
                      <a:pt x="174" y="30"/>
                    </a:lnTo>
                    <a:lnTo>
                      <a:pt x="180" y="30"/>
                    </a:lnTo>
                    <a:lnTo>
                      <a:pt x="186" y="24"/>
                    </a:lnTo>
                    <a:lnTo>
                      <a:pt x="192" y="24"/>
                    </a:lnTo>
                    <a:lnTo>
                      <a:pt x="192" y="30"/>
                    </a:lnTo>
                    <a:lnTo>
                      <a:pt x="198" y="30"/>
                    </a:lnTo>
                    <a:lnTo>
                      <a:pt x="204" y="36"/>
                    </a:lnTo>
                    <a:lnTo>
                      <a:pt x="210" y="36"/>
                    </a:lnTo>
                    <a:lnTo>
                      <a:pt x="216" y="36"/>
                    </a:lnTo>
                    <a:lnTo>
                      <a:pt x="222" y="36"/>
                    </a:lnTo>
                    <a:lnTo>
                      <a:pt x="228" y="36"/>
                    </a:lnTo>
                    <a:lnTo>
                      <a:pt x="240" y="36"/>
                    </a:lnTo>
                    <a:lnTo>
                      <a:pt x="246" y="30"/>
                    </a:lnTo>
                    <a:lnTo>
                      <a:pt x="252" y="30"/>
                    </a:lnTo>
                    <a:lnTo>
                      <a:pt x="258" y="36"/>
                    </a:lnTo>
                    <a:lnTo>
                      <a:pt x="264" y="36"/>
                    </a:lnTo>
                    <a:lnTo>
                      <a:pt x="270" y="36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88" y="36"/>
                    </a:lnTo>
                    <a:lnTo>
                      <a:pt x="294" y="30"/>
                    </a:lnTo>
                    <a:lnTo>
                      <a:pt x="300" y="30"/>
                    </a:lnTo>
                    <a:lnTo>
                      <a:pt x="306" y="24"/>
                    </a:lnTo>
                    <a:lnTo>
                      <a:pt x="306" y="18"/>
                    </a:lnTo>
                    <a:lnTo>
                      <a:pt x="312" y="12"/>
                    </a:lnTo>
                    <a:lnTo>
                      <a:pt x="318" y="6"/>
                    </a:lnTo>
                    <a:lnTo>
                      <a:pt x="324" y="6"/>
                    </a:lnTo>
                    <a:lnTo>
                      <a:pt x="330" y="6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0"/>
                    </a:lnTo>
                    <a:lnTo>
                      <a:pt x="378" y="6"/>
                    </a:lnTo>
                    <a:lnTo>
                      <a:pt x="384" y="6"/>
                    </a:lnTo>
                    <a:lnTo>
                      <a:pt x="390" y="12"/>
                    </a:lnTo>
                    <a:lnTo>
                      <a:pt x="396" y="12"/>
                    </a:lnTo>
                    <a:lnTo>
                      <a:pt x="402" y="12"/>
                    </a:lnTo>
                    <a:lnTo>
                      <a:pt x="408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44" y="30"/>
                    </a:lnTo>
                    <a:lnTo>
                      <a:pt x="450" y="30"/>
                    </a:lnTo>
                    <a:lnTo>
                      <a:pt x="456" y="36"/>
                    </a:lnTo>
                    <a:lnTo>
                      <a:pt x="462" y="36"/>
                    </a:lnTo>
                    <a:lnTo>
                      <a:pt x="468" y="42"/>
                    </a:lnTo>
                    <a:lnTo>
                      <a:pt x="480" y="42"/>
                    </a:lnTo>
                    <a:lnTo>
                      <a:pt x="486" y="42"/>
                    </a:lnTo>
                    <a:lnTo>
                      <a:pt x="492" y="48"/>
                    </a:lnTo>
                    <a:lnTo>
                      <a:pt x="498" y="48"/>
                    </a:lnTo>
                    <a:lnTo>
                      <a:pt x="504" y="54"/>
                    </a:lnTo>
                    <a:lnTo>
                      <a:pt x="516" y="60"/>
                    </a:lnTo>
                    <a:lnTo>
                      <a:pt x="522" y="60"/>
                    </a:lnTo>
                    <a:lnTo>
                      <a:pt x="528" y="60"/>
                    </a:lnTo>
                    <a:lnTo>
                      <a:pt x="534" y="54"/>
                    </a:lnTo>
                    <a:lnTo>
                      <a:pt x="540" y="54"/>
                    </a:lnTo>
                    <a:lnTo>
                      <a:pt x="552" y="54"/>
                    </a:lnTo>
                    <a:lnTo>
                      <a:pt x="558" y="54"/>
                    </a:lnTo>
                    <a:lnTo>
                      <a:pt x="570" y="60"/>
                    </a:lnTo>
                    <a:lnTo>
                      <a:pt x="582" y="66"/>
                    </a:lnTo>
                    <a:lnTo>
                      <a:pt x="588" y="72"/>
                    </a:lnTo>
                    <a:lnTo>
                      <a:pt x="594" y="72"/>
                    </a:lnTo>
                    <a:lnTo>
                      <a:pt x="600" y="78"/>
                    </a:lnTo>
                    <a:lnTo>
                      <a:pt x="618" y="96"/>
                    </a:lnTo>
                    <a:lnTo>
                      <a:pt x="648" y="126"/>
                    </a:lnTo>
                    <a:lnTo>
                      <a:pt x="654" y="132"/>
                    </a:lnTo>
                    <a:lnTo>
                      <a:pt x="654" y="138"/>
                    </a:lnTo>
                    <a:lnTo>
                      <a:pt x="660" y="138"/>
                    </a:lnTo>
                    <a:lnTo>
                      <a:pt x="660" y="144"/>
                    </a:lnTo>
                    <a:lnTo>
                      <a:pt x="666" y="150"/>
                    </a:lnTo>
                    <a:lnTo>
                      <a:pt x="666" y="156"/>
                    </a:lnTo>
                    <a:lnTo>
                      <a:pt x="672" y="162"/>
                    </a:lnTo>
                    <a:lnTo>
                      <a:pt x="678" y="174"/>
                    </a:lnTo>
                    <a:lnTo>
                      <a:pt x="684" y="180"/>
                    </a:lnTo>
                    <a:lnTo>
                      <a:pt x="684" y="186"/>
                    </a:lnTo>
                    <a:lnTo>
                      <a:pt x="678" y="192"/>
                    </a:lnTo>
                    <a:lnTo>
                      <a:pt x="672" y="198"/>
                    </a:lnTo>
                    <a:lnTo>
                      <a:pt x="666" y="198"/>
                    </a:lnTo>
                    <a:lnTo>
                      <a:pt x="660" y="198"/>
                    </a:lnTo>
                    <a:lnTo>
                      <a:pt x="660" y="204"/>
                    </a:lnTo>
                    <a:lnTo>
                      <a:pt x="654" y="204"/>
                    </a:lnTo>
                    <a:lnTo>
                      <a:pt x="648" y="204"/>
                    </a:lnTo>
                    <a:lnTo>
                      <a:pt x="648" y="210"/>
                    </a:lnTo>
                    <a:lnTo>
                      <a:pt x="642" y="210"/>
                    </a:lnTo>
                    <a:lnTo>
                      <a:pt x="636" y="210"/>
                    </a:lnTo>
                    <a:lnTo>
                      <a:pt x="630" y="210"/>
                    </a:lnTo>
                    <a:lnTo>
                      <a:pt x="630" y="204"/>
                    </a:lnTo>
                    <a:lnTo>
                      <a:pt x="624" y="204"/>
                    </a:lnTo>
                    <a:lnTo>
                      <a:pt x="618" y="204"/>
                    </a:lnTo>
                    <a:lnTo>
                      <a:pt x="612" y="204"/>
                    </a:lnTo>
                    <a:lnTo>
                      <a:pt x="606" y="204"/>
                    </a:lnTo>
                    <a:lnTo>
                      <a:pt x="594" y="198"/>
                    </a:lnTo>
                    <a:lnTo>
                      <a:pt x="588" y="192"/>
                    </a:lnTo>
                    <a:lnTo>
                      <a:pt x="582" y="192"/>
                    </a:lnTo>
                    <a:lnTo>
                      <a:pt x="576" y="186"/>
                    </a:lnTo>
                    <a:lnTo>
                      <a:pt x="570" y="186"/>
                    </a:lnTo>
                    <a:lnTo>
                      <a:pt x="564" y="186"/>
                    </a:lnTo>
                    <a:lnTo>
                      <a:pt x="558" y="186"/>
                    </a:lnTo>
                    <a:lnTo>
                      <a:pt x="552" y="186"/>
                    </a:lnTo>
                    <a:lnTo>
                      <a:pt x="552" y="192"/>
                    </a:lnTo>
                    <a:lnTo>
                      <a:pt x="552" y="198"/>
                    </a:lnTo>
                    <a:lnTo>
                      <a:pt x="546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46" y="216"/>
                    </a:lnTo>
                    <a:lnTo>
                      <a:pt x="546" y="222"/>
                    </a:lnTo>
                    <a:lnTo>
                      <a:pt x="540" y="216"/>
                    </a:lnTo>
                    <a:lnTo>
                      <a:pt x="534" y="210"/>
                    </a:lnTo>
                    <a:lnTo>
                      <a:pt x="528" y="210"/>
                    </a:lnTo>
                    <a:lnTo>
                      <a:pt x="522" y="210"/>
                    </a:lnTo>
                    <a:lnTo>
                      <a:pt x="516" y="210"/>
                    </a:lnTo>
                    <a:lnTo>
                      <a:pt x="510" y="210"/>
                    </a:lnTo>
                    <a:lnTo>
                      <a:pt x="504" y="216"/>
                    </a:lnTo>
                    <a:lnTo>
                      <a:pt x="492" y="222"/>
                    </a:lnTo>
                    <a:lnTo>
                      <a:pt x="486" y="222"/>
                    </a:lnTo>
                    <a:lnTo>
                      <a:pt x="486" y="228"/>
                    </a:lnTo>
                    <a:lnTo>
                      <a:pt x="486" y="234"/>
                    </a:lnTo>
                    <a:lnTo>
                      <a:pt x="486" y="246"/>
                    </a:lnTo>
                    <a:lnTo>
                      <a:pt x="486" y="252"/>
                    </a:lnTo>
                    <a:lnTo>
                      <a:pt x="486" y="258"/>
                    </a:lnTo>
                    <a:lnTo>
                      <a:pt x="486" y="270"/>
                    </a:lnTo>
                    <a:lnTo>
                      <a:pt x="492" y="276"/>
                    </a:lnTo>
                    <a:lnTo>
                      <a:pt x="492" y="282"/>
                    </a:lnTo>
                    <a:lnTo>
                      <a:pt x="492" y="288"/>
                    </a:lnTo>
                    <a:lnTo>
                      <a:pt x="492" y="294"/>
                    </a:lnTo>
                    <a:lnTo>
                      <a:pt x="486" y="294"/>
                    </a:lnTo>
                    <a:lnTo>
                      <a:pt x="480" y="288"/>
                    </a:lnTo>
                    <a:lnTo>
                      <a:pt x="474" y="288"/>
                    </a:lnTo>
                    <a:lnTo>
                      <a:pt x="468" y="288"/>
                    </a:lnTo>
                    <a:lnTo>
                      <a:pt x="462" y="288"/>
                    </a:lnTo>
                    <a:lnTo>
                      <a:pt x="456" y="282"/>
                    </a:lnTo>
                    <a:lnTo>
                      <a:pt x="450" y="276"/>
                    </a:lnTo>
                    <a:lnTo>
                      <a:pt x="444" y="270"/>
                    </a:lnTo>
                    <a:lnTo>
                      <a:pt x="438" y="270"/>
                    </a:lnTo>
                    <a:lnTo>
                      <a:pt x="432" y="270"/>
                    </a:lnTo>
                    <a:lnTo>
                      <a:pt x="426" y="270"/>
                    </a:lnTo>
                    <a:lnTo>
                      <a:pt x="420" y="276"/>
                    </a:lnTo>
                    <a:lnTo>
                      <a:pt x="414" y="276"/>
                    </a:lnTo>
                    <a:lnTo>
                      <a:pt x="414" y="282"/>
                    </a:lnTo>
                    <a:lnTo>
                      <a:pt x="408" y="288"/>
                    </a:lnTo>
                    <a:lnTo>
                      <a:pt x="402" y="294"/>
                    </a:lnTo>
                    <a:lnTo>
                      <a:pt x="402" y="300"/>
                    </a:lnTo>
                    <a:lnTo>
                      <a:pt x="402" y="306"/>
                    </a:lnTo>
                    <a:lnTo>
                      <a:pt x="408" y="312"/>
                    </a:lnTo>
                    <a:lnTo>
                      <a:pt x="408" y="318"/>
                    </a:lnTo>
                    <a:lnTo>
                      <a:pt x="414" y="330"/>
                    </a:lnTo>
                    <a:lnTo>
                      <a:pt x="414" y="342"/>
                    </a:lnTo>
                    <a:lnTo>
                      <a:pt x="414" y="348"/>
                    </a:lnTo>
                    <a:lnTo>
                      <a:pt x="420" y="354"/>
                    </a:lnTo>
                    <a:lnTo>
                      <a:pt x="420" y="360"/>
                    </a:lnTo>
                    <a:lnTo>
                      <a:pt x="420" y="366"/>
                    </a:lnTo>
                    <a:lnTo>
                      <a:pt x="420" y="372"/>
                    </a:lnTo>
                    <a:lnTo>
                      <a:pt x="420" y="390"/>
                    </a:lnTo>
                    <a:lnTo>
                      <a:pt x="420" y="396"/>
                    </a:lnTo>
                    <a:lnTo>
                      <a:pt x="414" y="396"/>
                    </a:lnTo>
                    <a:lnTo>
                      <a:pt x="414" y="402"/>
                    </a:lnTo>
                    <a:lnTo>
                      <a:pt x="414" y="408"/>
                    </a:lnTo>
                    <a:lnTo>
                      <a:pt x="414" y="414"/>
                    </a:lnTo>
                    <a:lnTo>
                      <a:pt x="408" y="414"/>
                    </a:lnTo>
                    <a:lnTo>
                      <a:pt x="402" y="414"/>
                    </a:lnTo>
                    <a:lnTo>
                      <a:pt x="396" y="408"/>
                    </a:lnTo>
                    <a:lnTo>
                      <a:pt x="390" y="408"/>
                    </a:lnTo>
                    <a:lnTo>
                      <a:pt x="384" y="414"/>
                    </a:lnTo>
                    <a:lnTo>
                      <a:pt x="378" y="414"/>
                    </a:lnTo>
                    <a:lnTo>
                      <a:pt x="372" y="414"/>
                    </a:lnTo>
                    <a:lnTo>
                      <a:pt x="366" y="414"/>
                    </a:lnTo>
                    <a:lnTo>
                      <a:pt x="360" y="414"/>
                    </a:lnTo>
                    <a:lnTo>
                      <a:pt x="348" y="420"/>
                    </a:lnTo>
                    <a:lnTo>
                      <a:pt x="336" y="420"/>
                    </a:lnTo>
                    <a:lnTo>
                      <a:pt x="330" y="414"/>
                    </a:lnTo>
                    <a:lnTo>
                      <a:pt x="324" y="414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00" y="414"/>
                    </a:lnTo>
                    <a:lnTo>
                      <a:pt x="294" y="414"/>
                    </a:lnTo>
                    <a:lnTo>
                      <a:pt x="288" y="408"/>
                    </a:lnTo>
                    <a:lnTo>
                      <a:pt x="282" y="408"/>
                    </a:lnTo>
                    <a:lnTo>
                      <a:pt x="276" y="408"/>
                    </a:lnTo>
                    <a:lnTo>
                      <a:pt x="264" y="408"/>
                    </a:lnTo>
                    <a:lnTo>
                      <a:pt x="270" y="408"/>
                    </a:lnTo>
                    <a:lnTo>
                      <a:pt x="264" y="414"/>
                    </a:lnTo>
                    <a:lnTo>
                      <a:pt x="258" y="414"/>
                    </a:lnTo>
                    <a:lnTo>
                      <a:pt x="246" y="414"/>
                    </a:lnTo>
                    <a:lnTo>
                      <a:pt x="240" y="408"/>
                    </a:lnTo>
                    <a:lnTo>
                      <a:pt x="234" y="408"/>
                    </a:lnTo>
                    <a:lnTo>
                      <a:pt x="222" y="408"/>
                    </a:lnTo>
                    <a:lnTo>
                      <a:pt x="216" y="408"/>
                    </a:lnTo>
                    <a:lnTo>
                      <a:pt x="216" y="414"/>
                    </a:lnTo>
                    <a:lnTo>
                      <a:pt x="210" y="420"/>
                    </a:lnTo>
                    <a:lnTo>
                      <a:pt x="210" y="426"/>
                    </a:lnTo>
                    <a:lnTo>
                      <a:pt x="216" y="426"/>
                    </a:lnTo>
                    <a:lnTo>
                      <a:pt x="216" y="432"/>
                    </a:lnTo>
                    <a:lnTo>
                      <a:pt x="216" y="438"/>
                    </a:lnTo>
                    <a:lnTo>
                      <a:pt x="216" y="444"/>
                    </a:lnTo>
                    <a:lnTo>
                      <a:pt x="216" y="450"/>
                    </a:lnTo>
                    <a:lnTo>
                      <a:pt x="216" y="456"/>
                    </a:lnTo>
                    <a:lnTo>
                      <a:pt x="216" y="468"/>
                    </a:lnTo>
                    <a:lnTo>
                      <a:pt x="216" y="474"/>
                    </a:lnTo>
                    <a:lnTo>
                      <a:pt x="216" y="486"/>
                    </a:lnTo>
                    <a:lnTo>
                      <a:pt x="210" y="498"/>
                    </a:lnTo>
                    <a:lnTo>
                      <a:pt x="210" y="510"/>
                    </a:lnTo>
                    <a:lnTo>
                      <a:pt x="210" y="516"/>
                    </a:lnTo>
                    <a:lnTo>
                      <a:pt x="210" y="528"/>
                    </a:lnTo>
                    <a:lnTo>
                      <a:pt x="210" y="540"/>
                    </a:lnTo>
                    <a:lnTo>
                      <a:pt x="210" y="552"/>
                    </a:lnTo>
                    <a:lnTo>
                      <a:pt x="210" y="558"/>
                    </a:lnTo>
                    <a:lnTo>
                      <a:pt x="204" y="558"/>
                    </a:lnTo>
                    <a:lnTo>
                      <a:pt x="198" y="558"/>
                    </a:lnTo>
                    <a:lnTo>
                      <a:pt x="198" y="552"/>
                    </a:lnTo>
                    <a:lnTo>
                      <a:pt x="192" y="552"/>
                    </a:lnTo>
                    <a:lnTo>
                      <a:pt x="192" y="558"/>
                    </a:lnTo>
                    <a:lnTo>
                      <a:pt x="186" y="558"/>
                    </a:lnTo>
                    <a:lnTo>
                      <a:pt x="180" y="558"/>
                    </a:lnTo>
                    <a:lnTo>
                      <a:pt x="180" y="552"/>
                    </a:lnTo>
                    <a:lnTo>
                      <a:pt x="174" y="552"/>
                    </a:lnTo>
                    <a:lnTo>
                      <a:pt x="174" y="558"/>
                    </a:lnTo>
                    <a:lnTo>
                      <a:pt x="168" y="558"/>
                    </a:lnTo>
                    <a:lnTo>
                      <a:pt x="168" y="564"/>
                    </a:lnTo>
                    <a:lnTo>
                      <a:pt x="162" y="564"/>
                    </a:lnTo>
                    <a:lnTo>
                      <a:pt x="162" y="570"/>
                    </a:lnTo>
                    <a:lnTo>
                      <a:pt x="156" y="564"/>
                    </a:lnTo>
                    <a:lnTo>
                      <a:pt x="150" y="570"/>
                    </a:lnTo>
                    <a:lnTo>
                      <a:pt x="144" y="570"/>
                    </a:lnTo>
                    <a:lnTo>
                      <a:pt x="138" y="570"/>
                    </a:lnTo>
                    <a:lnTo>
                      <a:pt x="132" y="570"/>
                    </a:lnTo>
                    <a:lnTo>
                      <a:pt x="126" y="570"/>
                    </a:lnTo>
                    <a:lnTo>
                      <a:pt x="120" y="570"/>
                    </a:lnTo>
                    <a:lnTo>
                      <a:pt x="114" y="570"/>
                    </a:lnTo>
                    <a:lnTo>
                      <a:pt x="114" y="576"/>
                    </a:lnTo>
                    <a:lnTo>
                      <a:pt x="108" y="576"/>
                    </a:lnTo>
                    <a:lnTo>
                      <a:pt x="108" y="582"/>
                    </a:lnTo>
                    <a:lnTo>
                      <a:pt x="102" y="582"/>
                    </a:lnTo>
                    <a:lnTo>
                      <a:pt x="102" y="588"/>
                    </a:lnTo>
                    <a:lnTo>
                      <a:pt x="96" y="588"/>
                    </a:lnTo>
                    <a:lnTo>
                      <a:pt x="90" y="588"/>
                    </a:lnTo>
                    <a:lnTo>
                      <a:pt x="84" y="582"/>
                    </a:lnTo>
                    <a:lnTo>
                      <a:pt x="78" y="576"/>
                    </a:lnTo>
                    <a:lnTo>
                      <a:pt x="72" y="570"/>
                    </a:lnTo>
                    <a:lnTo>
                      <a:pt x="72" y="564"/>
                    </a:lnTo>
                    <a:lnTo>
                      <a:pt x="78" y="558"/>
                    </a:lnTo>
                    <a:lnTo>
                      <a:pt x="84" y="552"/>
                    </a:lnTo>
                    <a:lnTo>
                      <a:pt x="90" y="546"/>
                    </a:lnTo>
                    <a:lnTo>
                      <a:pt x="96" y="546"/>
                    </a:lnTo>
                    <a:lnTo>
                      <a:pt x="96" y="540"/>
                    </a:lnTo>
                    <a:lnTo>
                      <a:pt x="102" y="540"/>
                    </a:lnTo>
                    <a:lnTo>
                      <a:pt x="102" y="534"/>
                    </a:lnTo>
                    <a:lnTo>
                      <a:pt x="108" y="534"/>
                    </a:lnTo>
                    <a:lnTo>
                      <a:pt x="108" y="528"/>
                    </a:lnTo>
                    <a:lnTo>
                      <a:pt x="108" y="522"/>
                    </a:lnTo>
                    <a:lnTo>
                      <a:pt x="108" y="516"/>
                    </a:lnTo>
                    <a:lnTo>
                      <a:pt x="114" y="510"/>
                    </a:lnTo>
                    <a:lnTo>
                      <a:pt x="114" y="504"/>
                    </a:lnTo>
                    <a:lnTo>
                      <a:pt x="114" y="492"/>
                    </a:lnTo>
                    <a:lnTo>
                      <a:pt x="114" y="486"/>
                    </a:lnTo>
                    <a:lnTo>
                      <a:pt x="114" y="480"/>
                    </a:lnTo>
                    <a:lnTo>
                      <a:pt x="114" y="474"/>
                    </a:lnTo>
                    <a:lnTo>
                      <a:pt x="108" y="468"/>
                    </a:lnTo>
                    <a:lnTo>
                      <a:pt x="108" y="462"/>
                    </a:lnTo>
                    <a:lnTo>
                      <a:pt x="108" y="456"/>
                    </a:lnTo>
                    <a:lnTo>
                      <a:pt x="108" y="450"/>
                    </a:lnTo>
                    <a:lnTo>
                      <a:pt x="108" y="444"/>
                    </a:lnTo>
                    <a:lnTo>
                      <a:pt x="102" y="432"/>
                    </a:lnTo>
                    <a:lnTo>
                      <a:pt x="102" y="426"/>
                    </a:lnTo>
                    <a:lnTo>
                      <a:pt x="102" y="420"/>
                    </a:lnTo>
                    <a:lnTo>
                      <a:pt x="102" y="414"/>
                    </a:lnTo>
                    <a:lnTo>
                      <a:pt x="102" y="408"/>
                    </a:lnTo>
                    <a:lnTo>
                      <a:pt x="108" y="408"/>
                    </a:lnTo>
                    <a:lnTo>
                      <a:pt x="108" y="402"/>
                    </a:lnTo>
                    <a:lnTo>
                      <a:pt x="114" y="402"/>
                    </a:lnTo>
                    <a:lnTo>
                      <a:pt x="120" y="396"/>
                    </a:lnTo>
                    <a:lnTo>
                      <a:pt x="126" y="390"/>
                    </a:lnTo>
                    <a:lnTo>
                      <a:pt x="126" y="384"/>
                    </a:lnTo>
                    <a:lnTo>
                      <a:pt x="126" y="378"/>
                    </a:lnTo>
                    <a:lnTo>
                      <a:pt x="126" y="372"/>
                    </a:lnTo>
                    <a:lnTo>
                      <a:pt x="126" y="366"/>
                    </a:lnTo>
                    <a:lnTo>
                      <a:pt x="132" y="366"/>
                    </a:lnTo>
                    <a:lnTo>
                      <a:pt x="138" y="372"/>
                    </a:lnTo>
                    <a:lnTo>
                      <a:pt x="144" y="372"/>
                    </a:lnTo>
                    <a:lnTo>
                      <a:pt x="144" y="378"/>
                    </a:lnTo>
                    <a:lnTo>
                      <a:pt x="150" y="378"/>
                    </a:lnTo>
                    <a:lnTo>
                      <a:pt x="150" y="384"/>
                    </a:lnTo>
                    <a:lnTo>
                      <a:pt x="156" y="390"/>
                    </a:lnTo>
                    <a:lnTo>
                      <a:pt x="156" y="396"/>
                    </a:lnTo>
                    <a:lnTo>
                      <a:pt x="156" y="402"/>
                    </a:lnTo>
                    <a:lnTo>
                      <a:pt x="162" y="402"/>
                    </a:lnTo>
                    <a:lnTo>
                      <a:pt x="168" y="396"/>
                    </a:lnTo>
                    <a:lnTo>
                      <a:pt x="168" y="390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74" y="372"/>
                    </a:lnTo>
                    <a:lnTo>
                      <a:pt x="180" y="366"/>
                    </a:lnTo>
                    <a:lnTo>
                      <a:pt x="186" y="366"/>
                    </a:lnTo>
                    <a:lnTo>
                      <a:pt x="186" y="360"/>
                    </a:lnTo>
                    <a:lnTo>
                      <a:pt x="192" y="354"/>
                    </a:lnTo>
                    <a:lnTo>
                      <a:pt x="192" y="348"/>
                    </a:lnTo>
                    <a:lnTo>
                      <a:pt x="192" y="342"/>
                    </a:lnTo>
                    <a:lnTo>
                      <a:pt x="186" y="342"/>
                    </a:lnTo>
                    <a:lnTo>
                      <a:pt x="186" y="336"/>
                    </a:lnTo>
                    <a:lnTo>
                      <a:pt x="180" y="336"/>
                    </a:lnTo>
                    <a:lnTo>
                      <a:pt x="180" y="330"/>
                    </a:lnTo>
                    <a:lnTo>
                      <a:pt x="174" y="330"/>
                    </a:lnTo>
                    <a:lnTo>
                      <a:pt x="168" y="324"/>
                    </a:lnTo>
                    <a:lnTo>
                      <a:pt x="168" y="318"/>
                    </a:lnTo>
                    <a:lnTo>
                      <a:pt x="168" y="312"/>
                    </a:lnTo>
                    <a:lnTo>
                      <a:pt x="168" y="306"/>
                    </a:lnTo>
                    <a:lnTo>
                      <a:pt x="168" y="300"/>
                    </a:lnTo>
                    <a:lnTo>
                      <a:pt x="174" y="294"/>
                    </a:lnTo>
                    <a:lnTo>
                      <a:pt x="174" y="288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1" name="Freeform 38">
                <a:extLst>
                  <a:ext uri="{FF2B5EF4-FFF2-40B4-BE49-F238E27FC236}">
                    <a16:creationId xmlns:a16="http://schemas.microsoft.com/office/drawing/2014/main" id="{04CBFD8D-E181-2B3D-C961-1FBC0D7EA0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881761" y="4796156"/>
                <a:ext cx="2379785" cy="2662555"/>
              </a:xfrm>
              <a:custGeom>
                <a:avLst/>
                <a:gdLst>
                  <a:gd name="T0" fmla="*/ 2147483647 w 714"/>
                  <a:gd name="T1" fmla="*/ 817894379 h 798"/>
                  <a:gd name="T2" fmla="*/ 2147483647 w 714"/>
                  <a:gd name="T3" fmla="*/ 954210903 h 798"/>
                  <a:gd name="T4" fmla="*/ 2147483647 w 714"/>
                  <a:gd name="T5" fmla="*/ 1363158093 h 798"/>
                  <a:gd name="T6" fmla="*/ 2147483647 w 714"/>
                  <a:gd name="T7" fmla="*/ 1601710819 h 798"/>
                  <a:gd name="T8" fmla="*/ 2147483647 w 714"/>
                  <a:gd name="T9" fmla="*/ 1772107666 h 798"/>
                  <a:gd name="T10" fmla="*/ 2147483647 w 714"/>
                  <a:gd name="T11" fmla="*/ 2010660391 h 798"/>
                  <a:gd name="T12" fmla="*/ 2147483647 w 714"/>
                  <a:gd name="T13" fmla="*/ 2147483647 h 798"/>
                  <a:gd name="T14" fmla="*/ 2147483647 w 714"/>
                  <a:gd name="T15" fmla="*/ 2147483647 h 798"/>
                  <a:gd name="T16" fmla="*/ 2147483647 w 714"/>
                  <a:gd name="T17" fmla="*/ 2147483647 h 798"/>
                  <a:gd name="T18" fmla="*/ 2147483647 w 714"/>
                  <a:gd name="T19" fmla="*/ 2147483647 h 798"/>
                  <a:gd name="T20" fmla="*/ 2147483647 w 714"/>
                  <a:gd name="T21" fmla="*/ 2147483647 h 798"/>
                  <a:gd name="T22" fmla="*/ 2147483647 w 714"/>
                  <a:gd name="T23" fmla="*/ 2147483647 h 798"/>
                  <a:gd name="T24" fmla="*/ 2147483647 w 714"/>
                  <a:gd name="T25" fmla="*/ 2147483647 h 798"/>
                  <a:gd name="T26" fmla="*/ 2147483647 w 714"/>
                  <a:gd name="T27" fmla="*/ 2147483647 h 798"/>
                  <a:gd name="T28" fmla="*/ 2147483647 w 714"/>
                  <a:gd name="T29" fmla="*/ 2147483647 h 798"/>
                  <a:gd name="T30" fmla="*/ 2147483647 w 714"/>
                  <a:gd name="T31" fmla="*/ 2147483647 h 798"/>
                  <a:gd name="T32" fmla="*/ 2147483647 w 714"/>
                  <a:gd name="T33" fmla="*/ 2147483647 h 798"/>
                  <a:gd name="T34" fmla="*/ 2147483647 w 714"/>
                  <a:gd name="T35" fmla="*/ 2147483647 h 798"/>
                  <a:gd name="T36" fmla="*/ 2147483647 w 714"/>
                  <a:gd name="T37" fmla="*/ 2147483647 h 798"/>
                  <a:gd name="T38" fmla="*/ 2147483647 w 714"/>
                  <a:gd name="T39" fmla="*/ 2147483647 h 798"/>
                  <a:gd name="T40" fmla="*/ 2147483647 w 714"/>
                  <a:gd name="T41" fmla="*/ 2147483647 h 798"/>
                  <a:gd name="T42" fmla="*/ 2147483647 w 714"/>
                  <a:gd name="T43" fmla="*/ 2147483647 h 798"/>
                  <a:gd name="T44" fmla="*/ 2147483647 w 714"/>
                  <a:gd name="T45" fmla="*/ 2147483647 h 798"/>
                  <a:gd name="T46" fmla="*/ 2147483647 w 714"/>
                  <a:gd name="T47" fmla="*/ 2147483647 h 798"/>
                  <a:gd name="T48" fmla="*/ 2147483647 w 714"/>
                  <a:gd name="T49" fmla="*/ 2147483647 h 798"/>
                  <a:gd name="T50" fmla="*/ 2147483647 w 714"/>
                  <a:gd name="T51" fmla="*/ 2147483647 h 798"/>
                  <a:gd name="T52" fmla="*/ 2147483647 w 714"/>
                  <a:gd name="T53" fmla="*/ 2147483647 h 798"/>
                  <a:gd name="T54" fmla="*/ 1915753200 w 714"/>
                  <a:gd name="T55" fmla="*/ 2147483647 h 798"/>
                  <a:gd name="T56" fmla="*/ 1796019592 w 714"/>
                  <a:gd name="T57" fmla="*/ 2147483647 h 798"/>
                  <a:gd name="T58" fmla="*/ 1197346395 w 714"/>
                  <a:gd name="T59" fmla="*/ 2147483647 h 798"/>
                  <a:gd name="T60" fmla="*/ 1117522270 w 714"/>
                  <a:gd name="T61" fmla="*/ 2147483647 h 798"/>
                  <a:gd name="T62" fmla="*/ 957876600 w 714"/>
                  <a:gd name="T63" fmla="*/ 2147483647 h 798"/>
                  <a:gd name="T64" fmla="*/ 917964538 w 714"/>
                  <a:gd name="T65" fmla="*/ 2147483647 h 798"/>
                  <a:gd name="T66" fmla="*/ 1317080003 w 714"/>
                  <a:gd name="T67" fmla="*/ 2147483647 h 798"/>
                  <a:gd name="T68" fmla="*/ 199557732 w 714"/>
                  <a:gd name="T69" fmla="*/ 2147483647 h 798"/>
                  <a:gd name="T70" fmla="*/ 159645670 w 714"/>
                  <a:gd name="T71" fmla="*/ 2147483647 h 798"/>
                  <a:gd name="T72" fmla="*/ 478937011 w 714"/>
                  <a:gd name="T73" fmla="*/ 2147483647 h 798"/>
                  <a:gd name="T74" fmla="*/ 439027527 w 714"/>
                  <a:gd name="T75" fmla="*/ 2044738331 h 798"/>
                  <a:gd name="T76" fmla="*/ 439027527 w 714"/>
                  <a:gd name="T77" fmla="*/ 1840265928 h 798"/>
                  <a:gd name="T78" fmla="*/ 718406805 w 714"/>
                  <a:gd name="T79" fmla="*/ 1908421807 h 798"/>
                  <a:gd name="T80" fmla="*/ 838142992 w 714"/>
                  <a:gd name="T81" fmla="*/ 1772107666 h 798"/>
                  <a:gd name="T82" fmla="*/ 1037700725 w 714"/>
                  <a:gd name="T83" fmla="*/ 1806185605 h 798"/>
                  <a:gd name="T84" fmla="*/ 1277167940 w 714"/>
                  <a:gd name="T85" fmla="*/ 1703949403 h 798"/>
                  <a:gd name="T86" fmla="*/ 1516637735 w 714"/>
                  <a:gd name="T87" fmla="*/ 1567632879 h 798"/>
                  <a:gd name="T88" fmla="*/ 1676283405 w 714"/>
                  <a:gd name="T89" fmla="*/ 1397238415 h 798"/>
                  <a:gd name="T90" fmla="*/ 1875841138 w 714"/>
                  <a:gd name="T91" fmla="*/ 1226843952 h 798"/>
                  <a:gd name="T92" fmla="*/ 2075398870 w 714"/>
                  <a:gd name="T93" fmla="*/ 1056449488 h 798"/>
                  <a:gd name="T94" fmla="*/ 2147483647 w 714"/>
                  <a:gd name="T95" fmla="*/ 954210903 h 798"/>
                  <a:gd name="T96" fmla="*/ 2147483647 w 714"/>
                  <a:gd name="T97" fmla="*/ 886052641 h 798"/>
                  <a:gd name="T98" fmla="*/ 2147483647 w 714"/>
                  <a:gd name="T99" fmla="*/ 715658177 h 798"/>
                  <a:gd name="T100" fmla="*/ 2147483647 w 714"/>
                  <a:gd name="T101" fmla="*/ 545263714 h 798"/>
                  <a:gd name="T102" fmla="*/ 2147483647 w 714"/>
                  <a:gd name="T103" fmla="*/ 374869250 h 798"/>
                  <a:gd name="T104" fmla="*/ 2147483647 w 714"/>
                  <a:gd name="T105" fmla="*/ 204474786 h 798"/>
                  <a:gd name="T106" fmla="*/ 2147483647 w 714"/>
                  <a:gd name="T107" fmla="*/ 102236202 h 798"/>
                  <a:gd name="T108" fmla="*/ 2147483647 w 714"/>
                  <a:gd name="T109" fmla="*/ 102236202 h 798"/>
                  <a:gd name="T110" fmla="*/ 2147483647 w 714"/>
                  <a:gd name="T111" fmla="*/ 0 h 798"/>
                  <a:gd name="T112" fmla="*/ 2147483647 w 714"/>
                  <a:gd name="T113" fmla="*/ 34077939 h 798"/>
                  <a:gd name="T114" fmla="*/ 2147483647 w 714"/>
                  <a:gd name="T115" fmla="*/ 102236202 h 798"/>
                  <a:gd name="T116" fmla="*/ 2147483647 w 714"/>
                  <a:gd name="T117" fmla="*/ 102236202 h 798"/>
                  <a:gd name="T118" fmla="*/ 2147483647 w 714"/>
                  <a:gd name="T119" fmla="*/ 204474786 h 798"/>
                  <a:gd name="T120" fmla="*/ 2147483647 w 714"/>
                  <a:gd name="T121" fmla="*/ 340788927 h 798"/>
                  <a:gd name="T122" fmla="*/ 2147483647 w 714"/>
                  <a:gd name="T123" fmla="*/ 511185774 h 7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714" h="798">
                    <a:moveTo>
                      <a:pt x="666" y="120"/>
                    </a:moveTo>
                    <a:lnTo>
                      <a:pt x="666" y="120"/>
                    </a:lnTo>
                    <a:lnTo>
                      <a:pt x="660" y="120"/>
                    </a:lnTo>
                    <a:lnTo>
                      <a:pt x="660" y="126"/>
                    </a:lnTo>
                    <a:lnTo>
                      <a:pt x="660" y="132"/>
                    </a:lnTo>
                    <a:lnTo>
                      <a:pt x="666" y="132"/>
                    </a:lnTo>
                    <a:lnTo>
                      <a:pt x="666" y="138"/>
                    </a:lnTo>
                    <a:lnTo>
                      <a:pt x="672" y="138"/>
                    </a:lnTo>
                    <a:lnTo>
                      <a:pt x="672" y="144"/>
                    </a:lnTo>
                    <a:lnTo>
                      <a:pt x="678" y="144"/>
                    </a:lnTo>
                    <a:lnTo>
                      <a:pt x="684" y="150"/>
                    </a:lnTo>
                    <a:lnTo>
                      <a:pt x="690" y="150"/>
                    </a:lnTo>
                    <a:lnTo>
                      <a:pt x="696" y="156"/>
                    </a:lnTo>
                    <a:lnTo>
                      <a:pt x="702" y="156"/>
                    </a:lnTo>
                    <a:lnTo>
                      <a:pt x="708" y="156"/>
                    </a:lnTo>
                    <a:lnTo>
                      <a:pt x="708" y="162"/>
                    </a:lnTo>
                    <a:lnTo>
                      <a:pt x="714" y="168"/>
                    </a:lnTo>
                    <a:lnTo>
                      <a:pt x="714" y="174"/>
                    </a:lnTo>
                    <a:lnTo>
                      <a:pt x="714" y="180"/>
                    </a:lnTo>
                    <a:lnTo>
                      <a:pt x="714" y="186"/>
                    </a:lnTo>
                    <a:lnTo>
                      <a:pt x="714" y="192"/>
                    </a:lnTo>
                    <a:lnTo>
                      <a:pt x="714" y="198"/>
                    </a:lnTo>
                    <a:lnTo>
                      <a:pt x="708" y="204"/>
                    </a:lnTo>
                    <a:lnTo>
                      <a:pt x="708" y="210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6" y="234"/>
                    </a:lnTo>
                    <a:lnTo>
                      <a:pt x="690" y="240"/>
                    </a:lnTo>
                    <a:lnTo>
                      <a:pt x="690" y="246"/>
                    </a:lnTo>
                    <a:lnTo>
                      <a:pt x="684" y="246"/>
                    </a:lnTo>
                    <a:lnTo>
                      <a:pt x="684" y="252"/>
                    </a:lnTo>
                    <a:lnTo>
                      <a:pt x="684" y="258"/>
                    </a:lnTo>
                    <a:lnTo>
                      <a:pt x="684" y="264"/>
                    </a:lnTo>
                    <a:lnTo>
                      <a:pt x="684" y="270"/>
                    </a:lnTo>
                    <a:lnTo>
                      <a:pt x="690" y="270"/>
                    </a:lnTo>
                    <a:lnTo>
                      <a:pt x="690" y="276"/>
                    </a:lnTo>
                    <a:lnTo>
                      <a:pt x="684" y="282"/>
                    </a:lnTo>
                    <a:lnTo>
                      <a:pt x="678" y="282"/>
                    </a:lnTo>
                    <a:lnTo>
                      <a:pt x="678" y="288"/>
                    </a:lnTo>
                    <a:lnTo>
                      <a:pt x="672" y="294"/>
                    </a:lnTo>
                    <a:lnTo>
                      <a:pt x="666" y="294"/>
                    </a:lnTo>
                    <a:lnTo>
                      <a:pt x="660" y="294"/>
                    </a:lnTo>
                    <a:lnTo>
                      <a:pt x="660" y="300"/>
                    </a:lnTo>
                    <a:lnTo>
                      <a:pt x="654" y="300"/>
                    </a:lnTo>
                    <a:lnTo>
                      <a:pt x="654" y="306"/>
                    </a:lnTo>
                    <a:lnTo>
                      <a:pt x="648" y="306"/>
                    </a:lnTo>
                    <a:lnTo>
                      <a:pt x="648" y="312"/>
                    </a:lnTo>
                    <a:lnTo>
                      <a:pt x="642" y="318"/>
                    </a:lnTo>
                    <a:lnTo>
                      <a:pt x="636" y="324"/>
                    </a:lnTo>
                    <a:lnTo>
                      <a:pt x="636" y="330"/>
                    </a:lnTo>
                    <a:lnTo>
                      <a:pt x="636" y="336"/>
                    </a:lnTo>
                    <a:lnTo>
                      <a:pt x="630" y="336"/>
                    </a:lnTo>
                    <a:lnTo>
                      <a:pt x="630" y="342"/>
                    </a:lnTo>
                    <a:lnTo>
                      <a:pt x="624" y="348"/>
                    </a:lnTo>
                    <a:lnTo>
                      <a:pt x="624" y="354"/>
                    </a:lnTo>
                    <a:lnTo>
                      <a:pt x="618" y="354"/>
                    </a:lnTo>
                    <a:lnTo>
                      <a:pt x="618" y="360"/>
                    </a:lnTo>
                    <a:lnTo>
                      <a:pt x="612" y="366"/>
                    </a:lnTo>
                    <a:lnTo>
                      <a:pt x="606" y="366"/>
                    </a:lnTo>
                    <a:lnTo>
                      <a:pt x="606" y="372"/>
                    </a:lnTo>
                    <a:lnTo>
                      <a:pt x="600" y="372"/>
                    </a:lnTo>
                    <a:lnTo>
                      <a:pt x="600" y="378"/>
                    </a:lnTo>
                    <a:lnTo>
                      <a:pt x="594" y="378"/>
                    </a:lnTo>
                    <a:lnTo>
                      <a:pt x="594" y="384"/>
                    </a:lnTo>
                    <a:lnTo>
                      <a:pt x="588" y="384"/>
                    </a:lnTo>
                    <a:lnTo>
                      <a:pt x="588" y="390"/>
                    </a:lnTo>
                    <a:lnTo>
                      <a:pt x="582" y="390"/>
                    </a:lnTo>
                    <a:lnTo>
                      <a:pt x="582" y="396"/>
                    </a:lnTo>
                    <a:lnTo>
                      <a:pt x="576" y="396"/>
                    </a:lnTo>
                    <a:lnTo>
                      <a:pt x="576" y="402"/>
                    </a:lnTo>
                    <a:lnTo>
                      <a:pt x="570" y="402"/>
                    </a:lnTo>
                    <a:lnTo>
                      <a:pt x="576" y="402"/>
                    </a:lnTo>
                    <a:lnTo>
                      <a:pt x="576" y="408"/>
                    </a:lnTo>
                    <a:lnTo>
                      <a:pt x="570" y="408"/>
                    </a:lnTo>
                    <a:lnTo>
                      <a:pt x="576" y="408"/>
                    </a:lnTo>
                    <a:lnTo>
                      <a:pt x="576" y="414"/>
                    </a:lnTo>
                    <a:lnTo>
                      <a:pt x="576" y="420"/>
                    </a:lnTo>
                    <a:lnTo>
                      <a:pt x="582" y="420"/>
                    </a:lnTo>
                    <a:lnTo>
                      <a:pt x="582" y="426"/>
                    </a:lnTo>
                    <a:lnTo>
                      <a:pt x="588" y="432"/>
                    </a:lnTo>
                    <a:lnTo>
                      <a:pt x="588" y="438"/>
                    </a:lnTo>
                    <a:lnTo>
                      <a:pt x="594" y="444"/>
                    </a:lnTo>
                    <a:lnTo>
                      <a:pt x="594" y="450"/>
                    </a:lnTo>
                    <a:lnTo>
                      <a:pt x="600" y="450"/>
                    </a:lnTo>
                    <a:lnTo>
                      <a:pt x="600" y="456"/>
                    </a:lnTo>
                    <a:lnTo>
                      <a:pt x="606" y="456"/>
                    </a:lnTo>
                    <a:lnTo>
                      <a:pt x="606" y="462"/>
                    </a:lnTo>
                    <a:lnTo>
                      <a:pt x="612" y="468"/>
                    </a:lnTo>
                    <a:lnTo>
                      <a:pt x="612" y="462"/>
                    </a:lnTo>
                    <a:lnTo>
                      <a:pt x="618" y="462"/>
                    </a:lnTo>
                    <a:lnTo>
                      <a:pt x="618" y="456"/>
                    </a:lnTo>
                    <a:lnTo>
                      <a:pt x="618" y="450"/>
                    </a:lnTo>
                    <a:lnTo>
                      <a:pt x="624" y="444"/>
                    </a:lnTo>
                    <a:lnTo>
                      <a:pt x="624" y="438"/>
                    </a:lnTo>
                    <a:lnTo>
                      <a:pt x="630" y="438"/>
                    </a:lnTo>
                    <a:lnTo>
                      <a:pt x="636" y="438"/>
                    </a:lnTo>
                    <a:lnTo>
                      <a:pt x="642" y="444"/>
                    </a:lnTo>
                    <a:lnTo>
                      <a:pt x="648" y="444"/>
                    </a:lnTo>
                    <a:lnTo>
                      <a:pt x="648" y="450"/>
                    </a:lnTo>
                    <a:lnTo>
                      <a:pt x="654" y="450"/>
                    </a:lnTo>
                    <a:lnTo>
                      <a:pt x="654" y="456"/>
                    </a:lnTo>
                    <a:lnTo>
                      <a:pt x="660" y="462"/>
                    </a:lnTo>
                    <a:lnTo>
                      <a:pt x="660" y="468"/>
                    </a:lnTo>
                    <a:lnTo>
                      <a:pt x="666" y="468"/>
                    </a:lnTo>
                    <a:lnTo>
                      <a:pt x="666" y="474"/>
                    </a:lnTo>
                    <a:lnTo>
                      <a:pt x="672" y="474"/>
                    </a:lnTo>
                    <a:lnTo>
                      <a:pt x="672" y="480"/>
                    </a:lnTo>
                    <a:lnTo>
                      <a:pt x="678" y="480"/>
                    </a:lnTo>
                    <a:lnTo>
                      <a:pt x="678" y="486"/>
                    </a:lnTo>
                    <a:lnTo>
                      <a:pt x="678" y="492"/>
                    </a:lnTo>
                    <a:lnTo>
                      <a:pt x="684" y="498"/>
                    </a:lnTo>
                    <a:lnTo>
                      <a:pt x="684" y="504"/>
                    </a:lnTo>
                    <a:lnTo>
                      <a:pt x="684" y="510"/>
                    </a:lnTo>
                    <a:lnTo>
                      <a:pt x="678" y="510"/>
                    </a:lnTo>
                    <a:lnTo>
                      <a:pt x="678" y="516"/>
                    </a:lnTo>
                    <a:lnTo>
                      <a:pt x="684" y="516"/>
                    </a:lnTo>
                    <a:lnTo>
                      <a:pt x="684" y="522"/>
                    </a:lnTo>
                    <a:lnTo>
                      <a:pt x="678" y="522"/>
                    </a:lnTo>
                    <a:lnTo>
                      <a:pt x="678" y="528"/>
                    </a:lnTo>
                    <a:lnTo>
                      <a:pt x="678" y="534"/>
                    </a:lnTo>
                    <a:lnTo>
                      <a:pt x="684" y="540"/>
                    </a:lnTo>
                    <a:lnTo>
                      <a:pt x="684" y="546"/>
                    </a:lnTo>
                    <a:lnTo>
                      <a:pt x="684" y="552"/>
                    </a:lnTo>
                    <a:lnTo>
                      <a:pt x="690" y="552"/>
                    </a:lnTo>
                    <a:lnTo>
                      <a:pt x="690" y="558"/>
                    </a:lnTo>
                    <a:lnTo>
                      <a:pt x="696" y="558"/>
                    </a:lnTo>
                    <a:lnTo>
                      <a:pt x="696" y="564"/>
                    </a:lnTo>
                    <a:lnTo>
                      <a:pt x="702" y="570"/>
                    </a:lnTo>
                    <a:lnTo>
                      <a:pt x="702" y="576"/>
                    </a:lnTo>
                    <a:lnTo>
                      <a:pt x="696" y="588"/>
                    </a:lnTo>
                    <a:lnTo>
                      <a:pt x="690" y="600"/>
                    </a:lnTo>
                    <a:lnTo>
                      <a:pt x="690" y="606"/>
                    </a:lnTo>
                    <a:lnTo>
                      <a:pt x="690" y="612"/>
                    </a:lnTo>
                    <a:lnTo>
                      <a:pt x="690" y="618"/>
                    </a:lnTo>
                    <a:lnTo>
                      <a:pt x="690" y="624"/>
                    </a:lnTo>
                    <a:lnTo>
                      <a:pt x="696" y="630"/>
                    </a:lnTo>
                    <a:lnTo>
                      <a:pt x="696" y="642"/>
                    </a:lnTo>
                    <a:lnTo>
                      <a:pt x="702" y="648"/>
                    </a:lnTo>
                    <a:lnTo>
                      <a:pt x="702" y="654"/>
                    </a:lnTo>
                    <a:lnTo>
                      <a:pt x="696" y="654"/>
                    </a:lnTo>
                    <a:lnTo>
                      <a:pt x="690" y="654"/>
                    </a:lnTo>
                    <a:lnTo>
                      <a:pt x="684" y="654"/>
                    </a:lnTo>
                    <a:lnTo>
                      <a:pt x="678" y="654"/>
                    </a:lnTo>
                    <a:lnTo>
                      <a:pt x="672" y="654"/>
                    </a:lnTo>
                    <a:lnTo>
                      <a:pt x="666" y="654"/>
                    </a:lnTo>
                    <a:lnTo>
                      <a:pt x="666" y="660"/>
                    </a:lnTo>
                    <a:lnTo>
                      <a:pt x="666" y="666"/>
                    </a:lnTo>
                    <a:lnTo>
                      <a:pt x="660" y="666"/>
                    </a:lnTo>
                    <a:lnTo>
                      <a:pt x="660" y="672"/>
                    </a:lnTo>
                    <a:lnTo>
                      <a:pt x="654" y="672"/>
                    </a:lnTo>
                    <a:lnTo>
                      <a:pt x="648" y="672"/>
                    </a:lnTo>
                    <a:lnTo>
                      <a:pt x="648" y="678"/>
                    </a:lnTo>
                    <a:lnTo>
                      <a:pt x="642" y="678"/>
                    </a:lnTo>
                    <a:lnTo>
                      <a:pt x="642" y="684"/>
                    </a:lnTo>
                    <a:lnTo>
                      <a:pt x="642" y="690"/>
                    </a:lnTo>
                    <a:lnTo>
                      <a:pt x="642" y="696"/>
                    </a:lnTo>
                    <a:lnTo>
                      <a:pt x="636" y="696"/>
                    </a:lnTo>
                    <a:lnTo>
                      <a:pt x="630" y="696"/>
                    </a:lnTo>
                    <a:lnTo>
                      <a:pt x="630" y="702"/>
                    </a:lnTo>
                    <a:lnTo>
                      <a:pt x="630" y="708"/>
                    </a:lnTo>
                    <a:lnTo>
                      <a:pt x="636" y="708"/>
                    </a:lnTo>
                    <a:lnTo>
                      <a:pt x="636" y="714"/>
                    </a:lnTo>
                    <a:lnTo>
                      <a:pt x="636" y="720"/>
                    </a:lnTo>
                    <a:lnTo>
                      <a:pt x="636" y="726"/>
                    </a:lnTo>
                    <a:lnTo>
                      <a:pt x="630" y="726"/>
                    </a:lnTo>
                    <a:lnTo>
                      <a:pt x="630" y="732"/>
                    </a:lnTo>
                    <a:lnTo>
                      <a:pt x="636" y="732"/>
                    </a:lnTo>
                    <a:lnTo>
                      <a:pt x="636" y="738"/>
                    </a:lnTo>
                    <a:lnTo>
                      <a:pt x="630" y="744"/>
                    </a:lnTo>
                    <a:lnTo>
                      <a:pt x="624" y="750"/>
                    </a:lnTo>
                    <a:lnTo>
                      <a:pt x="630" y="756"/>
                    </a:lnTo>
                    <a:lnTo>
                      <a:pt x="624" y="756"/>
                    </a:lnTo>
                    <a:lnTo>
                      <a:pt x="624" y="762"/>
                    </a:lnTo>
                    <a:lnTo>
                      <a:pt x="618" y="762"/>
                    </a:lnTo>
                    <a:lnTo>
                      <a:pt x="618" y="768"/>
                    </a:lnTo>
                    <a:lnTo>
                      <a:pt x="618" y="774"/>
                    </a:lnTo>
                    <a:lnTo>
                      <a:pt x="612" y="774"/>
                    </a:lnTo>
                    <a:lnTo>
                      <a:pt x="606" y="774"/>
                    </a:lnTo>
                    <a:lnTo>
                      <a:pt x="600" y="774"/>
                    </a:lnTo>
                    <a:lnTo>
                      <a:pt x="594" y="774"/>
                    </a:lnTo>
                    <a:lnTo>
                      <a:pt x="594" y="780"/>
                    </a:lnTo>
                    <a:lnTo>
                      <a:pt x="594" y="786"/>
                    </a:lnTo>
                    <a:lnTo>
                      <a:pt x="594" y="792"/>
                    </a:lnTo>
                    <a:lnTo>
                      <a:pt x="588" y="792"/>
                    </a:lnTo>
                    <a:lnTo>
                      <a:pt x="582" y="792"/>
                    </a:lnTo>
                    <a:lnTo>
                      <a:pt x="576" y="792"/>
                    </a:lnTo>
                    <a:lnTo>
                      <a:pt x="576" y="798"/>
                    </a:lnTo>
                    <a:lnTo>
                      <a:pt x="570" y="798"/>
                    </a:lnTo>
                    <a:lnTo>
                      <a:pt x="564" y="798"/>
                    </a:lnTo>
                    <a:lnTo>
                      <a:pt x="564" y="792"/>
                    </a:lnTo>
                    <a:lnTo>
                      <a:pt x="558" y="792"/>
                    </a:lnTo>
                    <a:lnTo>
                      <a:pt x="552" y="792"/>
                    </a:lnTo>
                    <a:lnTo>
                      <a:pt x="546" y="792"/>
                    </a:lnTo>
                    <a:lnTo>
                      <a:pt x="540" y="792"/>
                    </a:lnTo>
                    <a:lnTo>
                      <a:pt x="534" y="792"/>
                    </a:lnTo>
                    <a:lnTo>
                      <a:pt x="534" y="786"/>
                    </a:lnTo>
                    <a:lnTo>
                      <a:pt x="528" y="786"/>
                    </a:lnTo>
                    <a:lnTo>
                      <a:pt x="522" y="786"/>
                    </a:lnTo>
                    <a:lnTo>
                      <a:pt x="516" y="792"/>
                    </a:lnTo>
                    <a:lnTo>
                      <a:pt x="510" y="792"/>
                    </a:lnTo>
                    <a:lnTo>
                      <a:pt x="510" y="786"/>
                    </a:lnTo>
                    <a:lnTo>
                      <a:pt x="510" y="780"/>
                    </a:lnTo>
                    <a:lnTo>
                      <a:pt x="510" y="774"/>
                    </a:lnTo>
                    <a:lnTo>
                      <a:pt x="510" y="762"/>
                    </a:lnTo>
                    <a:lnTo>
                      <a:pt x="510" y="756"/>
                    </a:lnTo>
                    <a:lnTo>
                      <a:pt x="510" y="750"/>
                    </a:lnTo>
                    <a:lnTo>
                      <a:pt x="504" y="750"/>
                    </a:lnTo>
                    <a:lnTo>
                      <a:pt x="504" y="744"/>
                    </a:lnTo>
                    <a:lnTo>
                      <a:pt x="498" y="744"/>
                    </a:lnTo>
                    <a:lnTo>
                      <a:pt x="492" y="744"/>
                    </a:lnTo>
                    <a:lnTo>
                      <a:pt x="486" y="750"/>
                    </a:lnTo>
                    <a:lnTo>
                      <a:pt x="480" y="750"/>
                    </a:lnTo>
                    <a:lnTo>
                      <a:pt x="474" y="750"/>
                    </a:lnTo>
                    <a:lnTo>
                      <a:pt x="468" y="750"/>
                    </a:lnTo>
                    <a:lnTo>
                      <a:pt x="462" y="744"/>
                    </a:lnTo>
                    <a:lnTo>
                      <a:pt x="462" y="738"/>
                    </a:lnTo>
                    <a:lnTo>
                      <a:pt x="462" y="732"/>
                    </a:lnTo>
                    <a:lnTo>
                      <a:pt x="456" y="732"/>
                    </a:lnTo>
                    <a:lnTo>
                      <a:pt x="456" y="726"/>
                    </a:lnTo>
                    <a:lnTo>
                      <a:pt x="450" y="720"/>
                    </a:lnTo>
                    <a:lnTo>
                      <a:pt x="444" y="720"/>
                    </a:lnTo>
                    <a:lnTo>
                      <a:pt x="438" y="714"/>
                    </a:lnTo>
                    <a:lnTo>
                      <a:pt x="438" y="708"/>
                    </a:lnTo>
                    <a:lnTo>
                      <a:pt x="438" y="702"/>
                    </a:lnTo>
                    <a:lnTo>
                      <a:pt x="438" y="696"/>
                    </a:lnTo>
                    <a:lnTo>
                      <a:pt x="444" y="696"/>
                    </a:lnTo>
                    <a:lnTo>
                      <a:pt x="444" y="690"/>
                    </a:lnTo>
                    <a:lnTo>
                      <a:pt x="444" y="684"/>
                    </a:lnTo>
                    <a:lnTo>
                      <a:pt x="438" y="684"/>
                    </a:lnTo>
                    <a:lnTo>
                      <a:pt x="432" y="684"/>
                    </a:lnTo>
                    <a:lnTo>
                      <a:pt x="426" y="678"/>
                    </a:lnTo>
                    <a:lnTo>
                      <a:pt x="426" y="684"/>
                    </a:lnTo>
                    <a:lnTo>
                      <a:pt x="420" y="678"/>
                    </a:lnTo>
                    <a:lnTo>
                      <a:pt x="414" y="672"/>
                    </a:lnTo>
                    <a:lnTo>
                      <a:pt x="408" y="672"/>
                    </a:lnTo>
                    <a:lnTo>
                      <a:pt x="408" y="666"/>
                    </a:lnTo>
                    <a:lnTo>
                      <a:pt x="402" y="666"/>
                    </a:lnTo>
                    <a:lnTo>
                      <a:pt x="402" y="660"/>
                    </a:lnTo>
                    <a:lnTo>
                      <a:pt x="396" y="660"/>
                    </a:lnTo>
                    <a:lnTo>
                      <a:pt x="390" y="660"/>
                    </a:lnTo>
                    <a:lnTo>
                      <a:pt x="384" y="654"/>
                    </a:lnTo>
                    <a:lnTo>
                      <a:pt x="384" y="648"/>
                    </a:lnTo>
                    <a:lnTo>
                      <a:pt x="384" y="642"/>
                    </a:lnTo>
                    <a:lnTo>
                      <a:pt x="384" y="636"/>
                    </a:lnTo>
                    <a:lnTo>
                      <a:pt x="378" y="636"/>
                    </a:lnTo>
                    <a:lnTo>
                      <a:pt x="378" y="630"/>
                    </a:lnTo>
                    <a:lnTo>
                      <a:pt x="372" y="630"/>
                    </a:lnTo>
                    <a:lnTo>
                      <a:pt x="372" y="636"/>
                    </a:lnTo>
                    <a:lnTo>
                      <a:pt x="372" y="642"/>
                    </a:lnTo>
                    <a:lnTo>
                      <a:pt x="372" y="648"/>
                    </a:lnTo>
                    <a:lnTo>
                      <a:pt x="372" y="654"/>
                    </a:lnTo>
                    <a:lnTo>
                      <a:pt x="372" y="660"/>
                    </a:lnTo>
                    <a:lnTo>
                      <a:pt x="372" y="666"/>
                    </a:lnTo>
                    <a:lnTo>
                      <a:pt x="372" y="672"/>
                    </a:lnTo>
                    <a:lnTo>
                      <a:pt x="372" y="678"/>
                    </a:lnTo>
                    <a:lnTo>
                      <a:pt x="366" y="678"/>
                    </a:lnTo>
                    <a:lnTo>
                      <a:pt x="366" y="684"/>
                    </a:lnTo>
                    <a:lnTo>
                      <a:pt x="366" y="690"/>
                    </a:lnTo>
                    <a:lnTo>
                      <a:pt x="360" y="690"/>
                    </a:lnTo>
                    <a:lnTo>
                      <a:pt x="354" y="696"/>
                    </a:lnTo>
                    <a:lnTo>
                      <a:pt x="348" y="696"/>
                    </a:lnTo>
                    <a:lnTo>
                      <a:pt x="336" y="696"/>
                    </a:lnTo>
                    <a:lnTo>
                      <a:pt x="318" y="696"/>
                    </a:lnTo>
                    <a:lnTo>
                      <a:pt x="306" y="696"/>
                    </a:lnTo>
                    <a:lnTo>
                      <a:pt x="288" y="696"/>
                    </a:lnTo>
                    <a:lnTo>
                      <a:pt x="282" y="696"/>
                    </a:lnTo>
                    <a:lnTo>
                      <a:pt x="270" y="684"/>
                    </a:lnTo>
                    <a:lnTo>
                      <a:pt x="276" y="684"/>
                    </a:lnTo>
                    <a:lnTo>
                      <a:pt x="276" y="678"/>
                    </a:lnTo>
                    <a:lnTo>
                      <a:pt x="276" y="672"/>
                    </a:lnTo>
                    <a:lnTo>
                      <a:pt x="270" y="672"/>
                    </a:lnTo>
                    <a:lnTo>
                      <a:pt x="270" y="666"/>
                    </a:lnTo>
                    <a:lnTo>
                      <a:pt x="270" y="660"/>
                    </a:lnTo>
                    <a:lnTo>
                      <a:pt x="264" y="660"/>
                    </a:lnTo>
                    <a:lnTo>
                      <a:pt x="264" y="666"/>
                    </a:lnTo>
                    <a:lnTo>
                      <a:pt x="258" y="672"/>
                    </a:lnTo>
                    <a:lnTo>
                      <a:pt x="240" y="684"/>
                    </a:lnTo>
                    <a:lnTo>
                      <a:pt x="234" y="690"/>
                    </a:lnTo>
                    <a:lnTo>
                      <a:pt x="234" y="696"/>
                    </a:lnTo>
                    <a:lnTo>
                      <a:pt x="228" y="696"/>
                    </a:lnTo>
                    <a:lnTo>
                      <a:pt x="222" y="702"/>
                    </a:lnTo>
                    <a:lnTo>
                      <a:pt x="216" y="714"/>
                    </a:lnTo>
                    <a:lnTo>
                      <a:pt x="210" y="714"/>
                    </a:lnTo>
                    <a:lnTo>
                      <a:pt x="198" y="726"/>
                    </a:lnTo>
                    <a:lnTo>
                      <a:pt x="198" y="732"/>
                    </a:lnTo>
                    <a:lnTo>
                      <a:pt x="192" y="732"/>
                    </a:lnTo>
                    <a:lnTo>
                      <a:pt x="192" y="726"/>
                    </a:lnTo>
                    <a:lnTo>
                      <a:pt x="186" y="726"/>
                    </a:lnTo>
                    <a:lnTo>
                      <a:pt x="180" y="726"/>
                    </a:lnTo>
                    <a:lnTo>
                      <a:pt x="174" y="726"/>
                    </a:lnTo>
                    <a:lnTo>
                      <a:pt x="168" y="726"/>
                    </a:lnTo>
                    <a:lnTo>
                      <a:pt x="168" y="732"/>
                    </a:lnTo>
                    <a:lnTo>
                      <a:pt x="168" y="738"/>
                    </a:lnTo>
                    <a:lnTo>
                      <a:pt x="168" y="744"/>
                    </a:lnTo>
                    <a:lnTo>
                      <a:pt x="162" y="744"/>
                    </a:lnTo>
                    <a:lnTo>
                      <a:pt x="168" y="750"/>
                    </a:lnTo>
                    <a:lnTo>
                      <a:pt x="162" y="750"/>
                    </a:lnTo>
                    <a:lnTo>
                      <a:pt x="168" y="756"/>
                    </a:lnTo>
                    <a:lnTo>
                      <a:pt x="162" y="756"/>
                    </a:lnTo>
                    <a:lnTo>
                      <a:pt x="162" y="762"/>
                    </a:lnTo>
                    <a:lnTo>
                      <a:pt x="162" y="768"/>
                    </a:lnTo>
                    <a:lnTo>
                      <a:pt x="156" y="774"/>
                    </a:lnTo>
                    <a:lnTo>
                      <a:pt x="156" y="780"/>
                    </a:lnTo>
                    <a:lnTo>
                      <a:pt x="156" y="786"/>
                    </a:lnTo>
                    <a:lnTo>
                      <a:pt x="150" y="792"/>
                    </a:lnTo>
                    <a:lnTo>
                      <a:pt x="150" y="798"/>
                    </a:lnTo>
                    <a:lnTo>
                      <a:pt x="144" y="798"/>
                    </a:lnTo>
                    <a:lnTo>
                      <a:pt x="138" y="798"/>
                    </a:lnTo>
                    <a:lnTo>
                      <a:pt x="138" y="792"/>
                    </a:lnTo>
                    <a:lnTo>
                      <a:pt x="132" y="792"/>
                    </a:lnTo>
                    <a:lnTo>
                      <a:pt x="126" y="792"/>
                    </a:lnTo>
                    <a:lnTo>
                      <a:pt x="126" y="780"/>
                    </a:lnTo>
                    <a:lnTo>
                      <a:pt x="132" y="756"/>
                    </a:lnTo>
                    <a:lnTo>
                      <a:pt x="132" y="744"/>
                    </a:lnTo>
                    <a:lnTo>
                      <a:pt x="138" y="738"/>
                    </a:lnTo>
                    <a:lnTo>
                      <a:pt x="138" y="720"/>
                    </a:lnTo>
                    <a:lnTo>
                      <a:pt x="138" y="714"/>
                    </a:lnTo>
                    <a:lnTo>
                      <a:pt x="132" y="708"/>
                    </a:lnTo>
                    <a:lnTo>
                      <a:pt x="138" y="696"/>
                    </a:lnTo>
                    <a:lnTo>
                      <a:pt x="138" y="690"/>
                    </a:lnTo>
                    <a:lnTo>
                      <a:pt x="144" y="672"/>
                    </a:lnTo>
                    <a:lnTo>
                      <a:pt x="150" y="666"/>
                    </a:lnTo>
                    <a:lnTo>
                      <a:pt x="162" y="648"/>
                    </a:lnTo>
                    <a:lnTo>
                      <a:pt x="168" y="642"/>
                    </a:lnTo>
                    <a:lnTo>
                      <a:pt x="180" y="624"/>
                    </a:lnTo>
                    <a:lnTo>
                      <a:pt x="186" y="618"/>
                    </a:lnTo>
                    <a:lnTo>
                      <a:pt x="180" y="612"/>
                    </a:lnTo>
                    <a:lnTo>
                      <a:pt x="180" y="606"/>
                    </a:lnTo>
                    <a:lnTo>
                      <a:pt x="186" y="600"/>
                    </a:lnTo>
                    <a:lnTo>
                      <a:pt x="192" y="588"/>
                    </a:lnTo>
                    <a:lnTo>
                      <a:pt x="192" y="576"/>
                    </a:lnTo>
                    <a:lnTo>
                      <a:pt x="198" y="564"/>
                    </a:lnTo>
                    <a:lnTo>
                      <a:pt x="198" y="552"/>
                    </a:lnTo>
                    <a:lnTo>
                      <a:pt x="198" y="540"/>
                    </a:lnTo>
                    <a:lnTo>
                      <a:pt x="192" y="534"/>
                    </a:lnTo>
                    <a:lnTo>
                      <a:pt x="186" y="522"/>
                    </a:lnTo>
                    <a:lnTo>
                      <a:pt x="180" y="516"/>
                    </a:lnTo>
                    <a:lnTo>
                      <a:pt x="174" y="510"/>
                    </a:lnTo>
                    <a:lnTo>
                      <a:pt x="162" y="504"/>
                    </a:lnTo>
                    <a:lnTo>
                      <a:pt x="150" y="486"/>
                    </a:lnTo>
                    <a:lnTo>
                      <a:pt x="144" y="474"/>
                    </a:lnTo>
                    <a:lnTo>
                      <a:pt x="138" y="468"/>
                    </a:lnTo>
                    <a:lnTo>
                      <a:pt x="126" y="456"/>
                    </a:lnTo>
                    <a:lnTo>
                      <a:pt x="114" y="456"/>
                    </a:lnTo>
                    <a:lnTo>
                      <a:pt x="96" y="456"/>
                    </a:lnTo>
                    <a:lnTo>
                      <a:pt x="72" y="456"/>
                    </a:lnTo>
                    <a:lnTo>
                      <a:pt x="66" y="456"/>
                    </a:lnTo>
                    <a:lnTo>
                      <a:pt x="48" y="456"/>
                    </a:lnTo>
                    <a:lnTo>
                      <a:pt x="42" y="462"/>
                    </a:lnTo>
                    <a:lnTo>
                      <a:pt x="30" y="462"/>
                    </a:lnTo>
                    <a:lnTo>
                      <a:pt x="18" y="462"/>
                    </a:lnTo>
                    <a:lnTo>
                      <a:pt x="12" y="468"/>
                    </a:lnTo>
                    <a:lnTo>
                      <a:pt x="6" y="468"/>
                    </a:lnTo>
                    <a:lnTo>
                      <a:pt x="0" y="468"/>
                    </a:lnTo>
                    <a:lnTo>
                      <a:pt x="0" y="462"/>
                    </a:lnTo>
                    <a:lnTo>
                      <a:pt x="0" y="456"/>
                    </a:lnTo>
                    <a:lnTo>
                      <a:pt x="6" y="450"/>
                    </a:lnTo>
                    <a:lnTo>
                      <a:pt x="12" y="450"/>
                    </a:lnTo>
                    <a:lnTo>
                      <a:pt x="12" y="444"/>
                    </a:lnTo>
                    <a:lnTo>
                      <a:pt x="18" y="444"/>
                    </a:lnTo>
                    <a:lnTo>
                      <a:pt x="18" y="438"/>
                    </a:lnTo>
                    <a:lnTo>
                      <a:pt x="24" y="432"/>
                    </a:lnTo>
                    <a:lnTo>
                      <a:pt x="36" y="426"/>
                    </a:lnTo>
                    <a:lnTo>
                      <a:pt x="42" y="426"/>
                    </a:lnTo>
                    <a:lnTo>
                      <a:pt x="48" y="420"/>
                    </a:lnTo>
                    <a:lnTo>
                      <a:pt x="54" y="420"/>
                    </a:lnTo>
                    <a:lnTo>
                      <a:pt x="54" y="414"/>
                    </a:lnTo>
                    <a:lnTo>
                      <a:pt x="60" y="414"/>
                    </a:lnTo>
                    <a:lnTo>
                      <a:pt x="60" y="408"/>
                    </a:lnTo>
                    <a:lnTo>
                      <a:pt x="66" y="408"/>
                    </a:lnTo>
                    <a:lnTo>
                      <a:pt x="72" y="408"/>
                    </a:lnTo>
                    <a:lnTo>
                      <a:pt x="72" y="402"/>
                    </a:lnTo>
                    <a:lnTo>
                      <a:pt x="78" y="396"/>
                    </a:lnTo>
                    <a:lnTo>
                      <a:pt x="72" y="396"/>
                    </a:lnTo>
                    <a:lnTo>
                      <a:pt x="72" y="390"/>
                    </a:lnTo>
                    <a:lnTo>
                      <a:pt x="72" y="384"/>
                    </a:lnTo>
                    <a:lnTo>
                      <a:pt x="72" y="378"/>
                    </a:lnTo>
                    <a:lnTo>
                      <a:pt x="72" y="372"/>
                    </a:lnTo>
                    <a:lnTo>
                      <a:pt x="78" y="366"/>
                    </a:lnTo>
                    <a:lnTo>
                      <a:pt x="72" y="366"/>
                    </a:lnTo>
                    <a:lnTo>
                      <a:pt x="72" y="360"/>
                    </a:lnTo>
                    <a:lnTo>
                      <a:pt x="66" y="360"/>
                    </a:lnTo>
                    <a:lnTo>
                      <a:pt x="60" y="354"/>
                    </a:lnTo>
                    <a:lnTo>
                      <a:pt x="54" y="354"/>
                    </a:lnTo>
                    <a:lnTo>
                      <a:pt x="54" y="348"/>
                    </a:lnTo>
                    <a:lnTo>
                      <a:pt x="54" y="342"/>
                    </a:lnTo>
                    <a:lnTo>
                      <a:pt x="60" y="342"/>
                    </a:lnTo>
                    <a:lnTo>
                      <a:pt x="60" y="336"/>
                    </a:lnTo>
                    <a:lnTo>
                      <a:pt x="60" y="330"/>
                    </a:lnTo>
                    <a:lnTo>
                      <a:pt x="66" y="324"/>
                    </a:lnTo>
                    <a:lnTo>
                      <a:pt x="72" y="324"/>
                    </a:lnTo>
                    <a:lnTo>
                      <a:pt x="78" y="330"/>
                    </a:lnTo>
                    <a:lnTo>
                      <a:pt x="84" y="330"/>
                    </a:lnTo>
                    <a:lnTo>
                      <a:pt x="90" y="336"/>
                    </a:lnTo>
                    <a:lnTo>
                      <a:pt x="96" y="336"/>
                    </a:lnTo>
                    <a:lnTo>
                      <a:pt x="102" y="336"/>
                    </a:lnTo>
                    <a:lnTo>
                      <a:pt x="108" y="336"/>
                    </a:lnTo>
                    <a:lnTo>
                      <a:pt x="114" y="336"/>
                    </a:lnTo>
                    <a:lnTo>
                      <a:pt x="120" y="336"/>
                    </a:lnTo>
                    <a:lnTo>
                      <a:pt x="126" y="336"/>
                    </a:lnTo>
                    <a:lnTo>
                      <a:pt x="126" y="330"/>
                    </a:lnTo>
                    <a:lnTo>
                      <a:pt x="126" y="324"/>
                    </a:lnTo>
                    <a:lnTo>
                      <a:pt x="126" y="318"/>
                    </a:lnTo>
                    <a:lnTo>
                      <a:pt x="132" y="318"/>
                    </a:lnTo>
                    <a:lnTo>
                      <a:pt x="132" y="312"/>
                    </a:lnTo>
                    <a:lnTo>
                      <a:pt x="126" y="312"/>
                    </a:lnTo>
                    <a:lnTo>
                      <a:pt x="132" y="312"/>
                    </a:lnTo>
                    <a:lnTo>
                      <a:pt x="138" y="312"/>
                    </a:lnTo>
                    <a:lnTo>
                      <a:pt x="138" y="318"/>
                    </a:lnTo>
                    <a:lnTo>
                      <a:pt x="144" y="318"/>
                    </a:lnTo>
                    <a:lnTo>
                      <a:pt x="150" y="318"/>
                    </a:lnTo>
                    <a:lnTo>
                      <a:pt x="156" y="318"/>
                    </a:lnTo>
                    <a:lnTo>
                      <a:pt x="162" y="318"/>
                    </a:lnTo>
                    <a:lnTo>
                      <a:pt x="168" y="318"/>
                    </a:lnTo>
                    <a:lnTo>
                      <a:pt x="174" y="318"/>
                    </a:lnTo>
                    <a:lnTo>
                      <a:pt x="174" y="312"/>
                    </a:lnTo>
                    <a:lnTo>
                      <a:pt x="180" y="312"/>
                    </a:lnTo>
                    <a:lnTo>
                      <a:pt x="186" y="306"/>
                    </a:lnTo>
                    <a:lnTo>
                      <a:pt x="192" y="306"/>
                    </a:lnTo>
                    <a:lnTo>
                      <a:pt x="192" y="300"/>
                    </a:lnTo>
                    <a:lnTo>
                      <a:pt x="198" y="300"/>
                    </a:lnTo>
                    <a:lnTo>
                      <a:pt x="204" y="294"/>
                    </a:lnTo>
                    <a:lnTo>
                      <a:pt x="204" y="288"/>
                    </a:lnTo>
                    <a:lnTo>
                      <a:pt x="210" y="288"/>
                    </a:lnTo>
                    <a:lnTo>
                      <a:pt x="216" y="288"/>
                    </a:lnTo>
                    <a:lnTo>
                      <a:pt x="216" y="282"/>
                    </a:lnTo>
                    <a:lnTo>
                      <a:pt x="222" y="282"/>
                    </a:lnTo>
                    <a:lnTo>
                      <a:pt x="222" y="276"/>
                    </a:lnTo>
                    <a:lnTo>
                      <a:pt x="228" y="276"/>
                    </a:lnTo>
                    <a:lnTo>
                      <a:pt x="228" y="270"/>
                    </a:lnTo>
                    <a:lnTo>
                      <a:pt x="234" y="270"/>
                    </a:lnTo>
                    <a:lnTo>
                      <a:pt x="234" y="264"/>
                    </a:lnTo>
                    <a:lnTo>
                      <a:pt x="240" y="264"/>
                    </a:lnTo>
                    <a:lnTo>
                      <a:pt x="240" y="258"/>
                    </a:lnTo>
                    <a:lnTo>
                      <a:pt x="246" y="258"/>
                    </a:lnTo>
                    <a:lnTo>
                      <a:pt x="246" y="252"/>
                    </a:lnTo>
                    <a:lnTo>
                      <a:pt x="252" y="252"/>
                    </a:lnTo>
                    <a:lnTo>
                      <a:pt x="252" y="246"/>
                    </a:lnTo>
                    <a:lnTo>
                      <a:pt x="258" y="240"/>
                    </a:lnTo>
                    <a:lnTo>
                      <a:pt x="264" y="240"/>
                    </a:lnTo>
                    <a:lnTo>
                      <a:pt x="264" y="234"/>
                    </a:lnTo>
                    <a:lnTo>
                      <a:pt x="270" y="228"/>
                    </a:lnTo>
                    <a:lnTo>
                      <a:pt x="276" y="228"/>
                    </a:lnTo>
                    <a:lnTo>
                      <a:pt x="276" y="222"/>
                    </a:lnTo>
                    <a:lnTo>
                      <a:pt x="282" y="216"/>
                    </a:lnTo>
                    <a:lnTo>
                      <a:pt x="282" y="210"/>
                    </a:lnTo>
                    <a:lnTo>
                      <a:pt x="288" y="210"/>
                    </a:lnTo>
                    <a:lnTo>
                      <a:pt x="288" y="204"/>
                    </a:lnTo>
                    <a:lnTo>
                      <a:pt x="294" y="204"/>
                    </a:lnTo>
                    <a:lnTo>
                      <a:pt x="300" y="204"/>
                    </a:lnTo>
                    <a:lnTo>
                      <a:pt x="300" y="198"/>
                    </a:lnTo>
                    <a:lnTo>
                      <a:pt x="306" y="198"/>
                    </a:lnTo>
                    <a:lnTo>
                      <a:pt x="312" y="192"/>
                    </a:lnTo>
                    <a:lnTo>
                      <a:pt x="312" y="186"/>
                    </a:lnTo>
                    <a:lnTo>
                      <a:pt x="318" y="186"/>
                    </a:lnTo>
                    <a:lnTo>
                      <a:pt x="324" y="180"/>
                    </a:lnTo>
                    <a:lnTo>
                      <a:pt x="330" y="174"/>
                    </a:lnTo>
                    <a:lnTo>
                      <a:pt x="336" y="174"/>
                    </a:lnTo>
                    <a:lnTo>
                      <a:pt x="336" y="168"/>
                    </a:lnTo>
                    <a:lnTo>
                      <a:pt x="342" y="168"/>
                    </a:lnTo>
                    <a:lnTo>
                      <a:pt x="348" y="168"/>
                    </a:lnTo>
                    <a:lnTo>
                      <a:pt x="354" y="168"/>
                    </a:lnTo>
                    <a:lnTo>
                      <a:pt x="360" y="162"/>
                    </a:lnTo>
                    <a:lnTo>
                      <a:pt x="360" y="168"/>
                    </a:lnTo>
                    <a:lnTo>
                      <a:pt x="366" y="162"/>
                    </a:lnTo>
                    <a:lnTo>
                      <a:pt x="372" y="162"/>
                    </a:lnTo>
                    <a:lnTo>
                      <a:pt x="378" y="162"/>
                    </a:lnTo>
                    <a:lnTo>
                      <a:pt x="384" y="162"/>
                    </a:lnTo>
                    <a:lnTo>
                      <a:pt x="384" y="156"/>
                    </a:lnTo>
                    <a:lnTo>
                      <a:pt x="390" y="150"/>
                    </a:lnTo>
                    <a:lnTo>
                      <a:pt x="390" y="144"/>
                    </a:lnTo>
                    <a:lnTo>
                      <a:pt x="390" y="138"/>
                    </a:lnTo>
                    <a:lnTo>
                      <a:pt x="390" y="132"/>
                    </a:lnTo>
                    <a:lnTo>
                      <a:pt x="384" y="132"/>
                    </a:lnTo>
                    <a:lnTo>
                      <a:pt x="390" y="132"/>
                    </a:lnTo>
                    <a:lnTo>
                      <a:pt x="390" y="126"/>
                    </a:lnTo>
                    <a:lnTo>
                      <a:pt x="390" y="120"/>
                    </a:lnTo>
                    <a:lnTo>
                      <a:pt x="384" y="120"/>
                    </a:lnTo>
                    <a:lnTo>
                      <a:pt x="384" y="114"/>
                    </a:lnTo>
                    <a:lnTo>
                      <a:pt x="384" y="108"/>
                    </a:lnTo>
                    <a:lnTo>
                      <a:pt x="378" y="102"/>
                    </a:lnTo>
                    <a:lnTo>
                      <a:pt x="378" y="96"/>
                    </a:lnTo>
                    <a:lnTo>
                      <a:pt x="378" y="90"/>
                    </a:lnTo>
                    <a:lnTo>
                      <a:pt x="378" y="84"/>
                    </a:lnTo>
                    <a:lnTo>
                      <a:pt x="378" y="78"/>
                    </a:lnTo>
                    <a:lnTo>
                      <a:pt x="378" y="72"/>
                    </a:lnTo>
                    <a:lnTo>
                      <a:pt x="372" y="72"/>
                    </a:lnTo>
                    <a:lnTo>
                      <a:pt x="372" y="66"/>
                    </a:lnTo>
                    <a:lnTo>
                      <a:pt x="372" y="60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48"/>
                    </a:lnTo>
                    <a:lnTo>
                      <a:pt x="378" y="42"/>
                    </a:lnTo>
                    <a:lnTo>
                      <a:pt x="372" y="42"/>
                    </a:lnTo>
                    <a:lnTo>
                      <a:pt x="372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60" y="30"/>
                    </a:lnTo>
                    <a:lnTo>
                      <a:pt x="360" y="24"/>
                    </a:lnTo>
                    <a:lnTo>
                      <a:pt x="366" y="24"/>
                    </a:lnTo>
                    <a:lnTo>
                      <a:pt x="366" y="18"/>
                    </a:lnTo>
                    <a:lnTo>
                      <a:pt x="372" y="18"/>
                    </a:lnTo>
                    <a:lnTo>
                      <a:pt x="372" y="12"/>
                    </a:lnTo>
                    <a:lnTo>
                      <a:pt x="378" y="12"/>
                    </a:lnTo>
                    <a:lnTo>
                      <a:pt x="384" y="12"/>
                    </a:lnTo>
                    <a:lnTo>
                      <a:pt x="390" y="12"/>
                    </a:lnTo>
                    <a:lnTo>
                      <a:pt x="390" y="18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2"/>
                    </a:lnTo>
                    <a:lnTo>
                      <a:pt x="414" y="12"/>
                    </a:lnTo>
                    <a:lnTo>
                      <a:pt x="414" y="6"/>
                    </a:lnTo>
                    <a:lnTo>
                      <a:pt x="420" y="6"/>
                    </a:lnTo>
                    <a:lnTo>
                      <a:pt x="426" y="0"/>
                    </a:lnTo>
                    <a:lnTo>
                      <a:pt x="432" y="0"/>
                    </a:lnTo>
                    <a:lnTo>
                      <a:pt x="438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68" y="6"/>
                    </a:lnTo>
                    <a:lnTo>
                      <a:pt x="480" y="6"/>
                    </a:lnTo>
                    <a:lnTo>
                      <a:pt x="480" y="12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12"/>
                    </a:lnTo>
                    <a:lnTo>
                      <a:pt x="504" y="18"/>
                    </a:lnTo>
                    <a:lnTo>
                      <a:pt x="504" y="12"/>
                    </a:lnTo>
                    <a:lnTo>
                      <a:pt x="504" y="18"/>
                    </a:lnTo>
                    <a:lnTo>
                      <a:pt x="510" y="18"/>
                    </a:lnTo>
                    <a:lnTo>
                      <a:pt x="510" y="12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18"/>
                    </a:lnTo>
                    <a:lnTo>
                      <a:pt x="528" y="12"/>
                    </a:lnTo>
                    <a:lnTo>
                      <a:pt x="534" y="12"/>
                    </a:lnTo>
                    <a:lnTo>
                      <a:pt x="540" y="12"/>
                    </a:lnTo>
                    <a:lnTo>
                      <a:pt x="546" y="12"/>
                    </a:lnTo>
                    <a:lnTo>
                      <a:pt x="552" y="12"/>
                    </a:lnTo>
                    <a:lnTo>
                      <a:pt x="552" y="18"/>
                    </a:lnTo>
                    <a:lnTo>
                      <a:pt x="558" y="18"/>
                    </a:lnTo>
                    <a:lnTo>
                      <a:pt x="564" y="18"/>
                    </a:lnTo>
                    <a:lnTo>
                      <a:pt x="570" y="18"/>
                    </a:lnTo>
                    <a:lnTo>
                      <a:pt x="576" y="18"/>
                    </a:lnTo>
                    <a:lnTo>
                      <a:pt x="582" y="18"/>
                    </a:lnTo>
                    <a:lnTo>
                      <a:pt x="588" y="18"/>
                    </a:lnTo>
                    <a:lnTo>
                      <a:pt x="594" y="18"/>
                    </a:lnTo>
                    <a:lnTo>
                      <a:pt x="600" y="18"/>
                    </a:lnTo>
                    <a:lnTo>
                      <a:pt x="600" y="24"/>
                    </a:lnTo>
                    <a:lnTo>
                      <a:pt x="600" y="30"/>
                    </a:lnTo>
                    <a:lnTo>
                      <a:pt x="606" y="30"/>
                    </a:lnTo>
                    <a:lnTo>
                      <a:pt x="606" y="36"/>
                    </a:lnTo>
                    <a:lnTo>
                      <a:pt x="612" y="42"/>
                    </a:lnTo>
                    <a:lnTo>
                      <a:pt x="612" y="48"/>
                    </a:lnTo>
                    <a:lnTo>
                      <a:pt x="618" y="48"/>
                    </a:lnTo>
                    <a:lnTo>
                      <a:pt x="618" y="54"/>
                    </a:lnTo>
                    <a:lnTo>
                      <a:pt x="624" y="54"/>
                    </a:lnTo>
                    <a:lnTo>
                      <a:pt x="624" y="60"/>
                    </a:lnTo>
                    <a:lnTo>
                      <a:pt x="630" y="60"/>
                    </a:lnTo>
                    <a:lnTo>
                      <a:pt x="636" y="60"/>
                    </a:lnTo>
                    <a:lnTo>
                      <a:pt x="642" y="60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8" y="72"/>
                    </a:lnTo>
                    <a:lnTo>
                      <a:pt x="648" y="78"/>
                    </a:lnTo>
                    <a:lnTo>
                      <a:pt x="654" y="78"/>
                    </a:lnTo>
                    <a:lnTo>
                      <a:pt x="654" y="84"/>
                    </a:lnTo>
                    <a:lnTo>
                      <a:pt x="654" y="90"/>
                    </a:lnTo>
                    <a:lnTo>
                      <a:pt x="660" y="96"/>
                    </a:lnTo>
                    <a:lnTo>
                      <a:pt x="660" y="102"/>
                    </a:lnTo>
                    <a:lnTo>
                      <a:pt x="666" y="102"/>
                    </a:lnTo>
                    <a:lnTo>
                      <a:pt x="666" y="108"/>
                    </a:lnTo>
                    <a:lnTo>
                      <a:pt x="666" y="114"/>
                    </a:lnTo>
                    <a:lnTo>
                      <a:pt x="666" y="120"/>
                    </a:lnTo>
                    <a:close/>
                  </a:path>
                </a:pathLst>
              </a:custGeom>
              <a:solidFill>
                <a:srgbClr val="FF505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2" name="Freeform 39">
                <a:extLst>
                  <a:ext uri="{FF2B5EF4-FFF2-40B4-BE49-F238E27FC236}">
                    <a16:creationId xmlns:a16="http://schemas.microsoft.com/office/drawing/2014/main" id="{ED58E6AF-42BB-178C-FBC1-47EDB33CCF4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341306" y="1573530"/>
                <a:ext cx="2420815" cy="2402523"/>
              </a:xfrm>
              <a:custGeom>
                <a:avLst/>
                <a:gdLst>
                  <a:gd name="T0" fmla="*/ 2147483647 w 726"/>
                  <a:gd name="T1" fmla="*/ 2147483647 h 720"/>
                  <a:gd name="T2" fmla="*/ 2147483647 w 726"/>
                  <a:gd name="T3" fmla="*/ 2147483647 h 720"/>
                  <a:gd name="T4" fmla="*/ 2147483647 w 726"/>
                  <a:gd name="T5" fmla="*/ 2147483647 h 720"/>
                  <a:gd name="T6" fmla="*/ 2147483647 w 726"/>
                  <a:gd name="T7" fmla="*/ 2147483647 h 720"/>
                  <a:gd name="T8" fmla="*/ 2147483647 w 726"/>
                  <a:gd name="T9" fmla="*/ 2147483647 h 720"/>
                  <a:gd name="T10" fmla="*/ 2147483647 w 726"/>
                  <a:gd name="T11" fmla="*/ 2147483647 h 720"/>
                  <a:gd name="T12" fmla="*/ 2147483647 w 726"/>
                  <a:gd name="T13" fmla="*/ 2147483647 h 720"/>
                  <a:gd name="T14" fmla="*/ 2147483647 w 726"/>
                  <a:gd name="T15" fmla="*/ 2147483647 h 720"/>
                  <a:gd name="T16" fmla="*/ 2147483647 w 726"/>
                  <a:gd name="T17" fmla="*/ 2147483647 h 720"/>
                  <a:gd name="T18" fmla="*/ 2147483647 w 726"/>
                  <a:gd name="T19" fmla="*/ 2147483647 h 720"/>
                  <a:gd name="T20" fmla="*/ 2147483647 w 726"/>
                  <a:gd name="T21" fmla="*/ 2147483647 h 720"/>
                  <a:gd name="T22" fmla="*/ 2147483647 w 726"/>
                  <a:gd name="T23" fmla="*/ 2147483647 h 720"/>
                  <a:gd name="T24" fmla="*/ 2147483647 w 726"/>
                  <a:gd name="T25" fmla="*/ 2147483647 h 720"/>
                  <a:gd name="T26" fmla="*/ 2147483647 w 726"/>
                  <a:gd name="T27" fmla="*/ 2147483647 h 720"/>
                  <a:gd name="T28" fmla="*/ 2147483647 w 726"/>
                  <a:gd name="T29" fmla="*/ 2147483647 h 720"/>
                  <a:gd name="T30" fmla="*/ 2147483647 w 726"/>
                  <a:gd name="T31" fmla="*/ 2147483647 h 720"/>
                  <a:gd name="T32" fmla="*/ 2147483647 w 726"/>
                  <a:gd name="T33" fmla="*/ 2147483647 h 720"/>
                  <a:gd name="T34" fmla="*/ 2147483647 w 726"/>
                  <a:gd name="T35" fmla="*/ 2147483647 h 720"/>
                  <a:gd name="T36" fmla="*/ 2147483647 w 726"/>
                  <a:gd name="T37" fmla="*/ 2147483647 h 720"/>
                  <a:gd name="T38" fmla="*/ 2077173646 w 726"/>
                  <a:gd name="T39" fmla="*/ 2147483647 h 720"/>
                  <a:gd name="T40" fmla="*/ 2147483647 w 726"/>
                  <a:gd name="T41" fmla="*/ 2147483647 h 720"/>
                  <a:gd name="T42" fmla="*/ 2147483647 w 726"/>
                  <a:gd name="T43" fmla="*/ 2147483647 h 720"/>
                  <a:gd name="T44" fmla="*/ 2117118251 w 726"/>
                  <a:gd name="T45" fmla="*/ 2147483647 h 720"/>
                  <a:gd name="T46" fmla="*/ 2037229041 w 726"/>
                  <a:gd name="T47" fmla="*/ 2147483647 h 720"/>
                  <a:gd name="T48" fmla="*/ 1957337251 w 726"/>
                  <a:gd name="T49" fmla="*/ 2113278951 h 720"/>
                  <a:gd name="T50" fmla="*/ 1917390066 w 726"/>
                  <a:gd name="T51" fmla="*/ 1942854728 h 720"/>
                  <a:gd name="T52" fmla="*/ 1877445461 w 726"/>
                  <a:gd name="T53" fmla="*/ 1772428122 h 720"/>
                  <a:gd name="T54" fmla="*/ 1837500856 w 726"/>
                  <a:gd name="T55" fmla="*/ 1465663092 h 720"/>
                  <a:gd name="T56" fmla="*/ 1717661880 w 726"/>
                  <a:gd name="T57" fmla="*/ 1261150688 h 720"/>
                  <a:gd name="T58" fmla="*/ 1597825485 w 726"/>
                  <a:gd name="T59" fmla="*/ 1192981475 h 720"/>
                  <a:gd name="T60" fmla="*/ 1597825485 w 726"/>
                  <a:gd name="T61" fmla="*/ 1022554869 h 720"/>
                  <a:gd name="T62" fmla="*/ 1597825485 w 726"/>
                  <a:gd name="T63" fmla="*/ 852128263 h 720"/>
                  <a:gd name="T64" fmla="*/ 1398097299 w 726"/>
                  <a:gd name="T65" fmla="*/ 783959051 h 720"/>
                  <a:gd name="T66" fmla="*/ 1238316299 w 726"/>
                  <a:gd name="T67" fmla="*/ 749873253 h 720"/>
                  <a:gd name="T68" fmla="*/ 998640928 w 726"/>
                  <a:gd name="T69" fmla="*/ 749873253 h 720"/>
                  <a:gd name="T70" fmla="*/ 1078532718 w 726"/>
                  <a:gd name="T71" fmla="*/ 579446647 h 720"/>
                  <a:gd name="T72" fmla="*/ 918749138 w 726"/>
                  <a:gd name="T73" fmla="*/ 477191637 h 720"/>
                  <a:gd name="T74" fmla="*/ 719020952 w 726"/>
                  <a:gd name="T75" fmla="*/ 545363233 h 720"/>
                  <a:gd name="T76" fmla="*/ 519292767 w 726"/>
                  <a:gd name="T77" fmla="*/ 579446647 h 720"/>
                  <a:gd name="T78" fmla="*/ 439400976 w 726"/>
                  <a:gd name="T79" fmla="*/ 715787455 h 720"/>
                  <a:gd name="T80" fmla="*/ 279619976 w 726"/>
                  <a:gd name="T81" fmla="*/ 818044849 h 720"/>
                  <a:gd name="T82" fmla="*/ 79891790 w 726"/>
                  <a:gd name="T83" fmla="*/ 783959051 h 720"/>
                  <a:gd name="T84" fmla="*/ 279619976 w 726"/>
                  <a:gd name="T85" fmla="*/ 579446647 h 720"/>
                  <a:gd name="T86" fmla="*/ 519292767 w 726"/>
                  <a:gd name="T87" fmla="*/ 374936627 h 720"/>
                  <a:gd name="T88" fmla="*/ 958696323 w 726"/>
                  <a:gd name="T89" fmla="*/ 136340808 h 720"/>
                  <a:gd name="T90" fmla="*/ 1557880880 w 726"/>
                  <a:gd name="T91" fmla="*/ 68169212 h 720"/>
                  <a:gd name="T92" fmla="*/ 1757609065 w 726"/>
                  <a:gd name="T93" fmla="*/ 0 h 720"/>
                  <a:gd name="T94" fmla="*/ 1957337251 w 726"/>
                  <a:gd name="T95" fmla="*/ 0 h 720"/>
                  <a:gd name="T96" fmla="*/ 2147483647 w 726"/>
                  <a:gd name="T97" fmla="*/ 0 h 720"/>
                  <a:gd name="T98" fmla="*/ 2147483647 w 726"/>
                  <a:gd name="T99" fmla="*/ 0 h 720"/>
                  <a:gd name="T100" fmla="*/ 2147483647 w 726"/>
                  <a:gd name="T101" fmla="*/ 204510020 h 720"/>
                  <a:gd name="T102" fmla="*/ 2147483647 w 726"/>
                  <a:gd name="T103" fmla="*/ 409022424 h 720"/>
                  <a:gd name="T104" fmla="*/ 2147483647 w 726"/>
                  <a:gd name="T105" fmla="*/ 374936627 h 720"/>
                  <a:gd name="T106" fmla="*/ 2147483647 w 726"/>
                  <a:gd name="T107" fmla="*/ 409022424 h 720"/>
                  <a:gd name="T108" fmla="*/ 2147483647 w 726"/>
                  <a:gd name="T109" fmla="*/ 511277435 h 720"/>
                  <a:gd name="T110" fmla="*/ 2147483647 w 726"/>
                  <a:gd name="T111" fmla="*/ 715787455 h 720"/>
                  <a:gd name="T112" fmla="*/ 2147483647 w 726"/>
                  <a:gd name="T113" fmla="*/ 886214061 h 720"/>
                  <a:gd name="T114" fmla="*/ 2147483647 w 726"/>
                  <a:gd name="T115" fmla="*/ 1056640667 h 720"/>
                  <a:gd name="T116" fmla="*/ 2147483647 w 726"/>
                  <a:gd name="T117" fmla="*/ 1227064890 h 720"/>
                  <a:gd name="T118" fmla="*/ 2147483647 w 726"/>
                  <a:gd name="T119" fmla="*/ 1329322284 h 720"/>
                  <a:gd name="T120" fmla="*/ 2147483647 w 726"/>
                  <a:gd name="T121" fmla="*/ 1533832304 h 720"/>
                  <a:gd name="T122" fmla="*/ 2147483647 w 726"/>
                  <a:gd name="T123" fmla="*/ 1976940526 h 720"/>
                  <a:gd name="T124" fmla="*/ 2147483647 w 726"/>
                  <a:gd name="T125" fmla="*/ 2147483647 h 720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26" h="720">
                    <a:moveTo>
                      <a:pt x="648" y="444"/>
                    </a:moveTo>
                    <a:lnTo>
                      <a:pt x="648" y="444"/>
                    </a:lnTo>
                    <a:lnTo>
                      <a:pt x="654" y="444"/>
                    </a:lnTo>
                    <a:lnTo>
                      <a:pt x="660" y="444"/>
                    </a:lnTo>
                    <a:lnTo>
                      <a:pt x="666" y="444"/>
                    </a:lnTo>
                    <a:lnTo>
                      <a:pt x="672" y="450"/>
                    </a:lnTo>
                    <a:lnTo>
                      <a:pt x="678" y="456"/>
                    </a:lnTo>
                    <a:lnTo>
                      <a:pt x="684" y="462"/>
                    </a:lnTo>
                    <a:lnTo>
                      <a:pt x="684" y="468"/>
                    </a:lnTo>
                    <a:lnTo>
                      <a:pt x="684" y="474"/>
                    </a:lnTo>
                    <a:lnTo>
                      <a:pt x="684" y="480"/>
                    </a:lnTo>
                    <a:lnTo>
                      <a:pt x="684" y="486"/>
                    </a:lnTo>
                    <a:lnTo>
                      <a:pt x="678" y="492"/>
                    </a:lnTo>
                    <a:lnTo>
                      <a:pt x="672" y="492"/>
                    </a:lnTo>
                    <a:lnTo>
                      <a:pt x="672" y="498"/>
                    </a:lnTo>
                    <a:lnTo>
                      <a:pt x="666" y="498"/>
                    </a:lnTo>
                    <a:lnTo>
                      <a:pt x="666" y="504"/>
                    </a:lnTo>
                    <a:lnTo>
                      <a:pt x="660" y="504"/>
                    </a:lnTo>
                    <a:lnTo>
                      <a:pt x="660" y="510"/>
                    </a:lnTo>
                    <a:lnTo>
                      <a:pt x="654" y="510"/>
                    </a:lnTo>
                    <a:lnTo>
                      <a:pt x="654" y="516"/>
                    </a:lnTo>
                    <a:lnTo>
                      <a:pt x="654" y="522"/>
                    </a:lnTo>
                    <a:lnTo>
                      <a:pt x="654" y="528"/>
                    </a:lnTo>
                    <a:lnTo>
                      <a:pt x="648" y="534"/>
                    </a:lnTo>
                    <a:lnTo>
                      <a:pt x="642" y="534"/>
                    </a:lnTo>
                    <a:lnTo>
                      <a:pt x="642" y="540"/>
                    </a:lnTo>
                    <a:lnTo>
                      <a:pt x="636" y="540"/>
                    </a:lnTo>
                    <a:lnTo>
                      <a:pt x="630" y="540"/>
                    </a:lnTo>
                    <a:lnTo>
                      <a:pt x="630" y="546"/>
                    </a:lnTo>
                    <a:lnTo>
                      <a:pt x="630" y="552"/>
                    </a:lnTo>
                    <a:lnTo>
                      <a:pt x="630" y="558"/>
                    </a:lnTo>
                    <a:lnTo>
                      <a:pt x="630" y="564"/>
                    </a:lnTo>
                    <a:lnTo>
                      <a:pt x="630" y="570"/>
                    </a:lnTo>
                    <a:lnTo>
                      <a:pt x="636" y="570"/>
                    </a:lnTo>
                    <a:lnTo>
                      <a:pt x="636" y="576"/>
                    </a:lnTo>
                    <a:lnTo>
                      <a:pt x="636" y="582"/>
                    </a:lnTo>
                    <a:lnTo>
                      <a:pt x="642" y="582"/>
                    </a:lnTo>
                    <a:lnTo>
                      <a:pt x="642" y="588"/>
                    </a:lnTo>
                    <a:lnTo>
                      <a:pt x="642" y="594"/>
                    </a:lnTo>
                    <a:lnTo>
                      <a:pt x="636" y="594"/>
                    </a:lnTo>
                    <a:lnTo>
                      <a:pt x="630" y="594"/>
                    </a:lnTo>
                    <a:lnTo>
                      <a:pt x="624" y="594"/>
                    </a:lnTo>
                    <a:lnTo>
                      <a:pt x="618" y="594"/>
                    </a:lnTo>
                    <a:lnTo>
                      <a:pt x="612" y="594"/>
                    </a:lnTo>
                    <a:lnTo>
                      <a:pt x="606" y="594"/>
                    </a:lnTo>
                    <a:lnTo>
                      <a:pt x="606" y="600"/>
                    </a:lnTo>
                    <a:lnTo>
                      <a:pt x="600" y="606"/>
                    </a:lnTo>
                    <a:lnTo>
                      <a:pt x="594" y="612"/>
                    </a:lnTo>
                    <a:lnTo>
                      <a:pt x="588" y="612"/>
                    </a:lnTo>
                    <a:lnTo>
                      <a:pt x="588" y="618"/>
                    </a:lnTo>
                    <a:lnTo>
                      <a:pt x="582" y="618"/>
                    </a:lnTo>
                    <a:lnTo>
                      <a:pt x="576" y="618"/>
                    </a:lnTo>
                    <a:lnTo>
                      <a:pt x="570" y="624"/>
                    </a:lnTo>
                    <a:lnTo>
                      <a:pt x="564" y="624"/>
                    </a:lnTo>
                    <a:lnTo>
                      <a:pt x="558" y="624"/>
                    </a:lnTo>
                    <a:lnTo>
                      <a:pt x="552" y="624"/>
                    </a:lnTo>
                    <a:lnTo>
                      <a:pt x="552" y="630"/>
                    </a:lnTo>
                    <a:lnTo>
                      <a:pt x="546" y="630"/>
                    </a:lnTo>
                    <a:lnTo>
                      <a:pt x="540" y="630"/>
                    </a:lnTo>
                    <a:lnTo>
                      <a:pt x="534" y="630"/>
                    </a:lnTo>
                    <a:lnTo>
                      <a:pt x="534" y="636"/>
                    </a:lnTo>
                    <a:lnTo>
                      <a:pt x="528" y="636"/>
                    </a:lnTo>
                    <a:lnTo>
                      <a:pt x="522" y="636"/>
                    </a:lnTo>
                    <a:lnTo>
                      <a:pt x="516" y="636"/>
                    </a:lnTo>
                    <a:lnTo>
                      <a:pt x="510" y="642"/>
                    </a:lnTo>
                    <a:lnTo>
                      <a:pt x="504" y="642"/>
                    </a:lnTo>
                    <a:lnTo>
                      <a:pt x="504" y="648"/>
                    </a:lnTo>
                    <a:lnTo>
                      <a:pt x="510" y="648"/>
                    </a:lnTo>
                    <a:lnTo>
                      <a:pt x="510" y="654"/>
                    </a:lnTo>
                    <a:lnTo>
                      <a:pt x="516" y="654"/>
                    </a:lnTo>
                    <a:lnTo>
                      <a:pt x="522" y="654"/>
                    </a:lnTo>
                    <a:lnTo>
                      <a:pt x="528" y="654"/>
                    </a:lnTo>
                    <a:lnTo>
                      <a:pt x="528" y="660"/>
                    </a:lnTo>
                    <a:lnTo>
                      <a:pt x="534" y="660"/>
                    </a:lnTo>
                    <a:lnTo>
                      <a:pt x="534" y="666"/>
                    </a:lnTo>
                    <a:lnTo>
                      <a:pt x="534" y="672"/>
                    </a:lnTo>
                    <a:lnTo>
                      <a:pt x="534" y="678"/>
                    </a:lnTo>
                    <a:lnTo>
                      <a:pt x="540" y="678"/>
                    </a:lnTo>
                    <a:lnTo>
                      <a:pt x="540" y="684"/>
                    </a:lnTo>
                    <a:lnTo>
                      <a:pt x="546" y="690"/>
                    </a:lnTo>
                    <a:lnTo>
                      <a:pt x="540" y="696"/>
                    </a:lnTo>
                    <a:lnTo>
                      <a:pt x="534" y="696"/>
                    </a:lnTo>
                    <a:lnTo>
                      <a:pt x="534" y="702"/>
                    </a:lnTo>
                    <a:lnTo>
                      <a:pt x="528" y="702"/>
                    </a:lnTo>
                    <a:lnTo>
                      <a:pt x="522" y="708"/>
                    </a:lnTo>
                    <a:lnTo>
                      <a:pt x="516" y="708"/>
                    </a:lnTo>
                    <a:lnTo>
                      <a:pt x="510" y="708"/>
                    </a:lnTo>
                    <a:lnTo>
                      <a:pt x="504" y="708"/>
                    </a:lnTo>
                    <a:lnTo>
                      <a:pt x="498" y="708"/>
                    </a:lnTo>
                    <a:lnTo>
                      <a:pt x="498" y="714"/>
                    </a:lnTo>
                    <a:lnTo>
                      <a:pt x="492" y="714"/>
                    </a:lnTo>
                    <a:lnTo>
                      <a:pt x="486" y="714"/>
                    </a:lnTo>
                    <a:lnTo>
                      <a:pt x="486" y="720"/>
                    </a:lnTo>
                    <a:lnTo>
                      <a:pt x="480" y="720"/>
                    </a:lnTo>
                    <a:lnTo>
                      <a:pt x="480" y="714"/>
                    </a:lnTo>
                    <a:lnTo>
                      <a:pt x="480" y="708"/>
                    </a:lnTo>
                    <a:lnTo>
                      <a:pt x="480" y="702"/>
                    </a:lnTo>
                    <a:lnTo>
                      <a:pt x="480" y="696"/>
                    </a:lnTo>
                    <a:lnTo>
                      <a:pt x="480" y="690"/>
                    </a:lnTo>
                    <a:lnTo>
                      <a:pt x="480" y="684"/>
                    </a:lnTo>
                    <a:lnTo>
                      <a:pt x="480" y="678"/>
                    </a:lnTo>
                    <a:lnTo>
                      <a:pt x="480" y="672"/>
                    </a:lnTo>
                    <a:lnTo>
                      <a:pt x="480" y="666"/>
                    </a:lnTo>
                    <a:lnTo>
                      <a:pt x="480" y="660"/>
                    </a:lnTo>
                    <a:lnTo>
                      <a:pt x="486" y="654"/>
                    </a:lnTo>
                    <a:lnTo>
                      <a:pt x="486" y="648"/>
                    </a:lnTo>
                    <a:lnTo>
                      <a:pt x="486" y="642"/>
                    </a:lnTo>
                    <a:lnTo>
                      <a:pt x="480" y="642"/>
                    </a:lnTo>
                    <a:lnTo>
                      <a:pt x="480" y="636"/>
                    </a:lnTo>
                    <a:lnTo>
                      <a:pt x="480" y="630"/>
                    </a:lnTo>
                    <a:lnTo>
                      <a:pt x="480" y="624"/>
                    </a:lnTo>
                    <a:lnTo>
                      <a:pt x="480" y="618"/>
                    </a:lnTo>
                    <a:lnTo>
                      <a:pt x="474" y="618"/>
                    </a:lnTo>
                    <a:lnTo>
                      <a:pt x="474" y="612"/>
                    </a:lnTo>
                    <a:lnTo>
                      <a:pt x="468" y="606"/>
                    </a:lnTo>
                    <a:lnTo>
                      <a:pt x="468" y="600"/>
                    </a:lnTo>
                    <a:lnTo>
                      <a:pt x="462" y="600"/>
                    </a:lnTo>
                    <a:lnTo>
                      <a:pt x="462" y="594"/>
                    </a:lnTo>
                    <a:lnTo>
                      <a:pt x="456" y="594"/>
                    </a:lnTo>
                    <a:lnTo>
                      <a:pt x="456" y="588"/>
                    </a:lnTo>
                    <a:lnTo>
                      <a:pt x="450" y="588"/>
                    </a:lnTo>
                    <a:lnTo>
                      <a:pt x="450" y="582"/>
                    </a:lnTo>
                    <a:lnTo>
                      <a:pt x="444" y="582"/>
                    </a:lnTo>
                    <a:lnTo>
                      <a:pt x="444" y="576"/>
                    </a:lnTo>
                    <a:lnTo>
                      <a:pt x="438" y="576"/>
                    </a:lnTo>
                    <a:lnTo>
                      <a:pt x="438" y="570"/>
                    </a:lnTo>
                    <a:lnTo>
                      <a:pt x="438" y="564"/>
                    </a:lnTo>
                    <a:lnTo>
                      <a:pt x="432" y="564"/>
                    </a:lnTo>
                    <a:lnTo>
                      <a:pt x="432" y="558"/>
                    </a:lnTo>
                    <a:lnTo>
                      <a:pt x="432" y="552"/>
                    </a:lnTo>
                    <a:lnTo>
                      <a:pt x="426" y="552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2" y="546"/>
                    </a:lnTo>
                    <a:lnTo>
                      <a:pt x="402" y="540"/>
                    </a:lnTo>
                    <a:lnTo>
                      <a:pt x="396" y="540"/>
                    </a:lnTo>
                    <a:lnTo>
                      <a:pt x="390" y="540"/>
                    </a:lnTo>
                    <a:lnTo>
                      <a:pt x="384" y="540"/>
                    </a:lnTo>
                    <a:lnTo>
                      <a:pt x="384" y="534"/>
                    </a:lnTo>
                    <a:lnTo>
                      <a:pt x="378" y="534"/>
                    </a:lnTo>
                    <a:lnTo>
                      <a:pt x="372" y="534"/>
                    </a:lnTo>
                    <a:lnTo>
                      <a:pt x="366" y="528"/>
                    </a:lnTo>
                    <a:lnTo>
                      <a:pt x="360" y="528"/>
                    </a:lnTo>
                    <a:lnTo>
                      <a:pt x="354" y="528"/>
                    </a:lnTo>
                    <a:lnTo>
                      <a:pt x="354" y="534"/>
                    </a:lnTo>
                    <a:lnTo>
                      <a:pt x="348" y="534"/>
                    </a:lnTo>
                    <a:lnTo>
                      <a:pt x="342" y="534"/>
                    </a:lnTo>
                    <a:lnTo>
                      <a:pt x="336" y="534"/>
                    </a:lnTo>
                    <a:lnTo>
                      <a:pt x="336" y="528"/>
                    </a:lnTo>
                    <a:lnTo>
                      <a:pt x="330" y="528"/>
                    </a:lnTo>
                    <a:lnTo>
                      <a:pt x="324" y="528"/>
                    </a:lnTo>
                    <a:lnTo>
                      <a:pt x="324" y="522"/>
                    </a:lnTo>
                    <a:lnTo>
                      <a:pt x="318" y="522"/>
                    </a:lnTo>
                    <a:lnTo>
                      <a:pt x="312" y="522"/>
                    </a:lnTo>
                    <a:lnTo>
                      <a:pt x="312" y="516"/>
                    </a:lnTo>
                    <a:lnTo>
                      <a:pt x="306" y="516"/>
                    </a:lnTo>
                    <a:lnTo>
                      <a:pt x="312" y="516"/>
                    </a:lnTo>
                    <a:lnTo>
                      <a:pt x="312" y="510"/>
                    </a:lnTo>
                    <a:lnTo>
                      <a:pt x="318" y="510"/>
                    </a:lnTo>
                    <a:lnTo>
                      <a:pt x="318" y="504"/>
                    </a:lnTo>
                    <a:lnTo>
                      <a:pt x="324" y="504"/>
                    </a:lnTo>
                    <a:lnTo>
                      <a:pt x="324" y="498"/>
                    </a:lnTo>
                    <a:lnTo>
                      <a:pt x="330" y="498"/>
                    </a:lnTo>
                    <a:lnTo>
                      <a:pt x="330" y="492"/>
                    </a:lnTo>
                    <a:lnTo>
                      <a:pt x="330" y="486"/>
                    </a:lnTo>
                    <a:lnTo>
                      <a:pt x="330" y="480"/>
                    </a:lnTo>
                    <a:lnTo>
                      <a:pt x="330" y="474"/>
                    </a:lnTo>
                    <a:lnTo>
                      <a:pt x="330" y="468"/>
                    </a:lnTo>
                    <a:lnTo>
                      <a:pt x="330" y="462"/>
                    </a:lnTo>
                    <a:lnTo>
                      <a:pt x="330" y="456"/>
                    </a:lnTo>
                    <a:lnTo>
                      <a:pt x="330" y="450"/>
                    </a:lnTo>
                    <a:lnTo>
                      <a:pt x="324" y="450"/>
                    </a:lnTo>
                    <a:lnTo>
                      <a:pt x="330" y="450"/>
                    </a:lnTo>
                    <a:lnTo>
                      <a:pt x="324" y="444"/>
                    </a:lnTo>
                    <a:lnTo>
                      <a:pt x="324" y="438"/>
                    </a:lnTo>
                    <a:lnTo>
                      <a:pt x="324" y="432"/>
                    </a:lnTo>
                    <a:lnTo>
                      <a:pt x="324" y="426"/>
                    </a:lnTo>
                    <a:lnTo>
                      <a:pt x="318" y="426"/>
                    </a:lnTo>
                    <a:lnTo>
                      <a:pt x="318" y="420"/>
                    </a:lnTo>
                    <a:lnTo>
                      <a:pt x="318" y="414"/>
                    </a:lnTo>
                    <a:lnTo>
                      <a:pt x="312" y="414"/>
                    </a:lnTo>
                    <a:lnTo>
                      <a:pt x="312" y="408"/>
                    </a:lnTo>
                    <a:lnTo>
                      <a:pt x="312" y="402"/>
                    </a:lnTo>
                    <a:lnTo>
                      <a:pt x="312" y="396"/>
                    </a:lnTo>
                    <a:lnTo>
                      <a:pt x="306" y="396"/>
                    </a:lnTo>
                    <a:lnTo>
                      <a:pt x="300" y="396"/>
                    </a:lnTo>
                    <a:lnTo>
                      <a:pt x="300" y="390"/>
                    </a:lnTo>
                    <a:lnTo>
                      <a:pt x="294" y="390"/>
                    </a:lnTo>
                    <a:lnTo>
                      <a:pt x="294" y="384"/>
                    </a:lnTo>
                    <a:lnTo>
                      <a:pt x="300" y="384"/>
                    </a:lnTo>
                    <a:lnTo>
                      <a:pt x="300" y="378"/>
                    </a:lnTo>
                    <a:lnTo>
                      <a:pt x="300" y="372"/>
                    </a:lnTo>
                    <a:lnTo>
                      <a:pt x="294" y="372"/>
                    </a:lnTo>
                    <a:lnTo>
                      <a:pt x="294" y="366"/>
                    </a:lnTo>
                    <a:lnTo>
                      <a:pt x="294" y="360"/>
                    </a:lnTo>
                    <a:lnTo>
                      <a:pt x="288" y="360"/>
                    </a:lnTo>
                    <a:lnTo>
                      <a:pt x="288" y="354"/>
                    </a:lnTo>
                    <a:lnTo>
                      <a:pt x="288" y="348"/>
                    </a:lnTo>
                    <a:lnTo>
                      <a:pt x="288" y="342"/>
                    </a:lnTo>
                    <a:lnTo>
                      <a:pt x="288" y="336"/>
                    </a:lnTo>
                    <a:lnTo>
                      <a:pt x="288" y="330"/>
                    </a:lnTo>
                    <a:lnTo>
                      <a:pt x="288" y="324"/>
                    </a:lnTo>
                    <a:lnTo>
                      <a:pt x="288" y="318"/>
                    </a:lnTo>
                    <a:lnTo>
                      <a:pt x="288" y="312"/>
                    </a:lnTo>
                    <a:lnTo>
                      <a:pt x="282" y="312"/>
                    </a:lnTo>
                    <a:lnTo>
                      <a:pt x="282" y="306"/>
                    </a:lnTo>
                    <a:lnTo>
                      <a:pt x="282" y="300"/>
                    </a:lnTo>
                    <a:lnTo>
                      <a:pt x="282" y="294"/>
                    </a:lnTo>
                    <a:lnTo>
                      <a:pt x="276" y="288"/>
                    </a:lnTo>
                    <a:lnTo>
                      <a:pt x="276" y="282"/>
                    </a:lnTo>
                    <a:lnTo>
                      <a:pt x="276" y="276"/>
                    </a:lnTo>
                    <a:lnTo>
                      <a:pt x="276" y="270"/>
                    </a:lnTo>
                    <a:lnTo>
                      <a:pt x="276" y="264"/>
                    </a:lnTo>
                    <a:lnTo>
                      <a:pt x="276" y="258"/>
                    </a:lnTo>
                    <a:lnTo>
                      <a:pt x="276" y="252"/>
                    </a:lnTo>
                    <a:lnTo>
                      <a:pt x="276" y="246"/>
                    </a:lnTo>
                    <a:lnTo>
                      <a:pt x="276" y="240"/>
                    </a:lnTo>
                    <a:lnTo>
                      <a:pt x="276" y="234"/>
                    </a:lnTo>
                    <a:lnTo>
                      <a:pt x="270" y="234"/>
                    </a:lnTo>
                    <a:lnTo>
                      <a:pt x="264" y="234"/>
                    </a:lnTo>
                    <a:lnTo>
                      <a:pt x="264" y="228"/>
                    </a:lnTo>
                    <a:lnTo>
                      <a:pt x="258" y="228"/>
                    </a:lnTo>
                    <a:lnTo>
                      <a:pt x="258" y="222"/>
                    </a:lnTo>
                    <a:lnTo>
                      <a:pt x="252" y="222"/>
                    </a:lnTo>
                    <a:lnTo>
                      <a:pt x="252" y="216"/>
                    </a:lnTo>
                    <a:lnTo>
                      <a:pt x="246" y="216"/>
                    </a:lnTo>
                    <a:lnTo>
                      <a:pt x="240" y="216"/>
                    </a:lnTo>
                    <a:lnTo>
                      <a:pt x="240" y="210"/>
                    </a:lnTo>
                    <a:lnTo>
                      <a:pt x="240" y="204"/>
                    </a:lnTo>
                    <a:lnTo>
                      <a:pt x="240" y="198"/>
                    </a:lnTo>
                    <a:lnTo>
                      <a:pt x="240" y="192"/>
                    </a:lnTo>
                    <a:lnTo>
                      <a:pt x="240" y="186"/>
                    </a:lnTo>
                    <a:lnTo>
                      <a:pt x="240" y="180"/>
                    </a:lnTo>
                    <a:lnTo>
                      <a:pt x="240" y="174"/>
                    </a:lnTo>
                    <a:lnTo>
                      <a:pt x="246" y="174"/>
                    </a:lnTo>
                    <a:lnTo>
                      <a:pt x="240" y="168"/>
                    </a:lnTo>
                    <a:lnTo>
                      <a:pt x="240" y="162"/>
                    </a:lnTo>
                    <a:lnTo>
                      <a:pt x="240" y="156"/>
                    </a:lnTo>
                    <a:lnTo>
                      <a:pt x="234" y="156"/>
                    </a:lnTo>
                    <a:lnTo>
                      <a:pt x="234" y="150"/>
                    </a:lnTo>
                    <a:lnTo>
                      <a:pt x="240" y="150"/>
                    </a:lnTo>
                    <a:lnTo>
                      <a:pt x="234" y="144"/>
                    </a:lnTo>
                    <a:lnTo>
                      <a:pt x="240" y="144"/>
                    </a:lnTo>
                    <a:lnTo>
                      <a:pt x="234" y="144"/>
                    </a:lnTo>
                    <a:lnTo>
                      <a:pt x="234" y="138"/>
                    </a:lnTo>
                    <a:lnTo>
                      <a:pt x="228" y="138"/>
                    </a:lnTo>
                    <a:lnTo>
                      <a:pt x="222" y="138"/>
                    </a:lnTo>
                    <a:lnTo>
                      <a:pt x="216" y="138"/>
                    </a:lnTo>
                    <a:lnTo>
                      <a:pt x="210" y="138"/>
                    </a:lnTo>
                    <a:lnTo>
                      <a:pt x="204" y="138"/>
                    </a:lnTo>
                    <a:lnTo>
                      <a:pt x="198" y="138"/>
                    </a:lnTo>
                    <a:lnTo>
                      <a:pt x="192" y="138"/>
                    </a:lnTo>
                    <a:lnTo>
                      <a:pt x="192" y="132"/>
                    </a:lnTo>
                    <a:lnTo>
                      <a:pt x="186" y="132"/>
                    </a:lnTo>
                    <a:lnTo>
                      <a:pt x="180" y="132"/>
                    </a:lnTo>
                    <a:lnTo>
                      <a:pt x="174" y="132"/>
                    </a:lnTo>
                    <a:lnTo>
                      <a:pt x="168" y="132"/>
                    </a:lnTo>
                    <a:lnTo>
                      <a:pt x="162" y="132"/>
                    </a:lnTo>
                    <a:lnTo>
                      <a:pt x="156" y="138"/>
                    </a:lnTo>
                    <a:lnTo>
                      <a:pt x="156" y="132"/>
                    </a:lnTo>
                    <a:lnTo>
                      <a:pt x="150" y="132"/>
                    </a:lnTo>
                    <a:lnTo>
                      <a:pt x="156" y="132"/>
                    </a:lnTo>
                    <a:lnTo>
                      <a:pt x="156" y="126"/>
                    </a:lnTo>
                    <a:lnTo>
                      <a:pt x="156" y="120"/>
                    </a:lnTo>
                    <a:lnTo>
                      <a:pt x="162" y="120"/>
                    </a:lnTo>
                    <a:lnTo>
                      <a:pt x="162" y="114"/>
                    </a:lnTo>
                    <a:lnTo>
                      <a:pt x="162" y="108"/>
                    </a:lnTo>
                    <a:lnTo>
                      <a:pt x="162" y="102"/>
                    </a:lnTo>
                    <a:lnTo>
                      <a:pt x="156" y="96"/>
                    </a:lnTo>
                    <a:lnTo>
                      <a:pt x="156" y="90"/>
                    </a:lnTo>
                    <a:lnTo>
                      <a:pt x="150" y="90"/>
                    </a:lnTo>
                    <a:lnTo>
                      <a:pt x="150" y="84"/>
                    </a:lnTo>
                    <a:lnTo>
                      <a:pt x="144" y="84"/>
                    </a:lnTo>
                    <a:lnTo>
                      <a:pt x="138" y="84"/>
                    </a:lnTo>
                    <a:lnTo>
                      <a:pt x="138" y="90"/>
                    </a:lnTo>
                    <a:lnTo>
                      <a:pt x="132" y="90"/>
                    </a:lnTo>
                    <a:lnTo>
                      <a:pt x="126" y="90"/>
                    </a:lnTo>
                    <a:lnTo>
                      <a:pt x="120" y="90"/>
                    </a:lnTo>
                    <a:lnTo>
                      <a:pt x="120" y="96"/>
                    </a:lnTo>
                    <a:lnTo>
                      <a:pt x="114" y="96"/>
                    </a:lnTo>
                    <a:lnTo>
                      <a:pt x="108" y="96"/>
                    </a:lnTo>
                    <a:lnTo>
                      <a:pt x="102" y="96"/>
                    </a:lnTo>
                    <a:lnTo>
                      <a:pt x="96" y="96"/>
                    </a:lnTo>
                    <a:lnTo>
                      <a:pt x="96" y="102"/>
                    </a:lnTo>
                    <a:lnTo>
                      <a:pt x="90" y="102"/>
                    </a:lnTo>
                    <a:lnTo>
                      <a:pt x="84" y="102"/>
                    </a:lnTo>
                    <a:lnTo>
                      <a:pt x="78" y="102"/>
                    </a:lnTo>
                    <a:lnTo>
                      <a:pt x="78" y="108"/>
                    </a:lnTo>
                    <a:lnTo>
                      <a:pt x="72" y="108"/>
                    </a:lnTo>
                    <a:lnTo>
                      <a:pt x="72" y="114"/>
                    </a:lnTo>
                    <a:lnTo>
                      <a:pt x="72" y="120"/>
                    </a:lnTo>
                    <a:lnTo>
                      <a:pt x="66" y="120"/>
                    </a:lnTo>
                    <a:lnTo>
                      <a:pt x="66" y="126"/>
                    </a:lnTo>
                    <a:lnTo>
                      <a:pt x="60" y="132"/>
                    </a:lnTo>
                    <a:lnTo>
                      <a:pt x="54" y="138"/>
                    </a:lnTo>
                    <a:lnTo>
                      <a:pt x="48" y="138"/>
                    </a:lnTo>
                    <a:lnTo>
                      <a:pt x="42" y="138"/>
                    </a:lnTo>
                    <a:lnTo>
                      <a:pt x="42" y="144"/>
                    </a:lnTo>
                    <a:lnTo>
                      <a:pt x="36" y="144"/>
                    </a:lnTo>
                    <a:lnTo>
                      <a:pt x="30" y="144"/>
                    </a:lnTo>
                    <a:lnTo>
                      <a:pt x="24" y="144"/>
                    </a:lnTo>
                    <a:lnTo>
                      <a:pt x="18" y="144"/>
                    </a:lnTo>
                    <a:lnTo>
                      <a:pt x="12" y="144"/>
                    </a:lnTo>
                    <a:lnTo>
                      <a:pt x="6" y="144"/>
                    </a:lnTo>
                    <a:lnTo>
                      <a:pt x="0" y="144"/>
                    </a:lnTo>
                    <a:lnTo>
                      <a:pt x="12" y="138"/>
                    </a:lnTo>
                    <a:lnTo>
                      <a:pt x="12" y="132"/>
                    </a:lnTo>
                    <a:lnTo>
                      <a:pt x="18" y="126"/>
                    </a:lnTo>
                    <a:lnTo>
                      <a:pt x="24" y="126"/>
                    </a:lnTo>
                    <a:lnTo>
                      <a:pt x="24" y="120"/>
                    </a:lnTo>
                    <a:lnTo>
                      <a:pt x="30" y="120"/>
                    </a:lnTo>
                    <a:lnTo>
                      <a:pt x="30" y="114"/>
                    </a:lnTo>
                    <a:lnTo>
                      <a:pt x="36" y="114"/>
                    </a:lnTo>
                    <a:lnTo>
                      <a:pt x="36" y="108"/>
                    </a:lnTo>
                    <a:lnTo>
                      <a:pt x="42" y="102"/>
                    </a:lnTo>
                    <a:lnTo>
                      <a:pt x="42" y="96"/>
                    </a:lnTo>
                    <a:lnTo>
                      <a:pt x="48" y="90"/>
                    </a:lnTo>
                    <a:lnTo>
                      <a:pt x="54" y="90"/>
                    </a:lnTo>
                    <a:lnTo>
                      <a:pt x="54" y="84"/>
                    </a:lnTo>
                    <a:lnTo>
                      <a:pt x="60" y="84"/>
                    </a:lnTo>
                    <a:lnTo>
                      <a:pt x="60" y="78"/>
                    </a:lnTo>
                    <a:lnTo>
                      <a:pt x="66" y="78"/>
                    </a:lnTo>
                    <a:lnTo>
                      <a:pt x="66" y="72"/>
                    </a:lnTo>
                    <a:lnTo>
                      <a:pt x="72" y="72"/>
                    </a:lnTo>
                    <a:lnTo>
                      <a:pt x="72" y="66"/>
                    </a:lnTo>
                    <a:lnTo>
                      <a:pt x="78" y="66"/>
                    </a:lnTo>
                    <a:lnTo>
                      <a:pt x="78" y="60"/>
                    </a:lnTo>
                    <a:lnTo>
                      <a:pt x="84" y="60"/>
                    </a:lnTo>
                    <a:lnTo>
                      <a:pt x="84" y="54"/>
                    </a:lnTo>
                    <a:lnTo>
                      <a:pt x="90" y="54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2"/>
                    </a:lnTo>
                    <a:lnTo>
                      <a:pt x="108" y="42"/>
                    </a:lnTo>
                    <a:lnTo>
                      <a:pt x="114" y="36"/>
                    </a:lnTo>
                    <a:lnTo>
                      <a:pt x="120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30"/>
                    </a:lnTo>
                    <a:lnTo>
                      <a:pt x="138" y="24"/>
                    </a:lnTo>
                    <a:lnTo>
                      <a:pt x="144" y="24"/>
                    </a:lnTo>
                    <a:lnTo>
                      <a:pt x="150" y="24"/>
                    </a:lnTo>
                    <a:lnTo>
                      <a:pt x="156" y="24"/>
                    </a:lnTo>
                    <a:lnTo>
                      <a:pt x="162" y="24"/>
                    </a:lnTo>
                    <a:lnTo>
                      <a:pt x="174" y="24"/>
                    </a:lnTo>
                    <a:lnTo>
                      <a:pt x="180" y="24"/>
                    </a:lnTo>
                    <a:lnTo>
                      <a:pt x="192" y="24"/>
                    </a:lnTo>
                    <a:lnTo>
                      <a:pt x="204" y="24"/>
                    </a:lnTo>
                    <a:lnTo>
                      <a:pt x="210" y="24"/>
                    </a:lnTo>
                    <a:lnTo>
                      <a:pt x="210" y="18"/>
                    </a:lnTo>
                    <a:lnTo>
                      <a:pt x="216" y="18"/>
                    </a:lnTo>
                    <a:lnTo>
                      <a:pt x="222" y="18"/>
                    </a:lnTo>
                    <a:lnTo>
                      <a:pt x="228" y="18"/>
                    </a:lnTo>
                    <a:lnTo>
                      <a:pt x="228" y="12"/>
                    </a:lnTo>
                    <a:lnTo>
                      <a:pt x="234" y="12"/>
                    </a:lnTo>
                    <a:lnTo>
                      <a:pt x="240" y="12"/>
                    </a:lnTo>
                    <a:lnTo>
                      <a:pt x="240" y="6"/>
                    </a:lnTo>
                    <a:lnTo>
                      <a:pt x="246" y="6"/>
                    </a:lnTo>
                    <a:lnTo>
                      <a:pt x="252" y="6"/>
                    </a:lnTo>
                    <a:lnTo>
                      <a:pt x="258" y="6"/>
                    </a:lnTo>
                    <a:lnTo>
                      <a:pt x="258" y="0"/>
                    </a:lnTo>
                    <a:lnTo>
                      <a:pt x="264" y="0"/>
                    </a:lnTo>
                    <a:lnTo>
                      <a:pt x="270" y="0"/>
                    </a:lnTo>
                    <a:lnTo>
                      <a:pt x="276" y="0"/>
                    </a:lnTo>
                    <a:lnTo>
                      <a:pt x="282" y="0"/>
                    </a:lnTo>
                    <a:lnTo>
                      <a:pt x="288" y="0"/>
                    </a:lnTo>
                    <a:lnTo>
                      <a:pt x="294" y="0"/>
                    </a:lnTo>
                    <a:lnTo>
                      <a:pt x="300" y="0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18" y="0"/>
                    </a:lnTo>
                    <a:lnTo>
                      <a:pt x="324" y="0"/>
                    </a:lnTo>
                    <a:lnTo>
                      <a:pt x="330" y="0"/>
                    </a:lnTo>
                    <a:lnTo>
                      <a:pt x="336" y="0"/>
                    </a:lnTo>
                    <a:lnTo>
                      <a:pt x="342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402" y="0"/>
                    </a:lnTo>
                    <a:lnTo>
                      <a:pt x="414" y="0"/>
                    </a:lnTo>
                    <a:lnTo>
                      <a:pt x="420" y="0"/>
                    </a:lnTo>
                    <a:lnTo>
                      <a:pt x="432" y="0"/>
                    </a:lnTo>
                    <a:lnTo>
                      <a:pt x="444" y="0"/>
                    </a:lnTo>
                    <a:lnTo>
                      <a:pt x="450" y="0"/>
                    </a:lnTo>
                    <a:lnTo>
                      <a:pt x="456" y="0"/>
                    </a:lnTo>
                    <a:lnTo>
                      <a:pt x="462" y="0"/>
                    </a:lnTo>
                    <a:lnTo>
                      <a:pt x="468" y="0"/>
                    </a:lnTo>
                    <a:lnTo>
                      <a:pt x="474" y="0"/>
                    </a:lnTo>
                    <a:lnTo>
                      <a:pt x="474" y="6"/>
                    </a:lnTo>
                    <a:lnTo>
                      <a:pt x="480" y="6"/>
                    </a:lnTo>
                    <a:lnTo>
                      <a:pt x="486" y="6"/>
                    </a:lnTo>
                    <a:lnTo>
                      <a:pt x="492" y="6"/>
                    </a:lnTo>
                    <a:lnTo>
                      <a:pt x="498" y="12"/>
                    </a:lnTo>
                    <a:lnTo>
                      <a:pt x="504" y="12"/>
                    </a:lnTo>
                    <a:lnTo>
                      <a:pt x="510" y="18"/>
                    </a:lnTo>
                    <a:lnTo>
                      <a:pt x="516" y="18"/>
                    </a:lnTo>
                    <a:lnTo>
                      <a:pt x="522" y="18"/>
                    </a:lnTo>
                    <a:lnTo>
                      <a:pt x="528" y="24"/>
                    </a:lnTo>
                    <a:lnTo>
                      <a:pt x="534" y="24"/>
                    </a:lnTo>
                    <a:lnTo>
                      <a:pt x="540" y="24"/>
                    </a:lnTo>
                    <a:lnTo>
                      <a:pt x="546" y="24"/>
                    </a:lnTo>
                    <a:lnTo>
                      <a:pt x="552" y="24"/>
                    </a:lnTo>
                    <a:lnTo>
                      <a:pt x="564" y="30"/>
                    </a:lnTo>
                    <a:lnTo>
                      <a:pt x="570" y="30"/>
                    </a:lnTo>
                    <a:lnTo>
                      <a:pt x="576" y="30"/>
                    </a:lnTo>
                    <a:lnTo>
                      <a:pt x="582" y="36"/>
                    </a:lnTo>
                    <a:lnTo>
                      <a:pt x="588" y="42"/>
                    </a:lnTo>
                    <a:lnTo>
                      <a:pt x="600" y="48"/>
                    </a:lnTo>
                    <a:lnTo>
                      <a:pt x="606" y="54"/>
                    </a:lnTo>
                    <a:lnTo>
                      <a:pt x="612" y="60"/>
                    </a:lnTo>
                    <a:lnTo>
                      <a:pt x="618" y="66"/>
                    </a:lnTo>
                    <a:lnTo>
                      <a:pt x="624" y="66"/>
                    </a:lnTo>
                    <a:lnTo>
                      <a:pt x="630" y="72"/>
                    </a:lnTo>
                    <a:lnTo>
                      <a:pt x="636" y="72"/>
                    </a:lnTo>
                    <a:lnTo>
                      <a:pt x="636" y="66"/>
                    </a:lnTo>
                    <a:lnTo>
                      <a:pt x="642" y="66"/>
                    </a:lnTo>
                    <a:lnTo>
                      <a:pt x="642" y="72"/>
                    </a:lnTo>
                    <a:lnTo>
                      <a:pt x="642" y="66"/>
                    </a:lnTo>
                    <a:lnTo>
                      <a:pt x="648" y="66"/>
                    </a:lnTo>
                    <a:lnTo>
                      <a:pt x="648" y="72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48" y="66"/>
                    </a:lnTo>
                    <a:lnTo>
                      <a:pt x="648" y="60"/>
                    </a:lnTo>
                    <a:lnTo>
                      <a:pt x="648" y="66"/>
                    </a:lnTo>
                    <a:lnTo>
                      <a:pt x="654" y="66"/>
                    </a:lnTo>
                    <a:lnTo>
                      <a:pt x="654" y="60"/>
                    </a:lnTo>
                    <a:lnTo>
                      <a:pt x="654" y="66"/>
                    </a:lnTo>
                    <a:lnTo>
                      <a:pt x="660" y="66"/>
                    </a:lnTo>
                    <a:lnTo>
                      <a:pt x="666" y="66"/>
                    </a:lnTo>
                    <a:lnTo>
                      <a:pt x="672" y="66"/>
                    </a:lnTo>
                    <a:lnTo>
                      <a:pt x="672" y="72"/>
                    </a:lnTo>
                    <a:lnTo>
                      <a:pt x="678" y="72"/>
                    </a:lnTo>
                    <a:lnTo>
                      <a:pt x="684" y="72"/>
                    </a:lnTo>
                    <a:lnTo>
                      <a:pt x="690" y="72"/>
                    </a:lnTo>
                    <a:lnTo>
                      <a:pt x="690" y="78"/>
                    </a:lnTo>
                    <a:lnTo>
                      <a:pt x="690" y="72"/>
                    </a:lnTo>
                    <a:lnTo>
                      <a:pt x="696" y="72"/>
                    </a:lnTo>
                    <a:lnTo>
                      <a:pt x="702" y="72"/>
                    </a:lnTo>
                    <a:lnTo>
                      <a:pt x="702" y="78"/>
                    </a:lnTo>
                    <a:lnTo>
                      <a:pt x="702" y="84"/>
                    </a:lnTo>
                    <a:lnTo>
                      <a:pt x="708" y="84"/>
                    </a:lnTo>
                    <a:lnTo>
                      <a:pt x="708" y="90"/>
                    </a:lnTo>
                    <a:lnTo>
                      <a:pt x="708" y="96"/>
                    </a:lnTo>
                    <a:lnTo>
                      <a:pt x="708" y="102"/>
                    </a:lnTo>
                    <a:lnTo>
                      <a:pt x="702" y="102"/>
                    </a:lnTo>
                    <a:lnTo>
                      <a:pt x="702" y="108"/>
                    </a:lnTo>
                    <a:lnTo>
                      <a:pt x="702" y="114"/>
                    </a:lnTo>
                    <a:lnTo>
                      <a:pt x="696" y="114"/>
                    </a:lnTo>
                    <a:lnTo>
                      <a:pt x="696" y="120"/>
                    </a:lnTo>
                    <a:lnTo>
                      <a:pt x="696" y="126"/>
                    </a:lnTo>
                    <a:lnTo>
                      <a:pt x="696" y="132"/>
                    </a:lnTo>
                    <a:lnTo>
                      <a:pt x="696" y="138"/>
                    </a:lnTo>
                    <a:lnTo>
                      <a:pt x="702" y="138"/>
                    </a:lnTo>
                    <a:lnTo>
                      <a:pt x="702" y="144"/>
                    </a:lnTo>
                    <a:lnTo>
                      <a:pt x="708" y="144"/>
                    </a:lnTo>
                    <a:lnTo>
                      <a:pt x="708" y="150"/>
                    </a:lnTo>
                    <a:lnTo>
                      <a:pt x="714" y="156"/>
                    </a:lnTo>
                    <a:lnTo>
                      <a:pt x="714" y="162"/>
                    </a:lnTo>
                    <a:lnTo>
                      <a:pt x="720" y="162"/>
                    </a:lnTo>
                    <a:lnTo>
                      <a:pt x="726" y="168"/>
                    </a:lnTo>
                    <a:lnTo>
                      <a:pt x="726" y="174"/>
                    </a:lnTo>
                    <a:lnTo>
                      <a:pt x="726" y="180"/>
                    </a:lnTo>
                    <a:lnTo>
                      <a:pt x="726" y="186"/>
                    </a:lnTo>
                    <a:lnTo>
                      <a:pt x="720" y="192"/>
                    </a:lnTo>
                    <a:lnTo>
                      <a:pt x="714" y="198"/>
                    </a:lnTo>
                    <a:lnTo>
                      <a:pt x="714" y="204"/>
                    </a:lnTo>
                    <a:lnTo>
                      <a:pt x="714" y="210"/>
                    </a:lnTo>
                    <a:lnTo>
                      <a:pt x="708" y="210"/>
                    </a:lnTo>
                    <a:lnTo>
                      <a:pt x="708" y="216"/>
                    </a:lnTo>
                    <a:lnTo>
                      <a:pt x="702" y="216"/>
                    </a:lnTo>
                    <a:lnTo>
                      <a:pt x="702" y="222"/>
                    </a:lnTo>
                    <a:lnTo>
                      <a:pt x="696" y="222"/>
                    </a:lnTo>
                    <a:lnTo>
                      <a:pt x="696" y="228"/>
                    </a:lnTo>
                    <a:lnTo>
                      <a:pt x="690" y="228"/>
                    </a:lnTo>
                    <a:lnTo>
                      <a:pt x="690" y="234"/>
                    </a:lnTo>
                    <a:lnTo>
                      <a:pt x="684" y="234"/>
                    </a:lnTo>
                    <a:lnTo>
                      <a:pt x="678" y="234"/>
                    </a:lnTo>
                    <a:lnTo>
                      <a:pt x="678" y="240"/>
                    </a:lnTo>
                    <a:lnTo>
                      <a:pt x="672" y="240"/>
                    </a:lnTo>
                    <a:lnTo>
                      <a:pt x="672" y="246"/>
                    </a:lnTo>
                    <a:lnTo>
                      <a:pt x="672" y="252"/>
                    </a:lnTo>
                    <a:lnTo>
                      <a:pt x="672" y="258"/>
                    </a:lnTo>
                    <a:lnTo>
                      <a:pt x="678" y="258"/>
                    </a:lnTo>
                    <a:lnTo>
                      <a:pt x="678" y="264"/>
                    </a:lnTo>
                    <a:lnTo>
                      <a:pt x="678" y="270"/>
                    </a:lnTo>
                    <a:lnTo>
                      <a:pt x="684" y="270"/>
                    </a:lnTo>
                    <a:lnTo>
                      <a:pt x="684" y="276"/>
                    </a:lnTo>
                    <a:lnTo>
                      <a:pt x="684" y="282"/>
                    </a:lnTo>
                    <a:lnTo>
                      <a:pt x="684" y="288"/>
                    </a:lnTo>
                    <a:lnTo>
                      <a:pt x="684" y="294"/>
                    </a:lnTo>
                    <a:lnTo>
                      <a:pt x="678" y="294"/>
                    </a:lnTo>
                    <a:lnTo>
                      <a:pt x="678" y="300"/>
                    </a:lnTo>
                    <a:lnTo>
                      <a:pt x="678" y="306"/>
                    </a:lnTo>
                    <a:lnTo>
                      <a:pt x="678" y="312"/>
                    </a:lnTo>
                    <a:lnTo>
                      <a:pt x="672" y="324"/>
                    </a:lnTo>
                    <a:lnTo>
                      <a:pt x="672" y="330"/>
                    </a:lnTo>
                    <a:lnTo>
                      <a:pt x="672" y="336"/>
                    </a:lnTo>
                    <a:lnTo>
                      <a:pt x="672" y="342"/>
                    </a:lnTo>
                    <a:lnTo>
                      <a:pt x="666" y="342"/>
                    </a:lnTo>
                    <a:lnTo>
                      <a:pt x="666" y="348"/>
                    </a:lnTo>
                    <a:lnTo>
                      <a:pt x="666" y="354"/>
                    </a:lnTo>
                    <a:lnTo>
                      <a:pt x="666" y="360"/>
                    </a:lnTo>
                    <a:lnTo>
                      <a:pt x="666" y="366"/>
                    </a:lnTo>
                    <a:lnTo>
                      <a:pt x="666" y="372"/>
                    </a:lnTo>
                    <a:lnTo>
                      <a:pt x="666" y="378"/>
                    </a:lnTo>
                    <a:lnTo>
                      <a:pt x="666" y="384"/>
                    </a:lnTo>
                    <a:lnTo>
                      <a:pt x="666" y="390"/>
                    </a:lnTo>
                    <a:lnTo>
                      <a:pt x="666" y="396"/>
                    </a:lnTo>
                    <a:lnTo>
                      <a:pt x="666" y="402"/>
                    </a:lnTo>
                    <a:lnTo>
                      <a:pt x="666" y="408"/>
                    </a:lnTo>
                    <a:lnTo>
                      <a:pt x="660" y="408"/>
                    </a:lnTo>
                    <a:lnTo>
                      <a:pt x="660" y="414"/>
                    </a:lnTo>
                    <a:lnTo>
                      <a:pt x="660" y="420"/>
                    </a:lnTo>
                    <a:lnTo>
                      <a:pt x="654" y="420"/>
                    </a:lnTo>
                    <a:lnTo>
                      <a:pt x="654" y="426"/>
                    </a:lnTo>
                    <a:lnTo>
                      <a:pt x="654" y="432"/>
                    </a:lnTo>
                    <a:lnTo>
                      <a:pt x="648" y="438"/>
                    </a:lnTo>
                    <a:lnTo>
                      <a:pt x="648" y="44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3" name="Freeform 40">
                <a:extLst>
                  <a:ext uri="{FF2B5EF4-FFF2-40B4-BE49-F238E27FC236}">
                    <a16:creationId xmlns:a16="http://schemas.microsoft.com/office/drawing/2014/main" id="{F093BC98-CCB1-5C81-15E0-556D1A3584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295673" y="1753553"/>
                <a:ext cx="1979734" cy="1962467"/>
              </a:xfrm>
              <a:custGeom>
                <a:avLst/>
                <a:gdLst>
                  <a:gd name="T0" fmla="*/ 399079905 w 594"/>
                  <a:gd name="T1" fmla="*/ 2011857455 h 588"/>
                  <a:gd name="T2" fmla="*/ 239448974 w 594"/>
                  <a:gd name="T3" fmla="*/ 2080055083 h 588"/>
                  <a:gd name="T4" fmla="*/ 39907733 w 594"/>
                  <a:gd name="T5" fmla="*/ 2080055083 h 588"/>
                  <a:gd name="T6" fmla="*/ 39907733 w 594"/>
                  <a:gd name="T7" fmla="*/ 1534466904 h 588"/>
                  <a:gd name="T8" fmla="*/ 199541242 w 594"/>
                  <a:gd name="T9" fmla="*/ 1261674006 h 588"/>
                  <a:gd name="T10" fmla="*/ 718344344 w 594"/>
                  <a:gd name="T11" fmla="*/ 1295771628 h 588"/>
                  <a:gd name="T12" fmla="*/ 1237147446 w 594"/>
                  <a:gd name="T13" fmla="*/ 1261674006 h 588"/>
                  <a:gd name="T14" fmla="*/ 1396780956 w 594"/>
                  <a:gd name="T15" fmla="*/ 988878724 h 588"/>
                  <a:gd name="T16" fmla="*/ 1277057758 w 594"/>
                  <a:gd name="T17" fmla="*/ 647885814 h 588"/>
                  <a:gd name="T18" fmla="*/ 1596319618 w 594"/>
                  <a:gd name="T19" fmla="*/ 511488173 h 588"/>
                  <a:gd name="T20" fmla="*/ 1835768593 w 594"/>
                  <a:gd name="T21" fmla="*/ 409190539 h 588"/>
                  <a:gd name="T22" fmla="*/ 2115125300 w 594"/>
                  <a:gd name="T23" fmla="*/ 136397641 h 588"/>
                  <a:gd name="T24" fmla="*/ 2147483647 w 594"/>
                  <a:gd name="T25" fmla="*/ 0 h 588"/>
                  <a:gd name="T26" fmla="*/ 2147483647 w 594"/>
                  <a:gd name="T27" fmla="*/ 34100006 h 588"/>
                  <a:gd name="T28" fmla="*/ 2147483647 w 594"/>
                  <a:gd name="T29" fmla="*/ 136397641 h 588"/>
                  <a:gd name="T30" fmla="*/ 2147483647 w 594"/>
                  <a:gd name="T31" fmla="*/ 68197628 h 588"/>
                  <a:gd name="T32" fmla="*/ 2147483647 w 594"/>
                  <a:gd name="T33" fmla="*/ 238695276 h 588"/>
                  <a:gd name="T34" fmla="*/ 2147483647 w 594"/>
                  <a:gd name="T35" fmla="*/ 340992910 h 588"/>
                  <a:gd name="T36" fmla="*/ 2147483647 w 594"/>
                  <a:gd name="T37" fmla="*/ 477390551 h 588"/>
                  <a:gd name="T38" fmla="*/ 2147483647 w 594"/>
                  <a:gd name="T39" fmla="*/ 613785808 h 588"/>
                  <a:gd name="T40" fmla="*/ 2147483647 w 594"/>
                  <a:gd name="T41" fmla="*/ 716085827 h 588"/>
                  <a:gd name="T42" fmla="*/ 2147483647 w 594"/>
                  <a:gd name="T43" fmla="*/ 818383461 h 588"/>
                  <a:gd name="T44" fmla="*/ 2147483647 w 594"/>
                  <a:gd name="T45" fmla="*/ 988878724 h 588"/>
                  <a:gd name="T46" fmla="*/ 2147483647 w 594"/>
                  <a:gd name="T47" fmla="*/ 1091176359 h 588"/>
                  <a:gd name="T48" fmla="*/ 2147483647 w 594"/>
                  <a:gd name="T49" fmla="*/ 1227574000 h 588"/>
                  <a:gd name="T50" fmla="*/ 2147483647 w 594"/>
                  <a:gd name="T51" fmla="*/ 1329871635 h 588"/>
                  <a:gd name="T52" fmla="*/ 2147483647 w 594"/>
                  <a:gd name="T53" fmla="*/ 1466269275 h 588"/>
                  <a:gd name="T54" fmla="*/ 2147483647 w 594"/>
                  <a:gd name="T55" fmla="*/ 1568566910 h 588"/>
                  <a:gd name="T56" fmla="*/ 2147483647 w 594"/>
                  <a:gd name="T57" fmla="*/ 1670864545 h 588"/>
                  <a:gd name="T58" fmla="*/ 2147483647 w 594"/>
                  <a:gd name="T59" fmla="*/ 1773162179 h 588"/>
                  <a:gd name="T60" fmla="*/ 2147483647 w 594"/>
                  <a:gd name="T61" fmla="*/ 1807262186 h 588"/>
                  <a:gd name="T62" fmla="*/ 2147483647 w 594"/>
                  <a:gd name="T63" fmla="*/ 1909559820 h 588"/>
                  <a:gd name="T64" fmla="*/ 2147483647 w 594"/>
                  <a:gd name="T65" fmla="*/ 1977757449 h 588"/>
                  <a:gd name="T66" fmla="*/ 2147483647 w 594"/>
                  <a:gd name="T67" fmla="*/ 1943659827 h 588"/>
                  <a:gd name="T68" fmla="*/ 2147483647 w 594"/>
                  <a:gd name="T69" fmla="*/ 1977757449 h 588"/>
                  <a:gd name="T70" fmla="*/ 2147483647 w 594"/>
                  <a:gd name="T71" fmla="*/ 2114155090 h 588"/>
                  <a:gd name="T72" fmla="*/ 2147483647 w 594"/>
                  <a:gd name="T73" fmla="*/ 2147483647 h 588"/>
                  <a:gd name="T74" fmla="*/ 2147483647 w 594"/>
                  <a:gd name="T75" fmla="*/ 2147483647 h 588"/>
                  <a:gd name="T76" fmla="*/ 2147483647 w 594"/>
                  <a:gd name="T77" fmla="*/ 2147483647 h 588"/>
                  <a:gd name="T78" fmla="*/ 2147483647 w 594"/>
                  <a:gd name="T79" fmla="*/ 2147483647 h 588"/>
                  <a:gd name="T80" fmla="*/ 2147483647 w 594"/>
                  <a:gd name="T81" fmla="*/ 2147483647 h 588"/>
                  <a:gd name="T82" fmla="*/ 2147483647 w 594"/>
                  <a:gd name="T83" fmla="*/ 2147483647 h 588"/>
                  <a:gd name="T84" fmla="*/ 2147483647 w 594"/>
                  <a:gd name="T85" fmla="*/ 2147483647 h 588"/>
                  <a:gd name="T86" fmla="*/ 2147483647 w 594"/>
                  <a:gd name="T87" fmla="*/ 2147483647 h 588"/>
                  <a:gd name="T88" fmla="*/ 2147483647 w 594"/>
                  <a:gd name="T89" fmla="*/ 2147483647 h 588"/>
                  <a:gd name="T90" fmla="*/ 2147483647 w 594"/>
                  <a:gd name="T91" fmla="*/ 2147483647 h 588"/>
                  <a:gd name="T92" fmla="*/ 2147483647 w 594"/>
                  <a:gd name="T93" fmla="*/ 2147483647 h 588"/>
                  <a:gd name="T94" fmla="*/ 2147483647 w 594"/>
                  <a:gd name="T95" fmla="*/ 2147483647 h 588"/>
                  <a:gd name="T96" fmla="*/ 2147483647 w 594"/>
                  <a:gd name="T97" fmla="*/ 2147483647 h 588"/>
                  <a:gd name="T98" fmla="*/ 2147483647 w 594"/>
                  <a:gd name="T99" fmla="*/ 2147483647 h 588"/>
                  <a:gd name="T100" fmla="*/ 2075217567 w 594"/>
                  <a:gd name="T101" fmla="*/ 2147483647 h 588"/>
                  <a:gd name="T102" fmla="*/ 1995402102 w 594"/>
                  <a:gd name="T103" fmla="*/ 2147483647 h 588"/>
                  <a:gd name="T104" fmla="*/ 1835768593 w 594"/>
                  <a:gd name="T105" fmla="*/ 2147483647 h 588"/>
                  <a:gd name="T106" fmla="*/ 1755953128 w 594"/>
                  <a:gd name="T107" fmla="*/ 2147483647 h 588"/>
                  <a:gd name="T108" fmla="*/ 1875676325 w 594"/>
                  <a:gd name="T109" fmla="*/ 2147483647 h 588"/>
                  <a:gd name="T110" fmla="*/ 1556411886 w 594"/>
                  <a:gd name="T111" fmla="*/ 2147483647 h 588"/>
                  <a:gd name="T112" fmla="*/ 1316965490 w 594"/>
                  <a:gd name="T113" fmla="*/ 2147483647 h 588"/>
                  <a:gd name="T114" fmla="*/ 1117424249 w 594"/>
                  <a:gd name="T115" fmla="*/ 2147483647 h 588"/>
                  <a:gd name="T116" fmla="*/ 877975274 w 594"/>
                  <a:gd name="T117" fmla="*/ 2147483647 h 588"/>
                  <a:gd name="T118" fmla="*/ 718344344 w 594"/>
                  <a:gd name="T119" fmla="*/ 2114155090 h 58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94" h="588">
                    <a:moveTo>
                      <a:pt x="96" y="354"/>
                    </a:moveTo>
                    <a:lnTo>
                      <a:pt x="90" y="354"/>
                    </a:lnTo>
                    <a:lnTo>
                      <a:pt x="84" y="354"/>
                    </a:lnTo>
                    <a:lnTo>
                      <a:pt x="78" y="354"/>
                    </a:lnTo>
                    <a:lnTo>
                      <a:pt x="72" y="360"/>
                    </a:lnTo>
                    <a:lnTo>
                      <a:pt x="66" y="354"/>
                    </a:lnTo>
                    <a:lnTo>
                      <a:pt x="60" y="354"/>
                    </a:lnTo>
                    <a:lnTo>
                      <a:pt x="60" y="360"/>
                    </a:lnTo>
                    <a:lnTo>
                      <a:pt x="60" y="366"/>
                    </a:lnTo>
                    <a:lnTo>
                      <a:pt x="54" y="366"/>
                    </a:lnTo>
                    <a:lnTo>
                      <a:pt x="48" y="372"/>
                    </a:lnTo>
                    <a:lnTo>
                      <a:pt x="42" y="366"/>
                    </a:lnTo>
                    <a:lnTo>
                      <a:pt x="36" y="366"/>
                    </a:lnTo>
                    <a:lnTo>
                      <a:pt x="30" y="372"/>
                    </a:lnTo>
                    <a:lnTo>
                      <a:pt x="24" y="372"/>
                    </a:lnTo>
                    <a:lnTo>
                      <a:pt x="18" y="366"/>
                    </a:lnTo>
                    <a:lnTo>
                      <a:pt x="12" y="366"/>
                    </a:lnTo>
                    <a:lnTo>
                      <a:pt x="6" y="366"/>
                    </a:lnTo>
                    <a:lnTo>
                      <a:pt x="0" y="366"/>
                    </a:lnTo>
                    <a:lnTo>
                      <a:pt x="0" y="354"/>
                    </a:lnTo>
                    <a:lnTo>
                      <a:pt x="0" y="342"/>
                    </a:lnTo>
                    <a:lnTo>
                      <a:pt x="0" y="330"/>
                    </a:lnTo>
                    <a:lnTo>
                      <a:pt x="0" y="324"/>
                    </a:lnTo>
                    <a:lnTo>
                      <a:pt x="0" y="312"/>
                    </a:lnTo>
                    <a:lnTo>
                      <a:pt x="6" y="300"/>
                    </a:lnTo>
                    <a:lnTo>
                      <a:pt x="6" y="288"/>
                    </a:lnTo>
                    <a:lnTo>
                      <a:pt x="6" y="282"/>
                    </a:lnTo>
                    <a:lnTo>
                      <a:pt x="6" y="270"/>
                    </a:lnTo>
                    <a:lnTo>
                      <a:pt x="6" y="264"/>
                    </a:lnTo>
                    <a:lnTo>
                      <a:pt x="6" y="258"/>
                    </a:lnTo>
                    <a:lnTo>
                      <a:pt x="6" y="252"/>
                    </a:lnTo>
                    <a:lnTo>
                      <a:pt x="6" y="246"/>
                    </a:lnTo>
                    <a:lnTo>
                      <a:pt x="6" y="240"/>
                    </a:lnTo>
                    <a:lnTo>
                      <a:pt x="0" y="240"/>
                    </a:lnTo>
                    <a:lnTo>
                      <a:pt x="0" y="234"/>
                    </a:lnTo>
                    <a:lnTo>
                      <a:pt x="6" y="228"/>
                    </a:lnTo>
                    <a:lnTo>
                      <a:pt x="6" y="222"/>
                    </a:lnTo>
                    <a:lnTo>
                      <a:pt x="12" y="222"/>
                    </a:lnTo>
                    <a:lnTo>
                      <a:pt x="24" y="222"/>
                    </a:lnTo>
                    <a:lnTo>
                      <a:pt x="30" y="222"/>
                    </a:lnTo>
                    <a:lnTo>
                      <a:pt x="36" y="228"/>
                    </a:lnTo>
                    <a:lnTo>
                      <a:pt x="48" y="228"/>
                    </a:lnTo>
                    <a:lnTo>
                      <a:pt x="54" y="228"/>
                    </a:lnTo>
                    <a:lnTo>
                      <a:pt x="60" y="222"/>
                    </a:lnTo>
                    <a:lnTo>
                      <a:pt x="54" y="222"/>
                    </a:lnTo>
                    <a:lnTo>
                      <a:pt x="66" y="222"/>
                    </a:lnTo>
                    <a:lnTo>
                      <a:pt x="72" y="222"/>
                    </a:lnTo>
                    <a:lnTo>
                      <a:pt x="78" y="222"/>
                    </a:lnTo>
                    <a:lnTo>
                      <a:pt x="84" y="228"/>
                    </a:lnTo>
                    <a:lnTo>
                      <a:pt x="90" y="228"/>
                    </a:lnTo>
                    <a:lnTo>
                      <a:pt x="102" y="228"/>
                    </a:lnTo>
                    <a:lnTo>
                      <a:pt x="108" y="228"/>
                    </a:lnTo>
                    <a:lnTo>
                      <a:pt x="114" y="228"/>
                    </a:lnTo>
                    <a:lnTo>
                      <a:pt x="120" y="228"/>
                    </a:lnTo>
                    <a:lnTo>
                      <a:pt x="126" y="234"/>
                    </a:lnTo>
                    <a:lnTo>
                      <a:pt x="138" y="234"/>
                    </a:lnTo>
                    <a:lnTo>
                      <a:pt x="150" y="228"/>
                    </a:lnTo>
                    <a:lnTo>
                      <a:pt x="156" y="228"/>
                    </a:lnTo>
                    <a:lnTo>
                      <a:pt x="162" y="228"/>
                    </a:lnTo>
                    <a:lnTo>
                      <a:pt x="168" y="228"/>
                    </a:lnTo>
                    <a:lnTo>
                      <a:pt x="174" y="228"/>
                    </a:lnTo>
                    <a:lnTo>
                      <a:pt x="180" y="222"/>
                    </a:lnTo>
                    <a:lnTo>
                      <a:pt x="186" y="222"/>
                    </a:lnTo>
                    <a:lnTo>
                      <a:pt x="192" y="228"/>
                    </a:lnTo>
                    <a:lnTo>
                      <a:pt x="198" y="228"/>
                    </a:lnTo>
                    <a:lnTo>
                      <a:pt x="204" y="228"/>
                    </a:lnTo>
                    <a:lnTo>
                      <a:pt x="204" y="222"/>
                    </a:lnTo>
                    <a:lnTo>
                      <a:pt x="204" y="216"/>
                    </a:lnTo>
                    <a:lnTo>
                      <a:pt x="204" y="210"/>
                    </a:lnTo>
                    <a:lnTo>
                      <a:pt x="210" y="210"/>
                    </a:lnTo>
                    <a:lnTo>
                      <a:pt x="210" y="204"/>
                    </a:lnTo>
                    <a:lnTo>
                      <a:pt x="210" y="186"/>
                    </a:lnTo>
                    <a:lnTo>
                      <a:pt x="210" y="180"/>
                    </a:lnTo>
                    <a:lnTo>
                      <a:pt x="210" y="174"/>
                    </a:lnTo>
                    <a:lnTo>
                      <a:pt x="210" y="168"/>
                    </a:lnTo>
                    <a:lnTo>
                      <a:pt x="204" y="162"/>
                    </a:lnTo>
                    <a:lnTo>
                      <a:pt x="204" y="156"/>
                    </a:lnTo>
                    <a:lnTo>
                      <a:pt x="204" y="144"/>
                    </a:lnTo>
                    <a:lnTo>
                      <a:pt x="198" y="132"/>
                    </a:lnTo>
                    <a:lnTo>
                      <a:pt x="198" y="126"/>
                    </a:lnTo>
                    <a:lnTo>
                      <a:pt x="192" y="120"/>
                    </a:lnTo>
                    <a:lnTo>
                      <a:pt x="192" y="114"/>
                    </a:lnTo>
                    <a:lnTo>
                      <a:pt x="192" y="108"/>
                    </a:lnTo>
                    <a:lnTo>
                      <a:pt x="198" y="102"/>
                    </a:lnTo>
                    <a:lnTo>
                      <a:pt x="204" y="96"/>
                    </a:lnTo>
                    <a:lnTo>
                      <a:pt x="204" y="90"/>
                    </a:lnTo>
                    <a:lnTo>
                      <a:pt x="210" y="90"/>
                    </a:lnTo>
                    <a:lnTo>
                      <a:pt x="216" y="84"/>
                    </a:lnTo>
                    <a:lnTo>
                      <a:pt x="222" y="84"/>
                    </a:lnTo>
                    <a:lnTo>
                      <a:pt x="228" y="84"/>
                    </a:lnTo>
                    <a:lnTo>
                      <a:pt x="234" y="84"/>
                    </a:lnTo>
                    <a:lnTo>
                      <a:pt x="240" y="90"/>
                    </a:lnTo>
                    <a:lnTo>
                      <a:pt x="246" y="96"/>
                    </a:lnTo>
                    <a:lnTo>
                      <a:pt x="252" y="102"/>
                    </a:lnTo>
                    <a:lnTo>
                      <a:pt x="258" y="102"/>
                    </a:lnTo>
                    <a:lnTo>
                      <a:pt x="264" y="102"/>
                    </a:lnTo>
                    <a:lnTo>
                      <a:pt x="270" y="102"/>
                    </a:lnTo>
                    <a:lnTo>
                      <a:pt x="276" y="108"/>
                    </a:lnTo>
                    <a:lnTo>
                      <a:pt x="282" y="108"/>
                    </a:lnTo>
                    <a:lnTo>
                      <a:pt x="282" y="102"/>
                    </a:lnTo>
                    <a:lnTo>
                      <a:pt x="282" y="96"/>
                    </a:lnTo>
                    <a:lnTo>
                      <a:pt x="282" y="90"/>
                    </a:lnTo>
                    <a:lnTo>
                      <a:pt x="276" y="84"/>
                    </a:lnTo>
                    <a:lnTo>
                      <a:pt x="276" y="72"/>
                    </a:lnTo>
                    <a:lnTo>
                      <a:pt x="276" y="66"/>
                    </a:lnTo>
                    <a:lnTo>
                      <a:pt x="276" y="60"/>
                    </a:lnTo>
                    <a:lnTo>
                      <a:pt x="276" y="48"/>
                    </a:lnTo>
                    <a:lnTo>
                      <a:pt x="276" y="42"/>
                    </a:lnTo>
                    <a:lnTo>
                      <a:pt x="276" y="36"/>
                    </a:lnTo>
                    <a:lnTo>
                      <a:pt x="282" y="36"/>
                    </a:lnTo>
                    <a:lnTo>
                      <a:pt x="294" y="30"/>
                    </a:lnTo>
                    <a:lnTo>
                      <a:pt x="300" y="24"/>
                    </a:lnTo>
                    <a:lnTo>
                      <a:pt x="306" y="24"/>
                    </a:lnTo>
                    <a:lnTo>
                      <a:pt x="312" y="24"/>
                    </a:lnTo>
                    <a:lnTo>
                      <a:pt x="318" y="24"/>
                    </a:lnTo>
                    <a:lnTo>
                      <a:pt x="324" y="24"/>
                    </a:lnTo>
                    <a:lnTo>
                      <a:pt x="330" y="30"/>
                    </a:lnTo>
                    <a:lnTo>
                      <a:pt x="336" y="36"/>
                    </a:lnTo>
                    <a:lnTo>
                      <a:pt x="336" y="30"/>
                    </a:lnTo>
                    <a:lnTo>
                      <a:pt x="342" y="24"/>
                    </a:lnTo>
                    <a:lnTo>
                      <a:pt x="342" y="18"/>
                    </a:lnTo>
                    <a:lnTo>
                      <a:pt x="336" y="12"/>
                    </a:lnTo>
                    <a:lnTo>
                      <a:pt x="342" y="12"/>
                    </a:lnTo>
                    <a:lnTo>
                      <a:pt x="342" y="6"/>
                    </a:lnTo>
                    <a:lnTo>
                      <a:pt x="342" y="0"/>
                    </a:lnTo>
                    <a:lnTo>
                      <a:pt x="348" y="0"/>
                    </a:lnTo>
                    <a:lnTo>
                      <a:pt x="354" y="0"/>
                    </a:lnTo>
                    <a:lnTo>
                      <a:pt x="360" y="0"/>
                    </a:lnTo>
                    <a:lnTo>
                      <a:pt x="366" y="0"/>
                    </a:lnTo>
                    <a:lnTo>
                      <a:pt x="372" y="6"/>
                    </a:lnTo>
                    <a:lnTo>
                      <a:pt x="378" y="6"/>
                    </a:lnTo>
                    <a:lnTo>
                      <a:pt x="384" y="12"/>
                    </a:lnTo>
                    <a:lnTo>
                      <a:pt x="396" y="18"/>
                    </a:lnTo>
                    <a:lnTo>
                      <a:pt x="402" y="18"/>
                    </a:lnTo>
                    <a:lnTo>
                      <a:pt x="408" y="18"/>
                    </a:lnTo>
                    <a:lnTo>
                      <a:pt x="414" y="18"/>
                    </a:lnTo>
                    <a:lnTo>
                      <a:pt x="420" y="18"/>
                    </a:lnTo>
                    <a:lnTo>
                      <a:pt x="420" y="24"/>
                    </a:lnTo>
                    <a:lnTo>
                      <a:pt x="426" y="24"/>
                    </a:lnTo>
                    <a:lnTo>
                      <a:pt x="432" y="24"/>
                    </a:lnTo>
                    <a:lnTo>
                      <a:pt x="438" y="24"/>
                    </a:lnTo>
                    <a:lnTo>
                      <a:pt x="438" y="18"/>
                    </a:lnTo>
                    <a:lnTo>
                      <a:pt x="444" y="18"/>
                    </a:lnTo>
                    <a:lnTo>
                      <a:pt x="450" y="18"/>
                    </a:lnTo>
                    <a:lnTo>
                      <a:pt x="450" y="12"/>
                    </a:lnTo>
                    <a:lnTo>
                      <a:pt x="456" y="12"/>
                    </a:lnTo>
                    <a:lnTo>
                      <a:pt x="462" y="12"/>
                    </a:lnTo>
                    <a:lnTo>
                      <a:pt x="468" y="6"/>
                    </a:lnTo>
                    <a:lnTo>
                      <a:pt x="474" y="0"/>
                    </a:lnTo>
                    <a:lnTo>
                      <a:pt x="480" y="6"/>
                    </a:lnTo>
                    <a:lnTo>
                      <a:pt x="486" y="12"/>
                    </a:lnTo>
                    <a:lnTo>
                      <a:pt x="492" y="18"/>
                    </a:lnTo>
                    <a:lnTo>
                      <a:pt x="498" y="24"/>
                    </a:lnTo>
                    <a:lnTo>
                      <a:pt x="504" y="36"/>
                    </a:lnTo>
                    <a:lnTo>
                      <a:pt x="510" y="42"/>
                    </a:lnTo>
                    <a:lnTo>
                      <a:pt x="516" y="42"/>
                    </a:lnTo>
                    <a:lnTo>
                      <a:pt x="522" y="42"/>
                    </a:lnTo>
                    <a:lnTo>
                      <a:pt x="534" y="42"/>
                    </a:lnTo>
                    <a:lnTo>
                      <a:pt x="540" y="42"/>
                    </a:lnTo>
                    <a:lnTo>
                      <a:pt x="540" y="48"/>
                    </a:lnTo>
                    <a:lnTo>
                      <a:pt x="540" y="54"/>
                    </a:lnTo>
                    <a:lnTo>
                      <a:pt x="540" y="60"/>
                    </a:lnTo>
                    <a:lnTo>
                      <a:pt x="540" y="66"/>
                    </a:lnTo>
                    <a:lnTo>
                      <a:pt x="540" y="72"/>
                    </a:lnTo>
                    <a:lnTo>
                      <a:pt x="534" y="72"/>
                    </a:lnTo>
                    <a:lnTo>
                      <a:pt x="534" y="78"/>
                    </a:lnTo>
                    <a:lnTo>
                      <a:pt x="534" y="84"/>
                    </a:lnTo>
                    <a:lnTo>
                      <a:pt x="534" y="90"/>
                    </a:lnTo>
                    <a:lnTo>
                      <a:pt x="534" y="96"/>
                    </a:lnTo>
                    <a:lnTo>
                      <a:pt x="540" y="102"/>
                    </a:lnTo>
                    <a:lnTo>
                      <a:pt x="540" y="108"/>
                    </a:lnTo>
                    <a:lnTo>
                      <a:pt x="540" y="114"/>
                    </a:lnTo>
                    <a:lnTo>
                      <a:pt x="540" y="120"/>
                    </a:lnTo>
                    <a:lnTo>
                      <a:pt x="540" y="126"/>
                    </a:lnTo>
                    <a:lnTo>
                      <a:pt x="540" y="132"/>
                    </a:lnTo>
                    <a:lnTo>
                      <a:pt x="540" y="138"/>
                    </a:lnTo>
                    <a:lnTo>
                      <a:pt x="540" y="144"/>
                    </a:lnTo>
                    <a:lnTo>
                      <a:pt x="540" y="150"/>
                    </a:lnTo>
                    <a:lnTo>
                      <a:pt x="540" y="156"/>
                    </a:lnTo>
                    <a:lnTo>
                      <a:pt x="546" y="162"/>
                    </a:lnTo>
                    <a:lnTo>
                      <a:pt x="546" y="168"/>
                    </a:lnTo>
                    <a:lnTo>
                      <a:pt x="546" y="174"/>
                    </a:lnTo>
                    <a:lnTo>
                      <a:pt x="546" y="180"/>
                    </a:lnTo>
                    <a:lnTo>
                      <a:pt x="546" y="186"/>
                    </a:lnTo>
                    <a:lnTo>
                      <a:pt x="546" y="192"/>
                    </a:lnTo>
                    <a:lnTo>
                      <a:pt x="546" y="198"/>
                    </a:lnTo>
                    <a:lnTo>
                      <a:pt x="552" y="198"/>
                    </a:lnTo>
                    <a:lnTo>
                      <a:pt x="552" y="204"/>
                    </a:lnTo>
                    <a:lnTo>
                      <a:pt x="552" y="210"/>
                    </a:lnTo>
                    <a:lnTo>
                      <a:pt x="558" y="210"/>
                    </a:lnTo>
                    <a:lnTo>
                      <a:pt x="558" y="216"/>
                    </a:lnTo>
                    <a:lnTo>
                      <a:pt x="558" y="222"/>
                    </a:lnTo>
                    <a:lnTo>
                      <a:pt x="558" y="228"/>
                    </a:lnTo>
                    <a:lnTo>
                      <a:pt x="564" y="228"/>
                    </a:lnTo>
                    <a:lnTo>
                      <a:pt x="564" y="234"/>
                    </a:lnTo>
                    <a:lnTo>
                      <a:pt x="564" y="240"/>
                    </a:lnTo>
                    <a:lnTo>
                      <a:pt x="570" y="246"/>
                    </a:lnTo>
                    <a:lnTo>
                      <a:pt x="570" y="252"/>
                    </a:lnTo>
                    <a:lnTo>
                      <a:pt x="570" y="258"/>
                    </a:lnTo>
                    <a:lnTo>
                      <a:pt x="564" y="258"/>
                    </a:lnTo>
                    <a:lnTo>
                      <a:pt x="564" y="264"/>
                    </a:lnTo>
                    <a:lnTo>
                      <a:pt x="564" y="270"/>
                    </a:lnTo>
                    <a:lnTo>
                      <a:pt x="558" y="270"/>
                    </a:lnTo>
                    <a:lnTo>
                      <a:pt x="558" y="276"/>
                    </a:lnTo>
                    <a:lnTo>
                      <a:pt x="552" y="282"/>
                    </a:lnTo>
                    <a:lnTo>
                      <a:pt x="558" y="282"/>
                    </a:lnTo>
                    <a:lnTo>
                      <a:pt x="558" y="288"/>
                    </a:lnTo>
                    <a:lnTo>
                      <a:pt x="564" y="288"/>
                    </a:lnTo>
                    <a:lnTo>
                      <a:pt x="564" y="294"/>
                    </a:lnTo>
                    <a:lnTo>
                      <a:pt x="570" y="294"/>
                    </a:lnTo>
                    <a:lnTo>
                      <a:pt x="576" y="300"/>
                    </a:lnTo>
                    <a:lnTo>
                      <a:pt x="582" y="300"/>
                    </a:lnTo>
                    <a:lnTo>
                      <a:pt x="582" y="306"/>
                    </a:lnTo>
                    <a:lnTo>
                      <a:pt x="588" y="306"/>
                    </a:lnTo>
                    <a:lnTo>
                      <a:pt x="588" y="312"/>
                    </a:lnTo>
                    <a:lnTo>
                      <a:pt x="594" y="312"/>
                    </a:lnTo>
                    <a:lnTo>
                      <a:pt x="588" y="318"/>
                    </a:lnTo>
                    <a:lnTo>
                      <a:pt x="582" y="318"/>
                    </a:lnTo>
                    <a:lnTo>
                      <a:pt x="582" y="324"/>
                    </a:lnTo>
                    <a:lnTo>
                      <a:pt x="576" y="324"/>
                    </a:lnTo>
                    <a:lnTo>
                      <a:pt x="576" y="318"/>
                    </a:lnTo>
                    <a:lnTo>
                      <a:pt x="570" y="318"/>
                    </a:lnTo>
                    <a:lnTo>
                      <a:pt x="564" y="318"/>
                    </a:lnTo>
                    <a:lnTo>
                      <a:pt x="564" y="324"/>
                    </a:lnTo>
                    <a:lnTo>
                      <a:pt x="564" y="330"/>
                    </a:lnTo>
                    <a:lnTo>
                      <a:pt x="564" y="336"/>
                    </a:lnTo>
                    <a:lnTo>
                      <a:pt x="558" y="336"/>
                    </a:lnTo>
                    <a:lnTo>
                      <a:pt x="552" y="336"/>
                    </a:lnTo>
                    <a:lnTo>
                      <a:pt x="552" y="342"/>
                    </a:lnTo>
                    <a:lnTo>
                      <a:pt x="546" y="342"/>
                    </a:lnTo>
                    <a:lnTo>
                      <a:pt x="546" y="348"/>
                    </a:lnTo>
                    <a:lnTo>
                      <a:pt x="540" y="348"/>
                    </a:lnTo>
                    <a:lnTo>
                      <a:pt x="534" y="348"/>
                    </a:lnTo>
                    <a:lnTo>
                      <a:pt x="534" y="342"/>
                    </a:lnTo>
                    <a:lnTo>
                      <a:pt x="528" y="342"/>
                    </a:lnTo>
                    <a:lnTo>
                      <a:pt x="522" y="342"/>
                    </a:lnTo>
                    <a:lnTo>
                      <a:pt x="516" y="348"/>
                    </a:lnTo>
                    <a:lnTo>
                      <a:pt x="510" y="348"/>
                    </a:lnTo>
                    <a:lnTo>
                      <a:pt x="504" y="348"/>
                    </a:lnTo>
                    <a:lnTo>
                      <a:pt x="504" y="354"/>
                    </a:lnTo>
                    <a:lnTo>
                      <a:pt x="504" y="360"/>
                    </a:lnTo>
                    <a:lnTo>
                      <a:pt x="504" y="366"/>
                    </a:lnTo>
                    <a:lnTo>
                      <a:pt x="498" y="366"/>
                    </a:lnTo>
                    <a:lnTo>
                      <a:pt x="498" y="372"/>
                    </a:lnTo>
                    <a:lnTo>
                      <a:pt x="498" y="378"/>
                    </a:lnTo>
                    <a:lnTo>
                      <a:pt x="498" y="384"/>
                    </a:lnTo>
                    <a:lnTo>
                      <a:pt x="492" y="390"/>
                    </a:lnTo>
                    <a:lnTo>
                      <a:pt x="492" y="396"/>
                    </a:lnTo>
                    <a:lnTo>
                      <a:pt x="492" y="402"/>
                    </a:lnTo>
                    <a:lnTo>
                      <a:pt x="498" y="408"/>
                    </a:lnTo>
                    <a:lnTo>
                      <a:pt x="504" y="414"/>
                    </a:lnTo>
                    <a:lnTo>
                      <a:pt x="504" y="420"/>
                    </a:lnTo>
                    <a:lnTo>
                      <a:pt x="504" y="426"/>
                    </a:lnTo>
                    <a:lnTo>
                      <a:pt x="504" y="432"/>
                    </a:lnTo>
                    <a:lnTo>
                      <a:pt x="504" y="438"/>
                    </a:lnTo>
                    <a:lnTo>
                      <a:pt x="504" y="444"/>
                    </a:lnTo>
                    <a:lnTo>
                      <a:pt x="498" y="444"/>
                    </a:lnTo>
                    <a:lnTo>
                      <a:pt x="498" y="450"/>
                    </a:lnTo>
                    <a:lnTo>
                      <a:pt x="498" y="456"/>
                    </a:lnTo>
                    <a:lnTo>
                      <a:pt x="498" y="462"/>
                    </a:lnTo>
                    <a:lnTo>
                      <a:pt x="492" y="468"/>
                    </a:lnTo>
                    <a:lnTo>
                      <a:pt x="486" y="474"/>
                    </a:lnTo>
                    <a:lnTo>
                      <a:pt x="480" y="474"/>
                    </a:lnTo>
                    <a:lnTo>
                      <a:pt x="480" y="480"/>
                    </a:lnTo>
                    <a:lnTo>
                      <a:pt x="474" y="480"/>
                    </a:lnTo>
                    <a:lnTo>
                      <a:pt x="474" y="486"/>
                    </a:lnTo>
                    <a:lnTo>
                      <a:pt x="468" y="486"/>
                    </a:lnTo>
                    <a:lnTo>
                      <a:pt x="468" y="492"/>
                    </a:lnTo>
                    <a:lnTo>
                      <a:pt x="462" y="492"/>
                    </a:lnTo>
                    <a:lnTo>
                      <a:pt x="462" y="498"/>
                    </a:lnTo>
                    <a:lnTo>
                      <a:pt x="462" y="504"/>
                    </a:lnTo>
                    <a:lnTo>
                      <a:pt x="462" y="510"/>
                    </a:lnTo>
                    <a:lnTo>
                      <a:pt x="462" y="516"/>
                    </a:lnTo>
                    <a:lnTo>
                      <a:pt x="456" y="516"/>
                    </a:lnTo>
                    <a:lnTo>
                      <a:pt x="456" y="522"/>
                    </a:lnTo>
                    <a:lnTo>
                      <a:pt x="456" y="528"/>
                    </a:lnTo>
                    <a:lnTo>
                      <a:pt x="450" y="528"/>
                    </a:lnTo>
                    <a:lnTo>
                      <a:pt x="450" y="534"/>
                    </a:lnTo>
                    <a:lnTo>
                      <a:pt x="450" y="540"/>
                    </a:lnTo>
                    <a:lnTo>
                      <a:pt x="444" y="540"/>
                    </a:lnTo>
                    <a:lnTo>
                      <a:pt x="438" y="540"/>
                    </a:lnTo>
                    <a:lnTo>
                      <a:pt x="432" y="540"/>
                    </a:lnTo>
                    <a:lnTo>
                      <a:pt x="426" y="540"/>
                    </a:lnTo>
                    <a:lnTo>
                      <a:pt x="426" y="546"/>
                    </a:lnTo>
                    <a:lnTo>
                      <a:pt x="420" y="546"/>
                    </a:lnTo>
                    <a:lnTo>
                      <a:pt x="414" y="546"/>
                    </a:lnTo>
                    <a:lnTo>
                      <a:pt x="408" y="546"/>
                    </a:lnTo>
                    <a:lnTo>
                      <a:pt x="408" y="552"/>
                    </a:lnTo>
                    <a:lnTo>
                      <a:pt x="402" y="552"/>
                    </a:lnTo>
                    <a:lnTo>
                      <a:pt x="396" y="552"/>
                    </a:lnTo>
                    <a:lnTo>
                      <a:pt x="396" y="546"/>
                    </a:lnTo>
                    <a:lnTo>
                      <a:pt x="396" y="552"/>
                    </a:lnTo>
                    <a:lnTo>
                      <a:pt x="390" y="552"/>
                    </a:lnTo>
                    <a:lnTo>
                      <a:pt x="384" y="552"/>
                    </a:lnTo>
                    <a:lnTo>
                      <a:pt x="378" y="552"/>
                    </a:lnTo>
                    <a:lnTo>
                      <a:pt x="378" y="546"/>
                    </a:lnTo>
                    <a:lnTo>
                      <a:pt x="372" y="546"/>
                    </a:lnTo>
                    <a:lnTo>
                      <a:pt x="366" y="546"/>
                    </a:lnTo>
                    <a:lnTo>
                      <a:pt x="366" y="552"/>
                    </a:lnTo>
                    <a:lnTo>
                      <a:pt x="360" y="552"/>
                    </a:lnTo>
                    <a:lnTo>
                      <a:pt x="360" y="546"/>
                    </a:lnTo>
                    <a:lnTo>
                      <a:pt x="360" y="552"/>
                    </a:lnTo>
                    <a:lnTo>
                      <a:pt x="354" y="546"/>
                    </a:lnTo>
                    <a:lnTo>
                      <a:pt x="354" y="552"/>
                    </a:lnTo>
                    <a:lnTo>
                      <a:pt x="348" y="552"/>
                    </a:lnTo>
                    <a:lnTo>
                      <a:pt x="348" y="558"/>
                    </a:lnTo>
                    <a:lnTo>
                      <a:pt x="342" y="564"/>
                    </a:lnTo>
                    <a:lnTo>
                      <a:pt x="336" y="564"/>
                    </a:lnTo>
                    <a:lnTo>
                      <a:pt x="336" y="570"/>
                    </a:lnTo>
                    <a:lnTo>
                      <a:pt x="330" y="570"/>
                    </a:lnTo>
                    <a:lnTo>
                      <a:pt x="330" y="576"/>
                    </a:lnTo>
                    <a:lnTo>
                      <a:pt x="330" y="582"/>
                    </a:lnTo>
                    <a:lnTo>
                      <a:pt x="324" y="588"/>
                    </a:lnTo>
                    <a:lnTo>
                      <a:pt x="318" y="588"/>
                    </a:lnTo>
                    <a:lnTo>
                      <a:pt x="312" y="588"/>
                    </a:lnTo>
                    <a:lnTo>
                      <a:pt x="312" y="582"/>
                    </a:lnTo>
                    <a:lnTo>
                      <a:pt x="312" y="576"/>
                    </a:lnTo>
                    <a:lnTo>
                      <a:pt x="312" y="570"/>
                    </a:lnTo>
                    <a:lnTo>
                      <a:pt x="312" y="564"/>
                    </a:lnTo>
                    <a:lnTo>
                      <a:pt x="306" y="564"/>
                    </a:lnTo>
                    <a:lnTo>
                      <a:pt x="306" y="558"/>
                    </a:lnTo>
                    <a:lnTo>
                      <a:pt x="300" y="552"/>
                    </a:lnTo>
                    <a:lnTo>
                      <a:pt x="294" y="552"/>
                    </a:lnTo>
                    <a:lnTo>
                      <a:pt x="294" y="546"/>
                    </a:lnTo>
                    <a:lnTo>
                      <a:pt x="288" y="546"/>
                    </a:lnTo>
                    <a:lnTo>
                      <a:pt x="282" y="540"/>
                    </a:lnTo>
                    <a:lnTo>
                      <a:pt x="282" y="534"/>
                    </a:lnTo>
                    <a:lnTo>
                      <a:pt x="282" y="528"/>
                    </a:lnTo>
                    <a:lnTo>
                      <a:pt x="276" y="522"/>
                    </a:lnTo>
                    <a:lnTo>
                      <a:pt x="276" y="516"/>
                    </a:lnTo>
                    <a:lnTo>
                      <a:pt x="270" y="516"/>
                    </a:lnTo>
                    <a:lnTo>
                      <a:pt x="264" y="522"/>
                    </a:lnTo>
                    <a:lnTo>
                      <a:pt x="258" y="522"/>
                    </a:lnTo>
                    <a:lnTo>
                      <a:pt x="258" y="516"/>
                    </a:lnTo>
                    <a:lnTo>
                      <a:pt x="258" y="504"/>
                    </a:lnTo>
                    <a:lnTo>
                      <a:pt x="258" y="498"/>
                    </a:lnTo>
                    <a:lnTo>
                      <a:pt x="258" y="492"/>
                    </a:lnTo>
                    <a:lnTo>
                      <a:pt x="264" y="492"/>
                    </a:lnTo>
                    <a:lnTo>
                      <a:pt x="264" y="486"/>
                    </a:lnTo>
                    <a:lnTo>
                      <a:pt x="264" y="480"/>
                    </a:lnTo>
                    <a:lnTo>
                      <a:pt x="258" y="474"/>
                    </a:lnTo>
                    <a:lnTo>
                      <a:pt x="252" y="474"/>
                    </a:lnTo>
                    <a:lnTo>
                      <a:pt x="258" y="468"/>
                    </a:lnTo>
                    <a:lnTo>
                      <a:pt x="264" y="468"/>
                    </a:lnTo>
                    <a:lnTo>
                      <a:pt x="270" y="468"/>
                    </a:lnTo>
                    <a:lnTo>
                      <a:pt x="270" y="474"/>
                    </a:lnTo>
                    <a:lnTo>
                      <a:pt x="276" y="474"/>
                    </a:lnTo>
                    <a:lnTo>
                      <a:pt x="282" y="474"/>
                    </a:lnTo>
                    <a:lnTo>
                      <a:pt x="282" y="468"/>
                    </a:lnTo>
                    <a:lnTo>
                      <a:pt x="288" y="462"/>
                    </a:lnTo>
                    <a:lnTo>
                      <a:pt x="288" y="456"/>
                    </a:lnTo>
                    <a:lnTo>
                      <a:pt x="282" y="444"/>
                    </a:lnTo>
                    <a:lnTo>
                      <a:pt x="282" y="438"/>
                    </a:lnTo>
                    <a:lnTo>
                      <a:pt x="276" y="432"/>
                    </a:lnTo>
                    <a:lnTo>
                      <a:pt x="270" y="426"/>
                    </a:lnTo>
                    <a:lnTo>
                      <a:pt x="264" y="426"/>
                    </a:lnTo>
                    <a:lnTo>
                      <a:pt x="264" y="420"/>
                    </a:lnTo>
                    <a:lnTo>
                      <a:pt x="258" y="414"/>
                    </a:lnTo>
                    <a:lnTo>
                      <a:pt x="252" y="414"/>
                    </a:lnTo>
                    <a:lnTo>
                      <a:pt x="246" y="408"/>
                    </a:lnTo>
                    <a:lnTo>
                      <a:pt x="240" y="402"/>
                    </a:lnTo>
                    <a:lnTo>
                      <a:pt x="240" y="396"/>
                    </a:lnTo>
                    <a:lnTo>
                      <a:pt x="234" y="390"/>
                    </a:lnTo>
                    <a:lnTo>
                      <a:pt x="228" y="390"/>
                    </a:lnTo>
                    <a:lnTo>
                      <a:pt x="222" y="384"/>
                    </a:lnTo>
                    <a:lnTo>
                      <a:pt x="216" y="378"/>
                    </a:lnTo>
                    <a:lnTo>
                      <a:pt x="210" y="378"/>
                    </a:lnTo>
                    <a:lnTo>
                      <a:pt x="204" y="378"/>
                    </a:lnTo>
                    <a:lnTo>
                      <a:pt x="198" y="378"/>
                    </a:lnTo>
                    <a:lnTo>
                      <a:pt x="198" y="384"/>
                    </a:lnTo>
                    <a:lnTo>
                      <a:pt x="192" y="384"/>
                    </a:lnTo>
                    <a:lnTo>
                      <a:pt x="186" y="384"/>
                    </a:lnTo>
                    <a:lnTo>
                      <a:pt x="180" y="384"/>
                    </a:lnTo>
                    <a:lnTo>
                      <a:pt x="174" y="384"/>
                    </a:lnTo>
                    <a:lnTo>
                      <a:pt x="168" y="384"/>
                    </a:lnTo>
                    <a:lnTo>
                      <a:pt x="168" y="378"/>
                    </a:lnTo>
                    <a:lnTo>
                      <a:pt x="162" y="378"/>
                    </a:lnTo>
                    <a:lnTo>
                      <a:pt x="156" y="378"/>
                    </a:lnTo>
                    <a:lnTo>
                      <a:pt x="156" y="384"/>
                    </a:lnTo>
                    <a:lnTo>
                      <a:pt x="150" y="384"/>
                    </a:lnTo>
                    <a:lnTo>
                      <a:pt x="144" y="384"/>
                    </a:lnTo>
                    <a:lnTo>
                      <a:pt x="138" y="384"/>
                    </a:lnTo>
                    <a:lnTo>
                      <a:pt x="132" y="384"/>
                    </a:lnTo>
                    <a:lnTo>
                      <a:pt x="132" y="378"/>
                    </a:lnTo>
                    <a:lnTo>
                      <a:pt x="132" y="372"/>
                    </a:lnTo>
                    <a:lnTo>
                      <a:pt x="126" y="372"/>
                    </a:lnTo>
                    <a:lnTo>
                      <a:pt x="120" y="372"/>
                    </a:lnTo>
                    <a:lnTo>
                      <a:pt x="114" y="372"/>
                    </a:lnTo>
                    <a:lnTo>
                      <a:pt x="108" y="372"/>
                    </a:lnTo>
                    <a:lnTo>
                      <a:pt x="102" y="372"/>
                    </a:lnTo>
                    <a:lnTo>
                      <a:pt x="102" y="366"/>
                    </a:lnTo>
                    <a:lnTo>
                      <a:pt x="102" y="360"/>
                    </a:lnTo>
                    <a:lnTo>
                      <a:pt x="96" y="360"/>
                    </a:lnTo>
                    <a:lnTo>
                      <a:pt x="96" y="354"/>
                    </a:lnTo>
                    <a:close/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4" name="Freeform 41">
                <a:extLst>
                  <a:ext uri="{FF2B5EF4-FFF2-40B4-BE49-F238E27FC236}">
                    <a16:creationId xmlns:a16="http://schemas.microsoft.com/office/drawing/2014/main" id="{255A38F4-BB3A-5EA7-4BE7-D69726ED73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3380" y="7296468"/>
                <a:ext cx="1419665" cy="282257"/>
              </a:xfrm>
              <a:custGeom>
                <a:avLst/>
                <a:gdLst>
                  <a:gd name="T0" fmla="*/ 1316697274 w 426"/>
                  <a:gd name="T1" fmla="*/ 34564457 h 84"/>
                  <a:gd name="T2" fmla="*/ 2147483647 w 426"/>
                  <a:gd name="T3" fmla="*/ 34564457 h 84"/>
                  <a:gd name="T4" fmla="*/ 2147483647 w 426"/>
                  <a:gd name="T5" fmla="*/ 34564457 h 84"/>
                  <a:gd name="T6" fmla="*/ 2147483647 w 426"/>
                  <a:gd name="T7" fmla="*/ 69128915 h 84"/>
                  <a:gd name="T8" fmla="*/ 2147483647 w 426"/>
                  <a:gd name="T9" fmla="*/ 103693372 h 84"/>
                  <a:gd name="T10" fmla="*/ 2147483647 w 426"/>
                  <a:gd name="T11" fmla="*/ 103693372 h 84"/>
                  <a:gd name="T12" fmla="*/ 2147483647 w 426"/>
                  <a:gd name="T13" fmla="*/ 138255429 h 84"/>
                  <a:gd name="T14" fmla="*/ 2147483647 w 426"/>
                  <a:gd name="T15" fmla="*/ 172819886 h 84"/>
                  <a:gd name="T16" fmla="*/ 2147483647 w 426"/>
                  <a:gd name="T17" fmla="*/ 207384344 h 84"/>
                  <a:gd name="T18" fmla="*/ 2147483647 w 426"/>
                  <a:gd name="T19" fmla="*/ 207384344 h 84"/>
                  <a:gd name="T20" fmla="*/ 2147483647 w 426"/>
                  <a:gd name="T21" fmla="*/ 172819886 h 84"/>
                  <a:gd name="T22" fmla="*/ 2147483647 w 426"/>
                  <a:gd name="T23" fmla="*/ 138255429 h 84"/>
                  <a:gd name="T24" fmla="*/ 2147483647 w 426"/>
                  <a:gd name="T25" fmla="*/ 172819886 h 84"/>
                  <a:gd name="T26" fmla="*/ 2147483647 w 426"/>
                  <a:gd name="T27" fmla="*/ 172819886 h 84"/>
                  <a:gd name="T28" fmla="*/ 2147483647 w 426"/>
                  <a:gd name="T29" fmla="*/ 207384344 h 84"/>
                  <a:gd name="T30" fmla="*/ 2147483647 w 426"/>
                  <a:gd name="T31" fmla="*/ 241948801 h 84"/>
                  <a:gd name="T32" fmla="*/ 2147483647 w 426"/>
                  <a:gd name="T33" fmla="*/ 276513258 h 84"/>
                  <a:gd name="T34" fmla="*/ 2147483647 w 426"/>
                  <a:gd name="T35" fmla="*/ 311077715 h 84"/>
                  <a:gd name="T36" fmla="*/ 2147483647 w 426"/>
                  <a:gd name="T37" fmla="*/ 345642173 h 84"/>
                  <a:gd name="T38" fmla="*/ 2147483647 w 426"/>
                  <a:gd name="T39" fmla="*/ 345642173 h 84"/>
                  <a:gd name="T40" fmla="*/ 2147483647 w 426"/>
                  <a:gd name="T41" fmla="*/ 380204230 h 84"/>
                  <a:gd name="T42" fmla="*/ 2147483647 w 426"/>
                  <a:gd name="T43" fmla="*/ 380204230 h 84"/>
                  <a:gd name="T44" fmla="*/ 2147483647 w 426"/>
                  <a:gd name="T45" fmla="*/ 380204230 h 84"/>
                  <a:gd name="T46" fmla="*/ 2147483647 w 426"/>
                  <a:gd name="T47" fmla="*/ 380204230 h 84"/>
                  <a:gd name="T48" fmla="*/ 2147483647 w 426"/>
                  <a:gd name="T49" fmla="*/ 449333144 h 84"/>
                  <a:gd name="T50" fmla="*/ 2147483647 w 426"/>
                  <a:gd name="T51" fmla="*/ 449333144 h 84"/>
                  <a:gd name="T52" fmla="*/ 2147483647 w 426"/>
                  <a:gd name="T53" fmla="*/ 380204230 h 84"/>
                  <a:gd name="T54" fmla="*/ 1955094077 w 426"/>
                  <a:gd name="T55" fmla="*/ 380204230 h 84"/>
                  <a:gd name="T56" fmla="*/ 1755596365 w 426"/>
                  <a:gd name="T57" fmla="*/ 380204230 h 84"/>
                  <a:gd name="T58" fmla="*/ 1436395385 w 426"/>
                  <a:gd name="T59" fmla="*/ 414768687 h 84"/>
                  <a:gd name="T60" fmla="*/ 1196996584 w 426"/>
                  <a:gd name="T61" fmla="*/ 414768687 h 84"/>
                  <a:gd name="T62" fmla="*/ 1157098073 w 426"/>
                  <a:gd name="T63" fmla="*/ 449333144 h 84"/>
                  <a:gd name="T64" fmla="*/ 758097493 w 426"/>
                  <a:gd name="T65" fmla="*/ 449333144 h 84"/>
                  <a:gd name="T66" fmla="*/ 558597202 w 426"/>
                  <a:gd name="T67" fmla="*/ 449333144 h 84"/>
                  <a:gd name="T68" fmla="*/ 239398801 w 426"/>
                  <a:gd name="T69" fmla="*/ 449333144 h 84"/>
                  <a:gd name="T70" fmla="*/ 0 w 426"/>
                  <a:gd name="T71" fmla="*/ 449333144 h 84"/>
                  <a:gd name="T72" fmla="*/ 0 w 426"/>
                  <a:gd name="T73" fmla="*/ 414768687 h 84"/>
                  <a:gd name="T74" fmla="*/ 0 w 426"/>
                  <a:gd name="T75" fmla="*/ 380204230 h 84"/>
                  <a:gd name="T76" fmla="*/ 39901090 w 426"/>
                  <a:gd name="T77" fmla="*/ 345642173 h 84"/>
                  <a:gd name="T78" fmla="*/ 119700690 w 426"/>
                  <a:gd name="T79" fmla="*/ 345642173 h 84"/>
                  <a:gd name="T80" fmla="*/ 159599201 w 426"/>
                  <a:gd name="T81" fmla="*/ 345642173 h 84"/>
                  <a:gd name="T82" fmla="*/ 279299891 w 426"/>
                  <a:gd name="T83" fmla="*/ 345642173 h 84"/>
                  <a:gd name="T84" fmla="*/ 319198401 w 426"/>
                  <a:gd name="T85" fmla="*/ 345642173 h 84"/>
                  <a:gd name="T86" fmla="*/ 319198401 w 426"/>
                  <a:gd name="T87" fmla="*/ 276513258 h 84"/>
                  <a:gd name="T88" fmla="*/ 398998002 w 426"/>
                  <a:gd name="T89" fmla="*/ 276513258 h 84"/>
                  <a:gd name="T90" fmla="*/ 438899091 w 426"/>
                  <a:gd name="T91" fmla="*/ 276513258 h 84"/>
                  <a:gd name="T92" fmla="*/ 518698692 w 426"/>
                  <a:gd name="T93" fmla="*/ 276513258 h 84"/>
                  <a:gd name="T94" fmla="*/ 598498292 w 426"/>
                  <a:gd name="T95" fmla="*/ 276513258 h 84"/>
                  <a:gd name="T96" fmla="*/ 638399382 w 426"/>
                  <a:gd name="T97" fmla="*/ 276513258 h 84"/>
                  <a:gd name="T98" fmla="*/ 718198982 w 426"/>
                  <a:gd name="T99" fmla="*/ 276513258 h 84"/>
                  <a:gd name="T100" fmla="*/ 758097493 w 426"/>
                  <a:gd name="T101" fmla="*/ 276513258 h 84"/>
                  <a:gd name="T102" fmla="*/ 797998582 w 426"/>
                  <a:gd name="T103" fmla="*/ 276513258 h 84"/>
                  <a:gd name="T104" fmla="*/ 837897093 w 426"/>
                  <a:gd name="T105" fmla="*/ 241948801 h 84"/>
                  <a:gd name="T106" fmla="*/ 877798183 w 426"/>
                  <a:gd name="T107" fmla="*/ 207384344 h 84"/>
                  <a:gd name="T108" fmla="*/ 877798183 w 426"/>
                  <a:gd name="T109" fmla="*/ 138255429 h 84"/>
                  <a:gd name="T110" fmla="*/ 917696693 w 426"/>
                  <a:gd name="T111" fmla="*/ 103693372 h 84"/>
                  <a:gd name="T112" fmla="*/ 917696693 w 426"/>
                  <a:gd name="T113" fmla="*/ 34564457 h 84"/>
                  <a:gd name="T114" fmla="*/ 957597783 w 426"/>
                  <a:gd name="T115" fmla="*/ 0 h 84"/>
                  <a:gd name="T116" fmla="*/ 1037397383 w 426"/>
                  <a:gd name="T117" fmla="*/ 34564457 h 84"/>
                  <a:gd name="T118" fmla="*/ 1077295894 w 426"/>
                  <a:gd name="T119" fmla="*/ 34564457 h 84"/>
                  <a:gd name="T120" fmla="*/ 1157098073 w 426"/>
                  <a:gd name="T121" fmla="*/ 69128915 h 84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426" h="84">
                    <a:moveTo>
                      <a:pt x="192" y="6"/>
                    </a:moveTo>
                    <a:lnTo>
                      <a:pt x="192" y="6"/>
                    </a:lnTo>
                    <a:lnTo>
                      <a:pt x="198" y="6"/>
                    </a:lnTo>
                    <a:lnTo>
                      <a:pt x="198" y="0"/>
                    </a:lnTo>
                    <a:lnTo>
                      <a:pt x="228" y="0"/>
                    </a:lnTo>
                    <a:lnTo>
                      <a:pt x="258" y="0"/>
                    </a:lnTo>
                    <a:lnTo>
                      <a:pt x="288" y="0"/>
                    </a:lnTo>
                    <a:lnTo>
                      <a:pt x="312" y="6"/>
                    </a:lnTo>
                    <a:lnTo>
                      <a:pt x="324" y="6"/>
                    </a:lnTo>
                    <a:lnTo>
                      <a:pt x="348" y="6"/>
                    </a:lnTo>
                    <a:lnTo>
                      <a:pt x="354" y="6"/>
                    </a:lnTo>
                    <a:lnTo>
                      <a:pt x="360" y="6"/>
                    </a:lnTo>
                    <a:lnTo>
                      <a:pt x="360" y="12"/>
                    </a:lnTo>
                    <a:lnTo>
                      <a:pt x="354" y="12"/>
                    </a:lnTo>
                    <a:lnTo>
                      <a:pt x="354" y="18"/>
                    </a:lnTo>
                    <a:lnTo>
                      <a:pt x="354" y="12"/>
                    </a:lnTo>
                    <a:lnTo>
                      <a:pt x="348" y="12"/>
                    </a:lnTo>
                    <a:lnTo>
                      <a:pt x="348" y="18"/>
                    </a:lnTo>
                    <a:lnTo>
                      <a:pt x="348" y="24"/>
                    </a:lnTo>
                    <a:lnTo>
                      <a:pt x="348" y="30"/>
                    </a:lnTo>
                    <a:lnTo>
                      <a:pt x="354" y="30"/>
                    </a:lnTo>
                    <a:lnTo>
                      <a:pt x="348" y="36"/>
                    </a:lnTo>
                    <a:lnTo>
                      <a:pt x="354" y="36"/>
                    </a:lnTo>
                    <a:lnTo>
                      <a:pt x="360" y="36"/>
                    </a:lnTo>
                    <a:lnTo>
                      <a:pt x="366" y="36"/>
                    </a:lnTo>
                    <a:lnTo>
                      <a:pt x="366" y="30"/>
                    </a:lnTo>
                    <a:lnTo>
                      <a:pt x="372" y="30"/>
                    </a:lnTo>
                    <a:lnTo>
                      <a:pt x="378" y="24"/>
                    </a:lnTo>
                    <a:lnTo>
                      <a:pt x="378" y="30"/>
                    </a:lnTo>
                    <a:lnTo>
                      <a:pt x="384" y="30"/>
                    </a:lnTo>
                    <a:lnTo>
                      <a:pt x="384" y="24"/>
                    </a:lnTo>
                    <a:lnTo>
                      <a:pt x="384" y="30"/>
                    </a:lnTo>
                    <a:lnTo>
                      <a:pt x="390" y="30"/>
                    </a:lnTo>
                    <a:lnTo>
                      <a:pt x="390" y="36"/>
                    </a:lnTo>
                    <a:lnTo>
                      <a:pt x="396" y="36"/>
                    </a:lnTo>
                    <a:lnTo>
                      <a:pt x="390" y="36"/>
                    </a:lnTo>
                    <a:lnTo>
                      <a:pt x="390" y="42"/>
                    </a:lnTo>
                    <a:lnTo>
                      <a:pt x="384" y="42"/>
                    </a:lnTo>
                    <a:lnTo>
                      <a:pt x="384" y="48"/>
                    </a:lnTo>
                    <a:lnTo>
                      <a:pt x="378" y="48"/>
                    </a:lnTo>
                    <a:lnTo>
                      <a:pt x="372" y="48"/>
                    </a:lnTo>
                    <a:lnTo>
                      <a:pt x="372" y="54"/>
                    </a:lnTo>
                    <a:lnTo>
                      <a:pt x="378" y="54"/>
                    </a:lnTo>
                    <a:lnTo>
                      <a:pt x="378" y="60"/>
                    </a:lnTo>
                    <a:lnTo>
                      <a:pt x="384" y="60"/>
                    </a:lnTo>
                    <a:lnTo>
                      <a:pt x="390" y="60"/>
                    </a:lnTo>
                    <a:lnTo>
                      <a:pt x="390" y="66"/>
                    </a:lnTo>
                    <a:lnTo>
                      <a:pt x="396" y="66"/>
                    </a:lnTo>
                    <a:lnTo>
                      <a:pt x="402" y="66"/>
                    </a:lnTo>
                    <a:lnTo>
                      <a:pt x="408" y="66"/>
                    </a:lnTo>
                    <a:lnTo>
                      <a:pt x="414" y="66"/>
                    </a:lnTo>
                    <a:lnTo>
                      <a:pt x="420" y="66"/>
                    </a:lnTo>
                    <a:lnTo>
                      <a:pt x="426" y="66"/>
                    </a:lnTo>
                    <a:lnTo>
                      <a:pt x="426" y="72"/>
                    </a:lnTo>
                    <a:lnTo>
                      <a:pt x="426" y="78"/>
                    </a:lnTo>
                    <a:lnTo>
                      <a:pt x="426" y="84"/>
                    </a:lnTo>
                    <a:lnTo>
                      <a:pt x="420" y="84"/>
                    </a:lnTo>
                    <a:lnTo>
                      <a:pt x="414" y="84"/>
                    </a:lnTo>
                    <a:lnTo>
                      <a:pt x="408" y="78"/>
                    </a:lnTo>
                    <a:lnTo>
                      <a:pt x="396" y="78"/>
                    </a:lnTo>
                    <a:lnTo>
                      <a:pt x="384" y="78"/>
                    </a:lnTo>
                    <a:lnTo>
                      <a:pt x="372" y="78"/>
                    </a:lnTo>
                    <a:lnTo>
                      <a:pt x="360" y="72"/>
                    </a:lnTo>
                    <a:lnTo>
                      <a:pt x="354" y="72"/>
                    </a:lnTo>
                    <a:lnTo>
                      <a:pt x="348" y="72"/>
                    </a:lnTo>
                    <a:lnTo>
                      <a:pt x="342" y="72"/>
                    </a:lnTo>
                    <a:lnTo>
                      <a:pt x="336" y="72"/>
                    </a:lnTo>
                    <a:lnTo>
                      <a:pt x="336" y="66"/>
                    </a:lnTo>
                    <a:lnTo>
                      <a:pt x="330" y="66"/>
                    </a:lnTo>
                    <a:lnTo>
                      <a:pt x="324" y="66"/>
                    </a:lnTo>
                    <a:lnTo>
                      <a:pt x="318" y="66"/>
                    </a:lnTo>
                    <a:lnTo>
                      <a:pt x="312" y="66"/>
                    </a:lnTo>
                    <a:lnTo>
                      <a:pt x="306" y="66"/>
                    </a:lnTo>
                    <a:lnTo>
                      <a:pt x="300" y="66"/>
                    </a:lnTo>
                    <a:lnTo>
                      <a:pt x="294" y="66"/>
                    </a:lnTo>
                    <a:lnTo>
                      <a:pt x="288" y="66"/>
                    </a:lnTo>
                    <a:lnTo>
                      <a:pt x="282" y="66"/>
                    </a:lnTo>
                    <a:lnTo>
                      <a:pt x="276" y="66"/>
                    </a:lnTo>
                    <a:lnTo>
                      <a:pt x="270" y="66"/>
                    </a:lnTo>
                    <a:lnTo>
                      <a:pt x="264" y="66"/>
                    </a:lnTo>
                    <a:lnTo>
                      <a:pt x="258" y="66"/>
                    </a:lnTo>
                    <a:lnTo>
                      <a:pt x="252" y="72"/>
                    </a:lnTo>
                    <a:lnTo>
                      <a:pt x="246" y="72"/>
                    </a:lnTo>
                    <a:lnTo>
                      <a:pt x="240" y="72"/>
                    </a:lnTo>
                    <a:lnTo>
                      <a:pt x="234" y="72"/>
                    </a:lnTo>
                    <a:lnTo>
                      <a:pt x="222" y="72"/>
                    </a:lnTo>
                    <a:lnTo>
                      <a:pt x="216" y="72"/>
                    </a:lnTo>
                    <a:lnTo>
                      <a:pt x="210" y="72"/>
                    </a:lnTo>
                    <a:lnTo>
                      <a:pt x="204" y="72"/>
                    </a:lnTo>
                    <a:lnTo>
                      <a:pt x="198" y="72"/>
                    </a:lnTo>
                    <a:lnTo>
                      <a:pt x="192" y="72"/>
                    </a:lnTo>
                    <a:lnTo>
                      <a:pt x="186" y="72"/>
                    </a:lnTo>
                    <a:lnTo>
                      <a:pt x="180" y="72"/>
                    </a:lnTo>
                    <a:lnTo>
                      <a:pt x="180" y="78"/>
                    </a:lnTo>
                    <a:lnTo>
                      <a:pt x="174" y="78"/>
                    </a:lnTo>
                    <a:lnTo>
                      <a:pt x="162" y="78"/>
                    </a:lnTo>
                    <a:lnTo>
                      <a:pt x="156" y="78"/>
                    </a:lnTo>
                    <a:lnTo>
                      <a:pt x="144" y="72"/>
                    </a:lnTo>
                    <a:lnTo>
                      <a:pt x="138" y="72"/>
                    </a:lnTo>
                    <a:lnTo>
                      <a:pt x="132" y="72"/>
                    </a:lnTo>
                    <a:lnTo>
                      <a:pt x="126" y="78"/>
                    </a:lnTo>
                    <a:lnTo>
                      <a:pt x="120" y="78"/>
                    </a:lnTo>
                    <a:lnTo>
                      <a:pt x="114" y="78"/>
                    </a:lnTo>
                    <a:lnTo>
                      <a:pt x="108" y="78"/>
                    </a:lnTo>
                    <a:lnTo>
                      <a:pt x="102" y="78"/>
                    </a:lnTo>
                    <a:lnTo>
                      <a:pt x="96" y="78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78" y="78"/>
                    </a:lnTo>
                    <a:lnTo>
                      <a:pt x="72" y="78"/>
                    </a:lnTo>
                    <a:lnTo>
                      <a:pt x="66" y="78"/>
                    </a:lnTo>
                    <a:lnTo>
                      <a:pt x="60" y="78"/>
                    </a:lnTo>
                    <a:lnTo>
                      <a:pt x="54" y="78"/>
                    </a:lnTo>
                    <a:lnTo>
                      <a:pt x="48" y="78"/>
                    </a:lnTo>
                    <a:lnTo>
                      <a:pt x="36" y="78"/>
                    </a:lnTo>
                    <a:lnTo>
                      <a:pt x="30" y="78"/>
                    </a:lnTo>
                    <a:lnTo>
                      <a:pt x="24" y="78"/>
                    </a:lnTo>
                    <a:lnTo>
                      <a:pt x="18" y="78"/>
                    </a:lnTo>
                    <a:lnTo>
                      <a:pt x="12" y="78"/>
                    </a:lnTo>
                    <a:lnTo>
                      <a:pt x="12" y="84"/>
                    </a:lnTo>
                    <a:lnTo>
                      <a:pt x="6" y="84"/>
                    </a:lnTo>
                    <a:lnTo>
                      <a:pt x="0" y="84"/>
                    </a:lnTo>
                    <a:lnTo>
                      <a:pt x="0" y="78"/>
                    </a:lnTo>
                    <a:lnTo>
                      <a:pt x="0" y="72"/>
                    </a:lnTo>
                    <a:lnTo>
                      <a:pt x="0" y="66"/>
                    </a:lnTo>
                    <a:lnTo>
                      <a:pt x="0" y="60"/>
                    </a:lnTo>
                    <a:lnTo>
                      <a:pt x="6" y="60"/>
                    </a:lnTo>
                    <a:lnTo>
                      <a:pt x="12" y="60"/>
                    </a:lnTo>
                    <a:lnTo>
                      <a:pt x="18" y="60"/>
                    </a:lnTo>
                    <a:lnTo>
                      <a:pt x="24" y="60"/>
                    </a:lnTo>
                    <a:lnTo>
                      <a:pt x="30" y="60"/>
                    </a:lnTo>
                    <a:lnTo>
                      <a:pt x="36" y="66"/>
                    </a:lnTo>
                    <a:lnTo>
                      <a:pt x="42" y="60"/>
                    </a:lnTo>
                    <a:lnTo>
                      <a:pt x="42" y="54"/>
                    </a:lnTo>
                    <a:lnTo>
                      <a:pt x="42" y="60"/>
                    </a:lnTo>
                    <a:lnTo>
                      <a:pt x="48" y="60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4" y="48"/>
                    </a:lnTo>
                    <a:lnTo>
                      <a:pt x="60" y="48"/>
                    </a:lnTo>
                    <a:lnTo>
                      <a:pt x="66" y="48"/>
                    </a:lnTo>
                    <a:lnTo>
                      <a:pt x="72" y="48"/>
                    </a:lnTo>
                    <a:lnTo>
                      <a:pt x="78" y="48"/>
                    </a:lnTo>
                    <a:lnTo>
                      <a:pt x="84" y="48"/>
                    </a:lnTo>
                    <a:lnTo>
                      <a:pt x="90" y="48"/>
                    </a:lnTo>
                    <a:lnTo>
                      <a:pt x="96" y="48"/>
                    </a:lnTo>
                    <a:lnTo>
                      <a:pt x="102" y="48"/>
                    </a:lnTo>
                    <a:lnTo>
                      <a:pt x="108" y="48"/>
                    </a:lnTo>
                    <a:lnTo>
                      <a:pt x="114" y="48"/>
                    </a:lnTo>
                    <a:lnTo>
                      <a:pt x="120" y="48"/>
                    </a:lnTo>
                    <a:lnTo>
                      <a:pt x="126" y="48"/>
                    </a:lnTo>
                    <a:lnTo>
                      <a:pt x="126" y="42"/>
                    </a:lnTo>
                    <a:lnTo>
                      <a:pt x="132" y="42"/>
                    </a:lnTo>
                    <a:lnTo>
                      <a:pt x="132" y="36"/>
                    </a:lnTo>
                    <a:lnTo>
                      <a:pt x="126" y="36"/>
                    </a:lnTo>
                    <a:lnTo>
                      <a:pt x="126" y="30"/>
                    </a:lnTo>
                    <a:lnTo>
                      <a:pt x="132" y="24"/>
                    </a:lnTo>
                    <a:lnTo>
                      <a:pt x="138" y="24"/>
                    </a:lnTo>
                    <a:lnTo>
                      <a:pt x="138" y="18"/>
                    </a:lnTo>
                    <a:lnTo>
                      <a:pt x="138" y="12"/>
                    </a:lnTo>
                    <a:lnTo>
                      <a:pt x="138" y="6"/>
                    </a:lnTo>
                    <a:lnTo>
                      <a:pt x="144" y="6"/>
                    </a:lnTo>
                    <a:lnTo>
                      <a:pt x="144" y="0"/>
                    </a:lnTo>
                    <a:lnTo>
                      <a:pt x="150" y="0"/>
                    </a:lnTo>
                    <a:lnTo>
                      <a:pt x="150" y="6"/>
                    </a:lnTo>
                    <a:lnTo>
                      <a:pt x="156" y="6"/>
                    </a:lnTo>
                    <a:lnTo>
                      <a:pt x="162" y="6"/>
                    </a:lnTo>
                    <a:lnTo>
                      <a:pt x="168" y="6"/>
                    </a:lnTo>
                    <a:lnTo>
                      <a:pt x="168" y="12"/>
                    </a:lnTo>
                    <a:lnTo>
                      <a:pt x="174" y="12"/>
                    </a:lnTo>
                    <a:lnTo>
                      <a:pt x="186" y="12"/>
                    </a:lnTo>
                    <a:lnTo>
                      <a:pt x="192" y="12"/>
                    </a:lnTo>
                    <a:lnTo>
                      <a:pt x="192" y="6"/>
                    </a:lnTo>
                    <a:close/>
                  </a:path>
                </a:pathLst>
              </a:custGeom>
              <a:solidFill>
                <a:srgbClr val="FFCC00"/>
              </a:solidFill>
              <a:ln w="12700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lIns="122191" tIns="61096" rIns="122191" bIns="61096"/>
              <a:lstStyle/>
              <a:p>
                <a:endParaRPr lang="en-US" sz="800"/>
              </a:p>
            </p:txBody>
          </p:sp>
          <p:sp>
            <p:nvSpPr>
              <p:cNvPr id="255" name="Rectangle 48">
                <a:extLst>
                  <a:ext uri="{FF2B5EF4-FFF2-40B4-BE49-F238E27FC236}">
                    <a16:creationId xmlns:a16="http://schemas.microsoft.com/office/drawing/2014/main" id="{7473DDF9-36D4-285E-4A40-80A861AEF36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731581" y="7404539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Ebonyi</a:t>
                </a:r>
                <a:endParaRPr lang="en-GB" altLang="en-US" sz="800" dirty="0"/>
              </a:p>
            </p:txBody>
          </p:sp>
          <p:sp>
            <p:nvSpPr>
              <p:cNvPr id="256" name="Rectangle 53">
                <a:extLst>
                  <a:ext uri="{FF2B5EF4-FFF2-40B4-BE49-F238E27FC236}">
                    <a16:creationId xmlns:a16="http://schemas.microsoft.com/office/drawing/2014/main" id="{E00CE8F3-515C-94A0-2601-0D4DE95257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593145" y="7474269"/>
                <a:ext cx="3686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Edo</a:t>
                </a:r>
                <a:endParaRPr lang="en-GB" altLang="en-US" sz="800" dirty="0"/>
              </a:p>
            </p:txBody>
          </p:sp>
          <p:sp>
            <p:nvSpPr>
              <p:cNvPr id="257" name="Rectangle 53">
                <a:extLst>
                  <a:ext uri="{FF2B5EF4-FFF2-40B4-BE49-F238E27FC236}">
                    <a16:creationId xmlns:a16="http://schemas.microsoft.com/office/drawing/2014/main" id="{3296A1BF-EC7E-C77F-5198-CCFB4D67F35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046005" y="5326759"/>
                <a:ext cx="3975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FCT</a:t>
                </a:r>
                <a:endParaRPr lang="en-GB" altLang="en-US" sz="800" dirty="0"/>
              </a:p>
            </p:txBody>
          </p:sp>
          <p:sp>
            <p:nvSpPr>
              <p:cNvPr id="258" name="Rectangle 53">
                <a:extLst>
                  <a:ext uri="{FF2B5EF4-FFF2-40B4-BE49-F238E27FC236}">
                    <a16:creationId xmlns:a16="http://schemas.microsoft.com/office/drawing/2014/main" id="{BF228333-112E-39D6-1BBB-0F3961851B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48261" y="5634037"/>
                <a:ext cx="92653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Nasarawa</a:t>
                </a:r>
                <a:endParaRPr lang="en-GB" altLang="en-US" sz="800" dirty="0"/>
              </a:p>
            </p:txBody>
          </p:sp>
          <p:sp>
            <p:nvSpPr>
              <p:cNvPr id="259" name="Rectangle 54">
                <a:extLst>
                  <a:ext uri="{FF2B5EF4-FFF2-40B4-BE49-F238E27FC236}">
                    <a16:creationId xmlns:a16="http://schemas.microsoft.com/office/drawing/2014/main" id="{157AEBBF-57ED-ECAD-F3ED-6FED2024CF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877366" y="4974988"/>
                <a:ext cx="70211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Plateau</a:t>
                </a:r>
                <a:endParaRPr lang="en-GB" altLang="en-US" sz="800" dirty="0"/>
              </a:p>
            </p:txBody>
          </p:sp>
          <p:sp>
            <p:nvSpPr>
              <p:cNvPr id="260" name="Rectangle 56">
                <a:extLst>
                  <a:ext uri="{FF2B5EF4-FFF2-40B4-BE49-F238E27FC236}">
                    <a16:creationId xmlns:a16="http://schemas.microsoft.com/office/drawing/2014/main" id="{7AF86D63-E769-EFDF-11FB-FDFB581DE8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011866" y="3695064"/>
                <a:ext cx="63158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Bauchi</a:t>
                </a:r>
                <a:endParaRPr lang="en-GB" altLang="en-US" sz="800" dirty="0"/>
              </a:p>
            </p:txBody>
          </p:sp>
          <p:sp>
            <p:nvSpPr>
              <p:cNvPr id="261" name="Rectangle 57">
                <a:extLst>
                  <a:ext uri="{FF2B5EF4-FFF2-40B4-BE49-F238E27FC236}">
                    <a16:creationId xmlns:a16="http://schemas.microsoft.com/office/drawing/2014/main" id="{CD5CAB3D-ADD3-513E-FF61-F09555E447D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27460" y="5553151"/>
                <a:ext cx="65402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Taraba</a:t>
                </a:r>
                <a:endParaRPr lang="en-GB" altLang="en-US" sz="800" dirty="0"/>
              </a:p>
            </p:txBody>
          </p:sp>
          <p:sp>
            <p:nvSpPr>
              <p:cNvPr id="262" name="Rectangle 53">
                <a:extLst>
                  <a:ext uri="{FF2B5EF4-FFF2-40B4-BE49-F238E27FC236}">
                    <a16:creationId xmlns:a16="http://schemas.microsoft.com/office/drawing/2014/main" id="{A0B59550-DE5F-18B8-BA28-EA464FEB58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42809" y="5267325"/>
                <a:ext cx="58349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Kwara</a:t>
                </a:r>
                <a:endParaRPr lang="en-GB" altLang="en-US" sz="800" dirty="0"/>
              </a:p>
            </p:txBody>
          </p:sp>
          <p:sp>
            <p:nvSpPr>
              <p:cNvPr id="263" name="Rectangle 53">
                <a:extLst>
                  <a:ext uri="{FF2B5EF4-FFF2-40B4-BE49-F238E27FC236}">
                    <a16:creationId xmlns:a16="http://schemas.microsoft.com/office/drawing/2014/main" id="{F3071667-7CDF-1E92-FCAE-6849C354F3F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19091" y="6016307"/>
                <a:ext cx="37830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Oyo</a:t>
                </a:r>
                <a:endParaRPr lang="en-GB" altLang="en-US" sz="800" dirty="0"/>
              </a:p>
            </p:txBody>
          </p:sp>
          <p:sp>
            <p:nvSpPr>
              <p:cNvPr id="264" name="Rectangle 53">
                <a:extLst>
                  <a:ext uri="{FF2B5EF4-FFF2-40B4-BE49-F238E27FC236}">
                    <a16:creationId xmlns:a16="http://schemas.microsoft.com/office/drawing/2014/main" id="{5F53C952-FCF6-6F65-B712-A4F5D20056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765475" y="8205470"/>
                <a:ext cx="48090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Delta</a:t>
                </a:r>
                <a:endParaRPr lang="en-GB" altLang="en-US" sz="800" dirty="0"/>
              </a:p>
            </p:txBody>
          </p:sp>
          <p:sp>
            <p:nvSpPr>
              <p:cNvPr id="265" name="Rectangle 53">
                <a:extLst>
                  <a:ext uri="{FF2B5EF4-FFF2-40B4-BE49-F238E27FC236}">
                    <a16:creationId xmlns:a16="http://schemas.microsoft.com/office/drawing/2014/main" id="{BF00BD07-B7B6-F682-A2D8-931485B1887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02491" y="6262527"/>
                <a:ext cx="413576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Kogi</a:t>
                </a:r>
                <a:endParaRPr lang="en-GB" altLang="en-US" sz="800" dirty="0"/>
              </a:p>
            </p:txBody>
          </p:sp>
          <p:sp>
            <p:nvSpPr>
              <p:cNvPr id="266" name="Rectangle 53">
                <a:extLst>
                  <a:ext uri="{FF2B5EF4-FFF2-40B4-BE49-F238E27FC236}">
                    <a16:creationId xmlns:a16="http://schemas.microsoft.com/office/drawing/2014/main" id="{7F2B81F3-D6FC-C896-B27D-0C578208919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451419" y="6596855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Benue</a:t>
                </a:r>
                <a:endParaRPr lang="en-GB" altLang="en-US" sz="800" dirty="0"/>
              </a:p>
            </p:txBody>
          </p:sp>
          <p:sp>
            <p:nvSpPr>
              <p:cNvPr id="267" name="Rectangle 57">
                <a:extLst>
                  <a:ext uri="{FF2B5EF4-FFF2-40B4-BE49-F238E27FC236}">
                    <a16:creationId xmlns:a16="http://schemas.microsoft.com/office/drawing/2014/main" id="{F38FBD5A-CED9-FFFE-D283-896FC106E1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8279932" y="4569164"/>
                <a:ext cx="91691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Adamawa</a:t>
                </a:r>
                <a:endParaRPr lang="en-GB" altLang="en-US" sz="800" dirty="0"/>
              </a:p>
            </p:txBody>
          </p:sp>
          <p:sp>
            <p:nvSpPr>
              <p:cNvPr id="268" name="Rectangle 57">
                <a:extLst>
                  <a:ext uri="{FF2B5EF4-FFF2-40B4-BE49-F238E27FC236}">
                    <a16:creationId xmlns:a16="http://schemas.microsoft.com/office/drawing/2014/main" id="{BF2E6D28-BBA8-4E18-F82A-BFCCC3656D0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179852" y="3714612"/>
                <a:ext cx="67646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Gombe</a:t>
                </a:r>
                <a:endParaRPr lang="en-GB" altLang="en-US" sz="800" dirty="0"/>
              </a:p>
            </p:txBody>
          </p:sp>
          <p:sp>
            <p:nvSpPr>
              <p:cNvPr id="269" name="Rectangle 57">
                <a:extLst>
                  <a:ext uri="{FF2B5EF4-FFF2-40B4-BE49-F238E27FC236}">
                    <a16:creationId xmlns:a16="http://schemas.microsoft.com/office/drawing/2014/main" id="{76BF0C79-2D58-5E1F-5FEC-006CEE0C12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430611" y="3966700"/>
                <a:ext cx="714940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Kaduna</a:t>
                </a:r>
                <a:endParaRPr lang="en-GB" altLang="en-US" sz="800" dirty="0"/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7EBC0CCD-859C-CA77-2205-C3D5271741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91659" y="8921930"/>
                <a:ext cx="58028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Rivers</a:t>
                </a:r>
                <a:endParaRPr lang="en-GB" altLang="en-US" sz="800" dirty="0"/>
              </a:p>
            </p:txBody>
          </p:sp>
          <p:sp>
            <p:nvSpPr>
              <p:cNvPr id="271" name="Rectangle 53">
                <a:extLst>
                  <a:ext uri="{FF2B5EF4-FFF2-40B4-BE49-F238E27FC236}">
                    <a16:creationId xmlns:a16="http://schemas.microsoft.com/office/drawing/2014/main" id="{2DD0AFB9-B959-BC0A-982A-A81F4E52C8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42401" y="8184976"/>
                <a:ext cx="34304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Imo</a:t>
                </a:r>
                <a:endParaRPr lang="en-GB" altLang="en-US" sz="800" dirty="0"/>
              </a:p>
            </p:txBody>
          </p:sp>
          <p:sp>
            <p:nvSpPr>
              <p:cNvPr id="272" name="Rectangle 53">
                <a:extLst>
                  <a:ext uri="{FF2B5EF4-FFF2-40B4-BE49-F238E27FC236}">
                    <a16:creationId xmlns:a16="http://schemas.microsoft.com/office/drawing/2014/main" id="{357DA010-D3A1-A960-BB3C-D75F569CA4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155517" y="7147283"/>
                <a:ext cx="599524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Enugu</a:t>
                </a:r>
                <a:endParaRPr lang="en-GB" altLang="en-US" sz="800" dirty="0"/>
              </a:p>
            </p:txBody>
          </p:sp>
          <p:sp>
            <p:nvSpPr>
              <p:cNvPr id="273" name="Rectangle 57">
                <a:extLst>
                  <a:ext uri="{FF2B5EF4-FFF2-40B4-BE49-F238E27FC236}">
                    <a16:creationId xmlns:a16="http://schemas.microsoft.com/office/drawing/2014/main" id="{7557A95F-0DB1-D45D-7673-18D30E0FBD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930415" y="7570793"/>
                <a:ext cx="56425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Lagos</a:t>
                </a:r>
                <a:endParaRPr lang="en-GB" altLang="en-US" sz="800" dirty="0"/>
              </a:p>
            </p:txBody>
          </p:sp>
          <p:sp>
            <p:nvSpPr>
              <p:cNvPr id="274" name="Rectangle 57">
                <a:extLst>
                  <a:ext uri="{FF2B5EF4-FFF2-40B4-BE49-F238E27FC236}">
                    <a16:creationId xmlns:a16="http://schemas.microsoft.com/office/drawing/2014/main" id="{CAFE63D0-3EA0-5949-AF9C-DFFF679388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95229" y="2508568"/>
                <a:ext cx="528992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 err="1">
                    <a:latin typeface="Arial" charset="0"/>
                  </a:rPr>
                  <a:t>Kebbi</a:t>
                </a:r>
                <a:endParaRPr lang="en-GB" altLang="en-US" sz="800" dirty="0"/>
              </a:p>
            </p:txBody>
          </p:sp>
          <p:sp>
            <p:nvSpPr>
              <p:cNvPr id="275" name="Rectangle 53">
                <a:extLst>
                  <a:ext uri="{FF2B5EF4-FFF2-40B4-BE49-F238E27FC236}">
                    <a16:creationId xmlns:a16="http://schemas.microsoft.com/office/drawing/2014/main" id="{85B7C682-4FF6-2528-FCE4-FC27CB92E6E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64795" y="6899457"/>
                <a:ext cx="506548" cy="2462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800" dirty="0">
                    <a:latin typeface="Arial" charset="0"/>
                  </a:rPr>
                  <a:t>Ondo</a:t>
                </a:r>
                <a:endParaRPr lang="en-GB" altLang="en-US" sz="800" dirty="0"/>
              </a:p>
            </p:txBody>
          </p:sp>
        </p:grpSp>
        <p:sp>
          <p:nvSpPr>
            <p:cNvPr id="201" name="Rectangle 57">
              <a:extLst>
                <a:ext uri="{FF2B5EF4-FFF2-40B4-BE49-F238E27FC236}">
                  <a16:creationId xmlns:a16="http://schemas.microsoft.com/office/drawing/2014/main" id="{D85BA1AD-16A5-5252-57CB-A7B4089219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84315" y="2208810"/>
              <a:ext cx="275717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Borno</a:t>
              </a:r>
              <a:endParaRPr lang="en-GB" altLang="en-US" sz="800" dirty="0"/>
            </a:p>
          </p:txBody>
        </p:sp>
        <p:sp>
          <p:nvSpPr>
            <p:cNvPr id="202" name="Rectangle 57">
              <a:extLst>
                <a:ext uri="{FF2B5EF4-FFF2-40B4-BE49-F238E27FC236}">
                  <a16:creationId xmlns:a16="http://schemas.microsoft.com/office/drawing/2014/main" id="{B6C1C984-49F6-C4D2-6DD5-84C449EFE6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9912" y="2068651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Yobe</a:t>
              </a:r>
              <a:endParaRPr lang="en-GB" altLang="en-US" sz="800" dirty="0"/>
            </a:p>
          </p:txBody>
        </p:sp>
        <p:sp>
          <p:nvSpPr>
            <p:cNvPr id="203" name="Rectangle 53">
              <a:extLst>
                <a:ext uri="{FF2B5EF4-FFF2-40B4-BE49-F238E27FC236}">
                  <a16:creationId xmlns:a16="http://schemas.microsoft.com/office/drawing/2014/main" id="{AF129293-EFC8-EA4E-E212-00FB6D9BE7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9275" y="4923002"/>
              <a:ext cx="26770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Cross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River</a:t>
              </a:r>
              <a:endParaRPr lang="en-GB" altLang="en-US" sz="800" dirty="0"/>
            </a:p>
          </p:txBody>
        </p:sp>
        <p:sp>
          <p:nvSpPr>
            <p:cNvPr id="204" name="Rectangle 57">
              <a:extLst>
                <a:ext uri="{FF2B5EF4-FFF2-40B4-BE49-F238E27FC236}">
                  <a16:creationId xmlns:a16="http://schemas.microsoft.com/office/drawing/2014/main" id="{EB30F913-496E-826E-BD93-FD54179B64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85888" y="3149341"/>
              <a:ext cx="34163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Niger</a:t>
              </a:r>
              <a:endParaRPr lang="en-GB" altLang="en-US" sz="800" dirty="0"/>
            </a:p>
          </p:txBody>
        </p:sp>
        <p:sp>
          <p:nvSpPr>
            <p:cNvPr id="205" name="Rectangle 57">
              <a:extLst>
                <a:ext uri="{FF2B5EF4-FFF2-40B4-BE49-F238E27FC236}">
                  <a16:creationId xmlns:a16="http://schemas.microsoft.com/office/drawing/2014/main" id="{37F2889B-7609-1DB2-E3EB-370D2937A4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06349" y="1678210"/>
              <a:ext cx="32220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Sokoto</a:t>
              </a:r>
              <a:endParaRPr lang="en-GB" altLang="en-US" sz="800" dirty="0"/>
            </a:p>
          </p:txBody>
        </p:sp>
        <p:sp>
          <p:nvSpPr>
            <p:cNvPr id="206" name="Rectangle 57">
              <a:extLst>
                <a:ext uri="{FF2B5EF4-FFF2-40B4-BE49-F238E27FC236}">
                  <a16:creationId xmlns:a16="http://schemas.microsoft.com/office/drawing/2014/main" id="{8F466CBC-A191-B593-5E07-D0981F297B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33862" y="2126124"/>
              <a:ext cx="38311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Zamfara</a:t>
              </a:r>
              <a:endParaRPr lang="en-GB" altLang="en-US" sz="800" dirty="0"/>
            </a:p>
          </p:txBody>
        </p:sp>
        <p:sp>
          <p:nvSpPr>
            <p:cNvPr id="207" name="Rectangle 53">
              <a:extLst>
                <a:ext uri="{FF2B5EF4-FFF2-40B4-BE49-F238E27FC236}">
                  <a16:creationId xmlns:a16="http://schemas.microsoft.com/office/drawing/2014/main" id="{E2A73E8A-C265-7541-0F5E-B885730808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9625" y="4062170"/>
              <a:ext cx="246862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Osun</a:t>
              </a:r>
              <a:endParaRPr lang="en-GB" altLang="en-US" sz="800" dirty="0"/>
            </a:p>
          </p:txBody>
        </p:sp>
        <p:sp>
          <p:nvSpPr>
            <p:cNvPr id="208" name="Rectangle 53">
              <a:extLst>
                <a:ext uri="{FF2B5EF4-FFF2-40B4-BE49-F238E27FC236}">
                  <a16:creationId xmlns:a16="http://schemas.microsoft.com/office/drawing/2014/main" id="{098CC5A6-3430-3D4C-7779-D7DDA2EF4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183" y="4038869"/>
              <a:ext cx="19396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Ekiti</a:t>
              </a:r>
              <a:endParaRPr lang="en-GB" altLang="en-US" sz="800" dirty="0"/>
            </a:p>
          </p:txBody>
        </p:sp>
        <p:sp>
          <p:nvSpPr>
            <p:cNvPr id="209" name="Rectangle 53">
              <a:extLst>
                <a:ext uri="{FF2B5EF4-FFF2-40B4-BE49-F238E27FC236}">
                  <a16:creationId xmlns:a16="http://schemas.microsoft.com/office/drawing/2014/main" id="{72455DAD-A78E-FA62-BEF9-9004FFE9EE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528" y="4370621"/>
              <a:ext cx="25327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Ogun</a:t>
              </a:r>
              <a:endParaRPr lang="en-GB" altLang="en-US" sz="800" dirty="0"/>
            </a:p>
          </p:txBody>
        </p:sp>
        <p:sp>
          <p:nvSpPr>
            <p:cNvPr id="210" name="Rectangle 57">
              <a:extLst>
                <a:ext uri="{FF2B5EF4-FFF2-40B4-BE49-F238E27FC236}">
                  <a16:creationId xmlns:a16="http://schemas.microsoft.com/office/drawing/2014/main" id="{36C89B00-E4AA-947C-0502-460D75A38C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7302" y="1999077"/>
              <a:ext cx="320601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Jigawa</a:t>
              </a:r>
              <a:endParaRPr lang="en-GB" altLang="en-US" sz="800" dirty="0"/>
            </a:p>
          </p:txBody>
        </p:sp>
        <p:sp>
          <p:nvSpPr>
            <p:cNvPr id="211" name="Rectangle 57">
              <a:extLst>
                <a:ext uri="{FF2B5EF4-FFF2-40B4-BE49-F238E27FC236}">
                  <a16:creationId xmlns:a16="http://schemas.microsoft.com/office/drawing/2014/main" id="{ABDDD12E-63E9-D2D8-1A66-ACCC21D043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71405" y="2252035"/>
              <a:ext cx="24205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Kano</a:t>
              </a:r>
              <a:endParaRPr lang="en-GB" altLang="en-US" sz="800" dirty="0"/>
            </a:p>
          </p:txBody>
        </p:sp>
        <p:sp>
          <p:nvSpPr>
            <p:cNvPr id="212" name="Rectangle 57">
              <a:extLst>
                <a:ext uri="{FF2B5EF4-FFF2-40B4-BE49-F238E27FC236}">
                  <a16:creationId xmlns:a16="http://schemas.microsoft.com/office/drawing/2014/main" id="{1BDDA4FB-8411-8B9B-C385-1E3813FDB5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0675" y="1927319"/>
              <a:ext cx="344646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Katsina</a:t>
              </a:r>
              <a:endParaRPr lang="en-GB" altLang="en-US" sz="800" dirty="0"/>
            </a:p>
          </p:txBody>
        </p:sp>
        <p:sp>
          <p:nvSpPr>
            <p:cNvPr id="213" name="Rectangle 53">
              <a:extLst>
                <a:ext uri="{FF2B5EF4-FFF2-40B4-BE49-F238E27FC236}">
                  <a16:creationId xmlns:a16="http://schemas.microsoft.com/office/drawing/2014/main" id="{50DF5CE2-354B-77E6-84FB-E5704303B2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75656" y="5301208"/>
              <a:ext cx="3670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Bayelsa</a:t>
              </a:r>
              <a:endParaRPr lang="en-GB" altLang="en-US" sz="800" dirty="0"/>
            </a:p>
          </p:txBody>
        </p:sp>
        <p:sp>
          <p:nvSpPr>
            <p:cNvPr id="214" name="Rectangle 53">
              <a:extLst>
                <a:ext uri="{FF2B5EF4-FFF2-40B4-BE49-F238E27FC236}">
                  <a16:creationId xmlns:a16="http://schemas.microsoft.com/office/drawing/2014/main" id="{2C72741F-50F6-635C-05CE-43DE16F170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53330" y="4928409"/>
              <a:ext cx="206788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Abia</a:t>
              </a:r>
              <a:endParaRPr lang="en-GB" altLang="en-US" sz="800" dirty="0"/>
            </a:p>
          </p:txBody>
        </p:sp>
        <p:sp>
          <p:nvSpPr>
            <p:cNvPr id="215" name="Rectangle 53">
              <a:extLst>
                <a:ext uri="{FF2B5EF4-FFF2-40B4-BE49-F238E27FC236}">
                  <a16:creationId xmlns:a16="http://schemas.microsoft.com/office/drawing/2014/main" id="{798259CD-0E3C-A1C6-75F9-86B7336B87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1264" y="5217483"/>
              <a:ext cx="25167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 err="1">
                  <a:latin typeface="Arial" charset="0"/>
                </a:rPr>
                <a:t>Akwa</a:t>
              </a:r>
              <a:br>
                <a:rPr lang="en-GB" altLang="en-US" sz="800" dirty="0">
                  <a:latin typeface="Arial" charset="0"/>
                </a:rPr>
              </a:br>
              <a:r>
                <a:rPr lang="en-GB" altLang="en-US" sz="800" dirty="0">
                  <a:latin typeface="Arial" charset="0"/>
                </a:rPr>
                <a:t>Ibom</a:t>
              </a:r>
              <a:endParaRPr lang="en-GB" altLang="en-US" sz="800" dirty="0"/>
            </a:p>
          </p:txBody>
        </p:sp>
        <p:sp>
          <p:nvSpPr>
            <p:cNvPr id="216" name="Rectangle 53">
              <a:extLst>
                <a:ext uri="{FF2B5EF4-FFF2-40B4-BE49-F238E27FC236}">
                  <a16:creationId xmlns:a16="http://schemas.microsoft.com/office/drawing/2014/main" id="{132D94B6-71FC-32AF-C064-8B9DE7428D6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54677" y="4710648"/>
              <a:ext cx="418384" cy="123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800" dirty="0">
                  <a:latin typeface="Arial" charset="0"/>
                </a:rPr>
                <a:t>Anambra</a:t>
              </a:r>
              <a:endParaRPr lang="en-GB" altLang="en-US" sz="8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D15463C-02C6-9644-5D07-64E298EA22D7}"/>
              </a:ext>
            </a:extLst>
          </p:cNvPr>
          <p:cNvGrpSpPr/>
          <p:nvPr/>
        </p:nvGrpSpPr>
        <p:grpSpPr>
          <a:xfrm>
            <a:off x="3254152" y="5129666"/>
            <a:ext cx="3022288" cy="1555166"/>
            <a:chOff x="6553797" y="6906790"/>
            <a:chExt cx="4231203" cy="21772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456E22A-4612-8CDE-1E1B-CFD9C7997429}"/>
                </a:ext>
              </a:extLst>
            </p:cNvPr>
            <p:cNvSpPr/>
            <p:nvPr/>
          </p:nvSpPr>
          <p:spPr bwMode="auto">
            <a:xfrm>
              <a:off x="6553797" y="6910047"/>
              <a:ext cx="4126752" cy="21739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14" tIns="32657" rIns="65314" bIns="32657" numCol="1" rtlCol="0" anchor="t" anchorCtr="0" compatLnSpc="1">
              <a:prstTxWarp prst="textNoShape">
                <a:avLst/>
              </a:prstTxWarp>
            </a:bodyPr>
            <a:lstStyle/>
            <a:p>
              <a:pPr defTabSz="6531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14">
                <a:latin typeface="Times New Roman" pitchFamily="18" charset="0"/>
              </a:endParaRPr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B70B330-5036-52F8-B577-625FD874E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006802"/>
              <a:ext cx="324000" cy="324000"/>
            </a:xfrm>
            <a:prstGeom prst="rect">
              <a:avLst/>
            </a:prstGeom>
            <a:solidFill>
              <a:srgbClr val="FF5050">
                <a:alpha val="8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FC9F46CF-98DD-9AED-164B-F0476D0C0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6906790"/>
              <a:ext cx="3363820" cy="554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State reporting more than 200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6" name="Rectangle 61">
              <a:extLst>
                <a:ext uri="{FF2B5EF4-FFF2-40B4-BE49-F238E27FC236}">
                  <a16:creationId xmlns:a16="http://schemas.microsoft.com/office/drawing/2014/main" id="{27DB1C3C-51C5-2E4B-905B-1554A29C8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435035"/>
              <a:ext cx="324000" cy="3240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1" name="TextBox 62">
              <a:extLst>
                <a:ext uri="{FF2B5EF4-FFF2-40B4-BE49-F238E27FC236}">
                  <a16:creationId xmlns:a16="http://schemas.microsoft.com/office/drawing/2014/main" id="{D7153F6A-8B2E-076C-858F-E3F32EEBB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7438556"/>
              <a:ext cx="368489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25 to 100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2" name="Rectangle 63">
              <a:extLst>
                <a:ext uri="{FF2B5EF4-FFF2-40B4-BE49-F238E27FC236}">
                  <a16:creationId xmlns:a16="http://schemas.microsoft.com/office/drawing/2014/main" id="{B20DF4CE-9AB1-EDB5-EDB3-5C01E9492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8263163"/>
              <a:ext cx="324000" cy="324000"/>
            </a:xfrm>
            <a:prstGeom prst="rect">
              <a:avLst/>
            </a:prstGeom>
            <a:solidFill>
              <a:srgbClr val="99CCFF">
                <a:alpha val="69804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3" name="TextBox 64">
              <a:extLst>
                <a:ext uri="{FF2B5EF4-FFF2-40B4-BE49-F238E27FC236}">
                  <a16:creationId xmlns:a16="http://schemas.microsoft.com/office/drawing/2014/main" id="{ED34FF60-1134-7C66-BDAA-06924DD94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8247326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5 to 1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6" name="Rectangle 61">
              <a:extLst>
                <a:ext uri="{FF2B5EF4-FFF2-40B4-BE49-F238E27FC236}">
                  <a16:creationId xmlns:a16="http://schemas.microsoft.com/office/drawing/2014/main" id="{AA59E818-001B-10E4-D27C-1EA44C710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077" y="7849393"/>
              <a:ext cx="324000" cy="324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17" name="TextBox 62">
              <a:extLst>
                <a:ext uri="{FF2B5EF4-FFF2-40B4-BE49-F238E27FC236}">
                  <a16:creationId xmlns:a16="http://schemas.microsoft.com/office/drawing/2014/main" id="{368667F5-6495-ABF4-72D3-F619C1E4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0109" y="7869382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5 to 24 Lassa fever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19" name="Rectangle 63">
              <a:extLst>
                <a:ext uri="{FF2B5EF4-FFF2-40B4-BE49-F238E27FC236}">
                  <a16:creationId xmlns:a16="http://schemas.microsoft.com/office/drawing/2014/main" id="{ED0D23B4-68BF-7DDE-5DBE-68859EC2B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6208" y="8653064"/>
              <a:ext cx="324000" cy="324000"/>
            </a:xfrm>
            <a:prstGeom prst="rect">
              <a:avLst/>
            </a:prstGeom>
            <a:solidFill>
              <a:schemeClr val="bg1">
                <a:alpha val="69804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0" name="TextBox 64">
              <a:extLst>
                <a:ext uri="{FF2B5EF4-FFF2-40B4-BE49-F238E27FC236}">
                  <a16:creationId xmlns:a16="http://schemas.microsoft.com/office/drawing/2014/main" id="{82D7A5D3-5C2F-32F2-0C63-DB134D7B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1790" y="8665575"/>
              <a:ext cx="3601528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Less than 1 Lassa confirmed cases per year</a:t>
              </a:r>
              <a:endParaRPr lang="en-US" altLang="en-US" sz="1000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64F043-49E9-BCA0-C643-A0B5FA1CADFD}"/>
              </a:ext>
            </a:extLst>
          </p:cNvPr>
          <p:cNvGrpSpPr/>
          <p:nvPr/>
        </p:nvGrpSpPr>
        <p:grpSpPr>
          <a:xfrm>
            <a:off x="9103990" y="5193238"/>
            <a:ext cx="2792952" cy="1530191"/>
            <a:chOff x="12979757" y="7176864"/>
            <a:chExt cx="3910133" cy="2142268"/>
          </a:xfrm>
        </p:grpSpPr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1DC96262-4266-0C2A-3F9D-38E2D1F3B8D6}"/>
                </a:ext>
              </a:extLst>
            </p:cNvPr>
            <p:cNvSpPr/>
            <p:nvPr/>
          </p:nvSpPr>
          <p:spPr bwMode="auto">
            <a:xfrm>
              <a:off x="12979757" y="7176864"/>
              <a:ext cx="3910133" cy="21422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5314" tIns="32657" rIns="65314" bIns="32657" numCol="1" rtlCol="0" anchor="t" anchorCtr="0" compatLnSpc="1">
              <a:prstTxWarp prst="textNoShape">
                <a:avLst/>
              </a:prstTxWarp>
            </a:bodyPr>
            <a:lstStyle/>
            <a:p>
              <a:pPr defTabSz="65315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714" dirty="0">
                <a:latin typeface="Times New Roman" pitchFamily="18" charset="0"/>
              </a:endParaRPr>
            </a:p>
          </p:txBody>
        </p:sp>
        <p:sp>
          <p:nvSpPr>
            <p:cNvPr id="276" name="Rectangle 2">
              <a:extLst>
                <a:ext uri="{FF2B5EF4-FFF2-40B4-BE49-F238E27FC236}">
                  <a16:creationId xmlns:a16="http://schemas.microsoft.com/office/drawing/2014/main" id="{A2BC2A7B-65E4-F038-035E-EB87A7ED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037" y="7252687"/>
              <a:ext cx="324000" cy="324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 dirty="0"/>
            </a:p>
          </p:txBody>
        </p:sp>
        <p:sp>
          <p:nvSpPr>
            <p:cNvPr id="277" name="TextBox 3">
              <a:extLst>
                <a:ext uri="{FF2B5EF4-FFF2-40B4-BE49-F238E27FC236}">
                  <a16:creationId xmlns:a16="http://schemas.microsoft.com/office/drawing/2014/main" id="{BE529E9E-5C6E-C700-4ED0-A5A81B4BA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6069" y="7248872"/>
              <a:ext cx="336382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State reporting CFR 12-19%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278" name="Rectangle 61">
              <a:extLst>
                <a:ext uri="{FF2B5EF4-FFF2-40B4-BE49-F238E27FC236}">
                  <a16:creationId xmlns:a16="http://schemas.microsoft.com/office/drawing/2014/main" id="{0ADE559D-892E-0037-AE83-983C8A109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037" y="7680920"/>
              <a:ext cx="324000" cy="3240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79" name="TextBox 62">
              <a:extLst>
                <a:ext uri="{FF2B5EF4-FFF2-40B4-BE49-F238E27FC236}">
                  <a16:creationId xmlns:a16="http://schemas.microsoft.com/office/drawing/2014/main" id="{A3D24833-5F9E-0703-BA0F-821308A4D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6069" y="7684441"/>
              <a:ext cx="336382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20 to 25 CFR for Lassa fever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280" name="Rectangle 63">
              <a:extLst>
                <a:ext uri="{FF2B5EF4-FFF2-40B4-BE49-F238E27FC236}">
                  <a16:creationId xmlns:a16="http://schemas.microsoft.com/office/drawing/2014/main" id="{F49D5BD8-669B-1A34-9FBE-332DB3B39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037" y="8509048"/>
              <a:ext cx="324000" cy="324000"/>
            </a:xfrm>
            <a:prstGeom prst="rect">
              <a:avLst/>
            </a:prstGeom>
            <a:solidFill>
              <a:srgbClr val="FF5050">
                <a:alpha val="69804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81" name="TextBox 64">
              <a:extLst>
                <a:ext uri="{FF2B5EF4-FFF2-40B4-BE49-F238E27FC236}">
                  <a16:creationId xmlns:a16="http://schemas.microsoft.com/office/drawing/2014/main" id="{A6608025-71C4-6665-D40C-496898A82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6069" y="8493212"/>
              <a:ext cx="336382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More than 35% CFR for Lassa fever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282" name="Rectangle 61">
              <a:extLst>
                <a:ext uri="{FF2B5EF4-FFF2-40B4-BE49-F238E27FC236}">
                  <a16:creationId xmlns:a16="http://schemas.microsoft.com/office/drawing/2014/main" id="{839A842B-162A-DF21-D931-45BCA680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037" y="8095278"/>
              <a:ext cx="324000" cy="324000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83" name="TextBox 62">
              <a:extLst>
                <a:ext uri="{FF2B5EF4-FFF2-40B4-BE49-F238E27FC236}">
                  <a16:creationId xmlns:a16="http://schemas.microsoft.com/office/drawing/2014/main" id="{C3329E37-BE8A-08D6-A332-D0B696281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6069" y="8115267"/>
              <a:ext cx="336382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26 to 34 CFR for Lassa fever</a:t>
              </a:r>
              <a:endParaRPr lang="en-US" altLang="en-US" sz="1000" dirty="0">
                <a:latin typeface="Calibri" pitchFamily="34" charset="0"/>
              </a:endParaRPr>
            </a:p>
          </p:txBody>
        </p:sp>
        <p:sp>
          <p:nvSpPr>
            <p:cNvPr id="21" name="Rectangle 63">
              <a:extLst>
                <a:ext uri="{FF2B5EF4-FFF2-40B4-BE49-F238E27FC236}">
                  <a16:creationId xmlns:a16="http://schemas.microsoft.com/office/drawing/2014/main" id="{848F907D-117F-363E-7311-15B450349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8037" y="8906657"/>
              <a:ext cx="324000" cy="324000"/>
            </a:xfrm>
            <a:prstGeom prst="rect">
              <a:avLst/>
            </a:prstGeom>
            <a:solidFill>
              <a:schemeClr val="bg1">
                <a:alpha val="69804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87279" tIns="43640" rIns="87279" bIns="43640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endParaRPr lang="en-US" altLang="en-US" sz="1714"/>
            </a:p>
          </p:txBody>
        </p:sp>
        <p:sp>
          <p:nvSpPr>
            <p:cNvPr id="22" name="TextBox 64">
              <a:extLst>
                <a:ext uri="{FF2B5EF4-FFF2-40B4-BE49-F238E27FC236}">
                  <a16:creationId xmlns:a16="http://schemas.microsoft.com/office/drawing/2014/main" id="{55F0795C-747E-2AEE-A4DA-871176F3E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23507" y="8925259"/>
              <a:ext cx="3363821" cy="338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7279" tIns="43640" rIns="87279" bIns="4364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GB" altLang="en-US" sz="1000" dirty="0">
                  <a:latin typeface="Calibri" pitchFamily="34" charset="0"/>
                </a:rPr>
                <a:t>Not applicable</a:t>
              </a:r>
              <a:endParaRPr lang="en-US" altLang="en-US" sz="1000" dirty="0">
                <a:latin typeface="Calibri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96F2FD-5518-2C2A-9DD1-55BF769E2696}"/>
              </a:ext>
            </a:extLst>
          </p:cNvPr>
          <p:cNvSpPr txBox="1"/>
          <p:nvPr/>
        </p:nvSpPr>
        <p:spPr>
          <a:xfrm>
            <a:off x="1865475" y="1153127"/>
            <a:ext cx="3143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Lassa confirmed Cases per year</a:t>
            </a:r>
            <a:endParaRPr lang="en-US" sz="128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AD4A3-0CC0-90DC-B322-12B2E7B02220}"/>
              </a:ext>
            </a:extLst>
          </p:cNvPr>
          <p:cNvSpPr txBox="1"/>
          <p:nvPr/>
        </p:nvSpPr>
        <p:spPr>
          <a:xfrm>
            <a:off x="8232400" y="1140872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Segoe Condensed" panose="020B0606040200020203" pitchFamily="34" charset="0"/>
              </a:rPr>
              <a:t>Case Fatality Ratio</a:t>
            </a:r>
            <a:endParaRPr lang="en-US" sz="1286" dirty="0"/>
          </a:p>
        </p:txBody>
      </p:sp>
    </p:spTree>
    <p:extLst>
      <p:ext uri="{BB962C8B-B14F-4D97-AF65-F5344CB8AC3E}">
        <p14:creationId xmlns:p14="http://schemas.microsoft.com/office/powerpoint/2010/main" val="170937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F5A967-E545-4234-3A56-34321BC30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FA805D-8DA5-1BC5-2D9F-0258F22199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3541D5-7D28-BE4D-6C79-6722E3A7C551}"/>
              </a:ext>
            </a:extLst>
          </p:cNvPr>
          <p:cNvSpPr/>
          <p:nvPr/>
        </p:nvSpPr>
        <p:spPr>
          <a:xfrm>
            <a:off x="0" y="-113122"/>
            <a:ext cx="12192000" cy="6971122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Update on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  <a:latin typeface="Segoe Condensed" panose="020B0606040200020203" pitchFamily="34" charset="0"/>
              </a:rPr>
              <a:t>Lassa fever clinical care training package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B9402-0CF0-7547-AC84-CC066D77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375D5-DD51-4DDF-87E6-FA82A457EC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3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2D79-277D-412E-B15F-4B468C41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18" y="0"/>
            <a:ext cx="10124846" cy="1131337"/>
          </a:xfrm>
        </p:spPr>
        <p:txBody>
          <a:bodyPr>
            <a:normAutofit/>
          </a:bodyPr>
          <a:lstStyle/>
          <a:p>
            <a:r>
              <a:rPr lang="en-GB" sz="3200" dirty="0"/>
              <a:t>Standardized Lassa fever clinical training package for healthcare staff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8A3-F9CA-4B6F-97C2-56889B838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674" y="1335962"/>
            <a:ext cx="10686447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of a standardized Lassa fever training package for health care staff (with focus on clinicians and nurses). 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healthcare workers and equip them with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adequate knowledge and skills,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expertise and confidence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health workers managing the disease,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Standardise and improve patients’ standard of care,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challenging situations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care for specific populations </a:t>
            </a: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(children, pregnant women).</a:t>
            </a:r>
          </a:p>
        </p:txBody>
      </p:sp>
    </p:spTree>
    <p:extLst>
      <p:ext uri="{BB962C8B-B14F-4D97-AF65-F5344CB8AC3E}">
        <p14:creationId xmlns:p14="http://schemas.microsoft.com/office/powerpoint/2010/main" val="41512759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bola DRC Epi data pack for 20181024.pptx" id="{2A3BAF0F-2BAE-450F-B6CB-A5696C872F8D}" vid="{76720631-9E58-44E3-9FA4-E7B6B3AD6EC7}"/>
    </a:ext>
  </a:extLst>
</a:theme>
</file>

<file path=ppt/theme/theme2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HO_presentation_template_R1_V06" id="{1BDC1073-AB81-8147-89C3-A79EC2A6301F}" vid="{9D092595-E6B8-C345-B470-402B85CA4A4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32682F4F9C1D44A6C609BC469A6292" ma:contentTypeVersion="18" ma:contentTypeDescription="Create a new document." ma:contentTypeScope="" ma:versionID="02511c0b63a23543b8290a4e72cb88a9">
  <xsd:schema xmlns:xsd="http://www.w3.org/2001/XMLSchema" xmlns:xs="http://www.w3.org/2001/XMLSchema" xmlns:p="http://schemas.microsoft.com/office/2006/metadata/properties" xmlns:ns2="7cd1cfde-dc9f-4e1b-a2b0-3af2c217950b" xmlns:ns3="5f3c8fab-e837-4e91-b3e4-7f9e038d9ed0" targetNamespace="http://schemas.microsoft.com/office/2006/metadata/properties" ma:root="true" ma:fieldsID="ebf6c7e92a0a49623ae1ee09ad0b1955" ns2:_="" ns3:_="">
    <xsd:import namespace="7cd1cfde-dc9f-4e1b-a2b0-3af2c217950b"/>
    <xsd:import namespace="5f3c8fab-e837-4e91-b3e4-7f9e038d9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1cfde-dc9f-4e1b-a2b0-3af2c21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8fab-e837-4e91-b3e4-7f9e038d9e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ccf4b4-01bd-4738-b8a2-2aff6d32cbd3}" ma:internalName="TaxCatchAll" ma:showField="CatchAllData" ma:web="5f3c8fab-e837-4e91-b3e4-7f9e038d9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d1cfde-dc9f-4e1b-a2b0-3af2c217950b">
      <Terms xmlns="http://schemas.microsoft.com/office/infopath/2007/PartnerControls"/>
    </lcf76f155ced4ddcb4097134ff3c332f>
    <TaxCatchAll xmlns="5f3c8fab-e837-4e91-b3e4-7f9e038d9ed0" xsi:nil="true"/>
    <SharedWithUsers xmlns="5f3c8fab-e837-4e91-b3e4-7f9e038d9ed0">
      <UserInfo>
        <DisplayName>KELLY, Tania Marie</DisplayName>
        <AccountId>1319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56E19D4-75E7-48E0-8D82-BF5D3898D4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1cfde-dc9f-4e1b-a2b0-3af2c217950b"/>
    <ds:schemaRef ds:uri="5f3c8fab-e837-4e91-b3e4-7f9e038d9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AA5A79-73AC-49DE-9192-6494DED3CF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C3CF8-97E7-423C-B61A-5E91970AC1C8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7b1d2a06-82db-45dc-8b0d-aff0b16ffe59"/>
    <ds:schemaRef ds:uri="1341d855-ade1-42c1-a344-696ad36ecd1d"/>
    <ds:schemaRef ds:uri="http://www.w3.org/XML/1998/namespace"/>
    <ds:schemaRef ds:uri="http://purl.org/dc/dcmitype/"/>
    <ds:schemaRef ds:uri="7cd1cfde-dc9f-4e1b-a2b0-3af2c217950b"/>
    <ds:schemaRef ds:uri="5f3c8fab-e837-4e91-b3e4-7f9e038d9e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12333</TotalTime>
  <Words>1735</Words>
  <Application>Microsoft Office PowerPoint</Application>
  <PresentationFormat>Widescreen</PresentationFormat>
  <Paragraphs>361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1_Office Theme</vt:lpstr>
      <vt:lpstr>Office Theme</vt:lpstr>
      <vt:lpstr>PowerPoint Presentation</vt:lpstr>
      <vt:lpstr>PowerPoint Presentation</vt:lpstr>
      <vt:lpstr>Geographic distribution of Lassa fever in West Africa (1969-2023)</vt:lpstr>
      <vt:lpstr>PowerPoint Presentation</vt:lpstr>
      <vt:lpstr>Lassa fever – Africa laboratory network</vt:lpstr>
      <vt:lpstr>Lassa fever - Africa clinician network</vt:lpstr>
      <vt:lpstr>PowerPoint Presentation</vt:lpstr>
      <vt:lpstr>PowerPoint Presentation</vt:lpstr>
      <vt:lpstr>Standardized Lassa fever clinical training package for healthcare staff</vt:lpstr>
      <vt:lpstr>PowerPoint Presentation</vt:lpstr>
      <vt:lpstr>PowerPoint Presentation</vt:lpstr>
      <vt:lpstr>Status update on training package</vt:lpstr>
      <vt:lpstr>PowerPoint Presentation</vt:lpstr>
      <vt:lpstr>Lassa fever priorities (1/2) – Not exhaustive !</vt:lpstr>
      <vt:lpstr>Lassa fever priorities (2/2)</vt:lpstr>
      <vt:lpstr>Few conclusion points</vt:lpstr>
      <vt:lpstr>Lassa fever partners</vt:lpstr>
      <vt:lpstr>Viral Haemorrhagic Fevers team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BARTENS, Marie-christine</dc:creator>
  <cp:lastModifiedBy>KELLY, Tania Marie</cp:lastModifiedBy>
  <cp:revision>80</cp:revision>
  <cp:lastPrinted>2022-06-06T13:17:43Z</cp:lastPrinted>
  <dcterms:created xsi:type="dcterms:W3CDTF">2022-02-15T13:20:29Z</dcterms:created>
  <dcterms:modified xsi:type="dcterms:W3CDTF">2024-10-17T13:05:39Z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0x010100C132682F4F9C1D44A6C609BC469A6292</vt:lpwstr>
  </property>
</Properties>
</file>