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3/21/2018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3/21/2018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3/21/2018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3/21/2018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461-0839-44EF-A72D-407A0592EF62}"/>
              </a:ext>
            </a:extLst>
          </p:cNvPr>
          <p:cNvSpPr>
            <a:spLocks noGrp="1"/>
          </p:cNvSpPr>
          <p:nvPr>
            <p:ph type="ctrTitle"/>
          </p:nvPr>
        </p:nvSpPr>
        <p:spPr/>
        <p:txBody>
          <a:bodyPr/>
          <a:lstStyle/>
          <a:p>
            <a:r>
              <a:rPr lang="en-IN" dirty="0"/>
              <a:t>Write Bot</a:t>
            </a:r>
          </a:p>
        </p:txBody>
      </p:sp>
      <p:sp>
        <p:nvSpPr>
          <p:cNvPr id="3" name="Subtitle 2">
            <a:extLst>
              <a:ext uri="{FF2B5EF4-FFF2-40B4-BE49-F238E27FC236}">
                <a16:creationId xmlns:a16="http://schemas.microsoft.com/office/drawing/2014/main" id="{DE025593-981C-46F7-BD9B-6C5F1719D553}"/>
              </a:ext>
            </a:extLst>
          </p:cNvPr>
          <p:cNvSpPr>
            <a:spLocks noGrp="1"/>
          </p:cNvSpPr>
          <p:nvPr>
            <p:ph type="subTitle" idx="1"/>
          </p:nvPr>
        </p:nvSpPr>
        <p:spPr/>
        <p:txBody>
          <a:bodyPr/>
          <a:lstStyle/>
          <a:p>
            <a:r>
              <a:rPr lang="en-IN" dirty="0"/>
              <a:t>Engineering Clinics Project</a:t>
            </a:r>
          </a:p>
          <a:p>
            <a:r>
              <a:rPr lang="en-IN" dirty="0"/>
              <a:t>Guided by </a:t>
            </a:r>
            <a:r>
              <a:rPr lang="en-IN" dirty="0" err="1"/>
              <a:t>Prof.</a:t>
            </a:r>
            <a:r>
              <a:rPr lang="en-IN" dirty="0"/>
              <a:t> Jagadish </a:t>
            </a:r>
            <a:r>
              <a:rPr lang="en-IN" dirty="0" err="1"/>
              <a:t>Mudiganti</a:t>
            </a:r>
            <a:endParaRPr lang="en-IN" dirty="0"/>
          </a:p>
        </p:txBody>
      </p:sp>
    </p:spTree>
    <p:extLst>
      <p:ext uri="{BB962C8B-B14F-4D97-AF65-F5344CB8AC3E}">
        <p14:creationId xmlns:p14="http://schemas.microsoft.com/office/powerpoint/2010/main" val="41312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28DC-D037-4BA1-A716-25AFA5C5E806}"/>
              </a:ext>
            </a:extLst>
          </p:cNvPr>
          <p:cNvSpPr>
            <a:spLocks noGrp="1"/>
          </p:cNvSpPr>
          <p:nvPr>
            <p:ph type="title"/>
          </p:nvPr>
        </p:nvSpPr>
        <p:spPr/>
        <p:txBody>
          <a:bodyPr/>
          <a:lstStyle/>
          <a:p>
            <a:r>
              <a:rPr lang="en-IN" dirty="0"/>
              <a:t>Project members</a:t>
            </a:r>
          </a:p>
        </p:txBody>
      </p:sp>
      <p:sp>
        <p:nvSpPr>
          <p:cNvPr id="3" name="Content Placeholder 2">
            <a:extLst>
              <a:ext uri="{FF2B5EF4-FFF2-40B4-BE49-F238E27FC236}">
                <a16:creationId xmlns:a16="http://schemas.microsoft.com/office/drawing/2014/main" id="{B9CC3AA4-8B21-4C55-94ED-170C7F348748}"/>
              </a:ext>
            </a:extLst>
          </p:cNvPr>
          <p:cNvSpPr>
            <a:spLocks noGrp="1"/>
          </p:cNvSpPr>
          <p:nvPr>
            <p:ph idx="1"/>
          </p:nvPr>
        </p:nvSpPr>
        <p:spPr/>
        <p:txBody>
          <a:bodyPr/>
          <a:lstStyle/>
          <a:p>
            <a:r>
              <a:rPr lang="en-IN" dirty="0"/>
              <a:t>Abhirup Chakravarty – 17BCE7055</a:t>
            </a:r>
          </a:p>
          <a:p>
            <a:r>
              <a:rPr lang="en-IN" dirty="0"/>
              <a:t>Rahul Ramkumar – 17BCN7026	</a:t>
            </a:r>
          </a:p>
          <a:p>
            <a:r>
              <a:rPr lang="en-IN" dirty="0" err="1"/>
              <a:t>Lashitha</a:t>
            </a:r>
            <a:r>
              <a:rPr lang="en-IN" dirty="0"/>
              <a:t> – 17BES7032	</a:t>
            </a:r>
          </a:p>
          <a:p>
            <a:r>
              <a:rPr lang="en-IN" dirty="0" err="1"/>
              <a:t>Charan</a:t>
            </a:r>
            <a:r>
              <a:rPr lang="en-IN" dirty="0"/>
              <a:t> Chandran – 17BME7049	</a:t>
            </a:r>
          </a:p>
          <a:p>
            <a:r>
              <a:rPr lang="en-IN" dirty="0" err="1"/>
              <a:t>Srikar</a:t>
            </a:r>
            <a:r>
              <a:rPr lang="en-IN" dirty="0"/>
              <a:t> </a:t>
            </a:r>
            <a:r>
              <a:rPr lang="en-IN" dirty="0" err="1"/>
              <a:t>Kandalam</a:t>
            </a:r>
            <a:r>
              <a:rPr lang="en-IN" dirty="0"/>
              <a:t> – 17BEC7036</a:t>
            </a:r>
          </a:p>
        </p:txBody>
      </p:sp>
    </p:spTree>
    <p:extLst>
      <p:ext uri="{BB962C8B-B14F-4D97-AF65-F5344CB8AC3E}">
        <p14:creationId xmlns:p14="http://schemas.microsoft.com/office/powerpoint/2010/main" val="160058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7A42-53B4-438D-9310-7EB1BA578C5C}"/>
              </a:ext>
            </a:extLst>
          </p:cNvPr>
          <p:cNvSpPr>
            <a:spLocks noGrp="1"/>
          </p:cNvSpPr>
          <p:nvPr>
            <p:ph type="title"/>
          </p:nvPr>
        </p:nvSpPr>
        <p:spPr/>
        <p:txBody>
          <a:bodyPr/>
          <a:lstStyle/>
          <a:p>
            <a:r>
              <a:rPr lang="en-IN" dirty="0"/>
              <a:t>Prototype</a:t>
            </a:r>
          </a:p>
        </p:txBody>
      </p:sp>
      <p:pic>
        <p:nvPicPr>
          <p:cNvPr id="5" name="Content Placeholder 4">
            <a:extLst>
              <a:ext uri="{FF2B5EF4-FFF2-40B4-BE49-F238E27FC236}">
                <a16:creationId xmlns:a16="http://schemas.microsoft.com/office/drawing/2014/main" id="{8887B646-8EE4-4981-91B3-D7FACF8B02EF}"/>
              </a:ext>
            </a:extLst>
          </p:cNvPr>
          <p:cNvPicPr>
            <a:picLocks noGrp="1" noChangeAspect="1"/>
          </p:cNvPicPr>
          <p:nvPr>
            <p:ph idx="1"/>
          </p:nvPr>
        </p:nvPicPr>
        <p:blipFill>
          <a:blip r:embed="rId2"/>
          <a:stretch>
            <a:fillRect/>
          </a:stretch>
        </p:blipFill>
        <p:spPr>
          <a:xfrm>
            <a:off x="4601236" y="2638425"/>
            <a:ext cx="2989528" cy="3101975"/>
          </a:xfrm>
        </p:spPr>
      </p:pic>
    </p:spTree>
    <p:extLst>
      <p:ext uri="{BB962C8B-B14F-4D97-AF65-F5344CB8AC3E}">
        <p14:creationId xmlns:p14="http://schemas.microsoft.com/office/powerpoint/2010/main" val="273705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A26F-D59B-4198-BDBB-53DA0710397D}"/>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CA9E1109-B659-4D7D-BB4B-33C373FFFD26}"/>
              </a:ext>
            </a:extLst>
          </p:cNvPr>
          <p:cNvSpPr>
            <a:spLocks noGrp="1"/>
          </p:cNvSpPr>
          <p:nvPr>
            <p:ph idx="1"/>
          </p:nvPr>
        </p:nvSpPr>
        <p:spPr/>
        <p:txBody>
          <a:bodyPr/>
          <a:lstStyle/>
          <a:p>
            <a:pPr marL="0" indent="0">
              <a:buNone/>
            </a:pPr>
            <a:r>
              <a:rPr lang="en-IN" dirty="0"/>
              <a:t>The architecture is vastly similar to that of a three dimensional printer or etcher. It has three axes – two rods forming y axes, one rod forming the x axis and the penholder providing the automation in the z axis. Each nexus of axes is connected by a platform which is in turn latched to a conveyer belt that works under the action stepper motors. </a:t>
            </a:r>
          </a:p>
          <a:p>
            <a:pPr marL="0" indent="0">
              <a:buNone/>
            </a:pPr>
            <a:r>
              <a:rPr lang="en-IN" dirty="0"/>
              <a:t>The main processing is done by the Raspberry Pi 3.0 which processes the vocal input, displays it and allows for further editing and then sends GRBL format of the text to the Arduino which controls the motors via a CNC controller shield and motor drivers. </a:t>
            </a:r>
          </a:p>
        </p:txBody>
      </p:sp>
    </p:spTree>
    <p:extLst>
      <p:ext uri="{BB962C8B-B14F-4D97-AF65-F5344CB8AC3E}">
        <p14:creationId xmlns:p14="http://schemas.microsoft.com/office/powerpoint/2010/main" val="343104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1138-D948-49AC-88DA-EE70D7E47681}"/>
              </a:ext>
            </a:extLst>
          </p:cNvPr>
          <p:cNvSpPr>
            <a:spLocks noGrp="1"/>
          </p:cNvSpPr>
          <p:nvPr>
            <p:ph type="title"/>
          </p:nvPr>
        </p:nvSpPr>
        <p:spPr/>
        <p:txBody>
          <a:bodyPr/>
          <a:lstStyle/>
          <a:p>
            <a:r>
              <a:rPr lang="en-IN" dirty="0"/>
              <a:t>Objectives vs. outcome</a:t>
            </a:r>
          </a:p>
        </p:txBody>
      </p:sp>
      <p:sp>
        <p:nvSpPr>
          <p:cNvPr id="3" name="Content Placeholder 2">
            <a:extLst>
              <a:ext uri="{FF2B5EF4-FFF2-40B4-BE49-F238E27FC236}">
                <a16:creationId xmlns:a16="http://schemas.microsoft.com/office/drawing/2014/main" id="{5EFE1352-3689-4B33-92C9-EA391B244BA8}"/>
              </a:ext>
            </a:extLst>
          </p:cNvPr>
          <p:cNvSpPr>
            <a:spLocks noGrp="1"/>
          </p:cNvSpPr>
          <p:nvPr>
            <p:ph idx="1"/>
          </p:nvPr>
        </p:nvSpPr>
        <p:spPr/>
        <p:txBody>
          <a:bodyPr/>
          <a:lstStyle/>
          <a:p>
            <a:r>
              <a:rPr lang="en-IN" dirty="0"/>
              <a:t>The primary objective was to develop a machine that can print our dictation in our own previously defined handwriting, which is fully obtained.</a:t>
            </a:r>
          </a:p>
          <a:p>
            <a:r>
              <a:rPr lang="en-IN" dirty="0"/>
              <a:t>The objective to establish a user-friendly minimal GUI couldn’t be established, however. </a:t>
            </a:r>
          </a:p>
          <a:p>
            <a:pPr marL="0" indent="0">
              <a:buNone/>
            </a:pPr>
            <a:endParaRPr lang="en-IN" dirty="0"/>
          </a:p>
        </p:txBody>
      </p:sp>
    </p:spTree>
    <p:extLst>
      <p:ext uri="{BB962C8B-B14F-4D97-AF65-F5344CB8AC3E}">
        <p14:creationId xmlns:p14="http://schemas.microsoft.com/office/powerpoint/2010/main" val="216239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5A90-6ED9-44C1-A666-197FF5DB9C9A}"/>
              </a:ext>
            </a:extLst>
          </p:cNvPr>
          <p:cNvSpPr>
            <a:spLocks noGrp="1"/>
          </p:cNvSpPr>
          <p:nvPr>
            <p:ph type="title"/>
          </p:nvPr>
        </p:nvSpPr>
        <p:spPr/>
        <p:txBody>
          <a:bodyPr/>
          <a:lstStyle/>
          <a:p>
            <a:r>
              <a:rPr lang="en-IN" dirty="0"/>
              <a:t>results</a:t>
            </a:r>
          </a:p>
        </p:txBody>
      </p:sp>
      <p:pic>
        <p:nvPicPr>
          <p:cNvPr id="7" name="Picture 6">
            <a:extLst>
              <a:ext uri="{FF2B5EF4-FFF2-40B4-BE49-F238E27FC236}">
                <a16:creationId xmlns:a16="http://schemas.microsoft.com/office/drawing/2014/main" id="{B1E3E317-36BD-494A-8CF6-002000586B6E}"/>
              </a:ext>
            </a:extLst>
          </p:cNvPr>
          <p:cNvPicPr>
            <a:picLocks noChangeAspect="1"/>
          </p:cNvPicPr>
          <p:nvPr/>
        </p:nvPicPr>
        <p:blipFill>
          <a:blip r:embed="rId2"/>
          <a:stretch>
            <a:fillRect/>
          </a:stretch>
        </p:blipFill>
        <p:spPr>
          <a:xfrm>
            <a:off x="1485363" y="2756081"/>
            <a:ext cx="4127550" cy="2642062"/>
          </a:xfrm>
          <a:prstGeom prst="rect">
            <a:avLst/>
          </a:prstGeom>
          <a:ln>
            <a:solidFill>
              <a:schemeClr val="tx1"/>
            </a:solidFill>
          </a:ln>
        </p:spPr>
      </p:pic>
      <p:pic>
        <p:nvPicPr>
          <p:cNvPr id="9" name="Picture 8">
            <a:extLst>
              <a:ext uri="{FF2B5EF4-FFF2-40B4-BE49-F238E27FC236}">
                <a16:creationId xmlns:a16="http://schemas.microsoft.com/office/drawing/2014/main" id="{E36461CC-5C16-4539-89D4-662E259B4984}"/>
              </a:ext>
            </a:extLst>
          </p:cNvPr>
          <p:cNvPicPr>
            <a:picLocks noChangeAspect="1"/>
          </p:cNvPicPr>
          <p:nvPr/>
        </p:nvPicPr>
        <p:blipFill>
          <a:blip r:embed="rId3"/>
          <a:stretch>
            <a:fillRect/>
          </a:stretch>
        </p:blipFill>
        <p:spPr>
          <a:xfrm>
            <a:off x="6579089" y="3853125"/>
            <a:ext cx="4280748" cy="447973"/>
          </a:xfrm>
          <a:prstGeom prst="rect">
            <a:avLst/>
          </a:prstGeom>
          <a:ln>
            <a:solidFill>
              <a:schemeClr val="tx1"/>
            </a:solidFill>
          </a:ln>
        </p:spPr>
      </p:pic>
      <p:sp>
        <p:nvSpPr>
          <p:cNvPr id="11" name="Content Placeholder 10">
            <a:extLst>
              <a:ext uri="{FF2B5EF4-FFF2-40B4-BE49-F238E27FC236}">
                <a16:creationId xmlns:a16="http://schemas.microsoft.com/office/drawing/2014/main" id="{56EB54E2-A9B7-4BE0-A7D4-D18D9DE8FE68}"/>
              </a:ext>
            </a:extLst>
          </p:cNvPr>
          <p:cNvSpPr>
            <a:spLocks noGrp="1"/>
          </p:cNvSpPr>
          <p:nvPr>
            <p:ph idx="1"/>
          </p:nvPr>
        </p:nvSpPr>
        <p:spPr>
          <a:xfrm>
            <a:off x="2511379" y="5669321"/>
            <a:ext cx="7328080" cy="447974"/>
          </a:xfrm>
        </p:spPr>
        <p:txBody>
          <a:bodyPr>
            <a:normAutofit/>
          </a:bodyPr>
          <a:lstStyle/>
          <a:p>
            <a:pPr marL="0" indent="0">
              <a:buNone/>
            </a:pPr>
            <a:r>
              <a:rPr lang="en-IN" dirty="0"/>
              <a:t>   Verbal Input                                                                       Output</a:t>
            </a:r>
          </a:p>
        </p:txBody>
      </p:sp>
    </p:spTree>
    <p:extLst>
      <p:ext uri="{BB962C8B-B14F-4D97-AF65-F5344CB8AC3E}">
        <p14:creationId xmlns:p14="http://schemas.microsoft.com/office/powerpoint/2010/main" val="248879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097F-C0BF-4AB3-8810-13A3EB3B5AA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E02D82D-EAA4-4771-863C-91492B4FBAEF}"/>
              </a:ext>
            </a:extLst>
          </p:cNvPr>
          <p:cNvSpPr>
            <a:spLocks noGrp="1"/>
          </p:cNvSpPr>
          <p:nvPr>
            <p:ph idx="1"/>
          </p:nvPr>
        </p:nvSpPr>
        <p:spPr/>
        <p:txBody>
          <a:bodyPr/>
          <a:lstStyle/>
          <a:p>
            <a:r>
              <a:rPr lang="en-IN" dirty="0"/>
              <a:t>Machine to be made more efficient automation-wise by further expenditure or research work in the future.</a:t>
            </a:r>
          </a:p>
          <a:p>
            <a:r>
              <a:rPr lang="en-IN" dirty="0"/>
              <a:t>Machine to be made more rugged.</a:t>
            </a:r>
          </a:p>
          <a:p>
            <a:r>
              <a:rPr lang="en-IN" dirty="0"/>
              <a:t>Machine to have off-line, efficient Speech to Text conversion.</a:t>
            </a:r>
          </a:p>
          <a:p>
            <a:r>
              <a:rPr lang="en-IN" dirty="0"/>
              <a:t>Machine to provide a proper GUI.</a:t>
            </a:r>
          </a:p>
        </p:txBody>
      </p:sp>
    </p:spTree>
    <p:extLst>
      <p:ext uri="{BB962C8B-B14F-4D97-AF65-F5344CB8AC3E}">
        <p14:creationId xmlns:p14="http://schemas.microsoft.com/office/powerpoint/2010/main" val="244358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F0C2-EE60-4C38-AB38-F9C46C35D77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6453D7F-0E3D-42A9-B308-94F334C73799}"/>
              </a:ext>
            </a:extLst>
          </p:cNvPr>
          <p:cNvSpPr>
            <a:spLocks noGrp="1"/>
          </p:cNvSpPr>
          <p:nvPr>
            <p:ph idx="1"/>
          </p:nvPr>
        </p:nvSpPr>
        <p:spPr/>
        <p:txBody>
          <a:bodyPr/>
          <a:lstStyle/>
          <a:p>
            <a:r>
              <a:rPr lang="en-IN" dirty="0"/>
              <a:t>1. CNC Programming Handbook, 3</a:t>
            </a:r>
            <a:r>
              <a:rPr lang="en-IN" baseline="30000" dirty="0"/>
              <a:t>rd</a:t>
            </a:r>
            <a:r>
              <a:rPr lang="en-IN" dirty="0"/>
              <a:t> Edition – Peter </a:t>
            </a:r>
            <a:r>
              <a:rPr lang="en-IN" dirty="0" err="1"/>
              <a:t>Smid</a:t>
            </a:r>
            <a:endParaRPr lang="en-IN" dirty="0"/>
          </a:p>
          <a:p>
            <a:r>
              <a:rPr lang="en-IN" dirty="0"/>
              <a:t>2. The Ultimate GD&amp;T Pocket Guide, 2</a:t>
            </a:r>
            <a:r>
              <a:rPr lang="en-IN" baseline="30000" dirty="0"/>
              <a:t>nd</a:t>
            </a:r>
            <a:r>
              <a:rPr lang="en-IN" dirty="0"/>
              <a:t> Edition – Alex </a:t>
            </a:r>
            <a:r>
              <a:rPr lang="en-IN" dirty="0" err="1"/>
              <a:t>Krulikowski</a:t>
            </a:r>
            <a:endParaRPr lang="en-IN" dirty="0"/>
          </a:p>
          <a:p>
            <a:r>
              <a:rPr lang="en-IN" dirty="0"/>
              <a:t>3. Google Cloud Speech API Client Libraries</a:t>
            </a:r>
          </a:p>
          <a:p>
            <a:r>
              <a:rPr lang="en-IN" dirty="0"/>
              <a:t>4. </a:t>
            </a:r>
            <a:r>
              <a:rPr lang="en-IN" dirty="0" err="1"/>
              <a:t>Github</a:t>
            </a:r>
            <a:r>
              <a:rPr lang="en-IN" dirty="0"/>
              <a:t> – </a:t>
            </a:r>
            <a:r>
              <a:rPr lang="en-IN" dirty="0" err="1"/>
              <a:t>grbl</a:t>
            </a:r>
            <a:r>
              <a:rPr lang="en-IN" dirty="0"/>
              <a:t>/</a:t>
            </a:r>
            <a:r>
              <a:rPr lang="en-IN"/>
              <a:t>grbl</a:t>
            </a:r>
          </a:p>
        </p:txBody>
      </p:sp>
    </p:spTree>
    <p:extLst>
      <p:ext uri="{BB962C8B-B14F-4D97-AF65-F5344CB8AC3E}">
        <p14:creationId xmlns:p14="http://schemas.microsoft.com/office/powerpoint/2010/main" val="22358496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47</TotalTime>
  <Words>273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Write Bot</vt:lpstr>
      <vt:lpstr>Project members</vt:lpstr>
      <vt:lpstr>Prototype</vt:lpstr>
      <vt:lpstr>Architecture</vt:lpstr>
      <vt:lpstr>Objectives vs. outcome</vt:lpstr>
      <vt:lpstr>results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Bot</dc:title>
  <dc:creator>Abhirup Chakravarty</dc:creator>
  <cp:lastModifiedBy>Abhirup Chakravarty</cp:lastModifiedBy>
  <cp:revision>7</cp:revision>
  <dcterms:created xsi:type="dcterms:W3CDTF">2018-03-15T20:34:10Z</dcterms:created>
  <dcterms:modified xsi:type="dcterms:W3CDTF">2018-03-21T06:26:16Z</dcterms:modified>
</cp:coreProperties>
</file>