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9" r:id="rId3"/>
    <p:sldId id="280" r:id="rId4"/>
    <p:sldId id="281" r:id="rId5"/>
    <p:sldId id="283" r:id="rId6"/>
    <p:sldId id="282" r:id="rId7"/>
    <p:sldId id="284" r:id="rId8"/>
    <p:sldId id="285" r:id="rId9"/>
    <p:sldId id="287" r:id="rId10"/>
    <p:sldId id="288" r:id="rId11"/>
    <p:sldId id="289" r:id="rId12"/>
    <p:sldId id="290" r:id="rId13"/>
    <p:sldId id="291" r:id="rId14"/>
    <p:sldId id="292" r:id="rId15"/>
    <p:sldId id="293" r:id="rId16"/>
    <p:sldId id="294" r:id="rId17"/>
    <p:sldId id="270" r:id="rId18"/>
    <p:sldId id="271" r:id="rId19"/>
    <p:sldId id="307" r:id="rId20"/>
    <p:sldId id="273" r:id="rId21"/>
    <p:sldId id="300" r:id="rId22"/>
    <p:sldId id="303" r:id="rId23"/>
    <p:sldId id="274" r:id="rId24"/>
    <p:sldId id="304" r:id="rId25"/>
    <p:sldId id="301" r:id="rId26"/>
    <p:sldId id="308" r:id="rId27"/>
    <p:sldId id="309" r:id="rId28"/>
    <p:sldId id="310" r:id="rId29"/>
    <p:sldId id="311" r:id="rId30"/>
    <p:sldId id="312" r:id="rId31"/>
    <p:sldId id="313" r:id="rId32"/>
    <p:sldId id="298" r:id="rId33"/>
    <p:sldId id="30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0310"/>
    <a:srgbClr val="0F0106"/>
    <a:srgbClr val="000000"/>
    <a:srgbClr val="0A0002"/>
    <a:srgbClr val="13050A"/>
    <a:srgbClr val="18060D"/>
    <a:srgbClr val="1F0710"/>
    <a:srgbClr val="220812"/>
    <a:srgbClr val="250914"/>
    <a:srgbClr val="280A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867" autoAdjust="0"/>
  </p:normalViewPr>
  <p:slideViewPr>
    <p:cSldViewPr snapToGrid="0">
      <p:cViewPr>
        <p:scale>
          <a:sx n="100" d="100"/>
          <a:sy n="100" d="100"/>
        </p:scale>
        <p:origin x="72"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DE6F3C-0E60-4C9E-ACA6-1D7617D285E6}"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IN"/>
        </a:p>
      </dgm:t>
    </dgm:pt>
    <dgm:pt modelId="{337DDEDD-F270-4377-8DCD-D05E63762DF3}">
      <dgm:prSet phldrT="[Text]" custT="1"/>
      <dgm:spPr>
        <a:solidFill>
          <a:schemeClr val="dk2">
            <a:hueOff val="0"/>
            <a:satOff val="0"/>
            <a:lumOff val="0"/>
            <a:alpha val="80000"/>
          </a:schemeClr>
        </a:solidFill>
      </dgm:spPr>
      <dgm:t>
        <a:bodyPr/>
        <a:lstStyle/>
        <a:p>
          <a:endParaRPr lang="en-IN" sz="2400" dirty="0">
            <a:latin typeface="Aharoni" panose="02010803020104030203" pitchFamily="2" charset="-79"/>
            <a:cs typeface="Aharoni" panose="02010803020104030203" pitchFamily="2" charset="-79"/>
          </a:endParaRPr>
        </a:p>
        <a:p>
          <a:r>
            <a:rPr lang="en-IN" sz="2400" dirty="0">
              <a:latin typeface="Aharoni" panose="02010803020104030203" pitchFamily="2" charset="-79"/>
              <a:cs typeface="Aharoni" panose="02010803020104030203" pitchFamily="2" charset="-79"/>
            </a:rPr>
            <a:t>Machine Learning Algorithms</a:t>
          </a:r>
        </a:p>
        <a:p>
          <a:endParaRPr lang="en-IN" sz="2400" dirty="0">
            <a:latin typeface="Aharoni" panose="02010803020104030203" pitchFamily="2" charset="-79"/>
            <a:cs typeface="Aharoni" panose="02010803020104030203" pitchFamily="2" charset="-79"/>
          </a:endParaRPr>
        </a:p>
      </dgm:t>
    </dgm:pt>
    <dgm:pt modelId="{F11B5997-4650-4776-BF9D-F30D2738EABB}" type="parTrans" cxnId="{C86917F0-6ACC-478E-AD60-C760EA273DC5}">
      <dgm:prSet/>
      <dgm:spPr/>
      <dgm:t>
        <a:bodyPr/>
        <a:lstStyle/>
        <a:p>
          <a:endParaRPr lang="en-IN"/>
        </a:p>
      </dgm:t>
    </dgm:pt>
    <dgm:pt modelId="{317C372A-2D7F-407D-B6AB-5D096C46D1F4}" type="sibTrans" cxnId="{C86917F0-6ACC-478E-AD60-C760EA273DC5}">
      <dgm:prSet/>
      <dgm:spPr/>
      <dgm:t>
        <a:bodyPr/>
        <a:lstStyle/>
        <a:p>
          <a:endParaRPr lang="en-IN"/>
        </a:p>
      </dgm:t>
    </dgm:pt>
    <dgm:pt modelId="{E6951A86-A559-4E1C-B10A-034465EFA4BD}">
      <dgm:prSet phldrT="[Text]" custT="1"/>
      <dgm:spPr>
        <a:solidFill>
          <a:schemeClr val="dk2">
            <a:hueOff val="0"/>
            <a:satOff val="0"/>
            <a:lumOff val="0"/>
            <a:alpha val="80000"/>
          </a:schemeClr>
        </a:solidFill>
      </dgm:spPr>
      <dgm:t>
        <a:bodyPr/>
        <a:lstStyle/>
        <a:p>
          <a:r>
            <a:rPr lang="en-IN" sz="2400" dirty="0">
              <a:latin typeface="Aharoni" panose="02010803020104030203" pitchFamily="2" charset="-79"/>
              <a:cs typeface="Aharoni" panose="02010803020104030203" pitchFamily="2" charset="-79"/>
            </a:rPr>
            <a:t>Supervised Learning</a:t>
          </a:r>
        </a:p>
      </dgm:t>
    </dgm:pt>
    <dgm:pt modelId="{EFFA70AE-E9F6-4AFD-99BF-B56AB67417E0}" type="parTrans" cxnId="{DFD49643-5227-4FB1-BF1E-9EA1280E1DF1}">
      <dgm:prSet/>
      <dgm:spPr/>
      <dgm:t>
        <a:bodyPr/>
        <a:lstStyle/>
        <a:p>
          <a:endParaRPr lang="en-IN" sz="1400">
            <a:latin typeface="Aharoni" panose="02010803020104030203" pitchFamily="2" charset="-79"/>
            <a:cs typeface="Aharoni" panose="02010803020104030203" pitchFamily="2" charset="-79"/>
          </a:endParaRPr>
        </a:p>
      </dgm:t>
    </dgm:pt>
    <dgm:pt modelId="{12D2942B-5B11-4A52-93B6-1D337BBB2679}" type="sibTrans" cxnId="{DFD49643-5227-4FB1-BF1E-9EA1280E1DF1}">
      <dgm:prSet/>
      <dgm:spPr/>
      <dgm:t>
        <a:bodyPr/>
        <a:lstStyle/>
        <a:p>
          <a:endParaRPr lang="en-IN"/>
        </a:p>
      </dgm:t>
    </dgm:pt>
    <dgm:pt modelId="{FCA35CA0-BCBB-4AE3-999F-50A19B3EF3B1}">
      <dgm:prSet phldrT="[Text]" custT="1"/>
      <dgm:spPr>
        <a:solidFill>
          <a:schemeClr val="dk2">
            <a:hueOff val="0"/>
            <a:satOff val="0"/>
            <a:lumOff val="0"/>
            <a:alpha val="80000"/>
          </a:schemeClr>
        </a:solidFill>
      </dgm:spPr>
      <dgm:t>
        <a:bodyPr/>
        <a:lstStyle/>
        <a:p>
          <a:r>
            <a:rPr lang="en-IN" sz="2400" dirty="0">
              <a:latin typeface="Aharoni" panose="02010803020104030203" pitchFamily="2" charset="-79"/>
              <a:cs typeface="Aharoni" panose="02010803020104030203" pitchFamily="2" charset="-79"/>
            </a:rPr>
            <a:t>Unsupervised Learning</a:t>
          </a:r>
        </a:p>
      </dgm:t>
    </dgm:pt>
    <dgm:pt modelId="{E9756C47-D0EC-4EE3-935C-308996B70D11}" type="parTrans" cxnId="{9B835BF7-57E9-4028-9FEC-B9D2089BA679}">
      <dgm:prSet/>
      <dgm:spPr/>
      <dgm:t>
        <a:bodyPr/>
        <a:lstStyle/>
        <a:p>
          <a:endParaRPr lang="en-IN" sz="1400">
            <a:latin typeface="Aharoni" panose="02010803020104030203" pitchFamily="2" charset="-79"/>
            <a:cs typeface="Aharoni" panose="02010803020104030203" pitchFamily="2" charset="-79"/>
          </a:endParaRPr>
        </a:p>
      </dgm:t>
    </dgm:pt>
    <dgm:pt modelId="{C368E026-9436-4529-9682-28E100B34EE5}" type="sibTrans" cxnId="{9B835BF7-57E9-4028-9FEC-B9D2089BA679}">
      <dgm:prSet/>
      <dgm:spPr/>
      <dgm:t>
        <a:bodyPr/>
        <a:lstStyle/>
        <a:p>
          <a:endParaRPr lang="en-IN"/>
        </a:p>
      </dgm:t>
    </dgm:pt>
    <dgm:pt modelId="{6E978E00-7825-478B-9D1A-04472A58A23C}">
      <dgm:prSet phldrT="[Text]" custT="1"/>
      <dgm:spPr>
        <a:solidFill>
          <a:schemeClr val="dk2">
            <a:hueOff val="0"/>
            <a:satOff val="0"/>
            <a:lumOff val="0"/>
            <a:alpha val="80000"/>
          </a:schemeClr>
        </a:solidFill>
      </dgm:spPr>
      <dgm:t>
        <a:bodyPr/>
        <a:lstStyle/>
        <a:p>
          <a:r>
            <a:rPr lang="en-IN" sz="2400" dirty="0">
              <a:latin typeface="Aharoni" panose="02010803020104030203" pitchFamily="2" charset="-79"/>
              <a:cs typeface="Aharoni" panose="02010803020104030203" pitchFamily="2" charset="-79"/>
            </a:rPr>
            <a:t>Reinforced Learning</a:t>
          </a:r>
        </a:p>
      </dgm:t>
    </dgm:pt>
    <dgm:pt modelId="{94964903-2AF3-4AA8-A607-04D470DB2983}" type="parTrans" cxnId="{A0803580-2645-4F0E-A83B-057E5FE9A538}">
      <dgm:prSet/>
      <dgm:spPr/>
      <dgm:t>
        <a:bodyPr/>
        <a:lstStyle/>
        <a:p>
          <a:endParaRPr lang="en-IN" sz="1400">
            <a:latin typeface="Aharoni" panose="02010803020104030203" pitchFamily="2" charset="-79"/>
            <a:cs typeface="Aharoni" panose="02010803020104030203" pitchFamily="2" charset="-79"/>
          </a:endParaRPr>
        </a:p>
      </dgm:t>
    </dgm:pt>
    <dgm:pt modelId="{894A11BF-35E5-48D4-B1EF-8D90D62E4867}" type="sibTrans" cxnId="{A0803580-2645-4F0E-A83B-057E5FE9A538}">
      <dgm:prSet/>
      <dgm:spPr/>
      <dgm:t>
        <a:bodyPr/>
        <a:lstStyle/>
        <a:p>
          <a:endParaRPr lang="en-IN"/>
        </a:p>
      </dgm:t>
    </dgm:pt>
    <dgm:pt modelId="{EB0ED51B-E0E4-4A3D-AA63-9BB7ACD8F964}" type="pres">
      <dgm:prSet presAssocID="{3ADE6F3C-0E60-4C9E-ACA6-1D7617D285E6}" presName="hierChild1" presStyleCnt="0">
        <dgm:presLayoutVars>
          <dgm:orgChart val="1"/>
          <dgm:chPref val="1"/>
          <dgm:dir/>
          <dgm:animOne val="branch"/>
          <dgm:animLvl val="lvl"/>
          <dgm:resizeHandles/>
        </dgm:presLayoutVars>
      </dgm:prSet>
      <dgm:spPr/>
    </dgm:pt>
    <dgm:pt modelId="{1C264762-9872-4A53-A1E5-AE464E0B8365}" type="pres">
      <dgm:prSet presAssocID="{337DDEDD-F270-4377-8DCD-D05E63762DF3}" presName="hierRoot1" presStyleCnt="0">
        <dgm:presLayoutVars>
          <dgm:hierBranch val="init"/>
        </dgm:presLayoutVars>
      </dgm:prSet>
      <dgm:spPr/>
    </dgm:pt>
    <dgm:pt modelId="{49FF32C7-7504-47F2-911F-088F8A4B2A2A}" type="pres">
      <dgm:prSet presAssocID="{337DDEDD-F270-4377-8DCD-D05E63762DF3}" presName="rootComposite1" presStyleCnt="0"/>
      <dgm:spPr/>
    </dgm:pt>
    <dgm:pt modelId="{AC7CDD0C-5089-4258-8256-242E18EC4A80}" type="pres">
      <dgm:prSet presAssocID="{337DDEDD-F270-4377-8DCD-D05E63762DF3}" presName="rootText1" presStyleLbl="node0" presStyleIdx="0" presStyleCnt="1">
        <dgm:presLayoutVars>
          <dgm:chPref val="3"/>
        </dgm:presLayoutVars>
      </dgm:prSet>
      <dgm:spPr/>
    </dgm:pt>
    <dgm:pt modelId="{AF0459F1-AC96-4539-91AF-746CA9A77515}" type="pres">
      <dgm:prSet presAssocID="{337DDEDD-F270-4377-8DCD-D05E63762DF3}" presName="rootConnector1" presStyleLbl="node1" presStyleIdx="0" presStyleCnt="0"/>
      <dgm:spPr/>
    </dgm:pt>
    <dgm:pt modelId="{107529F5-0231-44FB-9186-13CD401EA8F0}" type="pres">
      <dgm:prSet presAssocID="{337DDEDD-F270-4377-8DCD-D05E63762DF3}" presName="hierChild2" presStyleCnt="0"/>
      <dgm:spPr/>
    </dgm:pt>
    <dgm:pt modelId="{5CB17182-43C9-43CB-9643-F07DEC3EDEA2}" type="pres">
      <dgm:prSet presAssocID="{EFFA70AE-E9F6-4AFD-99BF-B56AB67417E0}" presName="Name37" presStyleLbl="parChTrans1D2" presStyleIdx="0" presStyleCnt="3"/>
      <dgm:spPr/>
    </dgm:pt>
    <dgm:pt modelId="{477E70A0-B726-4DEF-A1B8-679173B77007}" type="pres">
      <dgm:prSet presAssocID="{E6951A86-A559-4E1C-B10A-034465EFA4BD}" presName="hierRoot2" presStyleCnt="0">
        <dgm:presLayoutVars>
          <dgm:hierBranch val="init"/>
        </dgm:presLayoutVars>
      </dgm:prSet>
      <dgm:spPr/>
    </dgm:pt>
    <dgm:pt modelId="{C62798BD-FBF2-4972-B018-DBC9C748ED7A}" type="pres">
      <dgm:prSet presAssocID="{E6951A86-A559-4E1C-B10A-034465EFA4BD}" presName="rootComposite" presStyleCnt="0"/>
      <dgm:spPr/>
    </dgm:pt>
    <dgm:pt modelId="{2580086E-0D10-4A60-B3B4-0D13816A5A36}" type="pres">
      <dgm:prSet presAssocID="{E6951A86-A559-4E1C-B10A-034465EFA4BD}" presName="rootText" presStyleLbl="node2" presStyleIdx="0" presStyleCnt="3">
        <dgm:presLayoutVars>
          <dgm:chPref val="3"/>
        </dgm:presLayoutVars>
      </dgm:prSet>
      <dgm:spPr/>
    </dgm:pt>
    <dgm:pt modelId="{29CB3FF5-59ED-4E71-B468-21B224161E75}" type="pres">
      <dgm:prSet presAssocID="{E6951A86-A559-4E1C-B10A-034465EFA4BD}" presName="rootConnector" presStyleLbl="node2" presStyleIdx="0" presStyleCnt="3"/>
      <dgm:spPr/>
    </dgm:pt>
    <dgm:pt modelId="{B9DA01AA-A7E2-4E8E-9F96-600E7D9FA699}" type="pres">
      <dgm:prSet presAssocID="{E6951A86-A559-4E1C-B10A-034465EFA4BD}" presName="hierChild4" presStyleCnt="0"/>
      <dgm:spPr/>
    </dgm:pt>
    <dgm:pt modelId="{DCBF0E28-AA45-4E9C-A31E-B1BD862E4390}" type="pres">
      <dgm:prSet presAssocID="{E6951A86-A559-4E1C-B10A-034465EFA4BD}" presName="hierChild5" presStyleCnt="0"/>
      <dgm:spPr/>
    </dgm:pt>
    <dgm:pt modelId="{580A6D1C-C217-4ACE-9491-8ED49F032B8D}" type="pres">
      <dgm:prSet presAssocID="{E9756C47-D0EC-4EE3-935C-308996B70D11}" presName="Name37" presStyleLbl="parChTrans1D2" presStyleIdx="1" presStyleCnt="3"/>
      <dgm:spPr/>
    </dgm:pt>
    <dgm:pt modelId="{B0C4FC73-878D-42D9-AC38-AE7370485D19}" type="pres">
      <dgm:prSet presAssocID="{FCA35CA0-BCBB-4AE3-999F-50A19B3EF3B1}" presName="hierRoot2" presStyleCnt="0">
        <dgm:presLayoutVars>
          <dgm:hierBranch val="init"/>
        </dgm:presLayoutVars>
      </dgm:prSet>
      <dgm:spPr/>
    </dgm:pt>
    <dgm:pt modelId="{917E91DE-6BEC-49C0-A00B-963F95CB66A1}" type="pres">
      <dgm:prSet presAssocID="{FCA35CA0-BCBB-4AE3-999F-50A19B3EF3B1}" presName="rootComposite" presStyleCnt="0"/>
      <dgm:spPr/>
    </dgm:pt>
    <dgm:pt modelId="{3F8F3D7D-A9A0-4603-A75E-2ED67862D0CC}" type="pres">
      <dgm:prSet presAssocID="{FCA35CA0-BCBB-4AE3-999F-50A19B3EF3B1}" presName="rootText" presStyleLbl="node2" presStyleIdx="1" presStyleCnt="3">
        <dgm:presLayoutVars>
          <dgm:chPref val="3"/>
        </dgm:presLayoutVars>
      </dgm:prSet>
      <dgm:spPr/>
    </dgm:pt>
    <dgm:pt modelId="{885C01FD-ECC7-4D2F-B74D-D98CE9F4F8EE}" type="pres">
      <dgm:prSet presAssocID="{FCA35CA0-BCBB-4AE3-999F-50A19B3EF3B1}" presName="rootConnector" presStyleLbl="node2" presStyleIdx="1" presStyleCnt="3"/>
      <dgm:spPr/>
    </dgm:pt>
    <dgm:pt modelId="{81B8A159-9E85-4EC0-9F33-D730E7F32224}" type="pres">
      <dgm:prSet presAssocID="{FCA35CA0-BCBB-4AE3-999F-50A19B3EF3B1}" presName="hierChild4" presStyleCnt="0"/>
      <dgm:spPr/>
    </dgm:pt>
    <dgm:pt modelId="{A478CA56-C941-4945-9944-F10C0C644DCE}" type="pres">
      <dgm:prSet presAssocID="{FCA35CA0-BCBB-4AE3-999F-50A19B3EF3B1}" presName="hierChild5" presStyleCnt="0"/>
      <dgm:spPr/>
    </dgm:pt>
    <dgm:pt modelId="{65880646-C7FB-49CD-9DD3-DB36C187C4C9}" type="pres">
      <dgm:prSet presAssocID="{94964903-2AF3-4AA8-A607-04D470DB2983}" presName="Name37" presStyleLbl="parChTrans1D2" presStyleIdx="2" presStyleCnt="3"/>
      <dgm:spPr/>
    </dgm:pt>
    <dgm:pt modelId="{B2B64D47-2C05-40CE-9785-7775C04F2C50}" type="pres">
      <dgm:prSet presAssocID="{6E978E00-7825-478B-9D1A-04472A58A23C}" presName="hierRoot2" presStyleCnt="0">
        <dgm:presLayoutVars>
          <dgm:hierBranch val="init"/>
        </dgm:presLayoutVars>
      </dgm:prSet>
      <dgm:spPr/>
    </dgm:pt>
    <dgm:pt modelId="{926EA6B7-8860-442B-B5C6-B573274727FE}" type="pres">
      <dgm:prSet presAssocID="{6E978E00-7825-478B-9D1A-04472A58A23C}" presName="rootComposite" presStyleCnt="0"/>
      <dgm:spPr/>
    </dgm:pt>
    <dgm:pt modelId="{CD753CFF-2066-4FD3-82A8-A1828C6E9A0C}" type="pres">
      <dgm:prSet presAssocID="{6E978E00-7825-478B-9D1A-04472A58A23C}" presName="rootText" presStyleLbl="node2" presStyleIdx="2" presStyleCnt="3">
        <dgm:presLayoutVars>
          <dgm:chPref val="3"/>
        </dgm:presLayoutVars>
      </dgm:prSet>
      <dgm:spPr/>
    </dgm:pt>
    <dgm:pt modelId="{C7285E40-B941-47D6-A320-C402AC55F58B}" type="pres">
      <dgm:prSet presAssocID="{6E978E00-7825-478B-9D1A-04472A58A23C}" presName="rootConnector" presStyleLbl="node2" presStyleIdx="2" presStyleCnt="3"/>
      <dgm:spPr/>
    </dgm:pt>
    <dgm:pt modelId="{24FB1B2F-FC8A-4CD4-8CE6-9BDA05C465C3}" type="pres">
      <dgm:prSet presAssocID="{6E978E00-7825-478B-9D1A-04472A58A23C}" presName="hierChild4" presStyleCnt="0"/>
      <dgm:spPr/>
    </dgm:pt>
    <dgm:pt modelId="{531A437D-6F0C-42AB-89A1-A8B401D6D87C}" type="pres">
      <dgm:prSet presAssocID="{6E978E00-7825-478B-9D1A-04472A58A23C}" presName="hierChild5" presStyleCnt="0"/>
      <dgm:spPr/>
    </dgm:pt>
    <dgm:pt modelId="{4FB5BCC2-AD3D-47E5-B321-06D88C1EBDD5}" type="pres">
      <dgm:prSet presAssocID="{337DDEDD-F270-4377-8DCD-D05E63762DF3}" presName="hierChild3" presStyleCnt="0"/>
      <dgm:spPr/>
    </dgm:pt>
  </dgm:ptLst>
  <dgm:cxnLst>
    <dgm:cxn modelId="{E82F3510-1CAB-48C1-9C8D-859F5FB116F5}" type="presOf" srcId="{EFFA70AE-E9F6-4AFD-99BF-B56AB67417E0}" destId="{5CB17182-43C9-43CB-9643-F07DEC3EDEA2}" srcOrd="0" destOrd="0" presId="urn:microsoft.com/office/officeart/2005/8/layout/orgChart1"/>
    <dgm:cxn modelId="{E3C1F613-F908-4AC9-B22B-C5F769474991}" type="presOf" srcId="{E6951A86-A559-4E1C-B10A-034465EFA4BD}" destId="{29CB3FF5-59ED-4E71-B468-21B224161E75}" srcOrd="1" destOrd="0" presId="urn:microsoft.com/office/officeart/2005/8/layout/orgChart1"/>
    <dgm:cxn modelId="{FD5BAF31-218F-4A61-9113-39AC9087E05C}" type="presOf" srcId="{337DDEDD-F270-4377-8DCD-D05E63762DF3}" destId="{AC7CDD0C-5089-4258-8256-242E18EC4A80}" srcOrd="0" destOrd="0" presId="urn:microsoft.com/office/officeart/2005/8/layout/orgChart1"/>
    <dgm:cxn modelId="{DFD49643-5227-4FB1-BF1E-9EA1280E1DF1}" srcId="{337DDEDD-F270-4377-8DCD-D05E63762DF3}" destId="{E6951A86-A559-4E1C-B10A-034465EFA4BD}" srcOrd="0" destOrd="0" parTransId="{EFFA70AE-E9F6-4AFD-99BF-B56AB67417E0}" sibTransId="{12D2942B-5B11-4A52-93B6-1D337BBB2679}"/>
    <dgm:cxn modelId="{A2903E67-618F-48FE-8E28-D048AEE070FB}" type="presOf" srcId="{3ADE6F3C-0E60-4C9E-ACA6-1D7617D285E6}" destId="{EB0ED51B-E0E4-4A3D-AA63-9BB7ACD8F964}" srcOrd="0" destOrd="0" presId="urn:microsoft.com/office/officeart/2005/8/layout/orgChart1"/>
    <dgm:cxn modelId="{93F1516E-CF64-4AA6-AD18-FB7C01FE915C}" type="presOf" srcId="{6E978E00-7825-478B-9D1A-04472A58A23C}" destId="{CD753CFF-2066-4FD3-82A8-A1828C6E9A0C}" srcOrd="0" destOrd="0" presId="urn:microsoft.com/office/officeart/2005/8/layout/orgChart1"/>
    <dgm:cxn modelId="{88158E50-6986-4B79-B778-CA215A173F62}" type="presOf" srcId="{94964903-2AF3-4AA8-A607-04D470DB2983}" destId="{65880646-C7FB-49CD-9DD3-DB36C187C4C9}" srcOrd="0" destOrd="0" presId="urn:microsoft.com/office/officeart/2005/8/layout/orgChart1"/>
    <dgm:cxn modelId="{A3EF2174-CDC7-4BDC-9DF8-024DA752F354}" type="presOf" srcId="{6E978E00-7825-478B-9D1A-04472A58A23C}" destId="{C7285E40-B941-47D6-A320-C402AC55F58B}" srcOrd="1" destOrd="0" presId="urn:microsoft.com/office/officeart/2005/8/layout/orgChart1"/>
    <dgm:cxn modelId="{A0803580-2645-4F0E-A83B-057E5FE9A538}" srcId="{337DDEDD-F270-4377-8DCD-D05E63762DF3}" destId="{6E978E00-7825-478B-9D1A-04472A58A23C}" srcOrd="2" destOrd="0" parTransId="{94964903-2AF3-4AA8-A607-04D470DB2983}" sibTransId="{894A11BF-35E5-48D4-B1EF-8D90D62E4867}"/>
    <dgm:cxn modelId="{BF844598-1986-4885-8FB2-FF6BAB59D557}" type="presOf" srcId="{FCA35CA0-BCBB-4AE3-999F-50A19B3EF3B1}" destId="{885C01FD-ECC7-4D2F-B74D-D98CE9F4F8EE}" srcOrd="1" destOrd="0" presId="urn:microsoft.com/office/officeart/2005/8/layout/orgChart1"/>
    <dgm:cxn modelId="{B10892BB-5145-4F51-AE64-181896A3810C}" type="presOf" srcId="{FCA35CA0-BCBB-4AE3-999F-50A19B3EF3B1}" destId="{3F8F3D7D-A9A0-4603-A75E-2ED67862D0CC}" srcOrd="0" destOrd="0" presId="urn:microsoft.com/office/officeart/2005/8/layout/orgChart1"/>
    <dgm:cxn modelId="{0F161EBF-9F78-4A83-9823-B9E541F5D4B8}" type="presOf" srcId="{E6951A86-A559-4E1C-B10A-034465EFA4BD}" destId="{2580086E-0D10-4A60-B3B4-0D13816A5A36}" srcOrd="0" destOrd="0" presId="urn:microsoft.com/office/officeart/2005/8/layout/orgChart1"/>
    <dgm:cxn modelId="{42CE25CE-D756-4976-B367-56BB01F8B615}" type="presOf" srcId="{E9756C47-D0EC-4EE3-935C-308996B70D11}" destId="{580A6D1C-C217-4ACE-9491-8ED49F032B8D}" srcOrd="0" destOrd="0" presId="urn:microsoft.com/office/officeart/2005/8/layout/orgChart1"/>
    <dgm:cxn modelId="{2895F4ED-E20C-4467-B753-F1892713DA00}" type="presOf" srcId="{337DDEDD-F270-4377-8DCD-D05E63762DF3}" destId="{AF0459F1-AC96-4539-91AF-746CA9A77515}" srcOrd="1" destOrd="0" presId="urn:microsoft.com/office/officeart/2005/8/layout/orgChart1"/>
    <dgm:cxn modelId="{C86917F0-6ACC-478E-AD60-C760EA273DC5}" srcId="{3ADE6F3C-0E60-4C9E-ACA6-1D7617D285E6}" destId="{337DDEDD-F270-4377-8DCD-D05E63762DF3}" srcOrd="0" destOrd="0" parTransId="{F11B5997-4650-4776-BF9D-F30D2738EABB}" sibTransId="{317C372A-2D7F-407D-B6AB-5D096C46D1F4}"/>
    <dgm:cxn modelId="{9B835BF7-57E9-4028-9FEC-B9D2089BA679}" srcId="{337DDEDD-F270-4377-8DCD-D05E63762DF3}" destId="{FCA35CA0-BCBB-4AE3-999F-50A19B3EF3B1}" srcOrd="1" destOrd="0" parTransId="{E9756C47-D0EC-4EE3-935C-308996B70D11}" sibTransId="{C368E026-9436-4529-9682-28E100B34EE5}"/>
    <dgm:cxn modelId="{3D3FDB5A-1F17-4D8C-AC46-C8D3B5EB1A66}" type="presParOf" srcId="{EB0ED51B-E0E4-4A3D-AA63-9BB7ACD8F964}" destId="{1C264762-9872-4A53-A1E5-AE464E0B8365}" srcOrd="0" destOrd="0" presId="urn:microsoft.com/office/officeart/2005/8/layout/orgChart1"/>
    <dgm:cxn modelId="{98428966-BCF7-490D-904E-5E525BA49E41}" type="presParOf" srcId="{1C264762-9872-4A53-A1E5-AE464E0B8365}" destId="{49FF32C7-7504-47F2-911F-088F8A4B2A2A}" srcOrd="0" destOrd="0" presId="urn:microsoft.com/office/officeart/2005/8/layout/orgChart1"/>
    <dgm:cxn modelId="{074EDC61-4BDE-4DA7-952D-1E31B64A0D77}" type="presParOf" srcId="{49FF32C7-7504-47F2-911F-088F8A4B2A2A}" destId="{AC7CDD0C-5089-4258-8256-242E18EC4A80}" srcOrd="0" destOrd="0" presId="urn:microsoft.com/office/officeart/2005/8/layout/orgChart1"/>
    <dgm:cxn modelId="{6CC52C3E-1BE0-473D-9BFC-FAE9DAA8E92D}" type="presParOf" srcId="{49FF32C7-7504-47F2-911F-088F8A4B2A2A}" destId="{AF0459F1-AC96-4539-91AF-746CA9A77515}" srcOrd="1" destOrd="0" presId="urn:microsoft.com/office/officeart/2005/8/layout/orgChart1"/>
    <dgm:cxn modelId="{51AF273C-0304-4CF4-BBE7-4AB2F5F6D15C}" type="presParOf" srcId="{1C264762-9872-4A53-A1E5-AE464E0B8365}" destId="{107529F5-0231-44FB-9186-13CD401EA8F0}" srcOrd="1" destOrd="0" presId="urn:microsoft.com/office/officeart/2005/8/layout/orgChart1"/>
    <dgm:cxn modelId="{48169C1B-C767-4074-B382-CE89EAC647C7}" type="presParOf" srcId="{107529F5-0231-44FB-9186-13CD401EA8F0}" destId="{5CB17182-43C9-43CB-9643-F07DEC3EDEA2}" srcOrd="0" destOrd="0" presId="urn:microsoft.com/office/officeart/2005/8/layout/orgChart1"/>
    <dgm:cxn modelId="{EED78AF8-BA1C-42FC-99CA-426512978BD4}" type="presParOf" srcId="{107529F5-0231-44FB-9186-13CD401EA8F0}" destId="{477E70A0-B726-4DEF-A1B8-679173B77007}" srcOrd="1" destOrd="0" presId="urn:microsoft.com/office/officeart/2005/8/layout/orgChart1"/>
    <dgm:cxn modelId="{46646C97-52EA-4237-9C28-AE36F7230E01}" type="presParOf" srcId="{477E70A0-B726-4DEF-A1B8-679173B77007}" destId="{C62798BD-FBF2-4972-B018-DBC9C748ED7A}" srcOrd="0" destOrd="0" presId="urn:microsoft.com/office/officeart/2005/8/layout/orgChart1"/>
    <dgm:cxn modelId="{BB4C2705-7CC3-4BD3-AC8A-74E6C1F8C6C8}" type="presParOf" srcId="{C62798BD-FBF2-4972-B018-DBC9C748ED7A}" destId="{2580086E-0D10-4A60-B3B4-0D13816A5A36}" srcOrd="0" destOrd="0" presId="urn:microsoft.com/office/officeart/2005/8/layout/orgChart1"/>
    <dgm:cxn modelId="{F0510199-6D16-419D-9E99-1926CB00523C}" type="presParOf" srcId="{C62798BD-FBF2-4972-B018-DBC9C748ED7A}" destId="{29CB3FF5-59ED-4E71-B468-21B224161E75}" srcOrd="1" destOrd="0" presId="urn:microsoft.com/office/officeart/2005/8/layout/orgChart1"/>
    <dgm:cxn modelId="{0A3EC9D5-5F56-43AA-90C6-13C94D48830A}" type="presParOf" srcId="{477E70A0-B726-4DEF-A1B8-679173B77007}" destId="{B9DA01AA-A7E2-4E8E-9F96-600E7D9FA699}" srcOrd="1" destOrd="0" presId="urn:microsoft.com/office/officeart/2005/8/layout/orgChart1"/>
    <dgm:cxn modelId="{08723510-179D-4E3A-9EC4-8F08A2FB04CD}" type="presParOf" srcId="{477E70A0-B726-4DEF-A1B8-679173B77007}" destId="{DCBF0E28-AA45-4E9C-A31E-B1BD862E4390}" srcOrd="2" destOrd="0" presId="urn:microsoft.com/office/officeart/2005/8/layout/orgChart1"/>
    <dgm:cxn modelId="{60582A9E-B3E0-481B-A029-D5DFBE0A6F14}" type="presParOf" srcId="{107529F5-0231-44FB-9186-13CD401EA8F0}" destId="{580A6D1C-C217-4ACE-9491-8ED49F032B8D}" srcOrd="2" destOrd="0" presId="urn:microsoft.com/office/officeart/2005/8/layout/orgChart1"/>
    <dgm:cxn modelId="{06687346-43C7-40DA-83DF-D1BD97195218}" type="presParOf" srcId="{107529F5-0231-44FB-9186-13CD401EA8F0}" destId="{B0C4FC73-878D-42D9-AC38-AE7370485D19}" srcOrd="3" destOrd="0" presId="urn:microsoft.com/office/officeart/2005/8/layout/orgChart1"/>
    <dgm:cxn modelId="{E08784DE-BA61-40F1-89EB-26A422AFB537}" type="presParOf" srcId="{B0C4FC73-878D-42D9-AC38-AE7370485D19}" destId="{917E91DE-6BEC-49C0-A00B-963F95CB66A1}" srcOrd="0" destOrd="0" presId="urn:microsoft.com/office/officeart/2005/8/layout/orgChart1"/>
    <dgm:cxn modelId="{1EBD81C4-27F3-48DA-8741-F9314566EB16}" type="presParOf" srcId="{917E91DE-6BEC-49C0-A00B-963F95CB66A1}" destId="{3F8F3D7D-A9A0-4603-A75E-2ED67862D0CC}" srcOrd="0" destOrd="0" presId="urn:microsoft.com/office/officeart/2005/8/layout/orgChart1"/>
    <dgm:cxn modelId="{7A719180-E57E-499F-B44E-144345605373}" type="presParOf" srcId="{917E91DE-6BEC-49C0-A00B-963F95CB66A1}" destId="{885C01FD-ECC7-4D2F-B74D-D98CE9F4F8EE}" srcOrd="1" destOrd="0" presId="urn:microsoft.com/office/officeart/2005/8/layout/orgChart1"/>
    <dgm:cxn modelId="{9B96DD92-8651-4B9F-BA95-E082DAEDFBB9}" type="presParOf" srcId="{B0C4FC73-878D-42D9-AC38-AE7370485D19}" destId="{81B8A159-9E85-4EC0-9F33-D730E7F32224}" srcOrd="1" destOrd="0" presId="urn:microsoft.com/office/officeart/2005/8/layout/orgChart1"/>
    <dgm:cxn modelId="{FD6DF285-6B06-4045-BD6F-11B211550AA3}" type="presParOf" srcId="{B0C4FC73-878D-42D9-AC38-AE7370485D19}" destId="{A478CA56-C941-4945-9944-F10C0C644DCE}" srcOrd="2" destOrd="0" presId="urn:microsoft.com/office/officeart/2005/8/layout/orgChart1"/>
    <dgm:cxn modelId="{D32DFFF6-0594-4801-8A3C-D3DF2F469048}" type="presParOf" srcId="{107529F5-0231-44FB-9186-13CD401EA8F0}" destId="{65880646-C7FB-49CD-9DD3-DB36C187C4C9}" srcOrd="4" destOrd="0" presId="urn:microsoft.com/office/officeart/2005/8/layout/orgChart1"/>
    <dgm:cxn modelId="{D9D52972-9F1C-4E46-92C7-468421C28C30}" type="presParOf" srcId="{107529F5-0231-44FB-9186-13CD401EA8F0}" destId="{B2B64D47-2C05-40CE-9785-7775C04F2C50}" srcOrd="5" destOrd="0" presId="urn:microsoft.com/office/officeart/2005/8/layout/orgChart1"/>
    <dgm:cxn modelId="{BE8BB9AB-34C8-497E-9A8F-047AEE1D7DCA}" type="presParOf" srcId="{B2B64D47-2C05-40CE-9785-7775C04F2C50}" destId="{926EA6B7-8860-442B-B5C6-B573274727FE}" srcOrd="0" destOrd="0" presId="urn:microsoft.com/office/officeart/2005/8/layout/orgChart1"/>
    <dgm:cxn modelId="{9A79F08A-95CB-4AE6-8F0C-0DA521CD66A9}" type="presParOf" srcId="{926EA6B7-8860-442B-B5C6-B573274727FE}" destId="{CD753CFF-2066-4FD3-82A8-A1828C6E9A0C}" srcOrd="0" destOrd="0" presId="urn:microsoft.com/office/officeart/2005/8/layout/orgChart1"/>
    <dgm:cxn modelId="{ADF39428-CD37-4ACA-8745-5BA2B4CAC51B}" type="presParOf" srcId="{926EA6B7-8860-442B-B5C6-B573274727FE}" destId="{C7285E40-B941-47D6-A320-C402AC55F58B}" srcOrd="1" destOrd="0" presId="urn:microsoft.com/office/officeart/2005/8/layout/orgChart1"/>
    <dgm:cxn modelId="{8348700F-B04A-4D30-B014-F2C9B37D7697}" type="presParOf" srcId="{B2B64D47-2C05-40CE-9785-7775C04F2C50}" destId="{24FB1B2F-FC8A-4CD4-8CE6-9BDA05C465C3}" srcOrd="1" destOrd="0" presId="urn:microsoft.com/office/officeart/2005/8/layout/orgChart1"/>
    <dgm:cxn modelId="{5A0F8A4D-D623-4533-9C66-951B99AAACF9}" type="presParOf" srcId="{B2B64D47-2C05-40CE-9785-7775C04F2C50}" destId="{531A437D-6F0C-42AB-89A1-A8B401D6D87C}" srcOrd="2" destOrd="0" presId="urn:microsoft.com/office/officeart/2005/8/layout/orgChart1"/>
    <dgm:cxn modelId="{036D3DCB-21D1-4D5D-94C0-82967DBF7B93}" type="presParOf" srcId="{1C264762-9872-4A53-A1E5-AE464E0B8365}" destId="{4FB5BCC2-AD3D-47E5-B321-06D88C1EBDD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ADE6F3C-0E60-4C9E-ACA6-1D7617D285E6}"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IN"/>
        </a:p>
      </dgm:t>
    </dgm:pt>
    <dgm:pt modelId="{337DDEDD-F270-4377-8DCD-D05E63762DF3}">
      <dgm:prSet phldrT="[Text]"/>
      <dgm:spPr>
        <a:solidFill>
          <a:schemeClr val="dk2">
            <a:hueOff val="0"/>
            <a:satOff val="0"/>
            <a:lumOff val="0"/>
            <a:alpha val="80000"/>
          </a:schemeClr>
        </a:solidFill>
      </dgm:spPr>
      <dgm:t>
        <a:bodyPr/>
        <a:lstStyle/>
        <a:p>
          <a:endParaRPr lang="en-IN" dirty="0">
            <a:latin typeface="Aharoni" panose="02010803020104030203" pitchFamily="2" charset="-79"/>
            <a:cs typeface="Aharoni" panose="02010803020104030203" pitchFamily="2" charset="-79"/>
          </a:endParaRPr>
        </a:p>
        <a:p>
          <a:r>
            <a:rPr lang="en-IN" dirty="0">
              <a:latin typeface="Aharoni" panose="02010803020104030203" pitchFamily="2" charset="-79"/>
              <a:cs typeface="Aharoni" panose="02010803020104030203" pitchFamily="2" charset="-79"/>
            </a:rPr>
            <a:t>Supervised Learning</a:t>
          </a:r>
        </a:p>
        <a:p>
          <a:endParaRPr lang="en-IN" dirty="0">
            <a:latin typeface="Aharoni" panose="02010803020104030203" pitchFamily="2" charset="-79"/>
            <a:cs typeface="Aharoni" panose="02010803020104030203" pitchFamily="2" charset="-79"/>
          </a:endParaRPr>
        </a:p>
      </dgm:t>
    </dgm:pt>
    <dgm:pt modelId="{F11B5997-4650-4776-BF9D-F30D2738EABB}" type="parTrans" cxnId="{C86917F0-6ACC-478E-AD60-C760EA273DC5}">
      <dgm:prSet/>
      <dgm:spPr/>
      <dgm:t>
        <a:bodyPr/>
        <a:lstStyle/>
        <a:p>
          <a:endParaRPr lang="en-IN"/>
        </a:p>
      </dgm:t>
    </dgm:pt>
    <dgm:pt modelId="{317C372A-2D7F-407D-B6AB-5D096C46D1F4}" type="sibTrans" cxnId="{C86917F0-6ACC-478E-AD60-C760EA273DC5}">
      <dgm:prSet/>
      <dgm:spPr/>
      <dgm:t>
        <a:bodyPr/>
        <a:lstStyle/>
        <a:p>
          <a:endParaRPr lang="en-IN"/>
        </a:p>
      </dgm:t>
    </dgm:pt>
    <dgm:pt modelId="{E6951A86-A559-4E1C-B10A-034465EFA4BD}">
      <dgm:prSet phldrT="[Text]"/>
      <dgm:spPr>
        <a:solidFill>
          <a:schemeClr val="dk2">
            <a:hueOff val="0"/>
            <a:satOff val="0"/>
            <a:lumOff val="0"/>
            <a:alpha val="80000"/>
          </a:schemeClr>
        </a:solidFill>
      </dgm:spPr>
      <dgm:t>
        <a:bodyPr/>
        <a:lstStyle/>
        <a:p>
          <a:r>
            <a:rPr lang="en-IN" dirty="0">
              <a:latin typeface="Aharoni" panose="02010803020104030203" pitchFamily="2" charset="-79"/>
              <a:cs typeface="Aharoni" panose="02010803020104030203" pitchFamily="2" charset="-79"/>
            </a:rPr>
            <a:t>Classification</a:t>
          </a:r>
        </a:p>
      </dgm:t>
    </dgm:pt>
    <dgm:pt modelId="{EFFA70AE-E9F6-4AFD-99BF-B56AB67417E0}" type="parTrans" cxnId="{DFD49643-5227-4FB1-BF1E-9EA1280E1DF1}">
      <dgm:prSet/>
      <dgm:spPr/>
      <dgm:t>
        <a:bodyPr/>
        <a:lstStyle/>
        <a:p>
          <a:endParaRPr lang="en-IN">
            <a:latin typeface="Aharoni" panose="02010803020104030203" pitchFamily="2" charset="-79"/>
            <a:cs typeface="Aharoni" panose="02010803020104030203" pitchFamily="2" charset="-79"/>
          </a:endParaRPr>
        </a:p>
      </dgm:t>
    </dgm:pt>
    <dgm:pt modelId="{12D2942B-5B11-4A52-93B6-1D337BBB2679}" type="sibTrans" cxnId="{DFD49643-5227-4FB1-BF1E-9EA1280E1DF1}">
      <dgm:prSet/>
      <dgm:spPr/>
      <dgm:t>
        <a:bodyPr/>
        <a:lstStyle/>
        <a:p>
          <a:endParaRPr lang="en-IN"/>
        </a:p>
      </dgm:t>
    </dgm:pt>
    <dgm:pt modelId="{6E978E00-7825-478B-9D1A-04472A58A23C}">
      <dgm:prSet phldrT="[Text]"/>
      <dgm:spPr>
        <a:solidFill>
          <a:schemeClr val="dk2">
            <a:hueOff val="0"/>
            <a:satOff val="0"/>
            <a:lumOff val="0"/>
            <a:alpha val="80000"/>
          </a:schemeClr>
        </a:solidFill>
      </dgm:spPr>
      <dgm:t>
        <a:bodyPr/>
        <a:lstStyle/>
        <a:p>
          <a:r>
            <a:rPr lang="en-IN" dirty="0">
              <a:latin typeface="Aharoni" panose="02010803020104030203" pitchFamily="2" charset="-79"/>
              <a:cs typeface="Aharoni" panose="02010803020104030203" pitchFamily="2" charset="-79"/>
            </a:rPr>
            <a:t>Regression</a:t>
          </a:r>
        </a:p>
      </dgm:t>
    </dgm:pt>
    <dgm:pt modelId="{94964903-2AF3-4AA8-A607-04D470DB2983}" type="parTrans" cxnId="{A0803580-2645-4F0E-A83B-057E5FE9A538}">
      <dgm:prSet/>
      <dgm:spPr/>
      <dgm:t>
        <a:bodyPr/>
        <a:lstStyle/>
        <a:p>
          <a:endParaRPr lang="en-IN">
            <a:latin typeface="Aharoni" panose="02010803020104030203" pitchFamily="2" charset="-79"/>
            <a:cs typeface="Aharoni" panose="02010803020104030203" pitchFamily="2" charset="-79"/>
          </a:endParaRPr>
        </a:p>
      </dgm:t>
    </dgm:pt>
    <dgm:pt modelId="{894A11BF-35E5-48D4-B1EF-8D90D62E4867}" type="sibTrans" cxnId="{A0803580-2645-4F0E-A83B-057E5FE9A538}">
      <dgm:prSet/>
      <dgm:spPr/>
      <dgm:t>
        <a:bodyPr/>
        <a:lstStyle/>
        <a:p>
          <a:endParaRPr lang="en-IN"/>
        </a:p>
      </dgm:t>
    </dgm:pt>
    <dgm:pt modelId="{EB0ED51B-E0E4-4A3D-AA63-9BB7ACD8F964}" type="pres">
      <dgm:prSet presAssocID="{3ADE6F3C-0E60-4C9E-ACA6-1D7617D285E6}" presName="hierChild1" presStyleCnt="0">
        <dgm:presLayoutVars>
          <dgm:orgChart val="1"/>
          <dgm:chPref val="1"/>
          <dgm:dir/>
          <dgm:animOne val="branch"/>
          <dgm:animLvl val="lvl"/>
          <dgm:resizeHandles/>
        </dgm:presLayoutVars>
      </dgm:prSet>
      <dgm:spPr/>
    </dgm:pt>
    <dgm:pt modelId="{1C264762-9872-4A53-A1E5-AE464E0B8365}" type="pres">
      <dgm:prSet presAssocID="{337DDEDD-F270-4377-8DCD-D05E63762DF3}" presName="hierRoot1" presStyleCnt="0">
        <dgm:presLayoutVars>
          <dgm:hierBranch val="init"/>
        </dgm:presLayoutVars>
      </dgm:prSet>
      <dgm:spPr/>
    </dgm:pt>
    <dgm:pt modelId="{49FF32C7-7504-47F2-911F-088F8A4B2A2A}" type="pres">
      <dgm:prSet presAssocID="{337DDEDD-F270-4377-8DCD-D05E63762DF3}" presName="rootComposite1" presStyleCnt="0"/>
      <dgm:spPr/>
    </dgm:pt>
    <dgm:pt modelId="{AC7CDD0C-5089-4258-8256-242E18EC4A80}" type="pres">
      <dgm:prSet presAssocID="{337DDEDD-F270-4377-8DCD-D05E63762DF3}" presName="rootText1" presStyleLbl="node0" presStyleIdx="0" presStyleCnt="1">
        <dgm:presLayoutVars>
          <dgm:chPref val="3"/>
        </dgm:presLayoutVars>
      </dgm:prSet>
      <dgm:spPr/>
    </dgm:pt>
    <dgm:pt modelId="{AF0459F1-AC96-4539-91AF-746CA9A77515}" type="pres">
      <dgm:prSet presAssocID="{337DDEDD-F270-4377-8DCD-D05E63762DF3}" presName="rootConnector1" presStyleLbl="node1" presStyleIdx="0" presStyleCnt="0"/>
      <dgm:spPr/>
    </dgm:pt>
    <dgm:pt modelId="{107529F5-0231-44FB-9186-13CD401EA8F0}" type="pres">
      <dgm:prSet presAssocID="{337DDEDD-F270-4377-8DCD-D05E63762DF3}" presName="hierChild2" presStyleCnt="0"/>
      <dgm:spPr/>
    </dgm:pt>
    <dgm:pt modelId="{5CB17182-43C9-43CB-9643-F07DEC3EDEA2}" type="pres">
      <dgm:prSet presAssocID="{EFFA70AE-E9F6-4AFD-99BF-B56AB67417E0}" presName="Name37" presStyleLbl="parChTrans1D2" presStyleIdx="0" presStyleCnt="2"/>
      <dgm:spPr/>
    </dgm:pt>
    <dgm:pt modelId="{477E70A0-B726-4DEF-A1B8-679173B77007}" type="pres">
      <dgm:prSet presAssocID="{E6951A86-A559-4E1C-B10A-034465EFA4BD}" presName="hierRoot2" presStyleCnt="0">
        <dgm:presLayoutVars>
          <dgm:hierBranch val="init"/>
        </dgm:presLayoutVars>
      </dgm:prSet>
      <dgm:spPr/>
    </dgm:pt>
    <dgm:pt modelId="{C62798BD-FBF2-4972-B018-DBC9C748ED7A}" type="pres">
      <dgm:prSet presAssocID="{E6951A86-A559-4E1C-B10A-034465EFA4BD}" presName="rootComposite" presStyleCnt="0"/>
      <dgm:spPr/>
    </dgm:pt>
    <dgm:pt modelId="{2580086E-0D10-4A60-B3B4-0D13816A5A36}" type="pres">
      <dgm:prSet presAssocID="{E6951A86-A559-4E1C-B10A-034465EFA4BD}" presName="rootText" presStyleLbl="node2" presStyleIdx="0" presStyleCnt="2">
        <dgm:presLayoutVars>
          <dgm:chPref val="3"/>
        </dgm:presLayoutVars>
      </dgm:prSet>
      <dgm:spPr/>
    </dgm:pt>
    <dgm:pt modelId="{29CB3FF5-59ED-4E71-B468-21B224161E75}" type="pres">
      <dgm:prSet presAssocID="{E6951A86-A559-4E1C-B10A-034465EFA4BD}" presName="rootConnector" presStyleLbl="node2" presStyleIdx="0" presStyleCnt="2"/>
      <dgm:spPr/>
    </dgm:pt>
    <dgm:pt modelId="{B9DA01AA-A7E2-4E8E-9F96-600E7D9FA699}" type="pres">
      <dgm:prSet presAssocID="{E6951A86-A559-4E1C-B10A-034465EFA4BD}" presName="hierChild4" presStyleCnt="0"/>
      <dgm:spPr/>
    </dgm:pt>
    <dgm:pt modelId="{DCBF0E28-AA45-4E9C-A31E-B1BD862E4390}" type="pres">
      <dgm:prSet presAssocID="{E6951A86-A559-4E1C-B10A-034465EFA4BD}" presName="hierChild5" presStyleCnt="0"/>
      <dgm:spPr/>
    </dgm:pt>
    <dgm:pt modelId="{65880646-C7FB-49CD-9DD3-DB36C187C4C9}" type="pres">
      <dgm:prSet presAssocID="{94964903-2AF3-4AA8-A607-04D470DB2983}" presName="Name37" presStyleLbl="parChTrans1D2" presStyleIdx="1" presStyleCnt="2"/>
      <dgm:spPr/>
    </dgm:pt>
    <dgm:pt modelId="{B2B64D47-2C05-40CE-9785-7775C04F2C50}" type="pres">
      <dgm:prSet presAssocID="{6E978E00-7825-478B-9D1A-04472A58A23C}" presName="hierRoot2" presStyleCnt="0">
        <dgm:presLayoutVars>
          <dgm:hierBranch val="init"/>
        </dgm:presLayoutVars>
      </dgm:prSet>
      <dgm:spPr/>
    </dgm:pt>
    <dgm:pt modelId="{926EA6B7-8860-442B-B5C6-B573274727FE}" type="pres">
      <dgm:prSet presAssocID="{6E978E00-7825-478B-9D1A-04472A58A23C}" presName="rootComposite" presStyleCnt="0"/>
      <dgm:spPr/>
    </dgm:pt>
    <dgm:pt modelId="{CD753CFF-2066-4FD3-82A8-A1828C6E9A0C}" type="pres">
      <dgm:prSet presAssocID="{6E978E00-7825-478B-9D1A-04472A58A23C}" presName="rootText" presStyleLbl="node2" presStyleIdx="1" presStyleCnt="2">
        <dgm:presLayoutVars>
          <dgm:chPref val="3"/>
        </dgm:presLayoutVars>
      </dgm:prSet>
      <dgm:spPr/>
    </dgm:pt>
    <dgm:pt modelId="{C7285E40-B941-47D6-A320-C402AC55F58B}" type="pres">
      <dgm:prSet presAssocID="{6E978E00-7825-478B-9D1A-04472A58A23C}" presName="rootConnector" presStyleLbl="node2" presStyleIdx="1" presStyleCnt="2"/>
      <dgm:spPr/>
    </dgm:pt>
    <dgm:pt modelId="{24FB1B2F-FC8A-4CD4-8CE6-9BDA05C465C3}" type="pres">
      <dgm:prSet presAssocID="{6E978E00-7825-478B-9D1A-04472A58A23C}" presName="hierChild4" presStyleCnt="0"/>
      <dgm:spPr/>
    </dgm:pt>
    <dgm:pt modelId="{531A437D-6F0C-42AB-89A1-A8B401D6D87C}" type="pres">
      <dgm:prSet presAssocID="{6E978E00-7825-478B-9D1A-04472A58A23C}" presName="hierChild5" presStyleCnt="0"/>
      <dgm:spPr/>
    </dgm:pt>
    <dgm:pt modelId="{4FB5BCC2-AD3D-47E5-B321-06D88C1EBDD5}" type="pres">
      <dgm:prSet presAssocID="{337DDEDD-F270-4377-8DCD-D05E63762DF3}" presName="hierChild3" presStyleCnt="0"/>
      <dgm:spPr/>
    </dgm:pt>
  </dgm:ptLst>
  <dgm:cxnLst>
    <dgm:cxn modelId="{E82F3510-1CAB-48C1-9C8D-859F5FB116F5}" type="presOf" srcId="{EFFA70AE-E9F6-4AFD-99BF-B56AB67417E0}" destId="{5CB17182-43C9-43CB-9643-F07DEC3EDEA2}" srcOrd="0" destOrd="0" presId="urn:microsoft.com/office/officeart/2005/8/layout/orgChart1"/>
    <dgm:cxn modelId="{E3C1F613-F908-4AC9-B22B-C5F769474991}" type="presOf" srcId="{E6951A86-A559-4E1C-B10A-034465EFA4BD}" destId="{29CB3FF5-59ED-4E71-B468-21B224161E75}" srcOrd="1" destOrd="0" presId="urn:microsoft.com/office/officeart/2005/8/layout/orgChart1"/>
    <dgm:cxn modelId="{FD5BAF31-218F-4A61-9113-39AC9087E05C}" type="presOf" srcId="{337DDEDD-F270-4377-8DCD-D05E63762DF3}" destId="{AC7CDD0C-5089-4258-8256-242E18EC4A80}" srcOrd="0" destOrd="0" presId="urn:microsoft.com/office/officeart/2005/8/layout/orgChart1"/>
    <dgm:cxn modelId="{DFD49643-5227-4FB1-BF1E-9EA1280E1DF1}" srcId="{337DDEDD-F270-4377-8DCD-D05E63762DF3}" destId="{E6951A86-A559-4E1C-B10A-034465EFA4BD}" srcOrd="0" destOrd="0" parTransId="{EFFA70AE-E9F6-4AFD-99BF-B56AB67417E0}" sibTransId="{12D2942B-5B11-4A52-93B6-1D337BBB2679}"/>
    <dgm:cxn modelId="{A2903E67-618F-48FE-8E28-D048AEE070FB}" type="presOf" srcId="{3ADE6F3C-0E60-4C9E-ACA6-1D7617D285E6}" destId="{EB0ED51B-E0E4-4A3D-AA63-9BB7ACD8F964}" srcOrd="0" destOrd="0" presId="urn:microsoft.com/office/officeart/2005/8/layout/orgChart1"/>
    <dgm:cxn modelId="{93F1516E-CF64-4AA6-AD18-FB7C01FE915C}" type="presOf" srcId="{6E978E00-7825-478B-9D1A-04472A58A23C}" destId="{CD753CFF-2066-4FD3-82A8-A1828C6E9A0C}" srcOrd="0" destOrd="0" presId="urn:microsoft.com/office/officeart/2005/8/layout/orgChart1"/>
    <dgm:cxn modelId="{88158E50-6986-4B79-B778-CA215A173F62}" type="presOf" srcId="{94964903-2AF3-4AA8-A607-04D470DB2983}" destId="{65880646-C7FB-49CD-9DD3-DB36C187C4C9}" srcOrd="0" destOrd="0" presId="urn:microsoft.com/office/officeart/2005/8/layout/orgChart1"/>
    <dgm:cxn modelId="{A3EF2174-CDC7-4BDC-9DF8-024DA752F354}" type="presOf" srcId="{6E978E00-7825-478B-9D1A-04472A58A23C}" destId="{C7285E40-B941-47D6-A320-C402AC55F58B}" srcOrd="1" destOrd="0" presId="urn:microsoft.com/office/officeart/2005/8/layout/orgChart1"/>
    <dgm:cxn modelId="{A0803580-2645-4F0E-A83B-057E5FE9A538}" srcId="{337DDEDD-F270-4377-8DCD-D05E63762DF3}" destId="{6E978E00-7825-478B-9D1A-04472A58A23C}" srcOrd="1" destOrd="0" parTransId="{94964903-2AF3-4AA8-A607-04D470DB2983}" sibTransId="{894A11BF-35E5-48D4-B1EF-8D90D62E4867}"/>
    <dgm:cxn modelId="{0F161EBF-9F78-4A83-9823-B9E541F5D4B8}" type="presOf" srcId="{E6951A86-A559-4E1C-B10A-034465EFA4BD}" destId="{2580086E-0D10-4A60-B3B4-0D13816A5A36}" srcOrd="0" destOrd="0" presId="urn:microsoft.com/office/officeart/2005/8/layout/orgChart1"/>
    <dgm:cxn modelId="{2895F4ED-E20C-4467-B753-F1892713DA00}" type="presOf" srcId="{337DDEDD-F270-4377-8DCD-D05E63762DF3}" destId="{AF0459F1-AC96-4539-91AF-746CA9A77515}" srcOrd="1" destOrd="0" presId="urn:microsoft.com/office/officeart/2005/8/layout/orgChart1"/>
    <dgm:cxn modelId="{C86917F0-6ACC-478E-AD60-C760EA273DC5}" srcId="{3ADE6F3C-0E60-4C9E-ACA6-1D7617D285E6}" destId="{337DDEDD-F270-4377-8DCD-D05E63762DF3}" srcOrd="0" destOrd="0" parTransId="{F11B5997-4650-4776-BF9D-F30D2738EABB}" sibTransId="{317C372A-2D7F-407D-B6AB-5D096C46D1F4}"/>
    <dgm:cxn modelId="{3D3FDB5A-1F17-4D8C-AC46-C8D3B5EB1A66}" type="presParOf" srcId="{EB0ED51B-E0E4-4A3D-AA63-9BB7ACD8F964}" destId="{1C264762-9872-4A53-A1E5-AE464E0B8365}" srcOrd="0" destOrd="0" presId="urn:microsoft.com/office/officeart/2005/8/layout/orgChart1"/>
    <dgm:cxn modelId="{98428966-BCF7-490D-904E-5E525BA49E41}" type="presParOf" srcId="{1C264762-9872-4A53-A1E5-AE464E0B8365}" destId="{49FF32C7-7504-47F2-911F-088F8A4B2A2A}" srcOrd="0" destOrd="0" presId="urn:microsoft.com/office/officeart/2005/8/layout/orgChart1"/>
    <dgm:cxn modelId="{074EDC61-4BDE-4DA7-952D-1E31B64A0D77}" type="presParOf" srcId="{49FF32C7-7504-47F2-911F-088F8A4B2A2A}" destId="{AC7CDD0C-5089-4258-8256-242E18EC4A80}" srcOrd="0" destOrd="0" presId="urn:microsoft.com/office/officeart/2005/8/layout/orgChart1"/>
    <dgm:cxn modelId="{6CC52C3E-1BE0-473D-9BFC-FAE9DAA8E92D}" type="presParOf" srcId="{49FF32C7-7504-47F2-911F-088F8A4B2A2A}" destId="{AF0459F1-AC96-4539-91AF-746CA9A77515}" srcOrd="1" destOrd="0" presId="urn:microsoft.com/office/officeart/2005/8/layout/orgChart1"/>
    <dgm:cxn modelId="{51AF273C-0304-4CF4-BBE7-4AB2F5F6D15C}" type="presParOf" srcId="{1C264762-9872-4A53-A1E5-AE464E0B8365}" destId="{107529F5-0231-44FB-9186-13CD401EA8F0}" srcOrd="1" destOrd="0" presId="urn:microsoft.com/office/officeart/2005/8/layout/orgChart1"/>
    <dgm:cxn modelId="{48169C1B-C767-4074-B382-CE89EAC647C7}" type="presParOf" srcId="{107529F5-0231-44FB-9186-13CD401EA8F0}" destId="{5CB17182-43C9-43CB-9643-F07DEC3EDEA2}" srcOrd="0" destOrd="0" presId="urn:microsoft.com/office/officeart/2005/8/layout/orgChart1"/>
    <dgm:cxn modelId="{EED78AF8-BA1C-42FC-99CA-426512978BD4}" type="presParOf" srcId="{107529F5-0231-44FB-9186-13CD401EA8F0}" destId="{477E70A0-B726-4DEF-A1B8-679173B77007}" srcOrd="1" destOrd="0" presId="urn:microsoft.com/office/officeart/2005/8/layout/orgChart1"/>
    <dgm:cxn modelId="{46646C97-52EA-4237-9C28-AE36F7230E01}" type="presParOf" srcId="{477E70A0-B726-4DEF-A1B8-679173B77007}" destId="{C62798BD-FBF2-4972-B018-DBC9C748ED7A}" srcOrd="0" destOrd="0" presId="urn:microsoft.com/office/officeart/2005/8/layout/orgChart1"/>
    <dgm:cxn modelId="{BB4C2705-7CC3-4BD3-AC8A-74E6C1F8C6C8}" type="presParOf" srcId="{C62798BD-FBF2-4972-B018-DBC9C748ED7A}" destId="{2580086E-0D10-4A60-B3B4-0D13816A5A36}" srcOrd="0" destOrd="0" presId="urn:microsoft.com/office/officeart/2005/8/layout/orgChart1"/>
    <dgm:cxn modelId="{F0510199-6D16-419D-9E99-1926CB00523C}" type="presParOf" srcId="{C62798BD-FBF2-4972-B018-DBC9C748ED7A}" destId="{29CB3FF5-59ED-4E71-B468-21B224161E75}" srcOrd="1" destOrd="0" presId="urn:microsoft.com/office/officeart/2005/8/layout/orgChart1"/>
    <dgm:cxn modelId="{0A3EC9D5-5F56-43AA-90C6-13C94D48830A}" type="presParOf" srcId="{477E70A0-B726-4DEF-A1B8-679173B77007}" destId="{B9DA01AA-A7E2-4E8E-9F96-600E7D9FA699}" srcOrd="1" destOrd="0" presId="urn:microsoft.com/office/officeart/2005/8/layout/orgChart1"/>
    <dgm:cxn modelId="{08723510-179D-4E3A-9EC4-8F08A2FB04CD}" type="presParOf" srcId="{477E70A0-B726-4DEF-A1B8-679173B77007}" destId="{DCBF0E28-AA45-4E9C-A31E-B1BD862E4390}" srcOrd="2" destOrd="0" presId="urn:microsoft.com/office/officeart/2005/8/layout/orgChart1"/>
    <dgm:cxn modelId="{D32DFFF6-0594-4801-8A3C-D3DF2F469048}" type="presParOf" srcId="{107529F5-0231-44FB-9186-13CD401EA8F0}" destId="{65880646-C7FB-49CD-9DD3-DB36C187C4C9}" srcOrd="2" destOrd="0" presId="urn:microsoft.com/office/officeart/2005/8/layout/orgChart1"/>
    <dgm:cxn modelId="{D9D52972-9F1C-4E46-92C7-468421C28C30}" type="presParOf" srcId="{107529F5-0231-44FB-9186-13CD401EA8F0}" destId="{B2B64D47-2C05-40CE-9785-7775C04F2C50}" srcOrd="3" destOrd="0" presId="urn:microsoft.com/office/officeart/2005/8/layout/orgChart1"/>
    <dgm:cxn modelId="{BE8BB9AB-34C8-497E-9A8F-047AEE1D7DCA}" type="presParOf" srcId="{B2B64D47-2C05-40CE-9785-7775C04F2C50}" destId="{926EA6B7-8860-442B-B5C6-B573274727FE}" srcOrd="0" destOrd="0" presId="urn:microsoft.com/office/officeart/2005/8/layout/orgChart1"/>
    <dgm:cxn modelId="{9A79F08A-95CB-4AE6-8F0C-0DA521CD66A9}" type="presParOf" srcId="{926EA6B7-8860-442B-B5C6-B573274727FE}" destId="{CD753CFF-2066-4FD3-82A8-A1828C6E9A0C}" srcOrd="0" destOrd="0" presId="urn:microsoft.com/office/officeart/2005/8/layout/orgChart1"/>
    <dgm:cxn modelId="{ADF39428-CD37-4ACA-8745-5BA2B4CAC51B}" type="presParOf" srcId="{926EA6B7-8860-442B-B5C6-B573274727FE}" destId="{C7285E40-B941-47D6-A320-C402AC55F58B}" srcOrd="1" destOrd="0" presId="urn:microsoft.com/office/officeart/2005/8/layout/orgChart1"/>
    <dgm:cxn modelId="{8348700F-B04A-4D30-B014-F2C9B37D7697}" type="presParOf" srcId="{B2B64D47-2C05-40CE-9785-7775C04F2C50}" destId="{24FB1B2F-FC8A-4CD4-8CE6-9BDA05C465C3}" srcOrd="1" destOrd="0" presId="urn:microsoft.com/office/officeart/2005/8/layout/orgChart1"/>
    <dgm:cxn modelId="{5A0F8A4D-D623-4533-9C66-951B99AAACF9}" type="presParOf" srcId="{B2B64D47-2C05-40CE-9785-7775C04F2C50}" destId="{531A437D-6F0C-42AB-89A1-A8B401D6D87C}" srcOrd="2" destOrd="0" presId="urn:microsoft.com/office/officeart/2005/8/layout/orgChart1"/>
    <dgm:cxn modelId="{036D3DCB-21D1-4D5D-94C0-82967DBF7B93}" type="presParOf" srcId="{1C264762-9872-4A53-A1E5-AE464E0B8365}" destId="{4FB5BCC2-AD3D-47E5-B321-06D88C1EBDD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80646-C7FB-49CD-9DD3-DB36C187C4C9}">
      <dsp:nvSpPr>
        <dsp:cNvPr id="0" name=""/>
        <dsp:cNvSpPr/>
      </dsp:nvSpPr>
      <dsp:spPr>
        <a:xfrm>
          <a:off x="5591176" y="3085728"/>
          <a:ext cx="3955797" cy="686543"/>
        </a:xfrm>
        <a:custGeom>
          <a:avLst/>
          <a:gdLst/>
          <a:ahLst/>
          <a:cxnLst/>
          <a:rect l="0" t="0" r="0" b="0"/>
          <a:pathLst>
            <a:path>
              <a:moveTo>
                <a:pt x="0" y="0"/>
              </a:moveTo>
              <a:lnTo>
                <a:pt x="0" y="343271"/>
              </a:lnTo>
              <a:lnTo>
                <a:pt x="3955797" y="343271"/>
              </a:lnTo>
              <a:lnTo>
                <a:pt x="3955797" y="68654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0A6D1C-C217-4ACE-9491-8ED49F032B8D}">
      <dsp:nvSpPr>
        <dsp:cNvPr id="0" name=""/>
        <dsp:cNvSpPr/>
      </dsp:nvSpPr>
      <dsp:spPr>
        <a:xfrm>
          <a:off x="5545455" y="3085728"/>
          <a:ext cx="91440" cy="686543"/>
        </a:xfrm>
        <a:custGeom>
          <a:avLst/>
          <a:gdLst/>
          <a:ahLst/>
          <a:cxnLst/>
          <a:rect l="0" t="0" r="0" b="0"/>
          <a:pathLst>
            <a:path>
              <a:moveTo>
                <a:pt x="45720" y="0"/>
              </a:moveTo>
              <a:lnTo>
                <a:pt x="45720" y="68654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B17182-43C9-43CB-9643-F07DEC3EDEA2}">
      <dsp:nvSpPr>
        <dsp:cNvPr id="0" name=""/>
        <dsp:cNvSpPr/>
      </dsp:nvSpPr>
      <dsp:spPr>
        <a:xfrm>
          <a:off x="1635378" y="3085728"/>
          <a:ext cx="3955797" cy="686543"/>
        </a:xfrm>
        <a:custGeom>
          <a:avLst/>
          <a:gdLst/>
          <a:ahLst/>
          <a:cxnLst/>
          <a:rect l="0" t="0" r="0" b="0"/>
          <a:pathLst>
            <a:path>
              <a:moveTo>
                <a:pt x="3955797" y="0"/>
              </a:moveTo>
              <a:lnTo>
                <a:pt x="3955797" y="343271"/>
              </a:lnTo>
              <a:lnTo>
                <a:pt x="0" y="343271"/>
              </a:lnTo>
              <a:lnTo>
                <a:pt x="0" y="68654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7CDD0C-5089-4258-8256-242E18EC4A80}">
      <dsp:nvSpPr>
        <dsp:cNvPr id="0" name=""/>
        <dsp:cNvSpPr/>
      </dsp:nvSpPr>
      <dsp:spPr>
        <a:xfrm>
          <a:off x="3956548" y="1451101"/>
          <a:ext cx="3269254" cy="1634627"/>
        </a:xfrm>
        <a:prstGeom prst="rect">
          <a:avLst/>
        </a:prstGeom>
        <a:solidFill>
          <a:schemeClr val="dk2">
            <a:hueOff val="0"/>
            <a:satOff val="0"/>
            <a:lumOff val="0"/>
            <a:alpha val="8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en-IN" sz="2400" kern="1200" dirty="0">
            <a:latin typeface="Aharoni" panose="02010803020104030203" pitchFamily="2" charset="-79"/>
            <a:cs typeface="Aharoni" panose="02010803020104030203" pitchFamily="2" charset="-79"/>
          </a:endParaRPr>
        </a:p>
        <a:p>
          <a:pPr marL="0" lvl="0" indent="0" algn="ctr" defTabSz="1066800">
            <a:lnSpc>
              <a:spcPct val="90000"/>
            </a:lnSpc>
            <a:spcBef>
              <a:spcPct val="0"/>
            </a:spcBef>
            <a:spcAft>
              <a:spcPct val="35000"/>
            </a:spcAft>
            <a:buNone/>
          </a:pPr>
          <a:r>
            <a:rPr lang="en-IN" sz="2400" kern="1200" dirty="0">
              <a:latin typeface="Aharoni" panose="02010803020104030203" pitchFamily="2" charset="-79"/>
              <a:cs typeface="Aharoni" panose="02010803020104030203" pitchFamily="2" charset="-79"/>
            </a:rPr>
            <a:t>Machine Learning Algorithms</a:t>
          </a:r>
        </a:p>
        <a:p>
          <a:pPr marL="0" lvl="0" indent="0" algn="ctr" defTabSz="1066800">
            <a:lnSpc>
              <a:spcPct val="90000"/>
            </a:lnSpc>
            <a:spcBef>
              <a:spcPct val="0"/>
            </a:spcBef>
            <a:spcAft>
              <a:spcPct val="35000"/>
            </a:spcAft>
            <a:buNone/>
          </a:pPr>
          <a:endParaRPr lang="en-IN" sz="2400" kern="1200" dirty="0">
            <a:latin typeface="Aharoni" panose="02010803020104030203" pitchFamily="2" charset="-79"/>
            <a:cs typeface="Aharoni" panose="02010803020104030203" pitchFamily="2" charset="-79"/>
          </a:endParaRPr>
        </a:p>
      </dsp:txBody>
      <dsp:txXfrm>
        <a:off x="3956548" y="1451101"/>
        <a:ext cx="3269254" cy="1634627"/>
      </dsp:txXfrm>
    </dsp:sp>
    <dsp:sp modelId="{2580086E-0D10-4A60-B3B4-0D13816A5A36}">
      <dsp:nvSpPr>
        <dsp:cNvPr id="0" name=""/>
        <dsp:cNvSpPr/>
      </dsp:nvSpPr>
      <dsp:spPr>
        <a:xfrm>
          <a:off x="750" y="3772271"/>
          <a:ext cx="3269254" cy="1634627"/>
        </a:xfrm>
        <a:prstGeom prst="rect">
          <a:avLst/>
        </a:prstGeom>
        <a:solidFill>
          <a:schemeClr val="dk2">
            <a:hueOff val="0"/>
            <a:satOff val="0"/>
            <a:lumOff val="0"/>
            <a:alpha val="8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Aharoni" panose="02010803020104030203" pitchFamily="2" charset="-79"/>
              <a:cs typeface="Aharoni" panose="02010803020104030203" pitchFamily="2" charset="-79"/>
            </a:rPr>
            <a:t>Supervised Learning</a:t>
          </a:r>
        </a:p>
      </dsp:txBody>
      <dsp:txXfrm>
        <a:off x="750" y="3772271"/>
        <a:ext cx="3269254" cy="1634627"/>
      </dsp:txXfrm>
    </dsp:sp>
    <dsp:sp modelId="{3F8F3D7D-A9A0-4603-A75E-2ED67862D0CC}">
      <dsp:nvSpPr>
        <dsp:cNvPr id="0" name=""/>
        <dsp:cNvSpPr/>
      </dsp:nvSpPr>
      <dsp:spPr>
        <a:xfrm>
          <a:off x="3956548" y="3772271"/>
          <a:ext cx="3269254" cy="1634627"/>
        </a:xfrm>
        <a:prstGeom prst="rect">
          <a:avLst/>
        </a:prstGeom>
        <a:solidFill>
          <a:schemeClr val="dk2">
            <a:hueOff val="0"/>
            <a:satOff val="0"/>
            <a:lumOff val="0"/>
            <a:alpha val="8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Aharoni" panose="02010803020104030203" pitchFamily="2" charset="-79"/>
              <a:cs typeface="Aharoni" panose="02010803020104030203" pitchFamily="2" charset="-79"/>
            </a:rPr>
            <a:t>Unsupervised Learning</a:t>
          </a:r>
        </a:p>
      </dsp:txBody>
      <dsp:txXfrm>
        <a:off x="3956548" y="3772271"/>
        <a:ext cx="3269254" cy="1634627"/>
      </dsp:txXfrm>
    </dsp:sp>
    <dsp:sp modelId="{CD753CFF-2066-4FD3-82A8-A1828C6E9A0C}">
      <dsp:nvSpPr>
        <dsp:cNvPr id="0" name=""/>
        <dsp:cNvSpPr/>
      </dsp:nvSpPr>
      <dsp:spPr>
        <a:xfrm>
          <a:off x="7912346" y="3772271"/>
          <a:ext cx="3269254" cy="1634627"/>
        </a:xfrm>
        <a:prstGeom prst="rect">
          <a:avLst/>
        </a:prstGeom>
        <a:solidFill>
          <a:schemeClr val="dk2">
            <a:hueOff val="0"/>
            <a:satOff val="0"/>
            <a:lumOff val="0"/>
            <a:alpha val="8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Aharoni" panose="02010803020104030203" pitchFamily="2" charset="-79"/>
              <a:cs typeface="Aharoni" panose="02010803020104030203" pitchFamily="2" charset="-79"/>
            </a:rPr>
            <a:t>Reinforced Learning</a:t>
          </a:r>
        </a:p>
      </dsp:txBody>
      <dsp:txXfrm>
        <a:off x="7912346" y="3772271"/>
        <a:ext cx="3269254" cy="1634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80646-C7FB-49CD-9DD3-DB36C187C4C9}">
      <dsp:nvSpPr>
        <dsp:cNvPr id="0" name=""/>
        <dsp:cNvSpPr/>
      </dsp:nvSpPr>
      <dsp:spPr>
        <a:xfrm>
          <a:off x="3807619" y="1635728"/>
          <a:ext cx="1976852" cy="686180"/>
        </a:xfrm>
        <a:custGeom>
          <a:avLst/>
          <a:gdLst/>
          <a:ahLst/>
          <a:cxnLst/>
          <a:rect l="0" t="0" r="0" b="0"/>
          <a:pathLst>
            <a:path>
              <a:moveTo>
                <a:pt x="0" y="0"/>
              </a:moveTo>
              <a:lnTo>
                <a:pt x="0" y="343090"/>
              </a:lnTo>
              <a:lnTo>
                <a:pt x="1976852" y="343090"/>
              </a:lnTo>
              <a:lnTo>
                <a:pt x="1976852" y="68618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B17182-43C9-43CB-9643-F07DEC3EDEA2}">
      <dsp:nvSpPr>
        <dsp:cNvPr id="0" name=""/>
        <dsp:cNvSpPr/>
      </dsp:nvSpPr>
      <dsp:spPr>
        <a:xfrm>
          <a:off x="1830766" y="1635728"/>
          <a:ext cx="1976852" cy="686180"/>
        </a:xfrm>
        <a:custGeom>
          <a:avLst/>
          <a:gdLst/>
          <a:ahLst/>
          <a:cxnLst/>
          <a:rect l="0" t="0" r="0" b="0"/>
          <a:pathLst>
            <a:path>
              <a:moveTo>
                <a:pt x="1976852" y="0"/>
              </a:moveTo>
              <a:lnTo>
                <a:pt x="1976852" y="343090"/>
              </a:lnTo>
              <a:lnTo>
                <a:pt x="0" y="343090"/>
              </a:lnTo>
              <a:lnTo>
                <a:pt x="0" y="68618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7CDD0C-5089-4258-8256-242E18EC4A80}">
      <dsp:nvSpPr>
        <dsp:cNvPr id="0" name=""/>
        <dsp:cNvSpPr/>
      </dsp:nvSpPr>
      <dsp:spPr>
        <a:xfrm>
          <a:off x="2173856" y="1966"/>
          <a:ext cx="3267524" cy="1633762"/>
        </a:xfrm>
        <a:prstGeom prst="rect">
          <a:avLst/>
        </a:prstGeom>
        <a:solidFill>
          <a:schemeClr val="dk2">
            <a:hueOff val="0"/>
            <a:satOff val="0"/>
            <a:lumOff val="0"/>
            <a:alpha val="8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endParaRPr lang="en-IN" sz="2900" kern="1200" dirty="0">
            <a:latin typeface="Aharoni" panose="02010803020104030203" pitchFamily="2" charset="-79"/>
            <a:cs typeface="Aharoni" panose="02010803020104030203" pitchFamily="2" charset="-79"/>
          </a:endParaRPr>
        </a:p>
        <a:p>
          <a:pPr marL="0" lvl="0" indent="0" algn="ctr" defTabSz="1289050">
            <a:lnSpc>
              <a:spcPct val="90000"/>
            </a:lnSpc>
            <a:spcBef>
              <a:spcPct val="0"/>
            </a:spcBef>
            <a:spcAft>
              <a:spcPct val="35000"/>
            </a:spcAft>
            <a:buNone/>
          </a:pPr>
          <a:r>
            <a:rPr lang="en-IN" sz="2900" kern="1200" dirty="0">
              <a:latin typeface="Aharoni" panose="02010803020104030203" pitchFamily="2" charset="-79"/>
              <a:cs typeface="Aharoni" panose="02010803020104030203" pitchFamily="2" charset="-79"/>
            </a:rPr>
            <a:t>Supervised Learning</a:t>
          </a:r>
        </a:p>
        <a:p>
          <a:pPr marL="0" lvl="0" indent="0" algn="ctr" defTabSz="1289050">
            <a:lnSpc>
              <a:spcPct val="90000"/>
            </a:lnSpc>
            <a:spcBef>
              <a:spcPct val="0"/>
            </a:spcBef>
            <a:spcAft>
              <a:spcPct val="35000"/>
            </a:spcAft>
            <a:buNone/>
          </a:pPr>
          <a:endParaRPr lang="en-IN" sz="2900" kern="1200" dirty="0">
            <a:latin typeface="Aharoni" panose="02010803020104030203" pitchFamily="2" charset="-79"/>
            <a:cs typeface="Aharoni" panose="02010803020104030203" pitchFamily="2" charset="-79"/>
          </a:endParaRPr>
        </a:p>
      </dsp:txBody>
      <dsp:txXfrm>
        <a:off x="2173856" y="1966"/>
        <a:ext cx="3267524" cy="1633762"/>
      </dsp:txXfrm>
    </dsp:sp>
    <dsp:sp modelId="{2580086E-0D10-4A60-B3B4-0D13816A5A36}">
      <dsp:nvSpPr>
        <dsp:cNvPr id="0" name=""/>
        <dsp:cNvSpPr/>
      </dsp:nvSpPr>
      <dsp:spPr>
        <a:xfrm>
          <a:off x="197004" y="2321908"/>
          <a:ext cx="3267524" cy="1633762"/>
        </a:xfrm>
        <a:prstGeom prst="rect">
          <a:avLst/>
        </a:prstGeom>
        <a:solidFill>
          <a:schemeClr val="dk2">
            <a:hueOff val="0"/>
            <a:satOff val="0"/>
            <a:lumOff val="0"/>
            <a:alpha val="8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IN" sz="2900" kern="1200" dirty="0">
              <a:latin typeface="Aharoni" panose="02010803020104030203" pitchFamily="2" charset="-79"/>
              <a:cs typeface="Aharoni" panose="02010803020104030203" pitchFamily="2" charset="-79"/>
            </a:rPr>
            <a:t>Classification</a:t>
          </a:r>
        </a:p>
      </dsp:txBody>
      <dsp:txXfrm>
        <a:off x="197004" y="2321908"/>
        <a:ext cx="3267524" cy="1633762"/>
      </dsp:txXfrm>
    </dsp:sp>
    <dsp:sp modelId="{CD753CFF-2066-4FD3-82A8-A1828C6E9A0C}">
      <dsp:nvSpPr>
        <dsp:cNvPr id="0" name=""/>
        <dsp:cNvSpPr/>
      </dsp:nvSpPr>
      <dsp:spPr>
        <a:xfrm>
          <a:off x="4150709" y="2321908"/>
          <a:ext cx="3267524" cy="1633762"/>
        </a:xfrm>
        <a:prstGeom prst="rect">
          <a:avLst/>
        </a:prstGeom>
        <a:solidFill>
          <a:schemeClr val="dk2">
            <a:hueOff val="0"/>
            <a:satOff val="0"/>
            <a:lumOff val="0"/>
            <a:alpha val="8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IN" sz="2900" kern="1200" dirty="0">
              <a:latin typeface="Aharoni" panose="02010803020104030203" pitchFamily="2" charset="-79"/>
              <a:cs typeface="Aharoni" panose="02010803020104030203" pitchFamily="2" charset="-79"/>
            </a:rPr>
            <a:t>Regression</a:t>
          </a:r>
        </a:p>
      </dsp:txBody>
      <dsp:txXfrm>
        <a:off x="4150709" y="2321908"/>
        <a:ext cx="3267524" cy="163376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85EBA-0298-4F73-A050-0FDB6A943DA1}" type="datetimeFigureOut">
              <a:rPr lang="en-IN" smtClean="0"/>
              <a:t>15-09-2019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06401-FE03-4C3C-8C00-2D260CB79F36}" type="slidenum">
              <a:rPr lang="en-IN" smtClean="0"/>
              <a:t>‹#›</a:t>
            </a:fld>
            <a:endParaRPr lang="en-IN"/>
          </a:p>
        </p:txBody>
      </p:sp>
    </p:spTree>
    <p:extLst>
      <p:ext uri="{BB962C8B-B14F-4D97-AF65-F5344CB8AC3E}">
        <p14:creationId xmlns:p14="http://schemas.microsoft.com/office/powerpoint/2010/main" val="3669633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Roboto Cn" pitchFamily="2" charset="0"/>
                <a:ea typeface="Roboto Cn" pitchFamily="2" charset="0"/>
              </a:rPr>
              <a:t>We could turn this example into a classification problem by instead making our output about whether the house "sells for more or less than the asking price." Here we are classifying the houses based on price into two discrete categories.</a:t>
            </a:r>
          </a:p>
          <a:p>
            <a:endParaRPr lang="en-IN" dirty="0"/>
          </a:p>
        </p:txBody>
      </p:sp>
      <p:sp>
        <p:nvSpPr>
          <p:cNvPr id="4" name="Slide Number Placeholder 3"/>
          <p:cNvSpPr>
            <a:spLocks noGrp="1"/>
          </p:cNvSpPr>
          <p:nvPr>
            <p:ph type="sldNum" sz="quarter" idx="5"/>
          </p:nvPr>
        </p:nvSpPr>
        <p:spPr/>
        <p:txBody>
          <a:bodyPr/>
          <a:lstStyle/>
          <a:p>
            <a:fld id="{B0506401-FE03-4C3C-8C00-2D260CB79F36}" type="slidenum">
              <a:rPr lang="en-IN" smtClean="0"/>
              <a:t>6</a:t>
            </a:fld>
            <a:endParaRPr lang="en-IN"/>
          </a:p>
        </p:txBody>
      </p:sp>
    </p:spTree>
    <p:extLst>
      <p:ext uri="{BB962C8B-B14F-4D97-AF65-F5344CB8AC3E}">
        <p14:creationId xmlns:p14="http://schemas.microsoft.com/office/powerpoint/2010/main" val="3102702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Roboto Cn" pitchFamily="2" charset="0"/>
                <a:ea typeface="Roboto Cn" pitchFamily="2" charset="0"/>
              </a:rPr>
              <a:t>Machine learning algorithms that have a high variance are strongly influenced by the specifics of the training data. This means that the specifics of the training have influences the number and types of parameters used to characterize the mapping function.</a:t>
            </a:r>
          </a:p>
          <a:p>
            <a:endParaRPr lang="en-IN" dirty="0"/>
          </a:p>
        </p:txBody>
      </p:sp>
      <p:sp>
        <p:nvSpPr>
          <p:cNvPr id="4" name="Slide Number Placeholder 3"/>
          <p:cNvSpPr>
            <a:spLocks noGrp="1"/>
          </p:cNvSpPr>
          <p:nvPr>
            <p:ph type="sldNum" sz="quarter" idx="5"/>
          </p:nvPr>
        </p:nvSpPr>
        <p:spPr/>
        <p:txBody>
          <a:bodyPr/>
          <a:lstStyle/>
          <a:p>
            <a:fld id="{B0506401-FE03-4C3C-8C00-2D260CB79F36}" type="slidenum">
              <a:rPr lang="en-IN" smtClean="0"/>
              <a:t>21</a:t>
            </a:fld>
            <a:endParaRPr lang="en-IN"/>
          </a:p>
        </p:txBody>
      </p:sp>
    </p:spTree>
    <p:extLst>
      <p:ext uri="{BB962C8B-B14F-4D97-AF65-F5344CB8AC3E}">
        <p14:creationId xmlns:p14="http://schemas.microsoft.com/office/powerpoint/2010/main" val="3519126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Roboto Cn" pitchFamily="2" charset="0"/>
                <a:ea typeface="Roboto Cn" pitchFamily="2" charset="0"/>
              </a:rPr>
              <a:t>Generally, nonparametric machine learning algorithms that have a lot of flexibility have a high variance. For example, decision trees have a high variance, that is even higher if the trees are not pruned before use.</a:t>
            </a:r>
          </a:p>
          <a:p>
            <a:endParaRPr lang="en-IN" dirty="0"/>
          </a:p>
        </p:txBody>
      </p:sp>
      <p:sp>
        <p:nvSpPr>
          <p:cNvPr id="4" name="Slide Number Placeholder 3"/>
          <p:cNvSpPr>
            <a:spLocks noGrp="1"/>
          </p:cNvSpPr>
          <p:nvPr>
            <p:ph type="sldNum" sz="quarter" idx="5"/>
          </p:nvPr>
        </p:nvSpPr>
        <p:spPr/>
        <p:txBody>
          <a:bodyPr/>
          <a:lstStyle/>
          <a:p>
            <a:fld id="{B0506401-FE03-4C3C-8C00-2D260CB79F36}" type="slidenum">
              <a:rPr lang="en-IN" smtClean="0"/>
              <a:t>22</a:t>
            </a:fld>
            <a:endParaRPr lang="en-IN"/>
          </a:p>
        </p:txBody>
      </p:sp>
    </p:spTree>
    <p:extLst>
      <p:ext uri="{BB962C8B-B14F-4D97-AF65-F5344CB8AC3E}">
        <p14:creationId xmlns:p14="http://schemas.microsoft.com/office/powerpoint/2010/main" val="1557911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Roboto Cn" pitchFamily="2" charset="0"/>
                <a:ea typeface="Roboto Cn" pitchFamily="2" charset="0"/>
              </a:rPr>
              <a:t>Bias-Variance Trade-Off</a:t>
            </a:r>
          </a:p>
          <a:p>
            <a:endParaRPr lang="en-IN" dirty="0"/>
          </a:p>
        </p:txBody>
      </p:sp>
      <p:sp>
        <p:nvSpPr>
          <p:cNvPr id="4" name="Slide Number Placeholder 3"/>
          <p:cNvSpPr>
            <a:spLocks noGrp="1"/>
          </p:cNvSpPr>
          <p:nvPr>
            <p:ph type="sldNum" sz="quarter" idx="5"/>
          </p:nvPr>
        </p:nvSpPr>
        <p:spPr/>
        <p:txBody>
          <a:bodyPr/>
          <a:lstStyle/>
          <a:p>
            <a:fld id="{B0506401-FE03-4C3C-8C00-2D260CB79F36}" type="slidenum">
              <a:rPr lang="en-IN" smtClean="0"/>
              <a:t>23</a:t>
            </a:fld>
            <a:endParaRPr lang="en-IN"/>
          </a:p>
        </p:txBody>
      </p:sp>
    </p:spTree>
    <p:extLst>
      <p:ext uri="{BB962C8B-B14F-4D97-AF65-F5344CB8AC3E}">
        <p14:creationId xmlns:p14="http://schemas.microsoft.com/office/powerpoint/2010/main" val="961975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Roboto Cn" pitchFamily="2" charset="0"/>
                <a:ea typeface="Roboto Cn" pitchFamily="2" charset="0"/>
              </a:rPr>
              <a:t>Increasing the variance will decrease the bias.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latin typeface="Roboto Cn" pitchFamily="2" charset="0"/>
              <a:ea typeface="Roboto Cn"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Roboto Cn" pitchFamily="2" charset="0"/>
                <a:ea typeface="Roboto Cn" pitchFamily="2" charset="0"/>
              </a:rPr>
              <a:t>Talk about bias and variance in terms of error (training set and test 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Roboto Cn" pitchFamily="2" charset="0"/>
                <a:ea typeface="Roboto Cn" pitchFamily="2" charset="0"/>
              </a:rPr>
              <a:t>Underfitting high bias, Over fitting high variance, linear </a:t>
            </a:r>
            <a:r>
              <a:rPr lang="en-US" sz="1200" dirty="0" err="1">
                <a:solidFill>
                  <a:schemeClr val="bg1"/>
                </a:solidFill>
                <a:latin typeface="Roboto Cn" pitchFamily="2" charset="0"/>
                <a:ea typeface="Roboto Cn" pitchFamily="2" charset="0"/>
              </a:rPr>
              <a:t>func</a:t>
            </a:r>
            <a:r>
              <a:rPr lang="en-US" sz="1200" dirty="0">
                <a:solidFill>
                  <a:schemeClr val="bg1"/>
                </a:solidFill>
                <a:latin typeface="Roboto Cn" pitchFamily="2" charset="0"/>
                <a:ea typeface="Roboto Cn" pitchFamily="2" charset="0"/>
              </a:rPr>
              <a:t> non </a:t>
            </a:r>
            <a:r>
              <a:rPr lang="en-US" sz="1200" dirty="0" err="1">
                <a:solidFill>
                  <a:schemeClr val="bg1"/>
                </a:solidFill>
                <a:latin typeface="Roboto Cn" pitchFamily="2" charset="0"/>
                <a:ea typeface="Roboto Cn" pitchFamily="2" charset="0"/>
              </a:rPr>
              <a:t>lin</a:t>
            </a:r>
            <a:r>
              <a:rPr lang="en-US" sz="1200" dirty="0">
                <a:solidFill>
                  <a:schemeClr val="bg1"/>
                </a:solidFill>
                <a:latin typeface="Roboto Cn" pitchFamily="2" charset="0"/>
                <a:ea typeface="Roboto Cn" pitchFamily="2" charset="0"/>
              </a:rPr>
              <a:t> in middle high both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latin typeface="Roboto Cn" pitchFamily="2" charset="0"/>
              <a:ea typeface="Roboto Cn"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Roboto Cn" pitchFamily="2" charset="0"/>
                <a:ea typeface="Roboto Cn" pitchFamily="2" charset="0"/>
              </a:rPr>
              <a:t>Underfitting can be avoided by using more data and also reducing the features by feature selection.</a:t>
            </a:r>
            <a:br>
              <a:rPr lang="en-US" sz="1200" dirty="0">
                <a:solidFill>
                  <a:schemeClr val="bg1"/>
                </a:solidFill>
                <a:latin typeface="Roboto Cn" pitchFamily="2" charset="0"/>
                <a:ea typeface="Roboto Cn" pitchFamily="2" charset="0"/>
              </a:rPr>
            </a:br>
            <a:endParaRPr lang="en-US" sz="1200" dirty="0">
              <a:solidFill>
                <a:schemeClr val="bg1"/>
              </a:solidFill>
              <a:latin typeface="Roboto Cn" pitchFamily="2" charset="0"/>
              <a:ea typeface="Roboto Cn" pitchFamily="2" charset="0"/>
            </a:endParaRPr>
          </a:p>
          <a:p>
            <a:r>
              <a:rPr lang="en-US" sz="1200" dirty="0">
                <a:solidFill>
                  <a:schemeClr val="bg1"/>
                </a:solidFill>
                <a:latin typeface="Roboto Cn" pitchFamily="2" charset="0"/>
                <a:ea typeface="Roboto Cn" pitchFamily="2" charset="0"/>
              </a:rPr>
              <a:t>solution to avoid overfitting is using a linear algorithm if we have linear data or using the parameters like the maximal depth if we are using decision trees. + cross validation, early stopping, pruning, feature regularization</a:t>
            </a:r>
            <a:endParaRPr lang="en-IN" dirty="0"/>
          </a:p>
        </p:txBody>
      </p:sp>
      <p:sp>
        <p:nvSpPr>
          <p:cNvPr id="4" name="Slide Number Placeholder 3"/>
          <p:cNvSpPr>
            <a:spLocks noGrp="1"/>
          </p:cNvSpPr>
          <p:nvPr>
            <p:ph type="sldNum" sz="quarter" idx="5"/>
          </p:nvPr>
        </p:nvSpPr>
        <p:spPr/>
        <p:txBody>
          <a:bodyPr/>
          <a:lstStyle/>
          <a:p>
            <a:fld id="{B0506401-FE03-4C3C-8C00-2D260CB79F36}" type="slidenum">
              <a:rPr lang="en-IN" smtClean="0"/>
              <a:t>24</a:t>
            </a:fld>
            <a:endParaRPr lang="en-IN"/>
          </a:p>
        </p:txBody>
      </p:sp>
    </p:spTree>
    <p:extLst>
      <p:ext uri="{BB962C8B-B14F-4D97-AF65-F5344CB8AC3E}">
        <p14:creationId xmlns:p14="http://schemas.microsoft.com/office/powerpoint/2010/main" val="2868434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other words, when the value of h(x+1) is not independent from h(x)</a:t>
            </a:r>
          </a:p>
          <a:p>
            <a:r>
              <a:rPr lang="en-IN" dirty="0"/>
              <a:t>Can be checked by scatterplot. Can also be done by Durbin-Watson test.</a:t>
            </a:r>
          </a:p>
        </p:txBody>
      </p:sp>
      <p:sp>
        <p:nvSpPr>
          <p:cNvPr id="4" name="Slide Number Placeholder 3"/>
          <p:cNvSpPr>
            <a:spLocks noGrp="1"/>
          </p:cNvSpPr>
          <p:nvPr>
            <p:ph type="sldNum" sz="quarter" idx="5"/>
          </p:nvPr>
        </p:nvSpPr>
        <p:spPr/>
        <p:txBody>
          <a:bodyPr/>
          <a:lstStyle/>
          <a:p>
            <a:fld id="{B0506401-FE03-4C3C-8C00-2D260CB79F36}" type="slidenum">
              <a:rPr lang="en-IN" smtClean="0"/>
              <a:t>30</a:t>
            </a:fld>
            <a:endParaRPr lang="en-IN"/>
          </a:p>
        </p:txBody>
      </p:sp>
    </p:spTree>
    <p:extLst>
      <p:ext uri="{BB962C8B-B14F-4D97-AF65-F5344CB8AC3E}">
        <p14:creationId xmlns:p14="http://schemas.microsoft.com/office/powerpoint/2010/main" val="2226011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latin typeface="Roboto Cn" pitchFamily="2" charset="0"/>
                <a:ea typeface="Roboto Cn" pitchFamily="2" charset="0"/>
              </a:rPr>
              <a:t>Unsupervised learning allows us to approach problems with little or no idea what our results should look like. We can derive structure from data where we don't necessarily know the effect of the variables.</a:t>
            </a:r>
          </a:p>
          <a:p>
            <a:r>
              <a:rPr lang="en-US" dirty="0">
                <a:solidFill>
                  <a:schemeClr val="bg1"/>
                </a:solidFill>
                <a:latin typeface="Roboto Cn" pitchFamily="2" charset="0"/>
                <a:ea typeface="Roboto Cn" pitchFamily="2" charset="0"/>
              </a:rPr>
              <a:t>We can derive this structure by clustering the data based on relationships among the variables in the data.</a:t>
            </a:r>
          </a:p>
          <a:p>
            <a:r>
              <a:rPr lang="en-US" dirty="0">
                <a:solidFill>
                  <a:schemeClr val="bg1"/>
                </a:solidFill>
                <a:latin typeface="Roboto Cn" pitchFamily="2" charset="0"/>
                <a:ea typeface="Roboto Cn" pitchFamily="2" charset="0"/>
              </a:rPr>
              <a:t>With unsupervised learning there is no feedback based on the prediction results.</a:t>
            </a:r>
          </a:p>
          <a:p>
            <a:endParaRPr lang="en-IN" dirty="0"/>
          </a:p>
        </p:txBody>
      </p:sp>
      <p:sp>
        <p:nvSpPr>
          <p:cNvPr id="4" name="Slide Number Placeholder 3"/>
          <p:cNvSpPr>
            <a:spLocks noGrp="1"/>
          </p:cNvSpPr>
          <p:nvPr>
            <p:ph type="sldNum" sz="quarter" idx="5"/>
          </p:nvPr>
        </p:nvSpPr>
        <p:spPr/>
        <p:txBody>
          <a:bodyPr/>
          <a:lstStyle/>
          <a:p>
            <a:fld id="{B0506401-FE03-4C3C-8C00-2D260CB79F36}" type="slidenum">
              <a:rPr lang="en-IN" smtClean="0"/>
              <a:t>8</a:t>
            </a:fld>
            <a:endParaRPr lang="en-IN"/>
          </a:p>
        </p:txBody>
      </p:sp>
    </p:spTree>
    <p:extLst>
      <p:ext uri="{BB962C8B-B14F-4D97-AF65-F5344CB8AC3E}">
        <p14:creationId xmlns:p14="http://schemas.microsoft.com/office/powerpoint/2010/main" val="1343960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altLang="en-US" dirty="0">
                    <a:solidFill>
                      <a:schemeClr val="bg1"/>
                    </a:solidFill>
                    <a:latin typeface="Roboto Cn" pitchFamily="2" charset="0"/>
                    <a:ea typeface="Roboto Cn" pitchFamily="2" charset="0"/>
                  </a:rPr>
                  <a:t> x</a:t>
                </a:r>
                <a:r>
                  <a:rPr lang="en-US" altLang="en-US" baseline="30000" dirty="0">
                    <a:solidFill>
                      <a:schemeClr val="bg1"/>
                    </a:solidFill>
                    <a:latin typeface="Roboto Cn" pitchFamily="2" charset="0"/>
                    <a:ea typeface="Roboto Cn" pitchFamily="2" charset="0"/>
                  </a:rPr>
                  <a:t>(</a:t>
                </a:r>
                <a:r>
                  <a:rPr lang="en-US" altLang="en-US" baseline="30000" dirty="0" err="1">
                    <a:solidFill>
                      <a:schemeClr val="bg1"/>
                    </a:solidFill>
                    <a:latin typeface="Roboto Cn" pitchFamily="2" charset="0"/>
                    <a:ea typeface="Roboto Cn" pitchFamily="2" charset="0"/>
                  </a:rPr>
                  <a:t>i</a:t>
                </a:r>
                <a:r>
                  <a:rPr lang="en-US" altLang="en-US" baseline="30000" dirty="0">
                    <a:solidFill>
                      <a:schemeClr val="bg1"/>
                    </a:solidFill>
                    <a:latin typeface="Roboto Cn" pitchFamily="2" charset="0"/>
                    <a:ea typeface="Roboto Cn" pitchFamily="2" charset="0"/>
                  </a:rPr>
                  <a:t>)</a:t>
                </a:r>
                <a:r>
                  <a:rPr lang="en-US" altLang="en-US" dirty="0">
                    <a:solidFill>
                      <a:schemeClr val="bg1"/>
                    </a:solidFill>
                    <a:latin typeface="Roboto Cn" pitchFamily="2" charset="0"/>
                    <a:ea typeface="Roboto Cn" pitchFamily="2" charset="0"/>
                  </a:rPr>
                  <a:t> to denote the “input” var</a:t>
                </a:r>
              </a:p>
              <a:p>
                <a14:m>
                  <m:oMath xmlns:m="http://schemas.openxmlformats.org/officeDocument/2006/math">
                    <m:sSup>
                      <m:sSupPr>
                        <m:ctrlPr>
                          <a:rPr lang="en-US" altLang="en-US" i="1" dirty="0" smtClean="0">
                            <a:solidFill>
                              <a:schemeClr val="bg1"/>
                            </a:solidFill>
                            <a:latin typeface="Cambria Math" panose="02040503050406030204" pitchFamily="18" charset="0"/>
                          </a:rPr>
                        </m:ctrlPr>
                      </m:sSupPr>
                      <m:e>
                        <m:r>
                          <a:rPr lang="en-US" altLang="en-US" i="1" dirty="0" smtClean="0">
                            <a:solidFill>
                              <a:schemeClr val="bg1"/>
                            </a:solidFill>
                            <a:latin typeface="Cambria Math" panose="02040503050406030204" pitchFamily="18" charset="0"/>
                          </a:rPr>
                          <m:t>𝑦</m:t>
                        </m:r>
                      </m:e>
                      <m:sup>
                        <m:d>
                          <m:dPr>
                            <m:ctrlPr>
                              <a:rPr lang="en-US" altLang="en-US" i="1" dirty="0" smtClean="0">
                                <a:solidFill>
                                  <a:schemeClr val="bg1"/>
                                </a:solidFill>
                                <a:latin typeface="Cambria Math" panose="02040503050406030204" pitchFamily="18" charset="0"/>
                              </a:rPr>
                            </m:ctrlPr>
                          </m:dPr>
                          <m:e>
                            <m:r>
                              <a:rPr lang="en-US" altLang="en-US" i="1" dirty="0" smtClean="0">
                                <a:solidFill>
                                  <a:schemeClr val="bg1"/>
                                </a:solidFill>
                                <a:latin typeface="Cambria Math" panose="02040503050406030204" pitchFamily="18" charset="0"/>
                              </a:rPr>
                              <m:t>ⅈ</m:t>
                            </m:r>
                          </m:e>
                        </m:d>
                      </m:sup>
                    </m:sSup>
                  </m:oMath>
                </a14:m>
                <a:r>
                  <a:rPr lang="en-US" altLang="en-US" dirty="0">
                    <a:solidFill>
                      <a:schemeClr val="bg1"/>
                    </a:solidFill>
                    <a:latin typeface="Roboto Cn" pitchFamily="2" charset="0"/>
                    <a:ea typeface="Roboto Cn" pitchFamily="2" charset="0"/>
                  </a:rPr>
                  <a:t> to denote the “output” or target var</a:t>
                </a:r>
              </a:p>
              <a:p>
                <a:r>
                  <a:rPr lang="en-US" altLang="en-US" dirty="0">
                    <a:solidFill>
                      <a:schemeClr val="bg1"/>
                    </a:solidFill>
                    <a:latin typeface="Roboto Cn" pitchFamily="2" charset="0"/>
                    <a:ea typeface="Roboto Cn" pitchFamily="2" charset="0"/>
                  </a:rPr>
                  <a:t>(x</a:t>
                </a:r>
                <a:r>
                  <a:rPr lang="en-US" altLang="en-US" baseline="30000" dirty="0">
                    <a:solidFill>
                      <a:schemeClr val="bg1"/>
                    </a:solidFill>
                    <a:latin typeface="Roboto Cn" pitchFamily="2" charset="0"/>
                    <a:ea typeface="Roboto Cn" pitchFamily="2" charset="0"/>
                  </a:rPr>
                  <a:t>(</a:t>
                </a:r>
                <a:r>
                  <a:rPr lang="en-US" altLang="en-US" baseline="30000" dirty="0" err="1">
                    <a:solidFill>
                      <a:schemeClr val="bg1"/>
                    </a:solidFill>
                    <a:latin typeface="Roboto Cn" pitchFamily="2" charset="0"/>
                    <a:ea typeface="Roboto Cn" pitchFamily="2" charset="0"/>
                  </a:rPr>
                  <a:t>i</a:t>
                </a:r>
                <a:r>
                  <a:rPr lang="en-US" altLang="en-US" baseline="30000" dirty="0">
                    <a:solidFill>
                      <a:schemeClr val="bg1"/>
                    </a:solidFill>
                    <a:latin typeface="Roboto Cn" pitchFamily="2" charset="0"/>
                    <a:ea typeface="Roboto Cn" pitchFamily="2" charset="0"/>
                  </a:rPr>
                  <a:t>)</a:t>
                </a:r>
                <a:r>
                  <a:rPr lang="en-US" altLang="en-US" dirty="0">
                    <a:solidFill>
                      <a:schemeClr val="bg1"/>
                    </a:solidFill>
                    <a:latin typeface="Roboto Cn" pitchFamily="2" charset="0"/>
                    <a:ea typeface="Roboto Cn" pitchFamily="2" charset="0"/>
                  </a:rPr>
                  <a:t>,y</a:t>
                </a:r>
                <a:r>
                  <a:rPr lang="en-US" altLang="en-US" baseline="30000" dirty="0">
                    <a:solidFill>
                      <a:schemeClr val="bg1"/>
                    </a:solidFill>
                    <a:latin typeface="Roboto Cn" pitchFamily="2" charset="0"/>
                    <a:ea typeface="Roboto Cn" pitchFamily="2" charset="0"/>
                  </a:rPr>
                  <a:t>(</a:t>
                </a:r>
                <a:r>
                  <a:rPr lang="en-US" altLang="en-US" baseline="30000" dirty="0" err="1">
                    <a:solidFill>
                      <a:schemeClr val="bg1"/>
                    </a:solidFill>
                    <a:latin typeface="Roboto Cn" pitchFamily="2" charset="0"/>
                    <a:ea typeface="Roboto Cn" pitchFamily="2" charset="0"/>
                  </a:rPr>
                  <a:t>i</a:t>
                </a:r>
                <a:r>
                  <a:rPr lang="en-US" altLang="en-US" baseline="30000" dirty="0">
                    <a:solidFill>
                      <a:schemeClr val="bg1"/>
                    </a:solidFill>
                    <a:latin typeface="Roboto Cn" pitchFamily="2" charset="0"/>
                    <a:ea typeface="Roboto Cn" pitchFamily="2" charset="0"/>
                  </a:rPr>
                  <a:t>)</a:t>
                </a:r>
                <a:r>
                  <a:rPr lang="en-US" altLang="en-US" dirty="0">
                    <a:solidFill>
                      <a:schemeClr val="bg1"/>
                    </a:solidFill>
                    <a:latin typeface="Roboto Cn" pitchFamily="2" charset="0"/>
                    <a:ea typeface="Roboto Cn" pitchFamily="2" charset="0"/>
                  </a:rPr>
                  <a:t>) is called a training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solidFill>
                      <a:schemeClr val="bg1"/>
                    </a:solidFill>
                    <a:latin typeface="Roboto Cn" pitchFamily="2" charset="0"/>
                    <a:ea typeface="Roboto Cn" pitchFamily="2" charset="0"/>
                  </a:rPr>
                  <a:t>X = Y = ℝ.</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solidFill>
                      <a:schemeClr val="bg1"/>
                    </a:solidFill>
                    <a:latin typeface="Roboto Cn" pitchFamily="2" charset="0"/>
                    <a:ea typeface="Roboto Cn" pitchFamily="2" charset="0"/>
                  </a:rPr>
                  <a:t>h : X → Y so that h(x) is a “good” predictor for the corresponding value of y.</a:t>
                </a:r>
              </a:p>
              <a:p>
                <a:endParaRPr lang="en-IN" dirty="0"/>
              </a:p>
            </p:txBody>
          </p:sp>
        </mc:Choice>
        <mc:Fallback>
          <p:sp>
            <p:nvSpPr>
              <p:cNvPr id="3" name="Notes Placeholder 2"/>
              <p:cNvSpPr>
                <a:spLocks noGrp="1"/>
              </p:cNvSpPr>
              <p:nvPr>
                <p:ph type="body" idx="1"/>
              </p:nvPr>
            </p:nvSpPr>
            <p:spPr/>
            <p:txBody>
              <a:bodyPr/>
              <a:lstStyle/>
              <a:p>
                <a:r>
                  <a:rPr lang="en-US" altLang="en-US" dirty="0">
                    <a:solidFill>
                      <a:schemeClr val="bg1"/>
                    </a:solidFill>
                    <a:latin typeface="Roboto Cn" pitchFamily="2" charset="0"/>
                    <a:ea typeface="Roboto Cn" pitchFamily="2" charset="0"/>
                  </a:rPr>
                  <a:t> x</a:t>
                </a:r>
                <a:r>
                  <a:rPr lang="en-US" altLang="en-US" baseline="30000" dirty="0">
                    <a:solidFill>
                      <a:schemeClr val="bg1"/>
                    </a:solidFill>
                    <a:latin typeface="Roboto Cn" pitchFamily="2" charset="0"/>
                    <a:ea typeface="Roboto Cn" pitchFamily="2" charset="0"/>
                  </a:rPr>
                  <a:t>(</a:t>
                </a:r>
                <a:r>
                  <a:rPr lang="en-US" altLang="en-US" baseline="30000" dirty="0" err="1">
                    <a:solidFill>
                      <a:schemeClr val="bg1"/>
                    </a:solidFill>
                    <a:latin typeface="Roboto Cn" pitchFamily="2" charset="0"/>
                    <a:ea typeface="Roboto Cn" pitchFamily="2" charset="0"/>
                  </a:rPr>
                  <a:t>i</a:t>
                </a:r>
                <a:r>
                  <a:rPr lang="en-US" altLang="en-US" baseline="30000" dirty="0">
                    <a:solidFill>
                      <a:schemeClr val="bg1"/>
                    </a:solidFill>
                    <a:latin typeface="Roboto Cn" pitchFamily="2" charset="0"/>
                    <a:ea typeface="Roboto Cn" pitchFamily="2" charset="0"/>
                  </a:rPr>
                  <a:t>)</a:t>
                </a:r>
                <a:r>
                  <a:rPr lang="en-US" altLang="en-US" dirty="0">
                    <a:solidFill>
                      <a:schemeClr val="bg1"/>
                    </a:solidFill>
                    <a:latin typeface="Roboto Cn" pitchFamily="2" charset="0"/>
                    <a:ea typeface="Roboto Cn" pitchFamily="2" charset="0"/>
                  </a:rPr>
                  <a:t> to denote the “input” var</a:t>
                </a:r>
              </a:p>
              <a:p>
                <a:r>
                  <a:rPr lang="en-US" altLang="en-US" i="0" dirty="0">
                    <a:solidFill>
                      <a:schemeClr val="bg1"/>
                    </a:solidFill>
                    <a:latin typeface="Cambria Math" panose="02040503050406030204" pitchFamily="18" charset="0"/>
                  </a:rPr>
                  <a:t>𝑦^((ⅈ) )</a:t>
                </a:r>
                <a:r>
                  <a:rPr lang="en-US" altLang="en-US" dirty="0">
                    <a:solidFill>
                      <a:schemeClr val="bg1"/>
                    </a:solidFill>
                    <a:latin typeface="Roboto Cn" pitchFamily="2" charset="0"/>
                    <a:ea typeface="Roboto Cn" pitchFamily="2" charset="0"/>
                  </a:rPr>
                  <a:t> to denote the “output” or target var</a:t>
                </a:r>
              </a:p>
              <a:p>
                <a:r>
                  <a:rPr lang="en-US" altLang="en-US" dirty="0">
                    <a:solidFill>
                      <a:schemeClr val="bg1"/>
                    </a:solidFill>
                    <a:latin typeface="Roboto Cn" pitchFamily="2" charset="0"/>
                    <a:ea typeface="Roboto Cn" pitchFamily="2" charset="0"/>
                  </a:rPr>
                  <a:t>(x</a:t>
                </a:r>
                <a:r>
                  <a:rPr lang="en-US" altLang="en-US" baseline="30000" dirty="0">
                    <a:solidFill>
                      <a:schemeClr val="bg1"/>
                    </a:solidFill>
                    <a:latin typeface="Roboto Cn" pitchFamily="2" charset="0"/>
                    <a:ea typeface="Roboto Cn" pitchFamily="2" charset="0"/>
                  </a:rPr>
                  <a:t>(</a:t>
                </a:r>
                <a:r>
                  <a:rPr lang="en-US" altLang="en-US" baseline="30000" dirty="0" err="1">
                    <a:solidFill>
                      <a:schemeClr val="bg1"/>
                    </a:solidFill>
                    <a:latin typeface="Roboto Cn" pitchFamily="2" charset="0"/>
                    <a:ea typeface="Roboto Cn" pitchFamily="2" charset="0"/>
                  </a:rPr>
                  <a:t>i</a:t>
                </a:r>
                <a:r>
                  <a:rPr lang="en-US" altLang="en-US" baseline="30000" dirty="0">
                    <a:solidFill>
                      <a:schemeClr val="bg1"/>
                    </a:solidFill>
                    <a:latin typeface="Roboto Cn" pitchFamily="2" charset="0"/>
                    <a:ea typeface="Roboto Cn" pitchFamily="2" charset="0"/>
                  </a:rPr>
                  <a:t>)</a:t>
                </a:r>
                <a:r>
                  <a:rPr lang="en-US" altLang="en-US" dirty="0">
                    <a:solidFill>
                      <a:schemeClr val="bg1"/>
                    </a:solidFill>
                    <a:latin typeface="Roboto Cn" pitchFamily="2" charset="0"/>
                    <a:ea typeface="Roboto Cn" pitchFamily="2" charset="0"/>
                  </a:rPr>
                  <a:t>,y</a:t>
                </a:r>
                <a:r>
                  <a:rPr lang="en-US" altLang="en-US" baseline="30000" dirty="0">
                    <a:solidFill>
                      <a:schemeClr val="bg1"/>
                    </a:solidFill>
                    <a:latin typeface="Roboto Cn" pitchFamily="2" charset="0"/>
                    <a:ea typeface="Roboto Cn" pitchFamily="2" charset="0"/>
                  </a:rPr>
                  <a:t>(</a:t>
                </a:r>
                <a:r>
                  <a:rPr lang="en-US" altLang="en-US" baseline="30000" dirty="0" err="1">
                    <a:solidFill>
                      <a:schemeClr val="bg1"/>
                    </a:solidFill>
                    <a:latin typeface="Roboto Cn" pitchFamily="2" charset="0"/>
                    <a:ea typeface="Roboto Cn" pitchFamily="2" charset="0"/>
                  </a:rPr>
                  <a:t>i</a:t>
                </a:r>
                <a:r>
                  <a:rPr lang="en-US" altLang="en-US" baseline="30000" dirty="0">
                    <a:solidFill>
                      <a:schemeClr val="bg1"/>
                    </a:solidFill>
                    <a:latin typeface="Roboto Cn" pitchFamily="2" charset="0"/>
                    <a:ea typeface="Roboto Cn" pitchFamily="2" charset="0"/>
                  </a:rPr>
                  <a:t>)</a:t>
                </a:r>
                <a:r>
                  <a:rPr lang="en-US" altLang="en-US" dirty="0">
                    <a:solidFill>
                      <a:schemeClr val="bg1"/>
                    </a:solidFill>
                    <a:latin typeface="Roboto Cn" pitchFamily="2" charset="0"/>
                    <a:ea typeface="Roboto Cn" pitchFamily="2" charset="0"/>
                  </a:rPr>
                  <a:t>) is called a training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solidFill>
                      <a:schemeClr val="bg1"/>
                    </a:solidFill>
                    <a:latin typeface="Roboto Cn" pitchFamily="2" charset="0"/>
                    <a:ea typeface="Roboto Cn" pitchFamily="2" charset="0"/>
                  </a:rPr>
                  <a:t>X = Y = ℝ.</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solidFill>
                      <a:schemeClr val="bg1"/>
                    </a:solidFill>
                    <a:latin typeface="Roboto Cn" pitchFamily="2" charset="0"/>
                    <a:ea typeface="Roboto Cn" pitchFamily="2" charset="0"/>
                  </a:rPr>
                  <a:t>h : X → Y so that h(x) is a “good” predictor for the corresponding value of y.</a:t>
                </a:r>
              </a:p>
              <a:p>
                <a:endParaRPr lang="en-IN" dirty="0"/>
              </a:p>
            </p:txBody>
          </p:sp>
        </mc:Fallback>
      </mc:AlternateContent>
      <p:sp>
        <p:nvSpPr>
          <p:cNvPr id="4" name="Slide Number Placeholder 3"/>
          <p:cNvSpPr>
            <a:spLocks noGrp="1"/>
          </p:cNvSpPr>
          <p:nvPr>
            <p:ph type="sldNum" sz="quarter" idx="5"/>
          </p:nvPr>
        </p:nvSpPr>
        <p:spPr/>
        <p:txBody>
          <a:bodyPr/>
          <a:lstStyle/>
          <a:p>
            <a:fld id="{B0506401-FE03-4C3C-8C00-2D260CB79F36}" type="slidenum">
              <a:rPr lang="en-IN" smtClean="0"/>
              <a:t>11</a:t>
            </a:fld>
            <a:endParaRPr lang="en-IN"/>
          </a:p>
        </p:txBody>
      </p:sp>
    </p:spTree>
    <p:extLst>
      <p:ext uri="{BB962C8B-B14F-4D97-AF65-F5344CB8AC3E}">
        <p14:creationId xmlns:p14="http://schemas.microsoft.com/office/powerpoint/2010/main" val="2325981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latin typeface="Roboto Cn" pitchFamily="2" charset="0"/>
                <a:ea typeface="Roboto Cn" pitchFamily="2" charset="0"/>
              </a:rPr>
              <a:t>target variable that we’re trying to predict is continuous, a regression problem</a:t>
            </a:r>
          </a:p>
          <a:p>
            <a:endParaRPr lang="en-US" dirty="0">
              <a:solidFill>
                <a:schemeClr val="bg1"/>
              </a:solidFill>
              <a:latin typeface="Roboto Cn" pitchFamily="2" charset="0"/>
              <a:ea typeface="Roboto Cn" pitchFamily="2" charset="0"/>
            </a:endParaRPr>
          </a:p>
          <a:p>
            <a:r>
              <a:rPr lang="en-US" dirty="0">
                <a:solidFill>
                  <a:schemeClr val="bg1"/>
                </a:solidFill>
                <a:latin typeface="Roboto Cn" pitchFamily="2" charset="0"/>
                <a:ea typeface="Roboto Cn" pitchFamily="2" charset="0"/>
              </a:rPr>
              <a:t>When y can take on only a small number of discrete values , we call it a classification problem.</a:t>
            </a:r>
            <a:endParaRPr lang="en-IN" dirty="0"/>
          </a:p>
        </p:txBody>
      </p:sp>
      <p:sp>
        <p:nvSpPr>
          <p:cNvPr id="4" name="Slide Number Placeholder 3"/>
          <p:cNvSpPr>
            <a:spLocks noGrp="1"/>
          </p:cNvSpPr>
          <p:nvPr>
            <p:ph type="sldNum" sz="quarter" idx="5"/>
          </p:nvPr>
        </p:nvSpPr>
        <p:spPr/>
        <p:txBody>
          <a:bodyPr/>
          <a:lstStyle/>
          <a:p>
            <a:fld id="{B0506401-FE03-4C3C-8C00-2D260CB79F36}" type="slidenum">
              <a:rPr lang="en-IN" smtClean="0"/>
              <a:t>12</a:t>
            </a:fld>
            <a:endParaRPr lang="en-IN"/>
          </a:p>
        </p:txBody>
      </p:sp>
    </p:spTree>
    <p:extLst>
      <p:ext uri="{BB962C8B-B14F-4D97-AF65-F5344CB8AC3E}">
        <p14:creationId xmlns:p14="http://schemas.microsoft.com/office/powerpoint/2010/main" val="313012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Mean Square Error</a:t>
            </a:r>
          </a:p>
        </p:txBody>
      </p:sp>
      <p:sp>
        <p:nvSpPr>
          <p:cNvPr id="4" name="Slide Number Placeholder 3"/>
          <p:cNvSpPr>
            <a:spLocks noGrp="1"/>
          </p:cNvSpPr>
          <p:nvPr>
            <p:ph type="sldNum" sz="quarter" idx="5"/>
          </p:nvPr>
        </p:nvSpPr>
        <p:spPr/>
        <p:txBody>
          <a:bodyPr/>
          <a:lstStyle/>
          <a:p>
            <a:fld id="{B0506401-FE03-4C3C-8C00-2D260CB79F36}" type="slidenum">
              <a:rPr lang="en-IN" smtClean="0"/>
              <a:t>14</a:t>
            </a:fld>
            <a:endParaRPr lang="en-IN"/>
          </a:p>
        </p:txBody>
      </p:sp>
    </p:spTree>
    <p:extLst>
      <p:ext uri="{BB962C8B-B14F-4D97-AF65-F5344CB8AC3E}">
        <p14:creationId xmlns:p14="http://schemas.microsoft.com/office/powerpoint/2010/main" val="2534757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Show parabolic curve with learning rate alpha. Show how it always tries to converge. Also show how small value is better than large one.</a:t>
            </a:r>
          </a:p>
        </p:txBody>
      </p:sp>
      <p:sp>
        <p:nvSpPr>
          <p:cNvPr id="4" name="Slide Number Placeholder 3"/>
          <p:cNvSpPr>
            <a:spLocks noGrp="1"/>
          </p:cNvSpPr>
          <p:nvPr>
            <p:ph type="sldNum" sz="quarter" idx="5"/>
          </p:nvPr>
        </p:nvSpPr>
        <p:spPr/>
        <p:txBody>
          <a:bodyPr/>
          <a:lstStyle/>
          <a:p>
            <a:fld id="{B0506401-FE03-4C3C-8C00-2D260CB79F36}" type="slidenum">
              <a:rPr lang="en-IN" smtClean="0"/>
              <a:t>16</a:t>
            </a:fld>
            <a:endParaRPr lang="en-IN"/>
          </a:p>
        </p:txBody>
      </p:sp>
    </p:spTree>
    <p:extLst>
      <p:ext uri="{BB962C8B-B14F-4D97-AF65-F5344CB8AC3E}">
        <p14:creationId xmlns:p14="http://schemas.microsoft.com/office/powerpoint/2010/main" val="4207936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0" dirty="0">
                <a:solidFill>
                  <a:schemeClr val="bg1"/>
                </a:solidFill>
                <a:effectLst/>
                <a:latin typeface="Roboto Cn" pitchFamily="2" charset="0"/>
                <a:ea typeface="Roboto Cn" pitchFamily="2" charset="0"/>
              </a:rPr>
              <a:t>In supervised machine learning an algorithm learns a model from training data.</a:t>
            </a:r>
          </a:p>
          <a:p>
            <a:pPr fontAlgn="base"/>
            <a:r>
              <a:rPr lang="en-US" b="0" dirty="0">
                <a:solidFill>
                  <a:schemeClr val="bg1"/>
                </a:solidFill>
                <a:effectLst/>
                <a:latin typeface="Roboto Cn" pitchFamily="2" charset="0"/>
                <a:ea typeface="Roboto Cn" pitchFamily="2" charset="0"/>
              </a:rPr>
              <a:t>The goal of any supervised machine learning algorithm is to best estimate the mapping function (f) for the output variable (Y) given the input data (X). The mapping function is often called the target function because it is the function that a given supervised machine learning algorithm aims to approximate.</a:t>
            </a:r>
          </a:p>
          <a:p>
            <a:endParaRPr lang="en-IN" dirty="0"/>
          </a:p>
        </p:txBody>
      </p:sp>
      <p:sp>
        <p:nvSpPr>
          <p:cNvPr id="4" name="Slide Number Placeholder 3"/>
          <p:cNvSpPr>
            <a:spLocks noGrp="1"/>
          </p:cNvSpPr>
          <p:nvPr>
            <p:ph type="sldNum" sz="quarter" idx="5"/>
          </p:nvPr>
        </p:nvSpPr>
        <p:spPr/>
        <p:txBody>
          <a:bodyPr/>
          <a:lstStyle/>
          <a:p>
            <a:fld id="{B0506401-FE03-4C3C-8C00-2D260CB79F36}" type="slidenum">
              <a:rPr lang="en-IN" smtClean="0"/>
              <a:t>17</a:t>
            </a:fld>
            <a:endParaRPr lang="en-IN"/>
          </a:p>
        </p:txBody>
      </p:sp>
    </p:spTree>
    <p:extLst>
      <p:ext uri="{BB962C8B-B14F-4D97-AF65-F5344CB8AC3E}">
        <p14:creationId xmlns:p14="http://schemas.microsoft.com/office/powerpoint/2010/main" val="1403200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effectLst/>
                <a:latin typeface="Roboto Cn" pitchFamily="2" charset="0"/>
                <a:ea typeface="Roboto Cn" pitchFamily="2" charset="0"/>
              </a:rPr>
              <a:t>The irreducible error cannot be reduced regardless of what algorithm is used. It is the error introduced from the chosen framing of the problem and may be caused by factors like unknown variables that influence the mapping of the input variables to the output variable.</a:t>
            </a:r>
          </a:p>
          <a:p>
            <a:endParaRPr lang="en-IN" dirty="0"/>
          </a:p>
        </p:txBody>
      </p:sp>
      <p:sp>
        <p:nvSpPr>
          <p:cNvPr id="4" name="Slide Number Placeholder 3"/>
          <p:cNvSpPr>
            <a:spLocks noGrp="1"/>
          </p:cNvSpPr>
          <p:nvPr>
            <p:ph type="sldNum" sz="quarter" idx="5"/>
          </p:nvPr>
        </p:nvSpPr>
        <p:spPr/>
        <p:txBody>
          <a:bodyPr/>
          <a:lstStyle/>
          <a:p>
            <a:fld id="{B0506401-FE03-4C3C-8C00-2D260CB79F36}" type="slidenum">
              <a:rPr lang="en-IN" smtClean="0"/>
              <a:t>18</a:t>
            </a:fld>
            <a:endParaRPr lang="en-IN"/>
          </a:p>
        </p:txBody>
      </p:sp>
    </p:spTree>
    <p:extLst>
      <p:ext uri="{BB962C8B-B14F-4D97-AF65-F5344CB8AC3E}">
        <p14:creationId xmlns:p14="http://schemas.microsoft.com/office/powerpoint/2010/main" val="1756442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effectLst/>
                <a:latin typeface="Roboto Cn" pitchFamily="2" charset="0"/>
                <a:ea typeface="Roboto Cn" pitchFamily="2" charset="0"/>
              </a:rPr>
              <a:t>The irreducible error cannot be reduced regardless of what algorithm is used. It is the error introduced from the chosen framing of the problem and may be caused by factors like unknown variables that influence the mapping of the input variables to the output variable.</a:t>
            </a:r>
          </a:p>
          <a:p>
            <a:endParaRPr lang="en-IN" dirty="0"/>
          </a:p>
        </p:txBody>
      </p:sp>
      <p:sp>
        <p:nvSpPr>
          <p:cNvPr id="4" name="Slide Number Placeholder 3"/>
          <p:cNvSpPr>
            <a:spLocks noGrp="1"/>
          </p:cNvSpPr>
          <p:nvPr>
            <p:ph type="sldNum" sz="quarter" idx="5"/>
          </p:nvPr>
        </p:nvSpPr>
        <p:spPr/>
        <p:txBody>
          <a:bodyPr/>
          <a:lstStyle/>
          <a:p>
            <a:fld id="{B0506401-FE03-4C3C-8C00-2D260CB79F36}" type="slidenum">
              <a:rPr lang="en-IN" smtClean="0"/>
              <a:t>19</a:t>
            </a:fld>
            <a:endParaRPr lang="en-IN"/>
          </a:p>
        </p:txBody>
      </p:sp>
    </p:spTree>
    <p:extLst>
      <p:ext uri="{BB962C8B-B14F-4D97-AF65-F5344CB8AC3E}">
        <p14:creationId xmlns:p14="http://schemas.microsoft.com/office/powerpoint/2010/main" val="1634367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1A41-2C1B-48BD-9456-F050CB5018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5D5ED6-377C-45D1-BA94-1A5BDFAD77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FE0372-C02B-4046-B078-98D6E7AC9415}"/>
              </a:ext>
            </a:extLst>
          </p:cNvPr>
          <p:cNvSpPr>
            <a:spLocks noGrp="1"/>
          </p:cNvSpPr>
          <p:nvPr>
            <p:ph type="dt" sz="half" idx="10"/>
          </p:nvPr>
        </p:nvSpPr>
        <p:spPr/>
        <p:txBody>
          <a:bodyPr/>
          <a:lstStyle/>
          <a:p>
            <a:fld id="{1C619D02-FA4F-45E9-AF5F-D0C8FD9463AE}" type="datetimeFigureOut">
              <a:rPr lang="en-IN" smtClean="0"/>
              <a:t>15-09-2019</a:t>
            </a:fld>
            <a:endParaRPr lang="en-IN"/>
          </a:p>
        </p:txBody>
      </p:sp>
      <p:sp>
        <p:nvSpPr>
          <p:cNvPr id="5" name="Footer Placeholder 4">
            <a:extLst>
              <a:ext uri="{FF2B5EF4-FFF2-40B4-BE49-F238E27FC236}">
                <a16:creationId xmlns:a16="http://schemas.microsoft.com/office/drawing/2014/main" id="{7AFF334A-4FBE-4987-9E35-73B72BE0BD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FF8826-6E52-485F-9040-2E36FAAF4EDA}"/>
              </a:ext>
            </a:extLst>
          </p:cNvPr>
          <p:cNvSpPr>
            <a:spLocks noGrp="1"/>
          </p:cNvSpPr>
          <p:nvPr>
            <p:ph type="sldNum" sz="quarter" idx="12"/>
          </p:nvPr>
        </p:nvSpPr>
        <p:spPr/>
        <p:txBody>
          <a:bodyPr/>
          <a:lstStyle/>
          <a:p>
            <a:fld id="{A8DB3842-CA25-4C73-963F-3C528DFA3D55}" type="slidenum">
              <a:rPr lang="en-IN" smtClean="0"/>
              <a:t>‹#›</a:t>
            </a:fld>
            <a:endParaRPr lang="en-IN"/>
          </a:p>
        </p:txBody>
      </p:sp>
    </p:spTree>
    <p:extLst>
      <p:ext uri="{BB962C8B-B14F-4D97-AF65-F5344CB8AC3E}">
        <p14:creationId xmlns:p14="http://schemas.microsoft.com/office/powerpoint/2010/main" val="23038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BA45-41ED-4652-A195-BE918BD43E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9C1BA4-1E88-4099-8CAA-0B7F4D997A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FC4274-9087-470E-9AF0-E956FCAA3089}"/>
              </a:ext>
            </a:extLst>
          </p:cNvPr>
          <p:cNvSpPr>
            <a:spLocks noGrp="1"/>
          </p:cNvSpPr>
          <p:nvPr>
            <p:ph type="dt" sz="half" idx="10"/>
          </p:nvPr>
        </p:nvSpPr>
        <p:spPr/>
        <p:txBody>
          <a:bodyPr/>
          <a:lstStyle/>
          <a:p>
            <a:fld id="{1C619D02-FA4F-45E9-AF5F-D0C8FD9463AE}" type="datetimeFigureOut">
              <a:rPr lang="en-IN" smtClean="0"/>
              <a:t>15-09-2019</a:t>
            </a:fld>
            <a:endParaRPr lang="en-IN"/>
          </a:p>
        </p:txBody>
      </p:sp>
      <p:sp>
        <p:nvSpPr>
          <p:cNvPr id="5" name="Footer Placeholder 4">
            <a:extLst>
              <a:ext uri="{FF2B5EF4-FFF2-40B4-BE49-F238E27FC236}">
                <a16:creationId xmlns:a16="http://schemas.microsoft.com/office/drawing/2014/main" id="{D1DF848B-29D0-4289-856F-E0037010FE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1F40C-B9C9-4C44-A502-733424CAF3B9}"/>
              </a:ext>
            </a:extLst>
          </p:cNvPr>
          <p:cNvSpPr>
            <a:spLocks noGrp="1"/>
          </p:cNvSpPr>
          <p:nvPr>
            <p:ph type="sldNum" sz="quarter" idx="12"/>
          </p:nvPr>
        </p:nvSpPr>
        <p:spPr/>
        <p:txBody>
          <a:bodyPr/>
          <a:lstStyle/>
          <a:p>
            <a:fld id="{A8DB3842-CA25-4C73-963F-3C528DFA3D55}" type="slidenum">
              <a:rPr lang="en-IN" smtClean="0"/>
              <a:t>‹#›</a:t>
            </a:fld>
            <a:endParaRPr lang="en-IN"/>
          </a:p>
        </p:txBody>
      </p:sp>
    </p:spTree>
    <p:extLst>
      <p:ext uri="{BB962C8B-B14F-4D97-AF65-F5344CB8AC3E}">
        <p14:creationId xmlns:p14="http://schemas.microsoft.com/office/powerpoint/2010/main" val="3340293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16011-B527-4C93-828C-6D0A1314DC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82857C-8205-4F67-BE90-A920AEBC25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62D98F-2261-404C-819B-051D3D5AE0B4}"/>
              </a:ext>
            </a:extLst>
          </p:cNvPr>
          <p:cNvSpPr>
            <a:spLocks noGrp="1"/>
          </p:cNvSpPr>
          <p:nvPr>
            <p:ph type="dt" sz="half" idx="10"/>
          </p:nvPr>
        </p:nvSpPr>
        <p:spPr/>
        <p:txBody>
          <a:bodyPr/>
          <a:lstStyle/>
          <a:p>
            <a:fld id="{1C619D02-FA4F-45E9-AF5F-D0C8FD9463AE}" type="datetimeFigureOut">
              <a:rPr lang="en-IN" smtClean="0"/>
              <a:t>15-09-2019</a:t>
            </a:fld>
            <a:endParaRPr lang="en-IN"/>
          </a:p>
        </p:txBody>
      </p:sp>
      <p:sp>
        <p:nvSpPr>
          <p:cNvPr id="5" name="Footer Placeholder 4">
            <a:extLst>
              <a:ext uri="{FF2B5EF4-FFF2-40B4-BE49-F238E27FC236}">
                <a16:creationId xmlns:a16="http://schemas.microsoft.com/office/drawing/2014/main" id="{F00AB895-875C-4FC5-80D3-D198E1BBA3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E3A3C3-26D0-47D7-9E47-BA32A24100F5}"/>
              </a:ext>
            </a:extLst>
          </p:cNvPr>
          <p:cNvSpPr>
            <a:spLocks noGrp="1"/>
          </p:cNvSpPr>
          <p:nvPr>
            <p:ph type="sldNum" sz="quarter" idx="12"/>
          </p:nvPr>
        </p:nvSpPr>
        <p:spPr/>
        <p:txBody>
          <a:bodyPr/>
          <a:lstStyle/>
          <a:p>
            <a:fld id="{A8DB3842-CA25-4C73-963F-3C528DFA3D55}" type="slidenum">
              <a:rPr lang="en-IN" smtClean="0"/>
              <a:t>‹#›</a:t>
            </a:fld>
            <a:endParaRPr lang="en-IN"/>
          </a:p>
        </p:txBody>
      </p:sp>
    </p:spTree>
    <p:extLst>
      <p:ext uri="{BB962C8B-B14F-4D97-AF65-F5344CB8AC3E}">
        <p14:creationId xmlns:p14="http://schemas.microsoft.com/office/powerpoint/2010/main" val="372647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576CB-C659-4A16-BCD6-CAF5FDDFB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6550F9-D608-43EF-A0ED-D560E6FE4D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EAE9A6-C1B4-4B7A-9C01-5D3BA3B390DE}"/>
              </a:ext>
            </a:extLst>
          </p:cNvPr>
          <p:cNvSpPr>
            <a:spLocks noGrp="1"/>
          </p:cNvSpPr>
          <p:nvPr>
            <p:ph type="dt" sz="half" idx="10"/>
          </p:nvPr>
        </p:nvSpPr>
        <p:spPr/>
        <p:txBody>
          <a:bodyPr/>
          <a:lstStyle/>
          <a:p>
            <a:fld id="{1C619D02-FA4F-45E9-AF5F-D0C8FD9463AE}" type="datetimeFigureOut">
              <a:rPr lang="en-IN" smtClean="0"/>
              <a:t>15-09-2019</a:t>
            </a:fld>
            <a:endParaRPr lang="en-IN"/>
          </a:p>
        </p:txBody>
      </p:sp>
      <p:sp>
        <p:nvSpPr>
          <p:cNvPr id="5" name="Footer Placeholder 4">
            <a:extLst>
              <a:ext uri="{FF2B5EF4-FFF2-40B4-BE49-F238E27FC236}">
                <a16:creationId xmlns:a16="http://schemas.microsoft.com/office/drawing/2014/main" id="{11394A2D-3B4B-42B5-9694-3C8DDC021E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210BEB-EAB0-46CF-9DCE-6302B8FECCC6}"/>
              </a:ext>
            </a:extLst>
          </p:cNvPr>
          <p:cNvSpPr>
            <a:spLocks noGrp="1"/>
          </p:cNvSpPr>
          <p:nvPr>
            <p:ph type="sldNum" sz="quarter" idx="12"/>
          </p:nvPr>
        </p:nvSpPr>
        <p:spPr/>
        <p:txBody>
          <a:bodyPr/>
          <a:lstStyle/>
          <a:p>
            <a:fld id="{A8DB3842-CA25-4C73-963F-3C528DFA3D55}" type="slidenum">
              <a:rPr lang="en-IN" smtClean="0"/>
              <a:t>‹#›</a:t>
            </a:fld>
            <a:endParaRPr lang="en-IN"/>
          </a:p>
        </p:txBody>
      </p:sp>
    </p:spTree>
    <p:extLst>
      <p:ext uri="{BB962C8B-B14F-4D97-AF65-F5344CB8AC3E}">
        <p14:creationId xmlns:p14="http://schemas.microsoft.com/office/powerpoint/2010/main" val="333883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1AEC-B57D-4997-81F8-F58254E8C6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2C5F2F-0AA4-4361-AA91-1C1B5F6E8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C31670-1215-4278-BD42-BE732F9063FD}"/>
              </a:ext>
            </a:extLst>
          </p:cNvPr>
          <p:cNvSpPr>
            <a:spLocks noGrp="1"/>
          </p:cNvSpPr>
          <p:nvPr>
            <p:ph type="dt" sz="half" idx="10"/>
          </p:nvPr>
        </p:nvSpPr>
        <p:spPr/>
        <p:txBody>
          <a:bodyPr/>
          <a:lstStyle/>
          <a:p>
            <a:fld id="{1C619D02-FA4F-45E9-AF5F-D0C8FD9463AE}" type="datetimeFigureOut">
              <a:rPr lang="en-IN" smtClean="0"/>
              <a:t>15-09-2019</a:t>
            </a:fld>
            <a:endParaRPr lang="en-IN"/>
          </a:p>
        </p:txBody>
      </p:sp>
      <p:sp>
        <p:nvSpPr>
          <p:cNvPr id="5" name="Footer Placeholder 4">
            <a:extLst>
              <a:ext uri="{FF2B5EF4-FFF2-40B4-BE49-F238E27FC236}">
                <a16:creationId xmlns:a16="http://schemas.microsoft.com/office/drawing/2014/main" id="{770F35D9-88FE-4F3B-95AD-9609FD24CA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588AEA-A01B-44E1-8C4A-75DCB4EFB829}"/>
              </a:ext>
            </a:extLst>
          </p:cNvPr>
          <p:cNvSpPr>
            <a:spLocks noGrp="1"/>
          </p:cNvSpPr>
          <p:nvPr>
            <p:ph type="sldNum" sz="quarter" idx="12"/>
          </p:nvPr>
        </p:nvSpPr>
        <p:spPr/>
        <p:txBody>
          <a:bodyPr/>
          <a:lstStyle/>
          <a:p>
            <a:fld id="{A8DB3842-CA25-4C73-963F-3C528DFA3D55}" type="slidenum">
              <a:rPr lang="en-IN" smtClean="0"/>
              <a:t>‹#›</a:t>
            </a:fld>
            <a:endParaRPr lang="en-IN"/>
          </a:p>
        </p:txBody>
      </p:sp>
    </p:spTree>
    <p:extLst>
      <p:ext uri="{BB962C8B-B14F-4D97-AF65-F5344CB8AC3E}">
        <p14:creationId xmlns:p14="http://schemas.microsoft.com/office/powerpoint/2010/main" val="3656463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04601-D1C4-432C-9FAB-837E6DB012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9D06BD-9F1B-4459-B2A4-888ED6E5C5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688316-DB5A-4CB3-B4BE-1AEB47EBC5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7DB8D2-C190-4774-A3C9-CDB34645A1F5}"/>
              </a:ext>
            </a:extLst>
          </p:cNvPr>
          <p:cNvSpPr>
            <a:spLocks noGrp="1"/>
          </p:cNvSpPr>
          <p:nvPr>
            <p:ph type="dt" sz="half" idx="10"/>
          </p:nvPr>
        </p:nvSpPr>
        <p:spPr/>
        <p:txBody>
          <a:bodyPr/>
          <a:lstStyle/>
          <a:p>
            <a:fld id="{1C619D02-FA4F-45E9-AF5F-D0C8FD9463AE}" type="datetimeFigureOut">
              <a:rPr lang="en-IN" smtClean="0"/>
              <a:t>15-09-2019</a:t>
            </a:fld>
            <a:endParaRPr lang="en-IN"/>
          </a:p>
        </p:txBody>
      </p:sp>
      <p:sp>
        <p:nvSpPr>
          <p:cNvPr id="6" name="Footer Placeholder 5">
            <a:extLst>
              <a:ext uri="{FF2B5EF4-FFF2-40B4-BE49-F238E27FC236}">
                <a16:creationId xmlns:a16="http://schemas.microsoft.com/office/drawing/2014/main" id="{AB7B1225-8030-4B2C-BC33-B296E249BB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27DE5D-15C5-4AB4-9711-DC3058E65F2E}"/>
              </a:ext>
            </a:extLst>
          </p:cNvPr>
          <p:cNvSpPr>
            <a:spLocks noGrp="1"/>
          </p:cNvSpPr>
          <p:nvPr>
            <p:ph type="sldNum" sz="quarter" idx="12"/>
          </p:nvPr>
        </p:nvSpPr>
        <p:spPr/>
        <p:txBody>
          <a:bodyPr/>
          <a:lstStyle/>
          <a:p>
            <a:fld id="{A8DB3842-CA25-4C73-963F-3C528DFA3D55}" type="slidenum">
              <a:rPr lang="en-IN" smtClean="0"/>
              <a:t>‹#›</a:t>
            </a:fld>
            <a:endParaRPr lang="en-IN"/>
          </a:p>
        </p:txBody>
      </p:sp>
    </p:spTree>
    <p:extLst>
      <p:ext uri="{BB962C8B-B14F-4D97-AF65-F5344CB8AC3E}">
        <p14:creationId xmlns:p14="http://schemas.microsoft.com/office/powerpoint/2010/main" val="1307108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CFFA-855A-446B-8C8C-9534FD6353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43F582-F0BF-4E6F-A6EB-C3A83281BB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871514-059A-48C6-AD3F-82BA67700F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A79AB2-5B14-4984-907C-24971CC5D0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5C6AA8-C826-4900-86D7-9FAD4368C9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AE01D4-EE4C-44A9-9537-0436931DAAA4}"/>
              </a:ext>
            </a:extLst>
          </p:cNvPr>
          <p:cNvSpPr>
            <a:spLocks noGrp="1"/>
          </p:cNvSpPr>
          <p:nvPr>
            <p:ph type="dt" sz="half" idx="10"/>
          </p:nvPr>
        </p:nvSpPr>
        <p:spPr/>
        <p:txBody>
          <a:bodyPr/>
          <a:lstStyle/>
          <a:p>
            <a:fld id="{1C619D02-FA4F-45E9-AF5F-D0C8FD9463AE}" type="datetimeFigureOut">
              <a:rPr lang="en-IN" smtClean="0"/>
              <a:t>15-09-2019</a:t>
            </a:fld>
            <a:endParaRPr lang="en-IN"/>
          </a:p>
        </p:txBody>
      </p:sp>
      <p:sp>
        <p:nvSpPr>
          <p:cNvPr id="8" name="Footer Placeholder 7">
            <a:extLst>
              <a:ext uri="{FF2B5EF4-FFF2-40B4-BE49-F238E27FC236}">
                <a16:creationId xmlns:a16="http://schemas.microsoft.com/office/drawing/2014/main" id="{F6058357-8766-4B94-BCF1-3F203531B2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03AE85-5FC7-4E00-AF4B-9D829715898F}"/>
              </a:ext>
            </a:extLst>
          </p:cNvPr>
          <p:cNvSpPr>
            <a:spLocks noGrp="1"/>
          </p:cNvSpPr>
          <p:nvPr>
            <p:ph type="sldNum" sz="quarter" idx="12"/>
          </p:nvPr>
        </p:nvSpPr>
        <p:spPr/>
        <p:txBody>
          <a:bodyPr/>
          <a:lstStyle/>
          <a:p>
            <a:fld id="{A8DB3842-CA25-4C73-963F-3C528DFA3D55}" type="slidenum">
              <a:rPr lang="en-IN" smtClean="0"/>
              <a:t>‹#›</a:t>
            </a:fld>
            <a:endParaRPr lang="en-IN"/>
          </a:p>
        </p:txBody>
      </p:sp>
    </p:spTree>
    <p:extLst>
      <p:ext uri="{BB962C8B-B14F-4D97-AF65-F5344CB8AC3E}">
        <p14:creationId xmlns:p14="http://schemas.microsoft.com/office/powerpoint/2010/main" val="1634809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6749-98B3-4B52-BF9B-B5E1961178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AA742A-A949-422F-BCD8-84013E4D3B5B}"/>
              </a:ext>
            </a:extLst>
          </p:cNvPr>
          <p:cNvSpPr>
            <a:spLocks noGrp="1"/>
          </p:cNvSpPr>
          <p:nvPr>
            <p:ph type="dt" sz="half" idx="10"/>
          </p:nvPr>
        </p:nvSpPr>
        <p:spPr/>
        <p:txBody>
          <a:bodyPr/>
          <a:lstStyle/>
          <a:p>
            <a:fld id="{1C619D02-FA4F-45E9-AF5F-D0C8FD9463AE}" type="datetimeFigureOut">
              <a:rPr lang="en-IN" smtClean="0"/>
              <a:t>15-09-2019</a:t>
            </a:fld>
            <a:endParaRPr lang="en-IN"/>
          </a:p>
        </p:txBody>
      </p:sp>
      <p:sp>
        <p:nvSpPr>
          <p:cNvPr id="4" name="Footer Placeholder 3">
            <a:extLst>
              <a:ext uri="{FF2B5EF4-FFF2-40B4-BE49-F238E27FC236}">
                <a16:creationId xmlns:a16="http://schemas.microsoft.com/office/drawing/2014/main" id="{BEA897A2-F9E7-49ED-A584-2A73EEF628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1AF66F-4DA1-415B-B343-780C8ABCDCDF}"/>
              </a:ext>
            </a:extLst>
          </p:cNvPr>
          <p:cNvSpPr>
            <a:spLocks noGrp="1"/>
          </p:cNvSpPr>
          <p:nvPr>
            <p:ph type="sldNum" sz="quarter" idx="12"/>
          </p:nvPr>
        </p:nvSpPr>
        <p:spPr/>
        <p:txBody>
          <a:bodyPr/>
          <a:lstStyle/>
          <a:p>
            <a:fld id="{A8DB3842-CA25-4C73-963F-3C528DFA3D55}" type="slidenum">
              <a:rPr lang="en-IN" smtClean="0"/>
              <a:t>‹#›</a:t>
            </a:fld>
            <a:endParaRPr lang="en-IN"/>
          </a:p>
        </p:txBody>
      </p:sp>
    </p:spTree>
    <p:extLst>
      <p:ext uri="{BB962C8B-B14F-4D97-AF65-F5344CB8AC3E}">
        <p14:creationId xmlns:p14="http://schemas.microsoft.com/office/powerpoint/2010/main" val="2587639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F164BE-8511-4161-A995-5BD1D57DADA8}"/>
              </a:ext>
            </a:extLst>
          </p:cNvPr>
          <p:cNvSpPr>
            <a:spLocks noGrp="1"/>
          </p:cNvSpPr>
          <p:nvPr>
            <p:ph type="dt" sz="half" idx="10"/>
          </p:nvPr>
        </p:nvSpPr>
        <p:spPr/>
        <p:txBody>
          <a:bodyPr/>
          <a:lstStyle/>
          <a:p>
            <a:fld id="{1C619D02-FA4F-45E9-AF5F-D0C8FD9463AE}" type="datetimeFigureOut">
              <a:rPr lang="en-IN" smtClean="0"/>
              <a:t>15-09-2019</a:t>
            </a:fld>
            <a:endParaRPr lang="en-IN"/>
          </a:p>
        </p:txBody>
      </p:sp>
      <p:sp>
        <p:nvSpPr>
          <p:cNvPr id="3" name="Footer Placeholder 2">
            <a:extLst>
              <a:ext uri="{FF2B5EF4-FFF2-40B4-BE49-F238E27FC236}">
                <a16:creationId xmlns:a16="http://schemas.microsoft.com/office/drawing/2014/main" id="{8D724FAB-E58F-4283-8C0D-E35A731A53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CCE220-FB56-4D71-BB07-3ECC6AA02569}"/>
              </a:ext>
            </a:extLst>
          </p:cNvPr>
          <p:cNvSpPr>
            <a:spLocks noGrp="1"/>
          </p:cNvSpPr>
          <p:nvPr>
            <p:ph type="sldNum" sz="quarter" idx="12"/>
          </p:nvPr>
        </p:nvSpPr>
        <p:spPr/>
        <p:txBody>
          <a:bodyPr/>
          <a:lstStyle/>
          <a:p>
            <a:fld id="{A8DB3842-CA25-4C73-963F-3C528DFA3D55}" type="slidenum">
              <a:rPr lang="en-IN" smtClean="0"/>
              <a:t>‹#›</a:t>
            </a:fld>
            <a:endParaRPr lang="en-IN"/>
          </a:p>
        </p:txBody>
      </p:sp>
    </p:spTree>
    <p:extLst>
      <p:ext uri="{BB962C8B-B14F-4D97-AF65-F5344CB8AC3E}">
        <p14:creationId xmlns:p14="http://schemas.microsoft.com/office/powerpoint/2010/main" val="1127228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B40B-C768-4D2B-867F-A35ACBFF88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4D073D-BCAD-4D9C-A368-AD5938C3A4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BD288F-1873-4151-A6D7-89020FC6A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A2632-FC2C-4950-BAEB-197A6500B71D}"/>
              </a:ext>
            </a:extLst>
          </p:cNvPr>
          <p:cNvSpPr>
            <a:spLocks noGrp="1"/>
          </p:cNvSpPr>
          <p:nvPr>
            <p:ph type="dt" sz="half" idx="10"/>
          </p:nvPr>
        </p:nvSpPr>
        <p:spPr/>
        <p:txBody>
          <a:bodyPr/>
          <a:lstStyle/>
          <a:p>
            <a:fld id="{1C619D02-FA4F-45E9-AF5F-D0C8FD9463AE}" type="datetimeFigureOut">
              <a:rPr lang="en-IN" smtClean="0"/>
              <a:t>15-09-2019</a:t>
            </a:fld>
            <a:endParaRPr lang="en-IN"/>
          </a:p>
        </p:txBody>
      </p:sp>
      <p:sp>
        <p:nvSpPr>
          <p:cNvPr id="6" name="Footer Placeholder 5">
            <a:extLst>
              <a:ext uri="{FF2B5EF4-FFF2-40B4-BE49-F238E27FC236}">
                <a16:creationId xmlns:a16="http://schemas.microsoft.com/office/drawing/2014/main" id="{05D4D0DE-0672-4458-A1C3-1AD1271F55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40311D-84B4-4269-94F0-726A8261C96F}"/>
              </a:ext>
            </a:extLst>
          </p:cNvPr>
          <p:cNvSpPr>
            <a:spLocks noGrp="1"/>
          </p:cNvSpPr>
          <p:nvPr>
            <p:ph type="sldNum" sz="quarter" idx="12"/>
          </p:nvPr>
        </p:nvSpPr>
        <p:spPr/>
        <p:txBody>
          <a:bodyPr/>
          <a:lstStyle/>
          <a:p>
            <a:fld id="{A8DB3842-CA25-4C73-963F-3C528DFA3D55}" type="slidenum">
              <a:rPr lang="en-IN" smtClean="0"/>
              <a:t>‹#›</a:t>
            </a:fld>
            <a:endParaRPr lang="en-IN"/>
          </a:p>
        </p:txBody>
      </p:sp>
    </p:spTree>
    <p:extLst>
      <p:ext uri="{BB962C8B-B14F-4D97-AF65-F5344CB8AC3E}">
        <p14:creationId xmlns:p14="http://schemas.microsoft.com/office/powerpoint/2010/main" val="1916677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C58F-5DB0-4A1F-B1D4-956D5EA72E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D59665-EA4A-4323-9516-95DAC98C78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939BC5-1A5E-48F3-821F-1C85AC9660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A8F8D7-62E6-451A-8227-0C24BC013926}"/>
              </a:ext>
            </a:extLst>
          </p:cNvPr>
          <p:cNvSpPr>
            <a:spLocks noGrp="1"/>
          </p:cNvSpPr>
          <p:nvPr>
            <p:ph type="dt" sz="half" idx="10"/>
          </p:nvPr>
        </p:nvSpPr>
        <p:spPr/>
        <p:txBody>
          <a:bodyPr/>
          <a:lstStyle/>
          <a:p>
            <a:fld id="{1C619D02-FA4F-45E9-AF5F-D0C8FD9463AE}" type="datetimeFigureOut">
              <a:rPr lang="en-IN" smtClean="0"/>
              <a:t>15-09-2019</a:t>
            </a:fld>
            <a:endParaRPr lang="en-IN"/>
          </a:p>
        </p:txBody>
      </p:sp>
      <p:sp>
        <p:nvSpPr>
          <p:cNvPr id="6" name="Footer Placeholder 5">
            <a:extLst>
              <a:ext uri="{FF2B5EF4-FFF2-40B4-BE49-F238E27FC236}">
                <a16:creationId xmlns:a16="http://schemas.microsoft.com/office/drawing/2014/main" id="{60258ADD-E23F-4647-AA7A-F947E4ACAA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3CF24F-832E-44A2-BF4D-269BD802A87E}"/>
              </a:ext>
            </a:extLst>
          </p:cNvPr>
          <p:cNvSpPr>
            <a:spLocks noGrp="1"/>
          </p:cNvSpPr>
          <p:nvPr>
            <p:ph type="sldNum" sz="quarter" idx="12"/>
          </p:nvPr>
        </p:nvSpPr>
        <p:spPr/>
        <p:txBody>
          <a:bodyPr/>
          <a:lstStyle/>
          <a:p>
            <a:fld id="{A8DB3842-CA25-4C73-963F-3C528DFA3D55}" type="slidenum">
              <a:rPr lang="en-IN" smtClean="0"/>
              <a:t>‹#›</a:t>
            </a:fld>
            <a:endParaRPr lang="en-IN"/>
          </a:p>
        </p:txBody>
      </p:sp>
    </p:spTree>
    <p:extLst>
      <p:ext uri="{BB962C8B-B14F-4D97-AF65-F5344CB8AC3E}">
        <p14:creationId xmlns:p14="http://schemas.microsoft.com/office/powerpoint/2010/main" val="64341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3FF812-BB04-4353-B601-6A2A550047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4E0079-5104-4660-9AB4-C446347CB4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1342B2-8CBD-4708-9C67-0D41ED1AC8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19D02-FA4F-45E9-AF5F-D0C8FD9463AE}" type="datetimeFigureOut">
              <a:rPr lang="en-IN" smtClean="0"/>
              <a:t>15-09-2019</a:t>
            </a:fld>
            <a:endParaRPr lang="en-IN"/>
          </a:p>
        </p:txBody>
      </p:sp>
      <p:sp>
        <p:nvSpPr>
          <p:cNvPr id="5" name="Footer Placeholder 4">
            <a:extLst>
              <a:ext uri="{FF2B5EF4-FFF2-40B4-BE49-F238E27FC236}">
                <a16:creationId xmlns:a16="http://schemas.microsoft.com/office/drawing/2014/main" id="{2D4AB9F6-3DAD-4D1A-9C38-7A2238F9F2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B1465F-5193-416E-9226-9CFCD16EC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B3842-CA25-4C73-963F-3C528DFA3D55}" type="slidenum">
              <a:rPr lang="en-IN" smtClean="0"/>
              <a:t>‹#›</a:t>
            </a:fld>
            <a:endParaRPr lang="en-IN"/>
          </a:p>
        </p:txBody>
      </p:sp>
    </p:spTree>
    <p:extLst>
      <p:ext uri="{BB962C8B-B14F-4D97-AF65-F5344CB8AC3E}">
        <p14:creationId xmlns:p14="http://schemas.microsoft.com/office/powerpoint/2010/main" val="4216411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577D69F-0E43-4594-81FE-046D35F59301}"/>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200000"/>
                    </a14:imgEffect>
                    <a14:imgEffect>
                      <a14:brightnessContrast bright="-40000" contrast="20000"/>
                    </a14:imgEffect>
                  </a14:imgLayer>
                </a14:imgProps>
              </a:ext>
              <a:ext uri="{28A0092B-C50C-407E-A947-70E740481C1C}">
                <a14:useLocalDpi xmlns:a14="http://schemas.microsoft.com/office/drawing/2010/main" val="0"/>
              </a:ext>
            </a:extLst>
          </a:blip>
          <a:srcRect l="3397" t="6853" b="3708"/>
          <a:stretch/>
        </p:blipFill>
        <p:spPr>
          <a:xfrm>
            <a:off x="0" y="-371475"/>
            <a:ext cx="12192000" cy="7696200"/>
          </a:xfrm>
          <a:prstGeom prst="rect">
            <a:avLst/>
          </a:prstGeom>
          <a:solidFill>
            <a:srgbClr val="4F132B"/>
          </a:solidFill>
        </p:spPr>
      </p:pic>
      <p:pic>
        <p:nvPicPr>
          <p:cNvPr id="12" name="Picture 11">
            <a:extLst>
              <a:ext uri="{FF2B5EF4-FFF2-40B4-BE49-F238E27FC236}">
                <a16:creationId xmlns:a16="http://schemas.microsoft.com/office/drawing/2014/main" id="{5976ED41-082B-4E6F-8C6C-D9A7F465B778}"/>
              </a:ext>
            </a:extLst>
          </p:cNvPr>
          <p:cNvPicPr>
            <a:picLocks noChangeAspect="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9227628" y="5248275"/>
            <a:ext cx="2964372" cy="1537926"/>
          </a:xfrm>
          <a:prstGeom prst="rect">
            <a:avLst/>
          </a:prstGeom>
        </p:spPr>
      </p:pic>
    </p:spTree>
    <p:extLst>
      <p:ext uri="{BB962C8B-B14F-4D97-AF65-F5344CB8AC3E}">
        <p14:creationId xmlns:p14="http://schemas.microsoft.com/office/powerpoint/2010/main" val="1877972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02E8F5-ECD2-4AC9-BF01-D2512B7BA3BA}"/>
              </a:ext>
            </a:extLst>
          </p:cNvPr>
          <p:cNvSpPr txBox="1"/>
          <p:nvPr/>
        </p:nvSpPr>
        <p:spPr>
          <a:xfrm>
            <a:off x="319087" y="3105834"/>
            <a:ext cx="11553826" cy="646331"/>
          </a:xfrm>
          <a:prstGeom prst="rect">
            <a:avLst/>
          </a:prstGeom>
          <a:solidFill>
            <a:schemeClr val="accent1">
              <a:alpha val="0"/>
            </a:schemeClr>
          </a:solidFill>
        </p:spPr>
        <p:txBody>
          <a:bodyPr wrap="square" rtlCol="0">
            <a:spAutoFit/>
          </a:bodyPr>
          <a:lstStyle/>
          <a:p>
            <a:pPr algn="ctr"/>
            <a:r>
              <a:rPr lang="en-US" sz="3600" b="1" dirty="0">
                <a:solidFill>
                  <a:schemeClr val="bg1"/>
                </a:solidFill>
                <a:latin typeface="Hussar" panose="00000800000000000000" pitchFamily="50" charset="0"/>
                <a:ea typeface="Hussar" panose="00000800000000000000" pitchFamily="50" charset="0"/>
              </a:rPr>
              <a:t>Model Representation</a:t>
            </a:r>
            <a:endParaRPr lang="en-US" sz="3600" dirty="0">
              <a:solidFill>
                <a:schemeClr val="bg1"/>
              </a:solidFill>
              <a:latin typeface="Hussar" panose="00000800000000000000" pitchFamily="50" charset="0"/>
              <a:ea typeface="Hussar" panose="00000800000000000000" pitchFamily="50" charset="0"/>
            </a:endParaRPr>
          </a:p>
        </p:txBody>
      </p:sp>
    </p:spTree>
    <p:extLst>
      <p:ext uri="{BB962C8B-B14F-4D97-AF65-F5344CB8AC3E}">
        <p14:creationId xmlns:p14="http://schemas.microsoft.com/office/powerpoint/2010/main" val="1180735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02E8F5-ECD2-4AC9-BF01-D2512B7BA3BA}"/>
              </a:ext>
            </a:extLst>
          </p:cNvPr>
          <p:cNvSpPr txBox="1"/>
          <p:nvPr/>
        </p:nvSpPr>
        <p:spPr>
          <a:xfrm>
            <a:off x="319087" y="2413337"/>
            <a:ext cx="11553826" cy="2031325"/>
          </a:xfrm>
          <a:prstGeom prst="rect">
            <a:avLst/>
          </a:prstGeom>
          <a:solidFill>
            <a:schemeClr val="accent1">
              <a:alpha val="0"/>
            </a:schemeClr>
          </a:solidFill>
        </p:spPr>
        <p:txBody>
          <a:bodyPr wrap="square" rtlCol="0">
            <a:spAutoFit/>
          </a:bodyPr>
          <a:lstStyle/>
          <a:p>
            <a:pPr lvl="0" eaLnBrk="0" fontAlgn="base" hangingPunct="0">
              <a:spcBef>
                <a:spcPct val="0"/>
              </a:spcBef>
              <a:spcAft>
                <a:spcPct val="0"/>
              </a:spcAft>
            </a:pPr>
            <a:r>
              <a:rPr lang="en-US" altLang="en-US" dirty="0">
                <a:solidFill>
                  <a:schemeClr val="bg1"/>
                </a:solidFill>
                <a:latin typeface="Roboto Cn" pitchFamily="2" charset="0"/>
                <a:ea typeface="Roboto Cn" pitchFamily="2" charset="0"/>
              </a:rPr>
              <a:t>To describe the supervised learning problem slightly more formally, our goal is, given a training set, to learn a function </a:t>
            </a:r>
          </a:p>
          <a:p>
            <a:pPr lvl="0" algn="ctr" eaLnBrk="0" fontAlgn="base" hangingPunct="0">
              <a:spcBef>
                <a:spcPct val="0"/>
              </a:spcBef>
              <a:spcAft>
                <a:spcPct val="0"/>
              </a:spcAft>
            </a:pPr>
            <a:endParaRPr lang="en-US" altLang="en-US" dirty="0">
              <a:solidFill>
                <a:schemeClr val="bg1"/>
              </a:solidFill>
              <a:latin typeface="Roboto Cn" pitchFamily="2" charset="0"/>
              <a:ea typeface="Roboto Cn" pitchFamily="2" charset="0"/>
            </a:endParaRPr>
          </a:p>
          <a:p>
            <a:pPr lvl="0" algn="ctr" eaLnBrk="0" fontAlgn="base" hangingPunct="0">
              <a:spcBef>
                <a:spcPct val="0"/>
              </a:spcBef>
              <a:spcAft>
                <a:spcPct val="0"/>
              </a:spcAft>
            </a:pPr>
            <a:r>
              <a:rPr lang="en-US" altLang="en-US" dirty="0">
                <a:solidFill>
                  <a:schemeClr val="bg1"/>
                </a:solidFill>
                <a:latin typeface="Roboto Cn" pitchFamily="2" charset="0"/>
                <a:ea typeface="Roboto Cn" pitchFamily="2" charset="0"/>
              </a:rPr>
              <a:t>h : X → Y , </a:t>
            </a:r>
          </a:p>
          <a:p>
            <a:pPr lvl="0" algn="just" eaLnBrk="0" fontAlgn="base" hangingPunct="0">
              <a:spcBef>
                <a:spcPct val="0"/>
              </a:spcBef>
              <a:spcAft>
                <a:spcPct val="0"/>
              </a:spcAft>
            </a:pPr>
            <a:endParaRPr lang="en-US" altLang="en-US" dirty="0">
              <a:solidFill>
                <a:schemeClr val="bg1"/>
              </a:solidFill>
              <a:latin typeface="Roboto Cn" pitchFamily="2" charset="0"/>
              <a:ea typeface="Roboto Cn" pitchFamily="2" charset="0"/>
            </a:endParaRPr>
          </a:p>
          <a:p>
            <a:pPr lvl="0" algn="just" eaLnBrk="0" fontAlgn="base" hangingPunct="0">
              <a:spcBef>
                <a:spcPct val="0"/>
              </a:spcBef>
              <a:spcAft>
                <a:spcPct val="0"/>
              </a:spcAft>
            </a:pPr>
            <a:r>
              <a:rPr lang="en-US" altLang="en-US" dirty="0">
                <a:solidFill>
                  <a:schemeClr val="bg1"/>
                </a:solidFill>
                <a:latin typeface="Roboto Cn" pitchFamily="2" charset="0"/>
                <a:ea typeface="Roboto Cn" pitchFamily="2" charset="0"/>
              </a:rPr>
              <a:t>so that h(x) is a “good” predictor for the corresponding value of y.</a:t>
            </a:r>
          </a:p>
          <a:p>
            <a:pPr lvl="0" eaLnBrk="0" fontAlgn="base" hangingPunct="0">
              <a:spcBef>
                <a:spcPct val="0"/>
              </a:spcBef>
              <a:spcAft>
                <a:spcPct val="0"/>
              </a:spcAft>
            </a:pPr>
            <a:endParaRPr lang="en-US" altLang="en-US" dirty="0">
              <a:solidFill>
                <a:schemeClr val="bg1"/>
              </a:solidFill>
              <a:latin typeface="Roboto Cn" pitchFamily="2" charset="0"/>
              <a:ea typeface="Roboto Cn" pitchFamily="2" charset="0"/>
            </a:endParaRPr>
          </a:p>
          <a:p>
            <a:pPr lvl="0" eaLnBrk="0" fontAlgn="base" hangingPunct="0">
              <a:spcBef>
                <a:spcPct val="0"/>
              </a:spcBef>
              <a:spcAft>
                <a:spcPct val="0"/>
              </a:spcAft>
            </a:pPr>
            <a:r>
              <a:rPr lang="en-US" altLang="en-US" dirty="0">
                <a:solidFill>
                  <a:schemeClr val="bg1"/>
                </a:solidFill>
                <a:latin typeface="Roboto Cn" pitchFamily="2" charset="0"/>
                <a:ea typeface="Roboto Cn" pitchFamily="2" charset="0"/>
              </a:rPr>
              <a:t>For historical reasons, this function h is called a hypothesis. Seen pictorially, the process is therefore like this:</a:t>
            </a:r>
          </a:p>
        </p:txBody>
      </p:sp>
    </p:spTree>
    <p:extLst>
      <p:ext uri="{BB962C8B-B14F-4D97-AF65-F5344CB8AC3E}">
        <p14:creationId xmlns:p14="http://schemas.microsoft.com/office/powerpoint/2010/main" val="195050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909D5A-82B4-4233-98A0-C2B2A0C398B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052859" y="1425920"/>
            <a:ext cx="6086282" cy="400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048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02E8F5-ECD2-4AC9-BF01-D2512B7BA3BA}"/>
              </a:ext>
            </a:extLst>
          </p:cNvPr>
          <p:cNvSpPr txBox="1"/>
          <p:nvPr/>
        </p:nvSpPr>
        <p:spPr>
          <a:xfrm>
            <a:off x="319087" y="3105834"/>
            <a:ext cx="11553826" cy="646331"/>
          </a:xfrm>
          <a:prstGeom prst="rect">
            <a:avLst/>
          </a:prstGeom>
          <a:solidFill>
            <a:schemeClr val="accent1">
              <a:alpha val="0"/>
            </a:schemeClr>
          </a:solidFill>
        </p:spPr>
        <p:txBody>
          <a:bodyPr wrap="square" rtlCol="0">
            <a:spAutoFit/>
          </a:bodyPr>
          <a:lstStyle/>
          <a:p>
            <a:pPr algn="ctr"/>
            <a:r>
              <a:rPr lang="en-US" sz="3600" dirty="0">
                <a:solidFill>
                  <a:schemeClr val="bg1"/>
                </a:solidFill>
                <a:latin typeface="Hussar" panose="00000800000000000000" pitchFamily="50" charset="0"/>
                <a:ea typeface="Hussar" panose="00000800000000000000" pitchFamily="50" charset="0"/>
              </a:rPr>
              <a:t>Cost Function</a:t>
            </a:r>
            <a:endParaRPr lang="en-IN" sz="3600" dirty="0">
              <a:solidFill>
                <a:schemeClr val="bg1"/>
              </a:solidFill>
              <a:latin typeface="Hussar" panose="00000800000000000000" pitchFamily="50" charset="0"/>
              <a:ea typeface="Hussar" panose="00000800000000000000" pitchFamily="50" charset="0"/>
            </a:endParaRPr>
          </a:p>
        </p:txBody>
      </p:sp>
    </p:spTree>
    <p:extLst>
      <p:ext uri="{BB962C8B-B14F-4D97-AF65-F5344CB8AC3E}">
        <p14:creationId xmlns:p14="http://schemas.microsoft.com/office/powerpoint/2010/main" val="330880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602E8F5-ECD2-4AC9-BF01-D2512B7BA3BA}"/>
                  </a:ext>
                </a:extLst>
              </p:cNvPr>
              <p:cNvSpPr txBox="1"/>
              <p:nvPr/>
            </p:nvSpPr>
            <p:spPr>
              <a:xfrm>
                <a:off x="319087" y="1997839"/>
                <a:ext cx="11553826" cy="2642005"/>
              </a:xfrm>
              <a:prstGeom prst="rect">
                <a:avLst/>
              </a:prstGeom>
              <a:solidFill>
                <a:schemeClr val="accent1">
                  <a:alpha val="0"/>
                </a:schemeClr>
              </a:solidFill>
            </p:spPr>
            <p:txBody>
              <a:bodyPr wrap="square" rtlCol="0">
                <a:spAutoFit/>
              </a:bodyPr>
              <a:lstStyle/>
              <a:p>
                <a:pPr lvl="0" eaLnBrk="0" fontAlgn="base" hangingPunct="0">
                  <a:spcBef>
                    <a:spcPct val="0"/>
                  </a:spcBef>
                  <a:spcAft>
                    <a:spcPct val="0"/>
                  </a:spcAft>
                </a:pPr>
                <a:r>
                  <a:rPr lang="en-US" altLang="en-US" dirty="0">
                    <a:solidFill>
                      <a:schemeClr val="bg1"/>
                    </a:solidFill>
                    <a:latin typeface="Roboto Cn" pitchFamily="2" charset="0"/>
                    <a:ea typeface="Roboto Cn" pitchFamily="2" charset="0"/>
                  </a:rPr>
                  <a:t>We can measure the accuracy of our hypothesis function by using a </a:t>
                </a:r>
                <a:r>
                  <a:rPr lang="en-US" altLang="en-US" b="1" dirty="0">
                    <a:solidFill>
                      <a:schemeClr val="bg1"/>
                    </a:solidFill>
                    <a:latin typeface="Roboto Cn" pitchFamily="2" charset="0"/>
                    <a:ea typeface="Roboto Cn" pitchFamily="2" charset="0"/>
                  </a:rPr>
                  <a:t>cost function</a:t>
                </a:r>
                <a:r>
                  <a:rPr lang="en-US" altLang="en-US" dirty="0">
                    <a:solidFill>
                      <a:schemeClr val="bg1"/>
                    </a:solidFill>
                    <a:latin typeface="Roboto Cn" pitchFamily="2" charset="0"/>
                    <a:ea typeface="Roboto Cn" pitchFamily="2" charset="0"/>
                  </a:rPr>
                  <a:t>. This takes an average difference of all the results of the hypothesis with inputs from x's and the actual output y’s.</a:t>
                </a:r>
              </a:p>
              <a:p>
                <a:pPr lvl="0" eaLnBrk="0" fontAlgn="base" hangingPunct="0">
                  <a:spcBef>
                    <a:spcPct val="0"/>
                  </a:spcBef>
                  <a:spcAft>
                    <a:spcPct val="0"/>
                  </a:spcAft>
                </a:pPr>
                <a:endParaRPr lang="en-US" altLang="en-US" dirty="0">
                  <a:solidFill>
                    <a:schemeClr val="bg1"/>
                  </a:solidFill>
                  <a:latin typeface="Roboto Cn" pitchFamily="2" charset="0"/>
                  <a:ea typeface="Roboto Cn" pitchFamily="2" charset="0"/>
                </a:endParaRPr>
              </a:p>
              <a:p>
                <a:pPr lvl="0" eaLnBrk="0" fontAlgn="base" hangingPunct="0">
                  <a:spcBef>
                    <a:spcPct val="0"/>
                  </a:spcBef>
                  <a:spcAft>
                    <a:spcPct val="0"/>
                  </a:spcAft>
                </a:pPr>
                <a:endParaRPr lang="en-US" altLang="en-US" dirty="0">
                  <a:solidFill>
                    <a:schemeClr val="bg1"/>
                  </a:solidFill>
                  <a:latin typeface="Roboto Cn" pitchFamily="2" charset="0"/>
                  <a:ea typeface="Roboto Cn" pitchFamily="2" charset="0"/>
                </a:endParaRPr>
              </a:p>
              <a:p>
                <a:pPr lvl="0" algn="ctr" eaLnBrk="0" fontAlgn="b" hangingPunct="0">
                  <a:spcBef>
                    <a:spcPct val="0"/>
                  </a:spcBef>
                  <a:spcAft>
                    <a:spcPct val="0"/>
                  </a:spcAft>
                </a:pPr>
                <a14:m>
                  <m:oMath xmlns:m="http://schemas.openxmlformats.org/officeDocument/2006/math">
                    <m:r>
                      <a:rPr lang="en-US" altLang="en-US" sz="2800" i="1" dirty="0" smtClean="0">
                        <a:solidFill>
                          <a:schemeClr val="bg1"/>
                        </a:solidFill>
                        <a:latin typeface="Cambria Math" panose="02040503050406030204" pitchFamily="18" charset="0"/>
                      </a:rPr>
                      <m:t>𝐽</m:t>
                    </m:r>
                    <m:d>
                      <m:dPr>
                        <m:ctrlPr>
                          <a:rPr lang="en-US" altLang="en-US" sz="2800" i="1" dirty="0" smtClean="0">
                            <a:solidFill>
                              <a:schemeClr val="bg1"/>
                            </a:solidFill>
                            <a:latin typeface="Cambria Math" panose="02040503050406030204" pitchFamily="18" charset="0"/>
                          </a:rPr>
                        </m:ctrlPr>
                      </m:dPr>
                      <m:e>
                        <m:sSub>
                          <m:sSubPr>
                            <m:ctrlPr>
                              <a:rPr lang="en-US" altLang="en-US" sz="2800" i="1" dirty="0" smtClean="0">
                                <a:solidFill>
                                  <a:schemeClr val="bg1"/>
                                </a:solidFill>
                                <a:latin typeface="Cambria Math" panose="02040503050406030204" pitchFamily="18" charset="0"/>
                              </a:rPr>
                            </m:ctrlPr>
                          </m:sSubPr>
                          <m:e>
                            <m:r>
                              <a:rPr lang="en-US" altLang="en-US" sz="2800" i="1" dirty="0" smtClean="0">
                                <a:solidFill>
                                  <a:schemeClr val="bg1"/>
                                </a:solidFill>
                                <a:latin typeface="Cambria Math" panose="02040503050406030204" pitchFamily="18" charset="0"/>
                              </a:rPr>
                              <m:t>𝜃</m:t>
                            </m:r>
                          </m:e>
                          <m:sub>
                            <m:r>
                              <a:rPr lang="en-IN" altLang="en-US" sz="2800" b="0" i="0" dirty="0" smtClean="0">
                                <a:solidFill>
                                  <a:schemeClr val="bg1"/>
                                </a:solidFill>
                                <a:latin typeface="Cambria Math" panose="02040503050406030204" pitchFamily="18" charset="0"/>
                              </a:rPr>
                              <m:t>0</m:t>
                            </m:r>
                          </m:sub>
                        </m:sSub>
                        <m:r>
                          <a:rPr lang="en-US" altLang="en-US" sz="2800" i="0" dirty="0" smtClean="0">
                            <a:solidFill>
                              <a:schemeClr val="bg1"/>
                            </a:solidFill>
                            <a:latin typeface="Cambria Math" panose="02040503050406030204" pitchFamily="18" charset="0"/>
                          </a:rPr>
                          <m:t>,</m:t>
                        </m:r>
                        <m:sSub>
                          <m:sSubPr>
                            <m:ctrlPr>
                              <a:rPr lang="en-US" altLang="en-US" sz="2800" i="1" dirty="0" smtClean="0">
                                <a:solidFill>
                                  <a:schemeClr val="bg1"/>
                                </a:solidFill>
                                <a:latin typeface="Cambria Math" panose="02040503050406030204" pitchFamily="18" charset="0"/>
                              </a:rPr>
                            </m:ctrlPr>
                          </m:sSubPr>
                          <m:e>
                            <m:r>
                              <a:rPr lang="en-US" altLang="en-US" sz="2800" i="1" dirty="0" smtClean="0">
                                <a:solidFill>
                                  <a:schemeClr val="bg1"/>
                                </a:solidFill>
                                <a:latin typeface="Cambria Math" panose="02040503050406030204" pitchFamily="18" charset="0"/>
                              </a:rPr>
                              <m:t>𝜃</m:t>
                            </m:r>
                          </m:e>
                          <m:sub>
                            <m:r>
                              <a:rPr lang="en-US" altLang="en-US" sz="2800" i="0" dirty="0" smtClean="0">
                                <a:solidFill>
                                  <a:schemeClr val="bg1"/>
                                </a:solidFill>
                                <a:latin typeface="Cambria Math" panose="02040503050406030204" pitchFamily="18" charset="0"/>
                              </a:rPr>
                              <m:t>1</m:t>
                            </m:r>
                          </m:sub>
                        </m:sSub>
                      </m:e>
                    </m:d>
                  </m:oMath>
                </a14:m>
                <a:r>
                  <a:rPr lang="en-US" altLang="en-US" sz="2800" dirty="0">
                    <a:solidFill>
                      <a:schemeClr val="bg1"/>
                    </a:solidFill>
                    <a:latin typeface="Roboto Cn" pitchFamily="2" charset="0"/>
                    <a:ea typeface="Roboto Cn" pitchFamily="2" charset="0"/>
                  </a:rPr>
                  <a:t> = </a:t>
                </a:r>
                <a14:m>
                  <m:oMath xmlns:m="http://schemas.openxmlformats.org/officeDocument/2006/math">
                    <m:f>
                      <m:fPr>
                        <m:ctrlPr>
                          <a:rPr lang="en-US" altLang="en-US" sz="2800" i="1" dirty="0" smtClean="0">
                            <a:solidFill>
                              <a:schemeClr val="bg1"/>
                            </a:solidFill>
                            <a:latin typeface="Cambria Math" panose="02040503050406030204" pitchFamily="18" charset="0"/>
                          </a:rPr>
                        </m:ctrlPr>
                      </m:fPr>
                      <m:num>
                        <m:r>
                          <a:rPr lang="en-US" altLang="en-US" sz="2800" dirty="0" smtClean="0">
                            <a:solidFill>
                              <a:schemeClr val="bg1"/>
                            </a:solidFill>
                            <a:latin typeface="Cambria Math" panose="02040503050406030204" pitchFamily="18" charset="0"/>
                          </a:rPr>
                          <m:t>1</m:t>
                        </m:r>
                      </m:num>
                      <m:den>
                        <m:r>
                          <a:rPr lang="en-US" altLang="en-US" sz="2800" i="0" dirty="0" smtClean="0">
                            <a:solidFill>
                              <a:schemeClr val="bg1"/>
                            </a:solidFill>
                            <a:latin typeface="Cambria Math" panose="02040503050406030204" pitchFamily="18" charset="0"/>
                          </a:rPr>
                          <m:t>2</m:t>
                        </m:r>
                        <m:r>
                          <a:rPr lang="en-US" altLang="en-US" sz="2800" i="1" dirty="0" smtClean="0">
                            <a:solidFill>
                              <a:schemeClr val="bg1"/>
                            </a:solidFill>
                            <a:latin typeface="Cambria Math" panose="02040503050406030204" pitchFamily="18" charset="0"/>
                          </a:rPr>
                          <m:t>𝑚</m:t>
                        </m:r>
                      </m:den>
                    </m:f>
                    <m:nary>
                      <m:naryPr>
                        <m:chr m:val="∑"/>
                        <m:limLoc m:val="undOvr"/>
                        <m:grow m:val="on"/>
                        <m:ctrlPr>
                          <a:rPr lang="en-US" altLang="en-US" sz="2800" i="1" dirty="0" smtClean="0">
                            <a:solidFill>
                              <a:schemeClr val="bg1"/>
                            </a:solidFill>
                            <a:latin typeface="Cambria Math" panose="02040503050406030204" pitchFamily="18" charset="0"/>
                          </a:rPr>
                        </m:ctrlPr>
                      </m:naryPr>
                      <m:sub>
                        <m:r>
                          <a:rPr lang="en-US" altLang="en-US" sz="2800" i="1" dirty="0" smtClean="0">
                            <a:solidFill>
                              <a:schemeClr val="bg1"/>
                            </a:solidFill>
                            <a:latin typeface="Cambria Math" panose="02040503050406030204" pitchFamily="18" charset="0"/>
                          </a:rPr>
                          <m:t>𝑖</m:t>
                        </m:r>
                        <m:r>
                          <a:rPr lang="en-US" altLang="en-US" sz="2800" i="0" dirty="0" smtClean="0">
                            <a:solidFill>
                              <a:schemeClr val="bg1"/>
                            </a:solidFill>
                            <a:latin typeface="Cambria Math" panose="02040503050406030204" pitchFamily="18" charset="0"/>
                          </a:rPr>
                          <m:t>=1</m:t>
                        </m:r>
                      </m:sub>
                      <m:sup>
                        <m:r>
                          <a:rPr lang="en-US" altLang="en-US" sz="2800" i="1" dirty="0" smtClean="0">
                            <a:solidFill>
                              <a:schemeClr val="bg1"/>
                            </a:solidFill>
                            <a:latin typeface="Cambria Math" panose="02040503050406030204" pitchFamily="18" charset="0"/>
                          </a:rPr>
                          <m:t>𝑚</m:t>
                        </m:r>
                      </m:sup>
                      <m:e>
                        <m:d>
                          <m:dPr>
                            <m:ctrlPr>
                              <a:rPr lang="en-US" altLang="en-US" sz="2800" i="1" dirty="0" smtClean="0">
                                <a:solidFill>
                                  <a:schemeClr val="bg1"/>
                                </a:solidFill>
                                <a:latin typeface="Cambria Math" panose="02040503050406030204" pitchFamily="18" charset="0"/>
                              </a:rPr>
                            </m:ctrlPr>
                          </m:dPr>
                          <m:e>
                            <m:sSub>
                              <m:sSubPr>
                                <m:ctrlPr>
                                  <a:rPr lang="en-US" altLang="en-US" sz="2800" i="1" dirty="0" smtClean="0">
                                    <a:solidFill>
                                      <a:schemeClr val="bg1"/>
                                    </a:solidFill>
                                    <a:latin typeface="Cambria Math" panose="02040503050406030204" pitchFamily="18" charset="0"/>
                                  </a:rPr>
                                </m:ctrlPr>
                              </m:sSubPr>
                              <m:e>
                                <m:acc>
                                  <m:accPr>
                                    <m:chr m:val="̂"/>
                                    <m:ctrlPr>
                                      <a:rPr lang="en-US" altLang="en-US" sz="2800" i="1" dirty="0" smtClean="0">
                                        <a:solidFill>
                                          <a:schemeClr val="bg1"/>
                                        </a:solidFill>
                                        <a:latin typeface="Cambria Math" panose="02040503050406030204" pitchFamily="18" charset="0"/>
                                      </a:rPr>
                                    </m:ctrlPr>
                                  </m:accPr>
                                  <m:e>
                                    <m:r>
                                      <a:rPr lang="en-US" altLang="en-US" sz="2800" i="1" dirty="0" smtClean="0">
                                        <a:solidFill>
                                          <a:schemeClr val="bg1"/>
                                        </a:solidFill>
                                        <a:latin typeface="Cambria Math" panose="02040503050406030204" pitchFamily="18" charset="0"/>
                                      </a:rPr>
                                      <m:t>𝑦</m:t>
                                    </m:r>
                                  </m:e>
                                </m:acc>
                              </m:e>
                              <m:sub>
                                <m:r>
                                  <a:rPr lang="en-US" altLang="en-US" sz="2800" i="1" dirty="0" smtClean="0">
                                    <a:solidFill>
                                      <a:schemeClr val="bg1"/>
                                    </a:solidFill>
                                    <a:latin typeface="Cambria Math" panose="02040503050406030204" pitchFamily="18" charset="0"/>
                                  </a:rPr>
                                  <m:t>𝑖</m:t>
                                </m:r>
                              </m:sub>
                            </m:sSub>
                            <m:r>
                              <a:rPr lang="en-US" altLang="en-US" sz="2800" i="0" dirty="0" smtClean="0">
                                <a:solidFill>
                                  <a:schemeClr val="bg1"/>
                                </a:solidFill>
                                <a:latin typeface="Cambria Math" panose="02040503050406030204" pitchFamily="18" charset="0"/>
                              </a:rPr>
                              <m:t>−</m:t>
                            </m:r>
                            <m:sSub>
                              <m:sSubPr>
                                <m:ctrlPr>
                                  <a:rPr lang="en-US" altLang="en-US" sz="2800" i="1" dirty="0" smtClean="0">
                                    <a:solidFill>
                                      <a:schemeClr val="bg1"/>
                                    </a:solidFill>
                                    <a:latin typeface="Cambria Math" panose="02040503050406030204" pitchFamily="18" charset="0"/>
                                  </a:rPr>
                                </m:ctrlPr>
                              </m:sSubPr>
                              <m:e>
                                <m:r>
                                  <a:rPr lang="en-US" altLang="en-US" sz="2800" i="1" dirty="0" smtClean="0">
                                    <a:solidFill>
                                      <a:schemeClr val="bg1"/>
                                    </a:solidFill>
                                    <a:latin typeface="Cambria Math" panose="02040503050406030204" pitchFamily="18" charset="0"/>
                                  </a:rPr>
                                  <m:t>𝑦</m:t>
                                </m:r>
                              </m:e>
                              <m:sub>
                                <m:r>
                                  <a:rPr lang="en-US" altLang="en-US" sz="2800" i="1" dirty="0" smtClean="0">
                                    <a:solidFill>
                                      <a:schemeClr val="bg1"/>
                                    </a:solidFill>
                                    <a:latin typeface="Cambria Math" panose="02040503050406030204" pitchFamily="18" charset="0"/>
                                  </a:rPr>
                                  <m:t>𝑖</m:t>
                                </m:r>
                              </m:sub>
                            </m:sSub>
                          </m:e>
                        </m:d>
                      </m:e>
                    </m:nary>
                    <m:sSup>
                      <m:sSupPr>
                        <m:ctrlPr>
                          <a:rPr lang="en-US" altLang="en-US" sz="2800" i="1" baseline="30000" dirty="0" smtClean="0">
                            <a:solidFill>
                              <a:schemeClr val="bg1"/>
                            </a:solidFill>
                            <a:latin typeface="Cambria Math" panose="02040503050406030204" pitchFamily="18" charset="0"/>
                          </a:rPr>
                        </m:ctrlPr>
                      </m:sSupPr>
                      <m:e>
                        <m:r>
                          <a:rPr lang="en-IN" altLang="en-US" sz="2800" b="0" i="1" baseline="30000" dirty="0" smtClean="0">
                            <a:solidFill>
                              <a:schemeClr val="bg1"/>
                            </a:solidFill>
                            <a:latin typeface="Cambria Math" panose="02040503050406030204" pitchFamily="18" charset="0"/>
                          </a:rPr>
                          <m:t>2</m:t>
                        </m:r>
                      </m:e>
                      <m:sup/>
                    </m:sSup>
                  </m:oMath>
                </a14:m>
                <a:r>
                  <a:rPr lang="en-US" altLang="en-US" sz="2800" baseline="30000" dirty="0">
                    <a:solidFill>
                      <a:schemeClr val="bg1"/>
                    </a:solidFill>
                    <a:latin typeface="Roboto Cn" pitchFamily="2" charset="0"/>
                    <a:ea typeface="Roboto Cn" pitchFamily="2" charset="0"/>
                  </a:rPr>
                  <a:t>=  </a:t>
                </a:r>
                <a14:m>
                  <m:oMath xmlns:m="http://schemas.openxmlformats.org/officeDocument/2006/math">
                    <m:f>
                      <m:fPr>
                        <m:ctrlPr>
                          <a:rPr lang="en-US" altLang="en-US" sz="2800" i="1" dirty="0" smtClean="0">
                            <a:solidFill>
                              <a:schemeClr val="bg1"/>
                            </a:solidFill>
                            <a:latin typeface="Cambria Math" panose="02040503050406030204" pitchFamily="18" charset="0"/>
                          </a:rPr>
                        </m:ctrlPr>
                      </m:fPr>
                      <m:num>
                        <m:r>
                          <a:rPr lang="en-US" altLang="en-US" sz="2800" dirty="0" smtClean="0">
                            <a:solidFill>
                              <a:schemeClr val="bg1"/>
                            </a:solidFill>
                            <a:latin typeface="Cambria Math" panose="02040503050406030204" pitchFamily="18" charset="0"/>
                          </a:rPr>
                          <m:t>1</m:t>
                        </m:r>
                      </m:num>
                      <m:den>
                        <m:r>
                          <a:rPr lang="en-US" altLang="en-US" sz="2800" i="0" dirty="0" smtClean="0">
                            <a:solidFill>
                              <a:schemeClr val="bg1"/>
                            </a:solidFill>
                            <a:latin typeface="Cambria Math" panose="02040503050406030204" pitchFamily="18" charset="0"/>
                          </a:rPr>
                          <m:t>2</m:t>
                        </m:r>
                        <m:r>
                          <a:rPr lang="en-US" altLang="en-US" sz="2800" i="1" dirty="0" smtClean="0">
                            <a:solidFill>
                              <a:schemeClr val="bg1"/>
                            </a:solidFill>
                            <a:latin typeface="Cambria Math" panose="02040503050406030204" pitchFamily="18" charset="0"/>
                          </a:rPr>
                          <m:t>𝑚</m:t>
                        </m:r>
                      </m:den>
                    </m:f>
                  </m:oMath>
                </a14:m>
                <a:r>
                  <a:rPr lang="en-US" altLang="en-US" sz="2800" baseline="30000" dirty="0">
                    <a:solidFill>
                      <a:schemeClr val="bg1"/>
                    </a:solidFill>
                    <a:latin typeface="Roboto Cn" pitchFamily="2" charset="0"/>
                    <a:ea typeface="Roboto Cn" pitchFamily="2" charset="0"/>
                  </a:rPr>
                  <a:t> </a:t>
                </a:r>
                <a14:m>
                  <m:oMath xmlns:m="http://schemas.openxmlformats.org/officeDocument/2006/math">
                    <m:nary>
                      <m:naryPr>
                        <m:chr m:val="∑"/>
                        <m:limLoc m:val="undOvr"/>
                        <m:grow m:val="on"/>
                        <m:ctrlPr>
                          <a:rPr lang="en-US" altLang="en-US" sz="2800" i="1" dirty="0" smtClean="0">
                            <a:solidFill>
                              <a:schemeClr val="bg1"/>
                            </a:solidFill>
                            <a:latin typeface="Cambria Math" panose="02040503050406030204" pitchFamily="18" charset="0"/>
                          </a:rPr>
                        </m:ctrlPr>
                      </m:naryPr>
                      <m:sub>
                        <m:r>
                          <a:rPr lang="en-US" altLang="en-US" sz="2800" i="1" dirty="0" smtClean="0">
                            <a:solidFill>
                              <a:schemeClr val="bg1"/>
                            </a:solidFill>
                            <a:latin typeface="Cambria Math" panose="02040503050406030204" pitchFamily="18" charset="0"/>
                          </a:rPr>
                          <m:t>𝑖</m:t>
                        </m:r>
                        <m:r>
                          <a:rPr lang="en-US" altLang="en-US" sz="2800" i="0" dirty="0" smtClean="0">
                            <a:solidFill>
                              <a:schemeClr val="bg1"/>
                            </a:solidFill>
                            <a:latin typeface="Cambria Math" panose="02040503050406030204" pitchFamily="18" charset="0"/>
                          </a:rPr>
                          <m:t>=1</m:t>
                        </m:r>
                      </m:sub>
                      <m:sup>
                        <m:r>
                          <a:rPr lang="en-US" altLang="en-US" sz="2800" i="1" dirty="0" smtClean="0">
                            <a:solidFill>
                              <a:schemeClr val="bg1"/>
                            </a:solidFill>
                            <a:latin typeface="Cambria Math" panose="02040503050406030204" pitchFamily="18" charset="0"/>
                          </a:rPr>
                          <m:t>𝑚</m:t>
                        </m:r>
                      </m:sup>
                      <m:e>
                        <m:d>
                          <m:dPr>
                            <m:ctrlPr>
                              <a:rPr lang="en-US" altLang="en-US" sz="2800" i="1" dirty="0" smtClean="0">
                                <a:solidFill>
                                  <a:schemeClr val="bg1"/>
                                </a:solidFill>
                                <a:latin typeface="Cambria Math" panose="02040503050406030204" pitchFamily="18" charset="0"/>
                              </a:rPr>
                            </m:ctrlPr>
                          </m:dPr>
                          <m:e>
                            <m:sSub>
                              <m:sSubPr>
                                <m:ctrlPr>
                                  <a:rPr lang="en-US" altLang="en-US" sz="2800" i="1" dirty="0" smtClean="0">
                                    <a:solidFill>
                                      <a:schemeClr val="bg1"/>
                                    </a:solidFill>
                                    <a:latin typeface="Cambria Math" panose="02040503050406030204" pitchFamily="18" charset="0"/>
                                  </a:rPr>
                                </m:ctrlPr>
                              </m:sSubPr>
                              <m:e>
                                <m:r>
                                  <a:rPr lang="en-US" altLang="en-US" sz="2800" i="0" dirty="0" smtClean="0">
                                    <a:solidFill>
                                      <a:schemeClr val="bg1"/>
                                    </a:solidFill>
                                    <a:latin typeface="Cambria Math" panose="02040503050406030204" pitchFamily="18" charset="0"/>
                                  </a:rPr>
                                  <m:t>h</m:t>
                                </m:r>
                              </m:e>
                              <m:sub>
                                <m:r>
                                  <a:rPr lang="en-US" altLang="en-US" sz="2800" i="0" dirty="0" smtClean="0">
                                    <a:solidFill>
                                      <a:schemeClr val="bg1"/>
                                    </a:solidFill>
                                    <a:latin typeface="Cambria Math" panose="02040503050406030204" pitchFamily="18" charset="0"/>
                                  </a:rPr>
                                  <m:t>𝜃</m:t>
                                </m:r>
                              </m:sub>
                            </m:sSub>
                            <m:d>
                              <m:dPr>
                                <m:ctrlPr>
                                  <a:rPr lang="en-US" altLang="en-US" sz="2800" i="1" dirty="0" smtClean="0">
                                    <a:solidFill>
                                      <a:schemeClr val="bg1"/>
                                    </a:solidFill>
                                    <a:latin typeface="Cambria Math" panose="02040503050406030204" pitchFamily="18" charset="0"/>
                                  </a:rPr>
                                </m:ctrlPr>
                              </m:dPr>
                              <m:e>
                                <m:sSub>
                                  <m:sSubPr>
                                    <m:ctrlPr>
                                      <a:rPr lang="en-US" altLang="en-US" sz="2800" i="1" dirty="0" smtClean="0">
                                        <a:solidFill>
                                          <a:schemeClr val="bg1"/>
                                        </a:solidFill>
                                        <a:latin typeface="Cambria Math" panose="02040503050406030204" pitchFamily="18" charset="0"/>
                                      </a:rPr>
                                    </m:ctrlPr>
                                  </m:sSubPr>
                                  <m:e>
                                    <m:r>
                                      <a:rPr lang="en-US" altLang="en-US" sz="2800" i="0" dirty="0" smtClean="0">
                                        <a:solidFill>
                                          <a:schemeClr val="bg1"/>
                                        </a:solidFill>
                                        <a:latin typeface="Cambria Math" panose="02040503050406030204" pitchFamily="18" charset="0"/>
                                      </a:rPr>
                                      <m:t>𝑥</m:t>
                                    </m:r>
                                  </m:e>
                                  <m:sub>
                                    <m:r>
                                      <a:rPr lang="en-US" altLang="en-US" sz="2800" i="0" dirty="0" smtClean="0">
                                        <a:solidFill>
                                          <a:schemeClr val="bg1"/>
                                        </a:solidFill>
                                        <a:latin typeface="Cambria Math" panose="02040503050406030204" pitchFamily="18" charset="0"/>
                                      </a:rPr>
                                      <m:t>𝑖</m:t>
                                    </m:r>
                                  </m:sub>
                                </m:sSub>
                              </m:e>
                            </m:d>
                            <m:r>
                              <a:rPr lang="en-US" altLang="en-US" sz="2800" i="0" dirty="0" smtClean="0">
                                <a:solidFill>
                                  <a:schemeClr val="bg1"/>
                                </a:solidFill>
                                <a:latin typeface="Cambria Math" panose="02040503050406030204" pitchFamily="18" charset="0"/>
                              </a:rPr>
                              <m:t>−</m:t>
                            </m:r>
                            <m:sSub>
                              <m:sSubPr>
                                <m:ctrlPr>
                                  <a:rPr lang="en-US" altLang="en-US" sz="2800" i="1" dirty="0" smtClean="0">
                                    <a:solidFill>
                                      <a:schemeClr val="bg1"/>
                                    </a:solidFill>
                                    <a:latin typeface="Cambria Math" panose="02040503050406030204" pitchFamily="18" charset="0"/>
                                  </a:rPr>
                                </m:ctrlPr>
                              </m:sSubPr>
                              <m:e>
                                <m:r>
                                  <a:rPr lang="en-US" altLang="en-US" sz="2800" i="1" dirty="0" smtClean="0">
                                    <a:solidFill>
                                      <a:schemeClr val="bg1"/>
                                    </a:solidFill>
                                    <a:latin typeface="Cambria Math" panose="02040503050406030204" pitchFamily="18" charset="0"/>
                                  </a:rPr>
                                  <m:t>𝑦</m:t>
                                </m:r>
                              </m:e>
                              <m:sub>
                                <m:r>
                                  <a:rPr lang="en-US" altLang="en-US" sz="2800" i="1" dirty="0" smtClean="0">
                                    <a:solidFill>
                                      <a:schemeClr val="bg1"/>
                                    </a:solidFill>
                                    <a:latin typeface="Cambria Math" panose="02040503050406030204" pitchFamily="18" charset="0"/>
                                  </a:rPr>
                                  <m:t>𝑖</m:t>
                                </m:r>
                              </m:sub>
                            </m:sSub>
                          </m:e>
                        </m:d>
                        <m:sSup>
                          <m:sSupPr>
                            <m:ctrlPr>
                              <a:rPr lang="en-US" altLang="en-US" sz="2800" i="1" baseline="30000" dirty="0" smtClean="0">
                                <a:solidFill>
                                  <a:schemeClr val="bg1"/>
                                </a:solidFill>
                                <a:latin typeface="Cambria Math" panose="02040503050406030204" pitchFamily="18" charset="0"/>
                              </a:rPr>
                            </m:ctrlPr>
                          </m:sSupPr>
                          <m:e>
                            <m:r>
                              <a:rPr lang="en-IN" altLang="en-US" sz="2800" b="0" i="1" baseline="30000" dirty="0" smtClean="0">
                                <a:solidFill>
                                  <a:schemeClr val="bg1"/>
                                </a:solidFill>
                                <a:latin typeface="Cambria Math" panose="02040503050406030204" pitchFamily="18" charset="0"/>
                              </a:rPr>
                              <m:t>2</m:t>
                            </m:r>
                          </m:e>
                          <m:sup/>
                        </m:sSup>
                      </m:e>
                    </m:nary>
                  </m:oMath>
                </a14:m>
                <a:endParaRPr lang="en-US" altLang="en-US" baseline="30000" dirty="0">
                  <a:solidFill>
                    <a:schemeClr val="bg1"/>
                  </a:solidFill>
                  <a:latin typeface="Roboto Cn" pitchFamily="2" charset="0"/>
                  <a:ea typeface="Roboto Cn" pitchFamily="2" charset="0"/>
                </a:endParaRPr>
              </a:p>
              <a:p>
                <a:pPr lvl="0" algn="ctr" eaLnBrk="0" fontAlgn="b" hangingPunct="0">
                  <a:spcBef>
                    <a:spcPct val="0"/>
                  </a:spcBef>
                  <a:spcAft>
                    <a:spcPct val="0"/>
                  </a:spcAft>
                </a:pPr>
                <a:endParaRPr lang="en-US" altLang="en-US" baseline="30000" dirty="0">
                  <a:solidFill>
                    <a:schemeClr val="bg1"/>
                  </a:solidFill>
                  <a:latin typeface="Roboto Cn" pitchFamily="2" charset="0"/>
                  <a:ea typeface="Roboto Cn" pitchFamily="2" charset="0"/>
                </a:endParaRPr>
              </a:p>
              <a:p>
                <a:pPr lvl="0" algn="ctr" eaLnBrk="0" fontAlgn="b" hangingPunct="0">
                  <a:spcBef>
                    <a:spcPct val="0"/>
                  </a:spcBef>
                  <a:spcAft>
                    <a:spcPct val="0"/>
                  </a:spcAft>
                </a:pPr>
                <a:endParaRPr lang="en-US" altLang="en-US" baseline="30000" dirty="0">
                  <a:solidFill>
                    <a:schemeClr val="bg1"/>
                  </a:solidFill>
                  <a:latin typeface="Roboto Cn" pitchFamily="2" charset="0"/>
                  <a:ea typeface="Roboto Cn" pitchFamily="2" charset="0"/>
                </a:endParaRPr>
              </a:p>
              <a:p>
                <a:pPr lvl="0" eaLnBrk="0" fontAlgn="b" hangingPunct="0">
                  <a:spcBef>
                    <a:spcPct val="0"/>
                  </a:spcBef>
                  <a:spcAft>
                    <a:spcPct val="0"/>
                  </a:spcAft>
                </a:pPr>
                <a:endParaRPr lang="en-US" altLang="en-US" baseline="30000" dirty="0">
                  <a:solidFill>
                    <a:schemeClr val="bg1"/>
                  </a:solidFill>
                  <a:latin typeface="Roboto Cn" pitchFamily="2" charset="0"/>
                  <a:ea typeface="Roboto Cn" pitchFamily="2" charset="0"/>
                </a:endParaRPr>
              </a:p>
              <a:p>
                <a:pPr lvl="0" eaLnBrk="0" fontAlgn="b" hangingPunct="0">
                  <a:spcBef>
                    <a:spcPct val="0"/>
                  </a:spcBef>
                  <a:spcAft>
                    <a:spcPct val="0"/>
                  </a:spcAft>
                </a:pPr>
                <a:endParaRPr lang="en-US" altLang="en-US" dirty="0">
                  <a:solidFill>
                    <a:schemeClr val="bg1"/>
                  </a:solidFill>
                  <a:latin typeface="Roboto Cn" pitchFamily="2" charset="0"/>
                  <a:ea typeface="Roboto Cn" pitchFamily="2" charset="0"/>
                </a:endParaRPr>
              </a:p>
            </p:txBody>
          </p:sp>
        </mc:Choice>
        <mc:Fallback>
          <p:sp>
            <p:nvSpPr>
              <p:cNvPr id="6" name="TextBox 5">
                <a:extLst>
                  <a:ext uri="{FF2B5EF4-FFF2-40B4-BE49-F238E27FC236}">
                    <a16:creationId xmlns:a16="http://schemas.microsoft.com/office/drawing/2014/main" id="{F602E8F5-ECD2-4AC9-BF01-D2512B7BA3BA}"/>
                  </a:ext>
                </a:extLst>
              </p:cNvPr>
              <p:cNvSpPr txBox="1">
                <a:spLocks noRot="1" noChangeAspect="1" noMove="1" noResize="1" noEditPoints="1" noAdjustHandles="1" noChangeArrowheads="1" noChangeShapeType="1" noTextEdit="1"/>
              </p:cNvSpPr>
              <p:nvPr/>
            </p:nvSpPr>
            <p:spPr>
              <a:xfrm>
                <a:off x="319087" y="1997839"/>
                <a:ext cx="11553826" cy="2642005"/>
              </a:xfrm>
              <a:prstGeom prst="rect">
                <a:avLst/>
              </a:prstGeom>
              <a:blipFill>
                <a:blip r:embed="rId3"/>
                <a:stretch>
                  <a:fillRect l="-422" t="-1155"/>
                </a:stretch>
              </a:blipFill>
            </p:spPr>
            <p:txBody>
              <a:bodyPr/>
              <a:lstStyle/>
              <a:p>
                <a:r>
                  <a:rPr lang="en-IN">
                    <a:noFill/>
                  </a:rPr>
                  <a:t> </a:t>
                </a:r>
              </a:p>
            </p:txBody>
          </p:sp>
        </mc:Fallback>
      </mc:AlternateContent>
    </p:spTree>
    <p:extLst>
      <p:ext uri="{BB962C8B-B14F-4D97-AF65-F5344CB8AC3E}">
        <p14:creationId xmlns:p14="http://schemas.microsoft.com/office/powerpoint/2010/main" val="884756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ABC05-9E22-4A26-95F0-50131C6662E8}"/>
              </a:ext>
            </a:extLst>
          </p:cNvPr>
          <p:cNvSpPr>
            <a:spLocks noGrp="1"/>
          </p:cNvSpPr>
          <p:nvPr>
            <p:ph type="title"/>
          </p:nvPr>
        </p:nvSpPr>
        <p:spPr>
          <a:xfrm>
            <a:off x="838200" y="2766218"/>
            <a:ext cx="10515600" cy="1325563"/>
          </a:xfrm>
        </p:spPr>
        <p:txBody>
          <a:bodyPr>
            <a:normAutofit/>
          </a:bodyPr>
          <a:lstStyle/>
          <a:p>
            <a:pPr algn="ctr"/>
            <a:r>
              <a:rPr lang="en-IN" sz="3600" dirty="0">
                <a:solidFill>
                  <a:schemeClr val="bg1"/>
                </a:solidFill>
                <a:latin typeface="Hussar" panose="00000800000000000000" pitchFamily="50" charset="0"/>
                <a:ea typeface="Hussar" panose="00000800000000000000" pitchFamily="50" charset="0"/>
              </a:rPr>
              <a:t>GRADIENT DESCENT</a:t>
            </a:r>
          </a:p>
        </p:txBody>
      </p:sp>
    </p:spTree>
    <p:extLst>
      <p:ext uri="{BB962C8B-B14F-4D97-AF65-F5344CB8AC3E}">
        <p14:creationId xmlns:p14="http://schemas.microsoft.com/office/powerpoint/2010/main" val="1988624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9BB596D-28FA-498B-A606-65353A4AAA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641350"/>
            <a:ext cx="5419725" cy="28765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a:extLst>
              <a:ext uri="{FF2B5EF4-FFF2-40B4-BE49-F238E27FC236}">
                <a16:creationId xmlns:a16="http://schemas.microsoft.com/office/drawing/2014/main" id="{58165B4C-6501-44A7-9047-FB1F59FC01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4921250"/>
            <a:ext cx="6257925"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983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8D01-9F12-4B1B-B1AF-1FC0B8161541}"/>
              </a:ext>
            </a:extLst>
          </p:cNvPr>
          <p:cNvSpPr>
            <a:spLocks noGrp="1"/>
          </p:cNvSpPr>
          <p:nvPr>
            <p:ph type="title"/>
          </p:nvPr>
        </p:nvSpPr>
        <p:spPr>
          <a:xfrm>
            <a:off x="838200" y="2766218"/>
            <a:ext cx="10515600" cy="1325563"/>
          </a:xfrm>
        </p:spPr>
        <p:txBody>
          <a:bodyPr>
            <a:normAutofit/>
          </a:bodyPr>
          <a:lstStyle/>
          <a:p>
            <a:pPr algn="ctr"/>
            <a:r>
              <a:rPr lang="en-IN" sz="3600" dirty="0">
                <a:solidFill>
                  <a:schemeClr val="bg1"/>
                </a:solidFill>
                <a:latin typeface="Hussar" panose="00000800000000000000" pitchFamily="50" charset="0"/>
                <a:ea typeface="Hussar" panose="00000800000000000000" pitchFamily="50" charset="0"/>
              </a:rPr>
              <a:t>BIAS VARIANCE TRADE OFF</a:t>
            </a:r>
            <a:br>
              <a:rPr lang="en-IN" sz="3600" dirty="0">
                <a:solidFill>
                  <a:schemeClr val="bg1"/>
                </a:solidFill>
                <a:latin typeface="Hussar" panose="00000800000000000000" pitchFamily="50" charset="0"/>
                <a:ea typeface="Hussar" panose="00000800000000000000" pitchFamily="50" charset="0"/>
              </a:rPr>
            </a:br>
            <a:endParaRPr lang="en-IN" sz="3600" dirty="0">
              <a:latin typeface="Hussar" panose="00000800000000000000" pitchFamily="50" charset="0"/>
              <a:ea typeface="Hussar" panose="00000800000000000000" pitchFamily="50" charset="0"/>
            </a:endParaRPr>
          </a:p>
        </p:txBody>
      </p:sp>
    </p:spTree>
    <p:extLst>
      <p:ext uri="{BB962C8B-B14F-4D97-AF65-F5344CB8AC3E}">
        <p14:creationId xmlns:p14="http://schemas.microsoft.com/office/powerpoint/2010/main" val="3066582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6427E7-A6C0-4427-A928-155351292719}"/>
              </a:ext>
            </a:extLst>
          </p:cNvPr>
          <p:cNvSpPr/>
          <p:nvPr/>
        </p:nvSpPr>
        <p:spPr>
          <a:xfrm>
            <a:off x="1438275" y="2551837"/>
            <a:ext cx="9315450" cy="1754326"/>
          </a:xfrm>
          <a:prstGeom prst="rect">
            <a:avLst/>
          </a:prstGeom>
        </p:spPr>
        <p:txBody>
          <a:bodyPr wrap="square">
            <a:spAutoFit/>
          </a:bodyPr>
          <a:lstStyle/>
          <a:p>
            <a:pPr fontAlgn="base"/>
            <a:r>
              <a:rPr lang="en-US" b="0" dirty="0">
                <a:solidFill>
                  <a:schemeClr val="bg1"/>
                </a:solidFill>
                <a:effectLst/>
                <a:latin typeface="Roboto Cn" pitchFamily="2" charset="0"/>
                <a:ea typeface="Roboto Cn" pitchFamily="2" charset="0"/>
              </a:rPr>
              <a:t>The prediction error for any machine learning algorithm can be broken down into three parts:</a:t>
            </a:r>
          </a:p>
          <a:p>
            <a:pPr fontAlgn="base"/>
            <a:endParaRPr lang="en-US" b="0" dirty="0">
              <a:solidFill>
                <a:schemeClr val="bg1"/>
              </a:solidFill>
              <a:effectLst/>
              <a:latin typeface="Roboto Cn" pitchFamily="2" charset="0"/>
              <a:ea typeface="Roboto Cn" pitchFamily="2" charset="0"/>
            </a:endParaRPr>
          </a:p>
          <a:p>
            <a:pPr marL="285750" indent="-285750" fontAlgn="base">
              <a:buFont typeface="Arial" panose="020B0604020202020204" pitchFamily="34" charset="0"/>
              <a:buChar char="•"/>
            </a:pPr>
            <a:r>
              <a:rPr lang="en-US" dirty="0">
                <a:solidFill>
                  <a:schemeClr val="bg1"/>
                </a:solidFill>
                <a:latin typeface="Roboto Cn" pitchFamily="2" charset="0"/>
                <a:ea typeface="Roboto Cn" pitchFamily="2" charset="0"/>
              </a:rPr>
              <a:t>Bias Error</a:t>
            </a:r>
          </a:p>
          <a:p>
            <a:pPr marL="285750" indent="-285750" fontAlgn="base">
              <a:buFont typeface="Arial" panose="020B0604020202020204" pitchFamily="34" charset="0"/>
              <a:buChar char="•"/>
            </a:pPr>
            <a:r>
              <a:rPr lang="en-US" dirty="0">
                <a:solidFill>
                  <a:schemeClr val="bg1"/>
                </a:solidFill>
                <a:latin typeface="Roboto Cn" pitchFamily="2" charset="0"/>
                <a:ea typeface="Roboto Cn" pitchFamily="2" charset="0"/>
              </a:rPr>
              <a:t>Variance Error</a:t>
            </a:r>
          </a:p>
          <a:p>
            <a:pPr marL="285750" indent="-285750" fontAlgn="base">
              <a:buFont typeface="Arial" panose="020B0604020202020204" pitchFamily="34" charset="0"/>
              <a:buChar char="•"/>
            </a:pPr>
            <a:r>
              <a:rPr lang="en-US" dirty="0">
                <a:solidFill>
                  <a:schemeClr val="bg1"/>
                </a:solidFill>
                <a:latin typeface="Roboto Cn" pitchFamily="2" charset="0"/>
                <a:ea typeface="Roboto Cn" pitchFamily="2" charset="0"/>
              </a:rPr>
              <a:t>Irreducible Error</a:t>
            </a:r>
          </a:p>
          <a:p>
            <a:pPr fontAlgn="base"/>
            <a:endParaRPr lang="en-US" b="0" dirty="0">
              <a:solidFill>
                <a:schemeClr val="bg1"/>
              </a:solidFill>
              <a:effectLst/>
              <a:latin typeface="Roboto Cn" pitchFamily="2" charset="0"/>
              <a:ea typeface="Roboto Cn" pitchFamily="2" charset="0"/>
            </a:endParaRPr>
          </a:p>
        </p:txBody>
      </p:sp>
    </p:spTree>
    <p:extLst>
      <p:ext uri="{BB962C8B-B14F-4D97-AF65-F5344CB8AC3E}">
        <p14:creationId xmlns:p14="http://schemas.microsoft.com/office/powerpoint/2010/main" val="1813211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6427E7-A6C0-4427-A928-155351292719}"/>
              </a:ext>
            </a:extLst>
          </p:cNvPr>
          <p:cNvSpPr/>
          <p:nvPr/>
        </p:nvSpPr>
        <p:spPr>
          <a:xfrm>
            <a:off x="1438275" y="2690336"/>
            <a:ext cx="9315450" cy="1477328"/>
          </a:xfrm>
          <a:prstGeom prst="rect">
            <a:avLst/>
          </a:prstGeom>
        </p:spPr>
        <p:txBody>
          <a:bodyPr wrap="square">
            <a:spAutoFit/>
          </a:bodyPr>
          <a:lstStyle/>
          <a:p>
            <a:pPr fontAlgn="base"/>
            <a:r>
              <a:rPr lang="en-US" dirty="0">
                <a:solidFill>
                  <a:schemeClr val="bg1"/>
                </a:solidFill>
                <a:latin typeface="Roboto Cn" pitchFamily="2" charset="0"/>
                <a:ea typeface="Roboto Cn" pitchFamily="2" charset="0"/>
              </a:rPr>
              <a:t>Bias are the simplifying assumptions made by a model to make the target function easier to learn.</a:t>
            </a:r>
          </a:p>
          <a:p>
            <a:pPr fontAlgn="base"/>
            <a:endParaRPr lang="en-US" dirty="0">
              <a:solidFill>
                <a:schemeClr val="bg1"/>
              </a:solidFill>
              <a:latin typeface="Roboto Cn" pitchFamily="2" charset="0"/>
              <a:ea typeface="Roboto Cn" pitchFamily="2" charset="0"/>
            </a:endParaRPr>
          </a:p>
          <a:p>
            <a:pPr fontAlgn="base"/>
            <a:r>
              <a:rPr lang="en-US" dirty="0">
                <a:solidFill>
                  <a:schemeClr val="bg1"/>
                </a:solidFill>
                <a:latin typeface="Roboto Cn" pitchFamily="2" charset="0"/>
                <a:ea typeface="Roboto Cn" pitchFamily="2" charset="0"/>
              </a:rPr>
              <a:t>Generally, parametric algorithms have a high bias making them fast to learn and easier to understand but generally less flexible. In turn, they have lower predictive performance on complex problems that fail to meet the simplifying assumptions of the algorithms bias.</a:t>
            </a:r>
          </a:p>
        </p:txBody>
      </p:sp>
    </p:spTree>
    <p:extLst>
      <p:ext uri="{BB962C8B-B14F-4D97-AF65-F5344CB8AC3E}">
        <p14:creationId xmlns:p14="http://schemas.microsoft.com/office/powerpoint/2010/main" val="136151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02E8F5-ECD2-4AC9-BF01-D2512B7BA3BA}"/>
              </a:ext>
            </a:extLst>
          </p:cNvPr>
          <p:cNvSpPr txBox="1"/>
          <p:nvPr/>
        </p:nvSpPr>
        <p:spPr>
          <a:xfrm>
            <a:off x="504825" y="2967335"/>
            <a:ext cx="11182350" cy="923330"/>
          </a:xfrm>
          <a:prstGeom prst="rect">
            <a:avLst/>
          </a:prstGeom>
          <a:solidFill>
            <a:schemeClr val="accent1">
              <a:alpha val="0"/>
            </a:schemeClr>
          </a:solidFill>
        </p:spPr>
        <p:txBody>
          <a:bodyPr wrap="square" rtlCol="0">
            <a:spAutoFit/>
          </a:bodyPr>
          <a:lstStyle/>
          <a:p>
            <a:r>
              <a:rPr lang="en-US" dirty="0">
                <a:solidFill>
                  <a:schemeClr val="bg1"/>
                </a:solidFill>
                <a:latin typeface="Hussar" panose="00000800000000000000" pitchFamily="50" charset="0"/>
                <a:ea typeface="Hussar" panose="00000800000000000000" pitchFamily="50" charset="0"/>
              </a:rPr>
              <a:t>Tom Mitchell (1998) Well-posed Learning Problem: A computer program is said to learn from experience E with respect to some task T and some performance measure P, if its performance on T, as measured by P, improves with experience E.</a:t>
            </a:r>
            <a:endParaRPr lang="en-IN" dirty="0">
              <a:solidFill>
                <a:schemeClr val="bg1"/>
              </a:solidFill>
              <a:latin typeface="Hussar" panose="00000800000000000000" pitchFamily="50" charset="0"/>
              <a:ea typeface="Hussar" panose="00000800000000000000" pitchFamily="50" charset="0"/>
            </a:endParaRPr>
          </a:p>
        </p:txBody>
      </p:sp>
    </p:spTree>
    <p:extLst>
      <p:ext uri="{BB962C8B-B14F-4D97-AF65-F5344CB8AC3E}">
        <p14:creationId xmlns:p14="http://schemas.microsoft.com/office/powerpoint/2010/main" val="467308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FA185-5F90-4904-9AC9-357E8737DDA2}"/>
              </a:ext>
            </a:extLst>
          </p:cNvPr>
          <p:cNvSpPr>
            <a:spLocks noGrp="1"/>
          </p:cNvSpPr>
          <p:nvPr>
            <p:ph idx="1"/>
          </p:nvPr>
        </p:nvSpPr>
        <p:spPr>
          <a:xfrm>
            <a:off x="838200" y="1783953"/>
            <a:ext cx="10515600" cy="3290094"/>
          </a:xfrm>
        </p:spPr>
        <p:txBody>
          <a:bodyPr>
            <a:normAutofit/>
          </a:bodyPr>
          <a:lstStyle/>
          <a:p>
            <a:pPr marL="0" indent="0" fontAlgn="base">
              <a:buNone/>
            </a:pPr>
            <a:r>
              <a:rPr lang="en-US" sz="1800" b="1" dirty="0">
                <a:solidFill>
                  <a:schemeClr val="bg1"/>
                </a:solidFill>
                <a:latin typeface="Roboto Cn" pitchFamily="2" charset="0"/>
                <a:ea typeface="Roboto Cn" pitchFamily="2" charset="0"/>
              </a:rPr>
              <a:t>Low Bias</a:t>
            </a:r>
            <a:r>
              <a:rPr lang="en-US" sz="1800" dirty="0">
                <a:solidFill>
                  <a:schemeClr val="bg1"/>
                </a:solidFill>
                <a:latin typeface="Roboto Cn" pitchFamily="2" charset="0"/>
                <a:ea typeface="Roboto Cn" pitchFamily="2" charset="0"/>
              </a:rPr>
              <a:t>: Suggests less assumptions about the form of the target function.</a:t>
            </a:r>
          </a:p>
          <a:p>
            <a:pPr marL="0" indent="0" fontAlgn="base">
              <a:buNone/>
            </a:pPr>
            <a:endParaRPr lang="en-US" sz="1800" dirty="0">
              <a:solidFill>
                <a:schemeClr val="bg1"/>
              </a:solidFill>
              <a:latin typeface="Roboto Cn" pitchFamily="2" charset="0"/>
              <a:ea typeface="Roboto Cn" pitchFamily="2" charset="0"/>
            </a:endParaRPr>
          </a:p>
          <a:p>
            <a:pPr marL="0" indent="0" fontAlgn="base">
              <a:buNone/>
            </a:pPr>
            <a:r>
              <a:rPr lang="en-US" sz="1800" b="1" dirty="0">
                <a:solidFill>
                  <a:schemeClr val="bg1"/>
                </a:solidFill>
                <a:latin typeface="Roboto Cn" pitchFamily="2" charset="0"/>
                <a:ea typeface="Roboto Cn" pitchFamily="2" charset="0"/>
              </a:rPr>
              <a:t>High-Bias</a:t>
            </a:r>
            <a:r>
              <a:rPr lang="en-US" sz="1800" dirty="0">
                <a:solidFill>
                  <a:schemeClr val="bg1"/>
                </a:solidFill>
                <a:latin typeface="Roboto Cn" pitchFamily="2" charset="0"/>
                <a:ea typeface="Roboto Cn" pitchFamily="2" charset="0"/>
              </a:rPr>
              <a:t>: Suggests more assumptions about the form of the target function.</a:t>
            </a:r>
          </a:p>
          <a:p>
            <a:pPr marL="0" indent="0" fontAlgn="base">
              <a:buNone/>
            </a:pPr>
            <a:endParaRPr lang="en-US" sz="1800" dirty="0">
              <a:solidFill>
                <a:schemeClr val="bg1"/>
              </a:solidFill>
              <a:latin typeface="Roboto Cn" pitchFamily="2" charset="0"/>
              <a:ea typeface="Roboto Cn" pitchFamily="2" charset="0"/>
            </a:endParaRPr>
          </a:p>
          <a:p>
            <a:pPr marL="0" indent="0" fontAlgn="base">
              <a:buNone/>
            </a:pPr>
            <a:r>
              <a:rPr lang="en-US" sz="1800" dirty="0">
                <a:solidFill>
                  <a:schemeClr val="bg1"/>
                </a:solidFill>
                <a:latin typeface="Roboto Cn" pitchFamily="2" charset="0"/>
                <a:ea typeface="Roboto Cn" pitchFamily="2" charset="0"/>
              </a:rPr>
              <a:t>Examples of low-bias machine learning algorithms include: Decision Trees, k-Nearest Neighbors and Support Vector Machines.</a:t>
            </a:r>
          </a:p>
          <a:p>
            <a:pPr marL="0" indent="0" fontAlgn="base">
              <a:buNone/>
            </a:pPr>
            <a:endParaRPr lang="en-US" sz="1800" dirty="0">
              <a:solidFill>
                <a:schemeClr val="bg1"/>
              </a:solidFill>
              <a:latin typeface="Roboto Cn" pitchFamily="2" charset="0"/>
              <a:ea typeface="Roboto Cn" pitchFamily="2" charset="0"/>
            </a:endParaRPr>
          </a:p>
          <a:p>
            <a:pPr marL="0" indent="0" fontAlgn="base">
              <a:buNone/>
            </a:pPr>
            <a:r>
              <a:rPr lang="en-US" sz="1800" dirty="0">
                <a:solidFill>
                  <a:schemeClr val="bg1"/>
                </a:solidFill>
                <a:latin typeface="Roboto Cn" pitchFamily="2" charset="0"/>
                <a:ea typeface="Roboto Cn" pitchFamily="2" charset="0"/>
              </a:rPr>
              <a:t>Examples of high-bias machine learning algorithms include: Linear Regression, Linear Discriminant Analysis and Logistic Regression.</a:t>
            </a:r>
          </a:p>
          <a:p>
            <a:pPr marL="0" indent="0">
              <a:buNone/>
            </a:pPr>
            <a:endParaRPr lang="en-IN" sz="1800" dirty="0">
              <a:solidFill>
                <a:schemeClr val="bg1"/>
              </a:solidFill>
              <a:latin typeface="Roboto Cn" pitchFamily="2" charset="0"/>
              <a:ea typeface="Roboto Cn" pitchFamily="2" charset="0"/>
            </a:endParaRPr>
          </a:p>
        </p:txBody>
      </p:sp>
    </p:spTree>
    <p:extLst>
      <p:ext uri="{BB962C8B-B14F-4D97-AF65-F5344CB8AC3E}">
        <p14:creationId xmlns:p14="http://schemas.microsoft.com/office/powerpoint/2010/main" val="2679392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E3FD4F-0FBC-4C7A-85C2-9AE1CBFE206C}"/>
              </a:ext>
            </a:extLst>
          </p:cNvPr>
          <p:cNvSpPr>
            <a:spLocks noGrp="1"/>
          </p:cNvSpPr>
          <p:nvPr>
            <p:ph idx="1"/>
          </p:nvPr>
        </p:nvSpPr>
        <p:spPr>
          <a:xfrm>
            <a:off x="838200" y="2570757"/>
            <a:ext cx="10515600" cy="1716485"/>
          </a:xfrm>
        </p:spPr>
        <p:txBody>
          <a:bodyPr>
            <a:noAutofit/>
          </a:bodyPr>
          <a:lstStyle/>
          <a:p>
            <a:pPr marL="0" indent="0" fontAlgn="base">
              <a:buNone/>
            </a:pPr>
            <a:r>
              <a:rPr lang="en-US" sz="1800" dirty="0">
                <a:solidFill>
                  <a:schemeClr val="bg1"/>
                </a:solidFill>
                <a:latin typeface="Roboto Cn" pitchFamily="2" charset="0"/>
                <a:ea typeface="Roboto Cn" pitchFamily="2" charset="0"/>
              </a:rPr>
              <a:t>Variance is the amount that the estimate of the target function will change if different training data was used.</a:t>
            </a:r>
          </a:p>
          <a:p>
            <a:pPr marL="0" indent="0" fontAlgn="base">
              <a:buNone/>
            </a:pPr>
            <a:r>
              <a:rPr lang="en-US" sz="1800" dirty="0">
                <a:solidFill>
                  <a:schemeClr val="bg1"/>
                </a:solidFill>
                <a:latin typeface="Roboto Cn" pitchFamily="2" charset="0"/>
                <a:ea typeface="Roboto Cn" pitchFamily="2" charset="0"/>
              </a:rPr>
              <a:t>The target function is estimated from the training data by a machine learning algorithm, so we should expect the algorithm to have some variance. Ideally, it should not change too much from one training dataset to the next, meaning that the algorithm is good at picking out the hidden underlying mapping between the inputs and the output variables.</a:t>
            </a:r>
          </a:p>
          <a:p>
            <a:pPr marL="0" indent="0">
              <a:buNone/>
            </a:pPr>
            <a:endParaRPr lang="en-IN" sz="1800" dirty="0">
              <a:solidFill>
                <a:schemeClr val="bg1"/>
              </a:solidFill>
              <a:latin typeface="Roboto Cn" pitchFamily="2" charset="0"/>
              <a:ea typeface="Roboto Cn" pitchFamily="2" charset="0"/>
            </a:endParaRPr>
          </a:p>
        </p:txBody>
      </p:sp>
    </p:spTree>
    <p:extLst>
      <p:ext uri="{BB962C8B-B14F-4D97-AF65-F5344CB8AC3E}">
        <p14:creationId xmlns:p14="http://schemas.microsoft.com/office/powerpoint/2010/main" val="810785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E3FD4F-0FBC-4C7A-85C2-9AE1CBFE206C}"/>
              </a:ext>
            </a:extLst>
          </p:cNvPr>
          <p:cNvSpPr>
            <a:spLocks noGrp="1"/>
          </p:cNvSpPr>
          <p:nvPr>
            <p:ph idx="1"/>
          </p:nvPr>
        </p:nvSpPr>
        <p:spPr>
          <a:xfrm>
            <a:off x="838200" y="1664890"/>
            <a:ext cx="10515600" cy="3528219"/>
          </a:xfrm>
        </p:spPr>
        <p:txBody>
          <a:bodyPr>
            <a:noAutofit/>
          </a:bodyPr>
          <a:lstStyle/>
          <a:p>
            <a:pPr marL="0" indent="0" fontAlgn="base">
              <a:buNone/>
            </a:pPr>
            <a:r>
              <a:rPr lang="en-US" sz="1800" b="1" dirty="0">
                <a:solidFill>
                  <a:schemeClr val="bg1"/>
                </a:solidFill>
                <a:latin typeface="Roboto Cn" pitchFamily="2" charset="0"/>
                <a:ea typeface="Roboto Cn" pitchFamily="2" charset="0"/>
              </a:rPr>
              <a:t>Low Variance</a:t>
            </a:r>
            <a:r>
              <a:rPr lang="en-US" sz="1800" dirty="0">
                <a:solidFill>
                  <a:schemeClr val="bg1"/>
                </a:solidFill>
                <a:latin typeface="Roboto Cn" pitchFamily="2" charset="0"/>
                <a:ea typeface="Roboto Cn" pitchFamily="2" charset="0"/>
              </a:rPr>
              <a:t>: Suggests small changes to the estimate of the target function with changes to the training dataset.</a:t>
            </a:r>
          </a:p>
          <a:p>
            <a:pPr marL="0" indent="0" fontAlgn="base">
              <a:buNone/>
            </a:pPr>
            <a:endParaRPr lang="en-US" sz="1800" dirty="0">
              <a:solidFill>
                <a:schemeClr val="bg1"/>
              </a:solidFill>
              <a:latin typeface="Roboto Cn" pitchFamily="2" charset="0"/>
              <a:ea typeface="Roboto Cn" pitchFamily="2" charset="0"/>
            </a:endParaRPr>
          </a:p>
          <a:p>
            <a:pPr marL="0" indent="0" fontAlgn="base">
              <a:buNone/>
            </a:pPr>
            <a:r>
              <a:rPr lang="en-US" sz="1800" b="1" dirty="0">
                <a:solidFill>
                  <a:schemeClr val="bg1"/>
                </a:solidFill>
                <a:latin typeface="Roboto Cn" pitchFamily="2" charset="0"/>
                <a:ea typeface="Roboto Cn" pitchFamily="2" charset="0"/>
              </a:rPr>
              <a:t>High Variance</a:t>
            </a:r>
            <a:r>
              <a:rPr lang="en-US" sz="1800" dirty="0">
                <a:solidFill>
                  <a:schemeClr val="bg1"/>
                </a:solidFill>
                <a:latin typeface="Roboto Cn" pitchFamily="2" charset="0"/>
                <a:ea typeface="Roboto Cn" pitchFamily="2" charset="0"/>
              </a:rPr>
              <a:t>: Suggests large changes to the estimate of the target function with changes to the training dataset.</a:t>
            </a:r>
          </a:p>
          <a:p>
            <a:pPr marL="0" indent="0" fontAlgn="base">
              <a:buNone/>
            </a:pPr>
            <a:endParaRPr lang="en-US" sz="1800" dirty="0">
              <a:solidFill>
                <a:schemeClr val="bg1"/>
              </a:solidFill>
              <a:latin typeface="Roboto Cn" pitchFamily="2" charset="0"/>
              <a:ea typeface="Roboto Cn" pitchFamily="2" charset="0"/>
            </a:endParaRPr>
          </a:p>
          <a:p>
            <a:pPr marL="0" indent="0" fontAlgn="base">
              <a:buNone/>
            </a:pPr>
            <a:r>
              <a:rPr lang="en-US" sz="1800" dirty="0">
                <a:solidFill>
                  <a:schemeClr val="bg1"/>
                </a:solidFill>
                <a:latin typeface="Roboto Cn" pitchFamily="2" charset="0"/>
                <a:ea typeface="Roboto Cn" pitchFamily="2" charset="0"/>
              </a:rPr>
              <a:t>Examples of low-variance machine learning algorithms include: Linear Regression, Linear Discriminant Analysis and Logistic Regression.</a:t>
            </a:r>
          </a:p>
          <a:p>
            <a:pPr marL="0" indent="0" fontAlgn="base">
              <a:buNone/>
            </a:pPr>
            <a:endParaRPr lang="en-US" sz="1800" dirty="0">
              <a:solidFill>
                <a:schemeClr val="bg1"/>
              </a:solidFill>
              <a:latin typeface="Roboto Cn" pitchFamily="2" charset="0"/>
              <a:ea typeface="Roboto Cn" pitchFamily="2" charset="0"/>
            </a:endParaRPr>
          </a:p>
          <a:p>
            <a:pPr marL="0" indent="0" fontAlgn="base">
              <a:buNone/>
            </a:pPr>
            <a:r>
              <a:rPr lang="en-US" sz="1800" dirty="0">
                <a:solidFill>
                  <a:schemeClr val="bg1"/>
                </a:solidFill>
                <a:latin typeface="Roboto Cn" pitchFamily="2" charset="0"/>
                <a:ea typeface="Roboto Cn" pitchFamily="2" charset="0"/>
              </a:rPr>
              <a:t>Examples of high-variance machine learning algorithms include: Decision Trees, k-Nearest Neighbors and Support Vector Machines.</a:t>
            </a:r>
          </a:p>
        </p:txBody>
      </p:sp>
    </p:spTree>
    <p:extLst>
      <p:ext uri="{BB962C8B-B14F-4D97-AF65-F5344CB8AC3E}">
        <p14:creationId xmlns:p14="http://schemas.microsoft.com/office/powerpoint/2010/main" val="2062168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73AA9-951A-4235-BCDF-623E585C7635}"/>
              </a:ext>
            </a:extLst>
          </p:cNvPr>
          <p:cNvSpPr>
            <a:spLocks noGrp="1"/>
          </p:cNvSpPr>
          <p:nvPr>
            <p:ph idx="1"/>
          </p:nvPr>
        </p:nvSpPr>
        <p:spPr>
          <a:xfrm>
            <a:off x="838200" y="2074465"/>
            <a:ext cx="10515600" cy="2709069"/>
          </a:xfrm>
        </p:spPr>
        <p:txBody>
          <a:bodyPr>
            <a:noAutofit/>
          </a:bodyPr>
          <a:lstStyle/>
          <a:p>
            <a:pPr marL="0" indent="0" fontAlgn="base">
              <a:buNone/>
            </a:pPr>
            <a:r>
              <a:rPr lang="en-US" sz="1800" dirty="0">
                <a:solidFill>
                  <a:schemeClr val="bg1"/>
                </a:solidFill>
                <a:latin typeface="Roboto Cn" pitchFamily="2" charset="0"/>
                <a:ea typeface="Roboto Cn" pitchFamily="2" charset="0"/>
              </a:rPr>
              <a:t>The goal of any supervised machine learning algorithm is to achieve low bias and low variance. In turn the algorithm should achieve good prediction performance.</a:t>
            </a:r>
          </a:p>
          <a:p>
            <a:pPr marL="0" indent="0" fontAlgn="base">
              <a:buNone/>
            </a:pPr>
            <a:endParaRPr lang="en-US" sz="1800" dirty="0">
              <a:solidFill>
                <a:schemeClr val="bg1"/>
              </a:solidFill>
              <a:latin typeface="Roboto Cn" pitchFamily="2" charset="0"/>
              <a:ea typeface="Roboto Cn" pitchFamily="2" charset="0"/>
            </a:endParaRPr>
          </a:p>
          <a:p>
            <a:pPr marL="0" indent="0" fontAlgn="base">
              <a:buNone/>
            </a:pPr>
            <a:r>
              <a:rPr lang="en-US" sz="1800" dirty="0">
                <a:solidFill>
                  <a:schemeClr val="bg1"/>
                </a:solidFill>
                <a:latin typeface="Roboto Cn" pitchFamily="2" charset="0"/>
                <a:ea typeface="Roboto Cn" pitchFamily="2" charset="0"/>
              </a:rPr>
              <a:t>You can see a general trend in the following:</a:t>
            </a:r>
          </a:p>
          <a:p>
            <a:pPr fontAlgn="base"/>
            <a:r>
              <a:rPr lang="en-US" sz="1800" dirty="0">
                <a:solidFill>
                  <a:schemeClr val="bg1"/>
                </a:solidFill>
                <a:latin typeface="Roboto Cn" pitchFamily="2" charset="0"/>
                <a:ea typeface="Roboto Cn" pitchFamily="2" charset="0"/>
              </a:rPr>
              <a:t>Parametric or linear machine learning algorithms often have a high bias but a low variance.</a:t>
            </a:r>
          </a:p>
          <a:p>
            <a:pPr fontAlgn="base"/>
            <a:r>
              <a:rPr lang="en-US" sz="1800" dirty="0">
                <a:solidFill>
                  <a:schemeClr val="bg1"/>
                </a:solidFill>
                <a:latin typeface="Roboto Cn" pitchFamily="2" charset="0"/>
                <a:ea typeface="Roboto Cn" pitchFamily="2" charset="0"/>
              </a:rPr>
              <a:t>Non-parametric or non-linear machine learning algorithms often have a low bias but a high variance.</a:t>
            </a:r>
          </a:p>
          <a:p>
            <a:pPr marL="0" indent="0" fontAlgn="base">
              <a:buNone/>
            </a:pPr>
            <a:endParaRPr lang="en-US" sz="1800" dirty="0">
              <a:solidFill>
                <a:schemeClr val="bg1"/>
              </a:solidFill>
              <a:latin typeface="Roboto Cn" pitchFamily="2" charset="0"/>
              <a:ea typeface="Roboto Cn" pitchFamily="2" charset="0"/>
            </a:endParaRPr>
          </a:p>
          <a:p>
            <a:pPr marL="0" indent="0" fontAlgn="base">
              <a:buNone/>
            </a:pPr>
            <a:r>
              <a:rPr lang="en-US" sz="1800" dirty="0">
                <a:solidFill>
                  <a:schemeClr val="bg1"/>
                </a:solidFill>
                <a:latin typeface="Roboto Cn" pitchFamily="2" charset="0"/>
                <a:ea typeface="Roboto Cn" pitchFamily="2" charset="0"/>
              </a:rPr>
              <a:t>The parameterization of machine learning algorithms is often a battle to balance out bias and variance.</a:t>
            </a:r>
          </a:p>
        </p:txBody>
      </p:sp>
    </p:spTree>
    <p:extLst>
      <p:ext uri="{BB962C8B-B14F-4D97-AF65-F5344CB8AC3E}">
        <p14:creationId xmlns:p14="http://schemas.microsoft.com/office/powerpoint/2010/main" val="1651038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73AA9-951A-4235-BCDF-623E585C7635}"/>
              </a:ext>
            </a:extLst>
          </p:cNvPr>
          <p:cNvSpPr>
            <a:spLocks noGrp="1"/>
          </p:cNvSpPr>
          <p:nvPr>
            <p:ph idx="1"/>
          </p:nvPr>
        </p:nvSpPr>
        <p:spPr>
          <a:xfrm>
            <a:off x="838200" y="2423120"/>
            <a:ext cx="10515600" cy="2011760"/>
          </a:xfrm>
        </p:spPr>
        <p:txBody>
          <a:bodyPr>
            <a:noAutofit/>
          </a:bodyPr>
          <a:lstStyle/>
          <a:p>
            <a:pPr marL="0" indent="0" fontAlgn="base">
              <a:buNone/>
            </a:pPr>
            <a:r>
              <a:rPr lang="en-US" sz="1800" dirty="0">
                <a:solidFill>
                  <a:schemeClr val="bg1"/>
                </a:solidFill>
                <a:latin typeface="Roboto Cn" pitchFamily="2" charset="0"/>
                <a:ea typeface="Roboto Cn" pitchFamily="2" charset="0"/>
              </a:rPr>
              <a:t>The k-nearest neighbors algorithm has low bias and high variance, but the trade-off can be changed by increasing the value of k which increases the number of neighbors that contribute t the prediction and in turn increases the bias of the model.</a:t>
            </a:r>
          </a:p>
          <a:p>
            <a:pPr marL="0" indent="0" fontAlgn="base">
              <a:buNone/>
            </a:pPr>
            <a:endParaRPr lang="en-US" sz="1800" dirty="0">
              <a:solidFill>
                <a:schemeClr val="bg1"/>
              </a:solidFill>
              <a:latin typeface="Roboto Cn" pitchFamily="2" charset="0"/>
              <a:ea typeface="Roboto Cn" pitchFamily="2" charset="0"/>
            </a:endParaRPr>
          </a:p>
          <a:p>
            <a:pPr marL="0" indent="0" fontAlgn="base">
              <a:buNone/>
            </a:pPr>
            <a:r>
              <a:rPr lang="en-US" sz="1800" dirty="0">
                <a:solidFill>
                  <a:schemeClr val="bg1"/>
                </a:solidFill>
                <a:latin typeface="Roboto Cn" pitchFamily="2" charset="0"/>
                <a:ea typeface="Roboto Cn" pitchFamily="2" charset="0"/>
              </a:rPr>
              <a:t>The support vector machine algorithm has low bias and high variance, but the trade-off can be changed by increasing the C parameter that influences the number of violations of the margin allowed in the training data which increases the bias but decreases the variance.</a:t>
            </a:r>
          </a:p>
        </p:txBody>
      </p:sp>
    </p:spTree>
    <p:extLst>
      <p:ext uri="{BB962C8B-B14F-4D97-AF65-F5344CB8AC3E}">
        <p14:creationId xmlns:p14="http://schemas.microsoft.com/office/powerpoint/2010/main" val="3249309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ECDA-5773-406F-8365-F283BB2F4D27}"/>
              </a:ext>
            </a:extLst>
          </p:cNvPr>
          <p:cNvSpPr>
            <a:spLocks noGrp="1"/>
          </p:cNvSpPr>
          <p:nvPr>
            <p:ph type="title"/>
          </p:nvPr>
        </p:nvSpPr>
        <p:spPr>
          <a:xfrm>
            <a:off x="838200" y="2766218"/>
            <a:ext cx="10515600" cy="1325563"/>
          </a:xfrm>
        </p:spPr>
        <p:txBody>
          <a:bodyPr>
            <a:normAutofit/>
          </a:bodyPr>
          <a:lstStyle/>
          <a:p>
            <a:pPr algn="ctr"/>
            <a:r>
              <a:rPr lang="en-IN" sz="3600" dirty="0">
                <a:solidFill>
                  <a:schemeClr val="bg1"/>
                </a:solidFill>
                <a:latin typeface="Hussar" panose="00000800000000000000" pitchFamily="50" charset="0"/>
                <a:ea typeface="Hussar" panose="00000800000000000000" pitchFamily="50" charset="0"/>
              </a:rPr>
              <a:t>Linear Regression</a:t>
            </a:r>
          </a:p>
        </p:txBody>
      </p:sp>
    </p:spTree>
    <p:extLst>
      <p:ext uri="{BB962C8B-B14F-4D97-AF65-F5344CB8AC3E}">
        <p14:creationId xmlns:p14="http://schemas.microsoft.com/office/powerpoint/2010/main" val="3745776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ECDA-5773-406F-8365-F283BB2F4D27}"/>
              </a:ext>
            </a:extLst>
          </p:cNvPr>
          <p:cNvSpPr>
            <a:spLocks noGrp="1"/>
          </p:cNvSpPr>
          <p:nvPr>
            <p:ph type="title"/>
          </p:nvPr>
        </p:nvSpPr>
        <p:spPr>
          <a:xfrm>
            <a:off x="647700" y="813593"/>
            <a:ext cx="10515600" cy="1325563"/>
          </a:xfrm>
        </p:spPr>
        <p:txBody>
          <a:bodyPr>
            <a:normAutofit/>
          </a:bodyPr>
          <a:lstStyle/>
          <a:p>
            <a:r>
              <a:rPr lang="en-IN" sz="3600" dirty="0">
                <a:solidFill>
                  <a:schemeClr val="bg1"/>
                </a:solidFill>
                <a:latin typeface="Roboto Cn" pitchFamily="2" charset="0"/>
                <a:ea typeface="Roboto Cn" pitchFamily="2" charset="0"/>
              </a:rPr>
              <a:t>5 Assumptions:</a:t>
            </a:r>
          </a:p>
        </p:txBody>
      </p:sp>
      <p:sp>
        <p:nvSpPr>
          <p:cNvPr id="3" name="TextBox 2">
            <a:extLst>
              <a:ext uri="{FF2B5EF4-FFF2-40B4-BE49-F238E27FC236}">
                <a16:creationId xmlns:a16="http://schemas.microsoft.com/office/drawing/2014/main" id="{E4D7BAAC-0CD5-4422-9438-362E76291F9C}"/>
              </a:ext>
            </a:extLst>
          </p:cNvPr>
          <p:cNvSpPr txBox="1"/>
          <p:nvPr/>
        </p:nvSpPr>
        <p:spPr>
          <a:xfrm>
            <a:off x="647700" y="2619375"/>
            <a:ext cx="9639300" cy="2677656"/>
          </a:xfrm>
          <a:prstGeom prst="rect">
            <a:avLst/>
          </a:prstGeom>
          <a:noFill/>
        </p:spPr>
        <p:txBody>
          <a:bodyPr wrap="square" rtlCol="0">
            <a:spAutoFit/>
          </a:bodyPr>
          <a:lstStyle/>
          <a:p>
            <a:pPr marL="457200" indent="-457200">
              <a:buFont typeface="Arial" panose="020B0604020202020204" pitchFamily="34" charset="0"/>
              <a:buChar char="•"/>
            </a:pPr>
            <a:r>
              <a:rPr lang="en-IN" sz="2800" dirty="0">
                <a:solidFill>
                  <a:schemeClr val="bg1"/>
                </a:solidFill>
                <a:latin typeface="Roboto Cn" pitchFamily="2" charset="0"/>
                <a:ea typeface="Roboto Cn" pitchFamily="2" charset="0"/>
              </a:rPr>
              <a:t>Linear relationship</a:t>
            </a:r>
          </a:p>
          <a:p>
            <a:pPr marL="457200" indent="-457200">
              <a:buFont typeface="Arial" panose="020B0604020202020204" pitchFamily="34" charset="0"/>
              <a:buChar char="•"/>
            </a:pPr>
            <a:r>
              <a:rPr lang="en-IN" sz="2800" dirty="0">
                <a:solidFill>
                  <a:schemeClr val="bg1"/>
                </a:solidFill>
                <a:latin typeface="Roboto Cn" pitchFamily="2" charset="0"/>
                <a:ea typeface="Roboto Cn" pitchFamily="2" charset="0"/>
              </a:rPr>
              <a:t>Multivariate Normality</a:t>
            </a:r>
          </a:p>
          <a:p>
            <a:pPr marL="457200" indent="-457200">
              <a:buFont typeface="Arial" panose="020B0604020202020204" pitchFamily="34" charset="0"/>
              <a:buChar char="•"/>
            </a:pPr>
            <a:r>
              <a:rPr lang="en-IN" sz="2800" dirty="0">
                <a:solidFill>
                  <a:schemeClr val="bg1"/>
                </a:solidFill>
                <a:latin typeface="Roboto Cn" pitchFamily="2" charset="0"/>
                <a:ea typeface="Roboto Cn" pitchFamily="2" charset="0"/>
              </a:rPr>
              <a:t>No or little Multicollinearity</a:t>
            </a:r>
          </a:p>
          <a:p>
            <a:pPr marL="457200" indent="-457200">
              <a:buFont typeface="Arial" panose="020B0604020202020204" pitchFamily="34" charset="0"/>
              <a:buChar char="•"/>
            </a:pPr>
            <a:r>
              <a:rPr lang="en-IN" sz="2800" dirty="0">
                <a:solidFill>
                  <a:schemeClr val="bg1"/>
                </a:solidFill>
                <a:latin typeface="Roboto Cn" pitchFamily="2" charset="0"/>
                <a:ea typeface="Roboto Cn" pitchFamily="2" charset="0"/>
              </a:rPr>
              <a:t>No auto-correlation</a:t>
            </a:r>
          </a:p>
          <a:p>
            <a:pPr marL="457200" indent="-457200">
              <a:buFont typeface="Arial" panose="020B0604020202020204" pitchFamily="34" charset="0"/>
              <a:buChar char="•"/>
            </a:pPr>
            <a:r>
              <a:rPr lang="en-IN" sz="2800" dirty="0">
                <a:solidFill>
                  <a:schemeClr val="bg1"/>
                </a:solidFill>
                <a:latin typeface="Roboto Cn" pitchFamily="2" charset="0"/>
                <a:ea typeface="Roboto Cn" pitchFamily="2" charset="0"/>
              </a:rPr>
              <a:t>Homoscedasticity</a:t>
            </a:r>
            <a:br>
              <a:rPr lang="en-IN" sz="2800" dirty="0">
                <a:solidFill>
                  <a:schemeClr val="bg1"/>
                </a:solidFill>
                <a:latin typeface="Roboto Cn" pitchFamily="2" charset="0"/>
                <a:ea typeface="Roboto Cn" pitchFamily="2" charset="0"/>
              </a:rPr>
            </a:br>
            <a:endParaRPr lang="en-IN" sz="2800" dirty="0"/>
          </a:p>
        </p:txBody>
      </p:sp>
    </p:spTree>
    <p:extLst>
      <p:ext uri="{BB962C8B-B14F-4D97-AF65-F5344CB8AC3E}">
        <p14:creationId xmlns:p14="http://schemas.microsoft.com/office/powerpoint/2010/main" val="4168615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D7BAAC-0CD5-4422-9438-362E76291F9C}"/>
              </a:ext>
            </a:extLst>
          </p:cNvPr>
          <p:cNvSpPr txBox="1"/>
          <p:nvPr/>
        </p:nvSpPr>
        <p:spPr>
          <a:xfrm>
            <a:off x="838200" y="3167390"/>
            <a:ext cx="9639300" cy="523220"/>
          </a:xfrm>
          <a:prstGeom prst="rect">
            <a:avLst/>
          </a:prstGeom>
          <a:noFill/>
        </p:spPr>
        <p:txBody>
          <a:bodyPr wrap="square" rtlCol="0">
            <a:spAutoFit/>
          </a:bodyPr>
          <a:lstStyle/>
          <a:p>
            <a:r>
              <a:rPr lang="en-IN" sz="2800" dirty="0">
                <a:solidFill>
                  <a:schemeClr val="bg1"/>
                </a:solidFill>
                <a:latin typeface="Roboto Cn" pitchFamily="2" charset="0"/>
                <a:ea typeface="Roboto Cn" pitchFamily="2" charset="0"/>
              </a:rPr>
              <a:t>The relationship between variables should be linear in nature.</a:t>
            </a:r>
            <a:endParaRPr lang="en-IN" sz="2800" dirty="0"/>
          </a:p>
        </p:txBody>
      </p:sp>
      <p:sp>
        <p:nvSpPr>
          <p:cNvPr id="5" name="Title 4">
            <a:extLst>
              <a:ext uri="{FF2B5EF4-FFF2-40B4-BE49-F238E27FC236}">
                <a16:creationId xmlns:a16="http://schemas.microsoft.com/office/drawing/2014/main" id="{1C9FAAE0-240F-4F62-AB46-40DCC3EC80CB}"/>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88857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D7BAAC-0CD5-4422-9438-362E76291F9C}"/>
              </a:ext>
            </a:extLst>
          </p:cNvPr>
          <p:cNvSpPr txBox="1"/>
          <p:nvPr/>
        </p:nvSpPr>
        <p:spPr>
          <a:xfrm>
            <a:off x="838200" y="2305615"/>
            <a:ext cx="9639300" cy="2246769"/>
          </a:xfrm>
          <a:prstGeom prst="rect">
            <a:avLst/>
          </a:prstGeom>
          <a:noFill/>
        </p:spPr>
        <p:txBody>
          <a:bodyPr wrap="square" rtlCol="0">
            <a:spAutoFit/>
          </a:bodyPr>
          <a:lstStyle/>
          <a:p>
            <a:r>
              <a:rPr lang="en-IN" sz="2800" dirty="0">
                <a:solidFill>
                  <a:schemeClr val="bg1"/>
                </a:solidFill>
                <a:latin typeface="Roboto Cn" pitchFamily="2" charset="0"/>
                <a:ea typeface="Roboto Cn" pitchFamily="2" charset="0"/>
              </a:rPr>
              <a:t>Linear regression analysis requires all variables to be multivariate normal. </a:t>
            </a:r>
          </a:p>
          <a:p>
            <a:endParaRPr lang="en-IN" sz="2800" dirty="0">
              <a:solidFill>
                <a:schemeClr val="bg1"/>
              </a:solidFill>
              <a:latin typeface="Roboto Cn" pitchFamily="2" charset="0"/>
              <a:ea typeface="Roboto Cn" pitchFamily="2" charset="0"/>
            </a:endParaRPr>
          </a:p>
          <a:p>
            <a:r>
              <a:rPr lang="en-IN" sz="2800" dirty="0">
                <a:solidFill>
                  <a:schemeClr val="bg1"/>
                </a:solidFill>
                <a:latin typeface="Roboto Cn" pitchFamily="2" charset="0"/>
                <a:ea typeface="Roboto Cn" pitchFamily="2" charset="0"/>
              </a:rPr>
              <a:t>This can be checked by a histogram or Q-Q-Plot. Normality can be checked with a goodness of fit test, </a:t>
            </a:r>
            <a:r>
              <a:rPr lang="en-IN" sz="2800" dirty="0" err="1">
                <a:solidFill>
                  <a:schemeClr val="bg1"/>
                </a:solidFill>
                <a:latin typeface="Roboto Cn" pitchFamily="2" charset="0"/>
                <a:ea typeface="Roboto Cn" pitchFamily="2" charset="0"/>
              </a:rPr>
              <a:t>eg.</a:t>
            </a:r>
            <a:r>
              <a:rPr lang="en-IN" sz="2800" dirty="0">
                <a:solidFill>
                  <a:schemeClr val="bg1"/>
                </a:solidFill>
                <a:latin typeface="Roboto Cn" pitchFamily="2" charset="0"/>
                <a:ea typeface="Roboto Cn" pitchFamily="2" charset="0"/>
              </a:rPr>
              <a:t> Kolmogorov-Smirnov test.</a:t>
            </a:r>
            <a:endParaRPr lang="en-IN" sz="2800" dirty="0"/>
          </a:p>
        </p:txBody>
      </p:sp>
      <p:sp>
        <p:nvSpPr>
          <p:cNvPr id="5" name="Title 4">
            <a:extLst>
              <a:ext uri="{FF2B5EF4-FFF2-40B4-BE49-F238E27FC236}">
                <a16:creationId xmlns:a16="http://schemas.microsoft.com/office/drawing/2014/main" id="{1C9FAAE0-240F-4F62-AB46-40DCC3EC80CB}"/>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884007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D7BAAC-0CD5-4422-9438-362E76291F9C}"/>
              </a:ext>
            </a:extLst>
          </p:cNvPr>
          <p:cNvSpPr txBox="1"/>
          <p:nvPr/>
        </p:nvSpPr>
        <p:spPr>
          <a:xfrm>
            <a:off x="838200" y="2521059"/>
            <a:ext cx="9639300" cy="1815882"/>
          </a:xfrm>
          <a:prstGeom prst="rect">
            <a:avLst/>
          </a:prstGeom>
          <a:noFill/>
        </p:spPr>
        <p:txBody>
          <a:bodyPr wrap="square" rtlCol="0">
            <a:spAutoFit/>
          </a:bodyPr>
          <a:lstStyle/>
          <a:p>
            <a:r>
              <a:rPr lang="en-IN" sz="2800" dirty="0">
                <a:solidFill>
                  <a:schemeClr val="bg1"/>
                </a:solidFill>
                <a:latin typeface="Roboto Cn" pitchFamily="2" charset="0"/>
                <a:ea typeface="Roboto Cn" pitchFamily="2" charset="0"/>
              </a:rPr>
              <a:t>Multicollinearity occurs when the independent variables are highly correlated with each other.</a:t>
            </a:r>
          </a:p>
          <a:p>
            <a:endParaRPr lang="en-IN" sz="2800" dirty="0">
              <a:solidFill>
                <a:schemeClr val="bg1"/>
              </a:solidFill>
              <a:latin typeface="Roboto Cn" pitchFamily="2" charset="0"/>
              <a:ea typeface="Roboto Cn" pitchFamily="2" charset="0"/>
            </a:endParaRPr>
          </a:p>
          <a:p>
            <a:r>
              <a:rPr lang="en-IN" sz="2800" dirty="0">
                <a:solidFill>
                  <a:schemeClr val="bg1"/>
                </a:solidFill>
                <a:latin typeface="Roboto Cn" pitchFamily="2" charset="0"/>
                <a:ea typeface="Roboto Cn" pitchFamily="2" charset="0"/>
              </a:rPr>
              <a:t>Linear regression assumes there is little to no collinearity.</a:t>
            </a:r>
          </a:p>
        </p:txBody>
      </p:sp>
      <p:sp>
        <p:nvSpPr>
          <p:cNvPr id="5" name="Title 4">
            <a:extLst>
              <a:ext uri="{FF2B5EF4-FFF2-40B4-BE49-F238E27FC236}">
                <a16:creationId xmlns:a16="http://schemas.microsoft.com/office/drawing/2014/main" id="{1C9FAAE0-240F-4F62-AB46-40DCC3EC80CB}"/>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850129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02E8F5-ECD2-4AC9-BF01-D2512B7BA3BA}"/>
              </a:ext>
            </a:extLst>
          </p:cNvPr>
          <p:cNvSpPr txBox="1"/>
          <p:nvPr/>
        </p:nvSpPr>
        <p:spPr>
          <a:xfrm>
            <a:off x="333376" y="447676"/>
            <a:ext cx="11553826" cy="6029324"/>
          </a:xfrm>
          <a:prstGeom prst="rect">
            <a:avLst/>
          </a:prstGeom>
          <a:solidFill>
            <a:schemeClr val="accent1">
              <a:alpha val="8000"/>
            </a:schemeClr>
          </a:solidFill>
        </p:spPr>
        <p:txBody>
          <a:bodyPr wrap="square" rtlCol="0">
            <a:spAutoFit/>
          </a:bodyPr>
          <a:lstStyle/>
          <a:p>
            <a:endParaRPr lang="en-IN" dirty="0"/>
          </a:p>
        </p:txBody>
      </p:sp>
      <p:graphicFrame>
        <p:nvGraphicFramePr>
          <p:cNvPr id="2" name="Diagram 1">
            <a:extLst>
              <a:ext uri="{FF2B5EF4-FFF2-40B4-BE49-F238E27FC236}">
                <a16:creationId xmlns:a16="http://schemas.microsoft.com/office/drawing/2014/main" id="{430AB9F0-DF3D-44C2-AF25-9BCEA6AD148B}"/>
              </a:ext>
            </a:extLst>
          </p:cNvPr>
          <p:cNvGraphicFramePr/>
          <p:nvPr>
            <p:extLst>
              <p:ext uri="{D42A27DB-BD31-4B8C-83A1-F6EECF244321}">
                <p14:modId xmlns:p14="http://schemas.microsoft.com/office/powerpoint/2010/main" val="1408327905"/>
              </p:ext>
            </p:extLst>
          </p:nvPr>
        </p:nvGraphicFramePr>
        <p:xfrm>
          <a:off x="504824" y="0"/>
          <a:ext cx="11182352"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2985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D7BAAC-0CD5-4422-9438-362E76291F9C}"/>
              </a:ext>
            </a:extLst>
          </p:cNvPr>
          <p:cNvSpPr txBox="1"/>
          <p:nvPr/>
        </p:nvSpPr>
        <p:spPr>
          <a:xfrm>
            <a:off x="838200" y="2736502"/>
            <a:ext cx="9639300" cy="1815882"/>
          </a:xfrm>
          <a:prstGeom prst="rect">
            <a:avLst/>
          </a:prstGeom>
          <a:noFill/>
        </p:spPr>
        <p:txBody>
          <a:bodyPr wrap="square" rtlCol="0">
            <a:spAutoFit/>
          </a:bodyPr>
          <a:lstStyle/>
          <a:p>
            <a:r>
              <a:rPr lang="en-IN" sz="2800" dirty="0">
                <a:solidFill>
                  <a:schemeClr val="bg1"/>
                </a:solidFill>
              </a:rPr>
              <a:t>Linear regression assumes that there should be little no autocorrelation in data. </a:t>
            </a:r>
          </a:p>
          <a:p>
            <a:r>
              <a:rPr lang="en-IN" sz="2800" dirty="0">
                <a:solidFill>
                  <a:schemeClr val="bg1"/>
                </a:solidFill>
              </a:rPr>
              <a:t>Autocorrelation occurs when the residuals are not independent from each other.</a:t>
            </a:r>
          </a:p>
        </p:txBody>
      </p:sp>
      <p:sp>
        <p:nvSpPr>
          <p:cNvPr id="5" name="Title 4">
            <a:extLst>
              <a:ext uri="{FF2B5EF4-FFF2-40B4-BE49-F238E27FC236}">
                <a16:creationId xmlns:a16="http://schemas.microsoft.com/office/drawing/2014/main" id="{1C9FAAE0-240F-4F62-AB46-40DCC3EC80CB}"/>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438964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D7BAAC-0CD5-4422-9438-362E76291F9C}"/>
              </a:ext>
            </a:extLst>
          </p:cNvPr>
          <p:cNvSpPr txBox="1"/>
          <p:nvPr/>
        </p:nvSpPr>
        <p:spPr>
          <a:xfrm>
            <a:off x="838200" y="2521059"/>
            <a:ext cx="9639300" cy="1815882"/>
          </a:xfrm>
          <a:prstGeom prst="rect">
            <a:avLst/>
          </a:prstGeom>
          <a:noFill/>
        </p:spPr>
        <p:txBody>
          <a:bodyPr wrap="square" rtlCol="0">
            <a:spAutoFit/>
          </a:bodyPr>
          <a:lstStyle/>
          <a:p>
            <a:r>
              <a:rPr lang="en-IN" sz="2800" dirty="0">
                <a:solidFill>
                  <a:schemeClr val="bg1"/>
                </a:solidFill>
                <a:latin typeface="Roboto Cn" pitchFamily="2" charset="0"/>
                <a:ea typeface="Roboto Cn" pitchFamily="2" charset="0"/>
              </a:rPr>
              <a:t>Finally, homoscedasticity. </a:t>
            </a:r>
          </a:p>
          <a:p>
            <a:br>
              <a:rPr lang="en-IN" sz="2800" dirty="0">
                <a:solidFill>
                  <a:schemeClr val="bg1"/>
                </a:solidFill>
                <a:latin typeface="Roboto Cn" pitchFamily="2" charset="0"/>
                <a:ea typeface="Roboto Cn" pitchFamily="2" charset="0"/>
              </a:rPr>
            </a:br>
            <a:r>
              <a:rPr lang="en-IN" sz="2800" dirty="0">
                <a:solidFill>
                  <a:schemeClr val="bg1"/>
                </a:solidFill>
                <a:latin typeface="Roboto Cn" pitchFamily="2" charset="0"/>
                <a:ea typeface="Roboto Cn" pitchFamily="2" charset="0"/>
              </a:rPr>
              <a:t>In statistics, a sequence of random variables is homoscedastic if all its random variables have the same finite variance.</a:t>
            </a:r>
            <a:endParaRPr lang="en-IN" sz="2800" dirty="0"/>
          </a:p>
        </p:txBody>
      </p:sp>
      <p:sp>
        <p:nvSpPr>
          <p:cNvPr id="5" name="Title 4">
            <a:extLst>
              <a:ext uri="{FF2B5EF4-FFF2-40B4-BE49-F238E27FC236}">
                <a16:creationId xmlns:a16="http://schemas.microsoft.com/office/drawing/2014/main" id="{1C9FAAE0-240F-4F62-AB46-40DCC3EC80CB}"/>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070451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A70E65C-A725-4AA3-928D-1E566D2CC8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4925" y="2029619"/>
            <a:ext cx="30099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B60A3F92-16D1-42B7-AC51-1A9378D7A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7177" y="2267744"/>
            <a:ext cx="335280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896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237A04-B402-4A93-B9A0-DFA9D31F6F02}"/>
                  </a:ext>
                </a:extLst>
              </p:cNvPr>
              <p:cNvSpPr>
                <a:spLocks noGrp="1"/>
              </p:cNvSpPr>
              <p:nvPr>
                <p:ph idx="1"/>
              </p:nvPr>
            </p:nvSpPr>
            <p:spPr>
              <a:xfrm>
                <a:off x="838200" y="1253331"/>
                <a:ext cx="10515600" cy="4351338"/>
              </a:xfrm>
            </p:spPr>
            <p:txBody>
              <a:bodyPr>
                <a:normAutofit fontScale="92500" lnSpcReduction="10000"/>
              </a:bodyPr>
              <a:lstStyle/>
              <a:p>
                <a14:m>
                  <m:oMath xmlns:m="http://schemas.openxmlformats.org/officeDocument/2006/math">
                    <m:r>
                      <a:rPr lang="en-IN" i="1" smtClean="0">
                        <a:solidFill>
                          <a:schemeClr val="bg1"/>
                        </a:solidFill>
                        <a:latin typeface="Cambria Math" panose="02040503050406030204" pitchFamily="18" charset="0"/>
                      </a:rPr>
                      <m:t>h</m:t>
                    </m:r>
                    <m:d>
                      <m:dPr>
                        <m:ctrlPr>
                          <a:rPr lang="en-IN" i="1" smtClean="0">
                            <a:solidFill>
                              <a:schemeClr val="bg1"/>
                            </a:solidFill>
                            <a:latin typeface="Cambria Math" panose="02040503050406030204" pitchFamily="18" charset="0"/>
                          </a:rPr>
                        </m:ctrlPr>
                      </m:dPr>
                      <m:e>
                        <m:sSub>
                          <m:sSubPr>
                            <m:ctrlPr>
                              <a:rPr lang="en-IN" i="1" smtClean="0">
                                <a:solidFill>
                                  <a:schemeClr val="bg1"/>
                                </a:solidFill>
                                <a:latin typeface="Cambria Math" panose="02040503050406030204" pitchFamily="18" charset="0"/>
                              </a:rPr>
                            </m:ctrlPr>
                          </m:sSubPr>
                          <m:e>
                            <m:r>
                              <a:rPr lang="en-IN" i="1" smtClean="0">
                                <a:solidFill>
                                  <a:schemeClr val="bg1"/>
                                </a:solidFill>
                                <a:latin typeface="Cambria Math" panose="02040503050406030204" pitchFamily="18" charset="0"/>
                              </a:rPr>
                              <m:t>𝑥</m:t>
                            </m:r>
                          </m:e>
                          <m:sub>
                            <m:r>
                              <a:rPr lang="en-IN" i="1" smtClean="0">
                                <a:solidFill>
                                  <a:schemeClr val="bg1"/>
                                </a:solidFill>
                                <a:latin typeface="Cambria Math" panose="02040503050406030204" pitchFamily="18" charset="0"/>
                              </a:rPr>
                              <m:t>𝑖</m:t>
                            </m:r>
                          </m:sub>
                        </m:sSub>
                      </m:e>
                    </m:d>
                    <m:r>
                      <a:rPr lang="en-IN" i="1" smtClean="0">
                        <a:solidFill>
                          <a:schemeClr val="bg1"/>
                        </a:solidFill>
                        <a:latin typeface="Cambria Math" panose="02040503050406030204" pitchFamily="18" charset="0"/>
                      </a:rPr>
                      <m:t>=</m:t>
                    </m:r>
                    <m:sSub>
                      <m:sSubPr>
                        <m:ctrlPr>
                          <a:rPr lang="en-IN" i="1" smtClean="0">
                            <a:solidFill>
                              <a:schemeClr val="bg1"/>
                            </a:solidFill>
                            <a:latin typeface="Cambria Math" panose="02040503050406030204" pitchFamily="18" charset="0"/>
                          </a:rPr>
                        </m:ctrlPr>
                      </m:sSubPr>
                      <m:e>
                        <m:r>
                          <a:rPr lang="en-IN" i="1" smtClean="0">
                            <a:solidFill>
                              <a:schemeClr val="bg1"/>
                            </a:solidFill>
                            <a:latin typeface="Cambria Math" panose="02040503050406030204" pitchFamily="18" charset="0"/>
                          </a:rPr>
                          <m:t>𝜃</m:t>
                        </m:r>
                      </m:e>
                      <m:sub>
                        <m:r>
                          <a:rPr lang="en-IN" i="1" smtClean="0">
                            <a:solidFill>
                              <a:schemeClr val="bg1"/>
                            </a:solidFill>
                            <a:latin typeface="Cambria Math" panose="02040503050406030204" pitchFamily="18" charset="0"/>
                          </a:rPr>
                          <m:t>0</m:t>
                        </m:r>
                      </m:sub>
                    </m:sSub>
                    <m:r>
                      <a:rPr lang="en-IN" i="1" smtClean="0">
                        <a:solidFill>
                          <a:schemeClr val="bg1"/>
                        </a:solidFill>
                        <a:latin typeface="Cambria Math" panose="02040503050406030204" pitchFamily="18" charset="0"/>
                      </a:rPr>
                      <m:t>+</m:t>
                    </m:r>
                    <m:sSub>
                      <m:sSubPr>
                        <m:ctrlPr>
                          <a:rPr lang="en-IN" i="1" smtClean="0">
                            <a:solidFill>
                              <a:schemeClr val="bg1"/>
                            </a:solidFill>
                            <a:latin typeface="Cambria Math" panose="02040503050406030204" pitchFamily="18" charset="0"/>
                          </a:rPr>
                        </m:ctrlPr>
                      </m:sSubPr>
                      <m:e>
                        <m:r>
                          <a:rPr lang="en-IN" i="1" smtClean="0">
                            <a:solidFill>
                              <a:schemeClr val="bg1"/>
                            </a:solidFill>
                            <a:latin typeface="Cambria Math" panose="02040503050406030204" pitchFamily="18" charset="0"/>
                          </a:rPr>
                          <m:t>𝜃</m:t>
                        </m:r>
                      </m:e>
                      <m:sub>
                        <m:r>
                          <a:rPr lang="en-IN" i="1" smtClean="0">
                            <a:solidFill>
                              <a:schemeClr val="bg1"/>
                            </a:solidFill>
                            <a:latin typeface="Cambria Math" panose="02040503050406030204" pitchFamily="18" charset="0"/>
                          </a:rPr>
                          <m:t>1</m:t>
                        </m:r>
                      </m:sub>
                    </m:sSub>
                    <m:sSub>
                      <m:sSubPr>
                        <m:ctrlPr>
                          <a:rPr lang="en-IN" i="1" smtClean="0">
                            <a:solidFill>
                              <a:schemeClr val="bg1"/>
                            </a:solidFill>
                            <a:latin typeface="Cambria Math" panose="02040503050406030204" pitchFamily="18" charset="0"/>
                          </a:rPr>
                        </m:ctrlPr>
                      </m:sSubPr>
                      <m:e>
                        <m:r>
                          <a:rPr lang="en-IN" i="1" smtClean="0">
                            <a:solidFill>
                              <a:schemeClr val="bg1"/>
                            </a:solidFill>
                            <a:latin typeface="Cambria Math" panose="02040503050406030204" pitchFamily="18" charset="0"/>
                          </a:rPr>
                          <m:t>𝑥</m:t>
                        </m:r>
                      </m:e>
                      <m:sub>
                        <m:r>
                          <a:rPr lang="en-IN" i="1" smtClean="0">
                            <a:solidFill>
                              <a:schemeClr val="bg1"/>
                            </a:solidFill>
                            <a:latin typeface="Cambria Math" panose="02040503050406030204" pitchFamily="18" charset="0"/>
                          </a:rPr>
                          <m:t>𝑖</m:t>
                        </m:r>
                      </m:sub>
                    </m:sSub>
                  </m:oMath>
                </a14:m>
                <a:endParaRPr lang="en-IN" dirty="0">
                  <a:solidFill>
                    <a:schemeClr val="bg1"/>
                  </a:solidFill>
                </a:endParaRPr>
              </a:p>
              <a:p>
                <a14:m>
                  <m:oMath xmlns:m="http://schemas.openxmlformats.org/officeDocument/2006/math">
                    <m:sSub>
                      <m:sSubPr>
                        <m:ctrlPr>
                          <a:rPr lang="en-IN" i="1" smtClean="0">
                            <a:solidFill>
                              <a:schemeClr val="bg1"/>
                            </a:solidFill>
                            <a:latin typeface="Cambria Math" panose="02040503050406030204" pitchFamily="18" charset="0"/>
                          </a:rPr>
                        </m:ctrlPr>
                      </m:sSubPr>
                      <m:e>
                        <m:r>
                          <a:rPr lang="en-IN" i="1" smtClean="0">
                            <a:solidFill>
                              <a:schemeClr val="bg1"/>
                            </a:solidFill>
                            <a:latin typeface="Cambria Math" panose="02040503050406030204" pitchFamily="18" charset="0"/>
                          </a:rPr>
                          <m:t>𝑦</m:t>
                        </m:r>
                      </m:e>
                      <m:sub>
                        <m:r>
                          <a:rPr lang="en-IN" i="1" smtClean="0">
                            <a:solidFill>
                              <a:schemeClr val="bg1"/>
                            </a:solidFill>
                            <a:latin typeface="Cambria Math" panose="02040503050406030204" pitchFamily="18" charset="0"/>
                          </a:rPr>
                          <m:t>𝑖</m:t>
                        </m:r>
                      </m:sub>
                    </m:sSub>
                    <m:r>
                      <a:rPr lang="en-IN" i="1" smtClean="0">
                        <a:solidFill>
                          <a:schemeClr val="bg1"/>
                        </a:solidFill>
                        <a:latin typeface="Cambria Math" panose="02040503050406030204" pitchFamily="18" charset="0"/>
                      </a:rPr>
                      <m:t>=</m:t>
                    </m:r>
                    <m:sSub>
                      <m:sSubPr>
                        <m:ctrlPr>
                          <a:rPr lang="en-IN" i="1" smtClean="0">
                            <a:solidFill>
                              <a:schemeClr val="bg1"/>
                            </a:solidFill>
                            <a:latin typeface="Cambria Math" panose="02040503050406030204" pitchFamily="18" charset="0"/>
                          </a:rPr>
                        </m:ctrlPr>
                      </m:sSubPr>
                      <m:e>
                        <m:r>
                          <a:rPr lang="en-IN" i="1" smtClean="0">
                            <a:solidFill>
                              <a:schemeClr val="bg1"/>
                            </a:solidFill>
                            <a:latin typeface="Cambria Math" panose="02040503050406030204" pitchFamily="18" charset="0"/>
                          </a:rPr>
                          <m:t>𝜃</m:t>
                        </m:r>
                      </m:e>
                      <m:sub>
                        <m:r>
                          <a:rPr lang="en-IN" i="1" smtClean="0">
                            <a:solidFill>
                              <a:schemeClr val="bg1"/>
                            </a:solidFill>
                            <a:latin typeface="Cambria Math" panose="02040503050406030204" pitchFamily="18" charset="0"/>
                          </a:rPr>
                          <m:t>0</m:t>
                        </m:r>
                      </m:sub>
                    </m:sSub>
                    <m:r>
                      <a:rPr lang="en-IN" i="1" smtClean="0">
                        <a:solidFill>
                          <a:schemeClr val="bg1"/>
                        </a:solidFill>
                        <a:latin typeface="Cambria Math" panose="02040503050406030204" pitchFamily="18" charset="0"/>
                      </a:rPr>
                      <m:t>+</m:t>
                    </m:r>
                    <m:sSub>
                      <m:sSubPr>
                        <m:ctrlPr>
                          <a:rPr lang="en-IN" i="1" smtClean="0">
                            <a:solidFill>
                              <a:schemeClr val="bg1"/>
                            </a:solidFill>
                            <a:latin typeface="Cambria Math" panose="02040503050406030204" pitchFamily="18" charset="0"/>
                          </a:rPr>
                        </m:ctrlPr>
                      </m:sSubPr>
                      <m:e>
                        <m:r>
                          <a:rPr lang="en-IN" i="1" smtClean="0">
                            <a:solidFill>
                              <a:schemeClr val="bg1"/>
                            </a:solidFill>
                            <a:latin typeface="Cambria Math" panose="02040503050406030204" pitchFamily="18" charset="0"/>
                          </a:rPr>
                          <m:t>𝜃</m:t>
                        </m:r>
                      </m:e>
                      <m:sub>
                        <m:r>
                          <a:rPr lang="en-IN" i="1" smtClean="0">
                            <a:solidFill>
                              <a:schemeClr val="bg1"/>
                            </a:solidFill>
                            <a:latin typeface="Cambria Math" panose="02040503050406030204" pitchFamily="18" charset="0"/>
                          </a:rPr>
                          <m:t>1</m:t>
                        </m:r>
                      </m:sub>
                    </m:sSub>
                    <m:sSub>
                      <m:sSubPr>
                        <m:ctrlPr>
                          <a:rPr lang="en-IN" i="1" smtClean="0">
                            <a:solidFill>
                              <a:schemeClr val="bg1"/>
                            </a:solidFill>
                            <a:latin typeface="Cambria Math" panose="02040503050406030204" pitchFamily="18" charset="0"/>
                          </a:rPr>
                        </m:ctrlPr>
                      </m:sSubPr>
                      <m:e>
                        <m:r>
                          <a:rPr lang="en-IN" i="1" smtClean="0">
                            <a:solidFill>
                              <a:schemeClr val="bg1"/>
                            </a:solidFill>
                            <a:latin typeface="Cambria Math" panose="02040503050406030204" pitchFamily="18" charset="0"/>
                          </a:rPr>
                          <m:t>𝑥</m:t>
                        </m:r>
                      </m:e>
                      <m:sub>
                        <m:r>
                          <a:rPr lang="en-IN" i="1" smtClean="0">
                            <a:solidFill>
                              <a:schemeClr val="bg1"/>
                            </a:solidFill>
                            <a:latin typeface="Cambria Math" panose="02040503050406030204" pitchFamily="18" charset="0"/>
                          </a:rPr>
                          <m:t>𝑖</m:t>
                        </m:r>
                      </m:sub>
                    </m:sSub>
                    <m:r>
                      <a:rPr lang="en-IN" i="1" smtClean="0">
                        <a:solidFill>
                          <a:schemeClr val="bg1"/>
                        </a:solidFill>
                        <a:latin typeface="Cambria Math" panose="02040503050406030204" pitchFamily="18" charset="0"/>
                      </a:rPr>
                      <m:t>+</m:t>
                    </m:r>
                    <m:sSub>
                      <m:sSubPr>
                        <m:ctrlPr>
                          <a:rPr lang="en-IN" i="1" smtClean="0">
                            <a:solidFill>
                              <a:schemeClr val="bg1"/>
                            </a:solidFill>
                            <a:latin typeface="Cambria Math" panose="02040503050406030204" pitchFamily="18" charset="0"/>
                          </a:rPr>
                        </m:ctrlPr>
                      </m:sSubPr>
                      <m:e>
                        <m:r>
                          <a:rPr lang="en-IN" i="1" smtClean="0">
                            <a:solidFill>
                              <a:schemeClr val="bg1"/>
                            </a:solidFill>
                            <a:latin typeface="Cambria Math" panose="02040503050406030204" pitchFamily="18" charset="0"/>
                          </a:rPr>
                          <m:t>𝜀</m:t>
                        </m:r>
                      </m:e>
                      <m:sub>
                        <m:r>
                          <a:rPr lang="en-IN" i="1" smtClean="0">
                            <a:solidFill>
                              <a:schemeClr val="bg1"/>
                            </a:solidFill>
                            <a:latin typeface="Cambria Math" panose="02040503050406030204" pitchFamily="18" charset="0"/>
                          </a:rPr>
                          <m:t>𝑖</m:t>
                        </m:r>
                      </m:sub>
                    </m:sSub>
                  </m:oMath>
                </a14:m>
                <a:endParaRPr lang="en-IN" dirty="0">
                  <a:solidFill>
                    <a:schemeClr val="bg1"/>
                  </a:solidFill>
                </a:endParaRPr>
              </a:p>
              <a:p>
                <a14:m>
                  <m:oMath xmlns:m="http://schemas.openxmlformats.org/officeDocument/2006/math">
                    <m:sSub>
                      <m:sSubPr>
                        <m:ctrlPr>
                          <a:rPr lang="en-IN" i="1" smtClean="0">
                            <a:solidFill>
                              <a:schemeClr val="bg1"/>
                            </a:solidFill>
                            <a:latin typeface="Cambria Math" panose="02040503050406030204" pitchFamily="18" charset="0"/>
                          </a:rPr>
                        </m:ctrlPr>
                      </m:sSubPr>
                      <m:e>
                        <m:r>
                          <a:rPr lang="en-IN" i="1" smtClean="0">
                            <a:solidFill>
                              <a:schemeClr val="bg1"/>
                            </a:solidFill>
                            <a:latin typeface="Cambria Math" panose="02040503050406030204" pitchFamily="18" charset="0"/>
                          </a:rPr>
                          <m:t>𝜀</m:t>
                        </m:r>
                      </m:e>
                      <m:sub>
                        <m:r>
                          <a:rPr lang="en-IN" i="1" smtClean="0">
                            <a:solidFill>
                              <a:schemeClr val="bg1"/>
                            </a:solidFill>
                            <a:latin typeface="Cambria Math" panose="02040503050406030204" pitchFamily="18" charset="0"/>
                          </a:rPr>
                          <m:t>𝑖</m:t>
                        </m:r>
                      </m:sub>
                    </m:sSub>
                    <m:r>
                      <a:rPr lang="en-IN" i="1" smtClean="0">
                        <a:solidFill>
                          <a:schemeClr val="bg1"/>
                        </a:solidFill>
                        <a:latin typeface="Cambria Math" panose="02040503050406030204" pitchFamily="18" charset="0"/>
                      </a:rPr>
                      <m:t>=</m:t>
                    </m:r>
                    <m:d>
                      <m:dPr>
                        <m:ctrlPr>
                          <a:rPr lang="en-IN" i="1" smtClean="0">
                            <a:solidFill>
                              <a:schemeClr val="bg1"/>
                            </a:solidFill>
                            <a:latin typeface="Cambria Math" panose="02040503050406030204" pitchFamily="18" charset="0"/>
                          </a:rPr>
                        </m:ctrlPr>
                      </m:dPr>
                      <m:e>
                        <m:sSub>
                          <m:sSubPr>
                            <m:ctrlPr>
                              <a:rPr lang="en-IN" i="1" smtClean="0">
                                <a:solidFill>
                                  <a:schemeClr val="bg1"/>
                                </a:solidFill>
                                <a:latin typeface="Cambria Math" panose="02040503050406030204" pitchFamily="18" charset="0"/>
                              </a:rPr>
                            </m:ctrlPr>
                          </m:sSubPr>
                          <m:e>
                            <m:r>
                              <a:rPr lang="en-IN" i="1" smtClean="0">
                                <a:solidFill>
                                  <a:schemeClr val="bg1"/>
                                </a:solidFill>
                                <a:latin typeface="Cambria Math" panose="02040503050406030204" pitchFamily="18" charset="0"/>
                              </a:rPr>
                              <m:t>𝑦</m:t>
                            </m:r>
                          </m:e>
                          <m:sub>
                            <m:r>
                              <a:rPr lang="en-IN" i="1" smtClean="0">
                                <a:solidFill>
                                  <a:schemeClr val="bg1"/>
                                </a:solidFill>
                                <a:latin typeface="Cambria Math" panose="02040503050406030204" pitchFamily="18" charset="0"/>
                              </a:rPr>
                              <m:t>𝑖</m:t>
                            </m:r>
                          </m:sub>
                        </m:sSub>
                        <m:r>
                          <a:rPr lang="en-IN" i="1" smtClean="0">
                            <a:solidFill>
                              <a:schemeClr val="bg1"/>
                            </a:solidFill>
                            <a:latin typeface="Cambria Math" panose="02040503050406030204" pitchFamily="18" charset="0"/>
                          </a:rPr>
                          <m:t>−</m:t>
                        </m:r>
                        <m:r>
                          <a:rPr lang="en-IN" i="1" smtClean="0">
                            <a:solidFill>
                              <a:schemeClr val="bg1"/>
                            </a:solidFill>
                            <a:latin typeface="Cambria Math" panose="02040503050406030204" pitchFamily="18" charset="0"/>
                          </a:rPr>
                          <m:t>h</m:t>
                        </m:r>
                        <m:d>
                          <m:dPr>
                            <m:ctrlPr>
                              <a:rPr lang="en-IN" i="1" smtClean="0">
                                <a:solidFill>
                                  <a:schemeClr val="bg1"/>
                                </a:solidFill>
                                <a:latin typeface="Cambria Math" panose="02040503050406030204" pitchFamily="18" charset="0"/>
                              </a:rPr>
                            </m:ctrlPr>
                          </m:dPr>
                          <m:e>
                            <m:sSub>
                              <m:sSubPr>
                                <m:ctrlPr>
                                  <a:rPr lang="en-IN" i="1" smtClean="0">
                                    <a:solidFill>
                                      <a:schemeClr val="bg1"/>
                                    </a:solidFill>
                                    <a:latin typeface="Cambria Math" panose="02040503050406030204" pitchFamily="18" charset="0"/>
                                  </a:rPr>
                                </m:ctrlPr>
                              </m:sSubPr>
                              <m:e>
                                <m:r>
                                  <a:rPr lang="en-IN" i="1" smtClean="0">
                                    <a:solidFill>
                                      <a:schemeClr val="bg1"/>
                                    </a:solidFill>
                                    <a:latin typeface="Cambria Math" panose="02040503050406030204" pitchFamily="18" charset="0"/>
                                  </a:rPr>
                                  <m:t>𝑥</m:t>
                                </m:r>
                              </m:e>
                              <m:sub>
                                <m:r>
                                  <a:rPr lang="en-IN" i="1" smtClean="0">
                                    <a:solidFill>
                                      <a:schemeClr val="bg1"/>
                                    </a:solidFill>
                                    <a:latin typeface="Cambria Math" panose="02040503050406030204" pitchFamily="18" charset="0"/>
                                  </a:rPr>
                                  <m:t>𝑖</m:t>
                                </m:r>
                              </m:sub>
                            </m:sSub>
                          </m:e>
                        </m:d>
                      </m:e>
                    </m:d>
                  </m:oMath>
                </a14:m>
                <a:endParaRPr lang="en-IN" dirty="0">
                  <a:solidFill>
                    <a:schemeClr val="bg1"/>
                  </a:solidFill>
                </a:endParaRPr>
              </a:p>
              <a:p>
                <a14:m>
                  <m:oMath xmlns:m="http://schemas.openxmlformats.org/officeDocument/2006/math">
                    <m:r>
                      <a:rPr lang="en-IN" i="1" smtClean="0">
                        <a:solidFill>
                          <a:schemeClr val="bg1"/>
                        </a:solidFill>
                        <a:latin typeface="Cambria Math" panose="02040503050406030204" pitchFamily="18" charset="0"/>
                      </a:rPr>
                      <m:t>𝐽</m:t>
                    </m:r>
                    <m:d>
                      <m:dPr>
                        <m:ctrlPr>
                          <a:rPr lang="en-IN" i="1" smtClean="0">
                            <a:solidFill>
                              <a:schemeClr val="bg1"/>
                            </a:solidFill>
                            <a:latin typeface="Cambria Math" panose="02040503050406030204" pitchFamily="18" charset="0"/>
                          </a:rPr>
                        </m:ctrlPr>
                      </m:dPr>
                      <m:e>
                        <m:sSub>
                          <m:sSubPr>
                            <m:ctrlPr>
                              <a:rPr lang="en-IN" i="1" smtClean="0">
                                <a:solidFill>
                                  <a:schemeClr val="bg1"/>
                                </a:solidFill>
                                <a:latin typeface="Cambria Math" panose="02040503050406030204" pitchFamily="18" charset="0"/>
                              </a:rPr>
                            </m:ctrlPr>
                          </m:sSubPr>
                          <m:e>
                            <m:r>
                              <a:rPr lang="en-IN" i="1" smtClean="0">
                                <a:solidFill>
                                  <a:schemeClr val="bg1"/>
                                </a:solidFill>
                                <a:latin typeface="Cambria Math" panose="02040503050406030204" pitchFamily="18" charset="0"/>
                              </a:rPr>
                              <m:t>𝜃</m:t>
                            </m:r>
                          </m:e>
                          <m:sub>
                            <m:r>
                              <a:rPr lang="en-IN" i="1" smtClean="0">
                                <a:solidFill>
                                  <a:schemeClr val="bg1"/>
                                </a:solidFill>
                                <a:latin typeface="Cambria Math" panose="02040503050406030204" pitchFamily="18" charset="0"/>
                              </a:rPr>
                              <m:t>0</m:t>
                            </m:r>
                          </m:sub>
                        </m:sSub>
                        <m:r>
                          <a:rPr lang="en-IN" i="1" smtClean="0">
                            <a:solidFill>
                              <a:schemeClr val="bg1"/>
                            </a:solidFill>
                            <a:latin typeface="Cambria Math" panose="02040503050406030204" pitchFamily="18" charset="0"/>
                          </a:rPr>
                          <m:t>,</m:t>
                        </m:r>
                        <m:sSub>
                          <m:sSubPr>
                            <m:ctrlPr>
                              <a:rPr lang="en-IN" i="1" smtClean="0">
                                <a:solidFill>
                                  <a:schemeClr val="bg1"/>
                                </a:solidFill>
                                <a:latin typeface="Cambria Math" panose="02040503050406030204" pitchFamily="18" charset="0"/>
                              </a:rPr>
                            </m:ctrlPr>
                          </m:sSubPr>
                          <m:e>
                            <m:r>
                              <a:rPr lang="en-IN" i="1" smtClean="0">
                                <a:solidFill>
                                  <a:schemeClr val="bg1"/>
                                </a:solidFill>
                                <a:latin typeface="Cambria Math" panose="02040503050406030204" pitchFamily="18" charset="0"/>
                              </a:rPr>
                              <m:t>𝜃</m:t>
                            </m:r>
                          </m:e>
                          <m:sub>
                            <m:r>
                              <a:rPr lang="en-IN" i="1" smtClean="0">
                                <a:solidFill>
                                  <a:schemeClr val="bg1"/>
                                </a:solidFill>
                                <a:latin typeface="Cambria Math" panose="02040503050406030204" pitchFamily="18" charset="0"/>
                              </a:rPr>
                              <m:t>1</m:t>
                            </m:r>
                          </m:sub>
                        </m:sSub>
                      </m:e>
                    </m:d>
                    <m:r>
                      <a:rPr lang="en-IN" i="1" smtClean="0">
                        <a:solidFill>
                          <a:schemeClr val="bg1"/>
                        </a:solidFill>
                        <a:latin typeface="Cambria Math" panose="02040503050406030204" pitchFamily="18" charset="0"/>
                      </a:rPr>
                      <m:t>=</m:t>
                    </m:r>
                  </m:oMath>
                </a14:m>
                <a:r>
                  <a:rPr lang="en-IN" dirty="0">
                    <a:solidFill>
                      <a:schemeClr val="bg1"/>
                    </a:solidFill>
                  </a:rPr>
                  <a:t> </a:t>
                </a:r>
                <a14:m>
                  <m:oMath xmlns:m="http://schemas.openxmlformats.org/officeDocument/2006/math">
                    <m:f>
                      <m:fPr>
                        <m:ctrlPr>
                          <a:rPr lang="en-IN" i="1" dirty="0" smtClean="0">
                            <a:solidFill>
                              <a:schemeClr val="bg1"/>
                            </a:solidFill>
                            <a:latin typeface="Cambria Math" panose="02040503050406030204" pitchFamily="18" charset="0"/>
                          </a:rPr>
                        </m:ctrlPr>
                      </m:fPr>
                      <m:num>
                        <m:r>
                          <a:rPr lang="en-IN" i="1" dirty="0" smtClean="0">
                            <a:solidFill>
                              <a:schemeClr val="bg1"/>
                            </a:solidFill>
                            <a:latin typeface="Cambria Math" panose="02040503050406030204" pitchFamily="18" charset="0"/>
                          </a:rPr>
                          <m:t>1</m:t>
                        </m:r>
                      </m:num>
                      <m:den>
                        <m:r>
                          <a:rPr lang="en-IN" i="1" dirty="0" smtClean="0">
                            <a:solidFill>
                              <a:schemeClr val="bg1"/>
                            </a:solidFill>
                            <a:latin typeface="Cambria Math" panose="02040503050406030204" pitchFamily="18" charset="0"/>
                          </a:rPr>
                          <m:t>2</m:t>
                        </m:r>
                        <m:r>
                          <a:rPr lang="en-IN" i="1" dirty="0" smtClean="0">
                            <a:solidFill>
                              <a:schemeClr val="bg1"/>
                            </a:solidFill>
                            <a:latin typeface="Cambria Math" panose="02040503050406030204" pitchFamily="18" charset="0"/>
                          </a:rPr>
                          <m:t>𝑚</m:t>
                        </m:r>
                      </m:den>
                    </m:f>
                    <m:nary>
                      <m:naryPr>
                        <m:chr m:val="∑"/>
                        <m:limLoc m:val="undOvr"/>
                        <m:grow m:val="on"/>
                        <m:ctrlPr>
                          <a:rPr lang="en-IN" i="1" dirty="0" smtClean="0">
                            <a:solidFill>
                              <a:schemeClr val="bg1"/>
                            </a:solidFill>
                            <a:latin typeface="Cambria Math" panose="02040503050406030204" pitchFamily="18" charset="0"/>
                          </a:rPr>
                        </m:ctrlPr>
                      </m:naryPr>
                      <m:sub>
                        <m:r>
                          <a:rPr lang="en-IN" i="1" dirty="0" smtClean="0">
                            <a:solidFill>
                              <a:schemeClr val="bg1"/>
                            </a:solidFill>
                            <a:latin typeface="Cambria Math" panose="02040503050406030204" pitchFamily="18" charset="0"/>
                          </a:rPr>
                          <m:t>𝑖</m:t>
                        </m:r>
                        <m:r>
                          <a:rPr lang="en-IN" i="1" dirty="0" smtClean="0">
                            <a:solidFill>
                              <a:schemeClr val="bg1"/>
                            </a:solidFill>
                            <a:latin typeface="Cambria Math" panose="02040503050406030204" pitchFamily="18" charset="0"/>
                          </a:rPr>
                          <m:t>=1</m:t>
                        </m:r>
                      </m:sub>
                      <m:sup>
                        <m:r>
                          <a:rPr lang="en-IN" i="1" dirty="0" smtClean="0">
                            <a:solidFill>
                              <a:schemeClr val="bg1"/>
                            </a:solidFill>
                            <a:latin typeface="Cambria Math" panose="02040503050406030204" pitchFamily="18" charset="0"/>
                          </a:rPr>
                          <m:t>𝑚</m:t>
                        </m:r>
                      </m:sup>
                      <m:e>
                        <m:sSubSup>
                          <m:sSubSupPr>
                            <m:ctrlPr>
                              <a:rPr lang="en-IN" i="1" dirty="0" smtClean="0">
                                <a:solidFill>
                                  <a:schemeClr val="bg1"/>
                                </a:solidFill>
                                <a:latin typeface="Cambria Math" panose="02040503050406030204" pitchFamily="18" charset="0"/>
                              </a:rPr>
                            </m:ctrlPr>
                          </m:sSubSupPr>
                          <m:e>
                            <m:r>
                              <a:rPr lang="en-IN" i="1" dirty="0" smtClean="0">
                                <a:solidFill>
                                  <a:schemeClr val="bg1"/>
                                </a:solidFill>
                                <a:latin typeface="Cambria Math" panose="02040503050406030204" pitchFamily="18" charset="0"/>
                              </a:rPr>
                              <m:t>𝜀</m:t>
                            </m:r>
                          </m:e>
                          <m:sub>
                            <m:r>
                              <a:rPr lang="en-IN" i="1" dirty="0" smtClean="0">
                                <a:solidFill>
                                  <a:schemeClr val="bg1"/>
                                </a:solidFill>
                                <a:latin typeface="Cambria Math" panose="02040503050406030204" pitchFamily="18" charset="0"/>
                              </a:rPr>
                              <m:t>𝑖</m:t>
                            </m:r>
                          </m:sub>
                          <m:sup>
                            <m:r>
                              <a:rPr lang="en-IN" i="1" dirty="0" smtClean="0">
                                <a:solidFill>
                                  <a:schemeClr val="bg1"/>
                                </a:solidFill>
                                <a:latin typeface="Cambria Math" panose="02040503050406030204" pitchFamily="18" charset="0"/>
                              </a:rPr>
                              <m:t>2</m:t>
                            </m:r>
                          </m:sup>
                        </m:sSubSup>
                      </m:e>
                    </m:nary>
                  </m:oMath>
                </a14:m>
                <a:endParaRPr lang="en-IN" dirty="0">
                  <a:solidFill>
                    <a:schemeClr val="bg1"/>
                  </a:solidFill>
                </a:endParaRPr>
              </a:p>
              <a:p>
                <a14:m>
                  <m:oMath xmlns:m="http://schemas.openxmlformats.org/officeDocument/2006/math">
                    <m:sSub>
                      <m:sSubPr>
                        <m:ctrlPr>
                          <a:rPr lang="en-IN" i="1" smtClean="0">
                            <a:solidFill>
                              <a:schemeClr val="bg1"/>
                            </a:solidFill>
                            <a:latin typeface="Cambria Math" panose="02040503050406030204" pitchFamily="18" charset="0"/>
                          </a:rPr>
                        </m:ctrlPr>
                      </m:sSubPr>
                      <m:e>
                        <m:r>
                          <a:rPr lang="en-IN" i="1" smtClean="0">
                            <a:solidFill>
                              <a:schemeClr val="bg1"/>
                            </a:solidFill>
                            <a:latin typeface="Cambria Math" panose="02040503050406030204" pitchFamily="18" charset="0"/>
                          </a:rPr>
                          <m:t>𝜃</m:t>
                        </m:r>
                      </m:e>
                      <m:sub>
                        <m:r>
                          <a:rPr lang="en-IN" i="1" smtClean="0">
                            <a:solidFill>
                              <a:schemeClr val="bg1"/>
                            </a:solidFill>
                            <a:latin typeface="Cambria Math" panose="02040503050406030204" pitchFamily="18" charset="0"/>
                          </a:rPr>
                          <m:t>1</m:t>
                        </m:r>
                      </m:sub>
                    </m:sSub>
                    <m:r>
                      <a:rPr lang="en-IN" i="1" smtClean="0">
                        <a:solidFill>
                          <a:schemeClr val="bg1"/>
                        </a:solidFill>
                        <a:latin typeface="Cambria Math" panose="02040503050406030204" pitchFamily="18" charset="0"/>
                      </a:rPr>
                      <m:t>=</m:t>
                    </m:r>
                    <m:f>
                      <m:fPr>
                        <m:ctrlPr>
                          <a:rPr lang="en-IN" i="1" smtClean="0">
                            <a:solidFill>
                              <a:schemeClr val="bg1"/>
                            </a:solidFill>
                            <a:latin typeface="Cambria Math" panose="02040503050406030204" pitchFamily="18" charset="0"/>
                          </a:rPr>
                        </m:ctrlPr>
                      </m:fPr>
                      <m:num>
                        <m:r>
                          <a:rPr lang="en-IN" i="1" smtClean="0">
                            <a:solidFill>
                              <a:schemeClr val="bg1"/>
                            </a:solidFill>
                            <a:latin typeface="Cambria Math" panose="02040503050406030204" pitchFamily="18" charset="0"/>
                          </a:rPr>
                          <m:t>𝑆</m:t>
                        </m:r>
                        <m:sSub>
                          <m:sSubPr>
                            <m:ctrlPr>
                              <a:rPr lang="en-IN" i="1" smtClean="0">
                                <a:solidFill>
                                  <a:schemeClr val="bg1"/>
                                </a:solidFill>
                                <a:latin typeface="Cambria Math" panose="02040503050406030204" pitchFamily="18" charset="0"/>
                              </a:rPr>
                            </m:ctrlPr>
                          </m:sSubPr>
                          <m:e>
                            <m:r>
                              <a:rPr lang="en-IN" i="1" smtClean="0">
                                <a:solidFill>
                                  <a:schemeClr val="bg1"/>
                                </a:solidFill>
                                <a:latin typeface="Cambria Math" panose="02040503050406030204" pitchFamily="18" charset="0"/>
                              </a:rPr>
                              <m:t>𝑆</m:t>
                            </m:r>
                          </m:e>
                          <m:sub>
                            <m:r>
                              <a:rPr lang="en-IN" i="1" smtClean="0">
                                <a:solidFill>
                                  <a:schemeClr val="bg1"/>
                                </a:solidFill>
                                <a:latin typeface="Cambria Math" panose="02040503050406030204" pitchFamily="18" charset="0"/>
                              </a:rPr>
                              <m:t>𝑥𝑦</m:t>
                            </m:r>
                          </m:sub>
                        </m:sSub>
                      </m:num>
                      <m:den>
                        <m:r>
                          <a:rPr lang="en-IN" i="1" smtClean="0">
                            <a:solidFill>
                              <a:schemeClr val="bg1"/>
                            </a:solidFill>
                            <a:latin typeface="Cambria Math" panose="02040503050406030204" pitchFamily="18" charset="0"/>
                          </a:rPr>
                          <m:t>𝑆</m:t>
                        </m:r>
                        <m:sSub>
                          <m:sSubPr>
                            <m:ctrlPr>
                              <a:rPr lang="en-IN" i="1" smtClean="0">
                                <a:solidFill>
                                  <a:schemeClr val="bg1"/>
                                </a:solidFill>
                                <a:latin typeface="Cambria Math" panose="02040503050406030204" pitchFamily="18" charset="0"/>
                              </a:rPr>
                            </m:ctrlPr>
                          </m:sSubPr>
                          <m:e>
                            <m:r>
                              <a:rPr lang="en-IN" i="1" smtClean="0">
                                <a:solidFill>
                                  <a:schemeClr val="bg1"/>
                                </a:solidFill>
                                <a:latin typeface="Cambria Math" panose="02040503050406030204" pitchFamily="18" charset="0"/>
                              </a:rPr>
                              <m:t>𝑆</m:t>
                            </m:r>
                          </m:e>
                          <m:sub>
                            <m:r>
                              <a:rPr lang="en-IN" i="1" smtClean="0">
                                <a:solidFill>
                                  <a:schemeClr val="bg1"/>
                                </a:solidFill>
                                <a:latin typeface="Cambria Math" panose="02040503050406030204" pitchFamily="18" charset="0"/>
                              </a:rPr>
                              <m:t>𝑥𝑥</m:t>
                            </m:r>
                          </m:sub>
                        </m:sSub>
                      </m:den>
                    </m:f>
                  </m:oMath>
                </a14:m>
                <a:endParaRPr lang="en-IN" dirty="0">
                  <a:solidFill>
                    <a:schemeClr val="bg1"/>
                  </a:solidFill>
                </a:endParaRPr>
              </a:p>
              <a:p>
                <a14:m>
                  <m:oMath xmlns:m="http://schemas.openxmlformats.org/officeDocument/2006/math">
                    <m:sSub>
                      <m:sSubPr>
                        <m:ctrlPr>
                          <a:rPr lang="en-IN" i="1" smtClean="0">
                            <a:solidFill>
                              <a:schemeClr val="bg1"/>
                            </a:solidFill>
                            <a:latin typeface="Cambria Math" panose="02040503050406030204" pitchFamily="18" charset="0"/>
                          </a:rPr>
                        </m:ctrlPr>
                      </m:sSubPr>
                      <m:e>
                        <m:r>
                          <a:rPr lang="en-IN" i="1" smtClean="0">
                            <a:solidFill>
                              <a:schemeClr val="bg1"/>
                            </a:solidFill>
                            <a:latin typeface="Cambria Math" panose="02040503050406030204" pitchFamily="18" charset="0"/>
                          </a:rPr>
                          <m:t>𝜃</m:t>
                        </m:r>
                      </m:e>
                      <m:sub>
                        <m:r>
                          <a:rPr lang="en-IN" i="1" smtClean="0">
                            <a:solidFill>
                              <a:schemeClr val="bg1"/>
                            </a:solidFill>
                            <a:latin typeface="Cambria Math" panose="02040503050406030204" pitchFamily="18" charset="0"/>
                          </a:rPr>
                          <m:t>0</m:t>
                        </m:r>
                      </m:sub>
                    </m:sSub>
                    <m:r>
                      <a:rPr lang="en-IN" i="1" smtClean="0">
                        <a:solidFill>
                          <a:schemeClr val="bg1"/>
                        </a:solidFill>
                        <a:latin typeface="Cambria Math" panose="02040503050406030204" pitchFamily="18" charset="0"/>
                      </a:rPr>
                      <m:t>=</m:t>
                    </m:r>
                    <m:acc>
                      <m:accPr>
                        <m:chr m:val="̅"/>
                        <m:ctrlPr>
                          <a:rPr lang="en-IN" i="1" smtClean="0">
                            <a:solidFill>
                              <a:schemeClr val="bg1"/>
                            </a:solidFill>
                            <a:latin typeface="Cambria Math" panose="02040503050406030204" pitchFamily="18" charset="0"/>
                          </a:rPr>
                        </m:ctrlPr>
                      </m:accPr>
                      <m:e>
                        <m:r>
                          <a:rPr lang="en-IN" i="1" smtClean="0">
                            <a:solidFill>
                              <a:schemeClr val="bg1"/>
                            </a:solidFill>
                            <a:latin typeface="Cambria Math" panose="02040503050406030204" pitchFamily="18" charset="0"/>
                          </a:rPr>
                          <m:t>𝑦</m:t>
                        </m:r>
                      </m:e>
                    </m:acc>
                    <m:r>
                      <a:rPr lang="en-IN" i="1" smtClean="0">
                        <a:solidFill>
                          <a:schemeClr val="bg1"/>
                        </a:solidFill>
                        <a:latin typeface="Cambria Math" panose="02040503050406030204" pitchFamily="18" charset="0"/>
                      </a:rPr>
                      <m:t>−</m:t>
                    </m:r>
                    <m:sSub>
                      <m:sSubPr>
                        <m:ctrlPr>
                          <a:rPr lang="en-IN" i="1" smtClean="0">
                            <a:solidFill>
                              <a:schemeClr val="bg1"/>
                            </a:solidFill>
                            <a:latin typeface="Cambria Math" panose="02040503050406030204" pitchFamily="18" charset="0"/>
                          </a:rPr>
                        </m:ctrlPr>
                      </m:sSubPr>
                      <m:e>
                        <m:r>
                          <a:rPr lang="en-IN" i="1" smtClean="0">
                            <a:solidFill>
                              <a:schemeClr val="bg1"/>
                            </a:solidFill>
                            <a:latin typeface="Cambria Math" panose="02040503050406030204" pitchFamily="18" charset="0"/>
                          </a:rPr>
                          <m:t>𝜃</m:t>
                        </m:r>
                      </m:e>
                      <m:sub>
                        <m:r>
                          <a:rPr lang="en-IN" i="1" smtClean="0">
                            <a:solidFill>
                              <a:schemeClr val="bg1"/>
                            </a:solidFill>
                            <a:latin typeface="Cambria Math" panose="02040503050406030204" pitchFamily="18" charset="0"/>
                          </a:rPr>
                          <m:t>1</m:t>
                        </m:r>
                      </m:sub>
                    </m:sSub>
                    <m:acc>
                      <m:accPr>
                        <m:chr m:val="̅"/>
                        <m:ctrlPr>
                          <a:rPr lang="en-IN" i="1" smtClean="0">
                            <a:solidFill>
                              <a:schemeClr val="bg1"/>
                            </a:solidFill>
                            <a:latin typeface="Cambria Math" panose="02040503050406030204" pitchFamily="18" charset="0"/>
                          </a:rPr>
                        </m:ctrlPr>
                      </m:accPr>
                      <m:e>
                        <m:r>
                          <a:rPr lang="en-IN" i="1" smtClean="0">
                            <a:solidFill>
                              <a:schemeClr val="bg1"/>
                            </a:solidFill>
                            <a:latin typeface="Cambria Math" panose="02040503050406030204" pitchFamily="18" charset="0"/>
                          </a:rPr>
                          <m:t>𝑥</m:t>
                        </m:r>
                      </m:e>
                    </m:acc>
                  </m:oMath>
                </a14:m>
                <a:endParaRPr lang="en-IN" dirty="0">
                  <a:solidFill>
                    <a:schemeClr val="bg1"/>
                  </a:solidFill>
                </a:endParaRPr>
              </a:p>
              <a:p>
                <a14:m>
                  <m:oMath xmlns:m="http://schemas.openxmlformats.org/officeDocument/2006/math">
                    <m:r>
                      <a:rPr lang="en-IN" i="1" smtClean="0">
                        <a:solidFill>
                          <a:schemeClr val="bg1"/>
                        </a:solidFill>
                        <a:latin typeface="Cambria Math" panose="02040503050406030204" pitchFamily="18" charset="0"/>
                      </a:rPr>
                      <m:t>𝑆</m:t>
                    </m:r>
                    <m:sSub>
                      <m:sSubPr>
                        <m:ctrlPr>
                          <a:rPr lang="en-IN" i="1" smtClean="0">
                            <a:solidFill>
                              <a:schemeClr val="bg1"/>
                            </a:solidFill>
                            <a:latin typeface="Cambria Math" panose="02040503050406030204" pitchFamily="18" charset="0"/>
                          </a:rPr>
                        </m:ctrlPr>
                      </m:sSubPr>
                      <m:e>
                        <m:r>
                          <a:rPr lang="en-IN" i="1" smtClean="0">
                            <a:solidFill>
                              <a:schemeClr val="bg1"/>
                            </a:solidFill>
                            <a:latin typeface="Cambria Math" panose="02040503050406030204" pitchFamily="18" charset="0"/>
                          </a:rPr>
                          <m:t>𝑆</m:t>
                        </m:r>
                      </m:e>
                      <m:sub>
                        <m:r>
                          <a:rPr lang="en-IN" i="1" smtClean="0">
                            <a:solidFill>
                              <a:schemeClr val="bg1"/>
                            </a:solidFill>
                            <a:latin typeface="Cambria Math" panose="02040503050406030204" pitchFamily="18" charset="0"/>
                          </a:rPr>
                          <m:t>𝑥𝑦</m:t>
                        </m:r>
                      </m:sub>
                    </m:sSub>
                    <m:r>
                      <a:rPr lang="en-IN" i="1" smtClean="0">
                        <a:solidFill>
                          <a:schemeClr val="bg1"/>
                        </a:solidFill>
                        <a:latin typeface="Cambria Math" panose="02040503050406030204" pitchFamily="18" charset="0"/>
                      </a:rPr>
                      <m:t>=</m:t>
                    </m:r>
                    <m:nary>
                      <m:naryPr>
                        <m:chr m:val="∑"/>
                        <m:limLoc m:val="undOvr"/>
                        <m:grow m:val="on"/>
                        <m:ctrlPr>
                          <a:rPr lang="en-IN" i="1" smtClean="0">
                            <a:solidFill>
                              <a:schemeClr val="bg1"/>
                            </a:solidFill>
                            <a:latin typeface="Cambria Math" panose="02040503050406030204" pitchFamily="18" charset="0"/>
                          </a:rPr>
                        </m:ctrlPr>
                      </m:naryPr>
                      <m:sub>
                        <m:r>
                          <a:rPr lang="en-IN" i="1" smtClean="0">
                            <a:solidFill>
                              <a:schemeClr val="bg1"/>
                            </a:solidFill>
                            <a:latin typeface="Cambria Math" panose="02040503050406030204" pitchFamily="18" charset="0"/>
                          </a:rPr>
                          <m:t>𝑖</m:t>
                        </m:r>
                        <m:r>
                          <a:rPr lang="en-IN" i="1" smtClean="0">
                            <a:solidFill>
                              <a:schemeClr val="bg1"/>
                            </a:solidFill>
                            <a:latin typeface="Cambria Math" panose="02040503050406030204" pitchFamily="18" charset="0"/>
                          </a:rPr>
                          <m:t>=1</m:t>
                        </m:r>
                      </m:sub>
                      <m:sup>
                        <m:r>
                          <a:rPr lang="en-IN" i="1" smtClean="0">
                            <a:solidFill>
                              <a:schemeClr val="bg1"/>
                            </a:solidFill>
                            <a:latin typeface="Cambria Math" panose="02040503050406030204" pitchFamily="18" charset="0"/>
                          </a:rPr>
                          <m:t>𝑚</m:t>
                        </m:r>
                      </m:sup>
                      <m:e>
                        <m:d>
                          <m:dPr>
                            <m:ctrlPr>
                              <a:rPr lang="en-IN" i="1" smtClean="0">
                                <a:solidFill>
                                  <a:schemeClr val="bg1"/>
                                </a:solidFill>
                                <a:latin typeface="Cambria Math" panose="02040503050406030204" pitchFamily="18" charset="0"/>
                              </a:rPr>
                            </m:ctrlPr>
                          </m:dPr>
                          <m:e>
                            <m:sSub>
                              <m:sSubPr>
                                <m:ctrlPr>
                                  <a:rPr lang="en-IN" i="1" smtClean="0">
                                    <a:solidFill>
                                      <a:schemeClr val="bg1"/>
                                    </a:solidFill>
                                    <a:latin typeface="Cambria Math" panose="02040503050406030204" pitchFamily="18" charset="0"/>
                                  </a:rPr>
                                </m:ctrlPr>
                              </m:sSubPr>
                              <m:e>
                                <m:r>
                                  <a:rPr lang="en-IN" i="1" smtClean="0">
                                    <a:solidFill>
                                      <a:schemeClr val="bg1"/>
                                    </a:solidFill>
                                    <a:latin typeface="Cambria Math" panose="02040503050406030204" pitchFamily="18" charset="0"/>
                                  </a:rPr>
                                  <m:t>𝑥</m:t>
                                </m:r>
                              </m:e>
                              <m:sub>
                                <m:r>
                                  <a:rPr lang="en-IN" i="1" smtClean="0">
                                    <a:solidFill>
                                      <a:schemeClr val="bg1"/>
                                    </a:solidFill>
                                    <a:latin typeface="Cambria Math" panose="02040503050406030204" pitchFamily="18" charset="0"/>
                                  </a:rPr>
                                  <m:t>𝑖</m:t>
                                </m:r>
                              </m:sub>
                            </m:sSub>
                            <m:r>
                              <a:rPr lang="en-IN" i="1" smtClean="0">
                                <a:solidFill>
                                  <a:schemeClr val="bg1"/>
                                </a:solidFill>
                                <a:latin typeface="Cambria Math" panose="02040503050406030204" pitchFamily="18" charset="0"/>
                              </a:rPr>
                              <m:t>−</m:t>
                            </m:r>
                            <m:acc>
                              <m:accPr>
                                <m:chr m:val="̅"/>
                                <m:ctrlPr>
                                  <a:rPr lang="en-IN" i="1" smtClean="0">
                                    <a:solidFill>
                                      <a:schemeClr val="bg1"/>
                                    </a:solidFill>
                                    <a:latin typeface="Cambria Math" panose="02040503050406030204" pitchFamily="18" charset="0"/>
                                  </a:rPr>
                                </m:ctrlPr>
                              </m:accPr>
                              <m:e>
                                <m:r>
                                  <a:rPr lang="en-IN" i="1" smtClean="0">
                                    <a:solidFill>
                                      <a:schemeClr val="bg1"/>
                                    </a:solidFill>
                                    <a:latin typeface="Cambria Math" panose="02040503050406030204" pitchFamily="18" charset="0"/>
                                  </a:rPr>
                                  <m:t>𝑥</m:t>
                                </m:r>
                              </m:e>
                            </m:acc>
                          </m:e>
                        </m:d>
                        <m:d>
                          <m:dPr>
                            <m:ctrlPr>
                              <a:rPr lang="en-IN" i="1" smtClean="0">
                                <a:solidFill>
                                  <a:schemeClr val="bg1"/>
                                </a:solidFill>
                                <a:latin typeface="Cambria Math" panose="02040503050406030204" pitchFamily="18" charset="0"/>
                              </a:rPr>
                            </m:ctrlPr>
                          </m:dPr>
                          <m:e>
                            <m:sSub>
                              <m:sSubPr>
                                <m:ctrlPr>
                                  <a:rPr lang="en-IN" i="1" smtClean="0">
                                    <a:solidFill>
                                      <a:schemeClr val="bg1"/>
                                    </a:solidFill>
                                    <a:latin typeface="Cambria Math" panose="02040503050406030204" pitchFamily="18" charset="0"/>
                                  </a:rPr>
                                </m:ctrlPr>
                              </m:sSubPr>
                              <m:e>
                                <m:r>
                                  <a:rPr lang="en-IN" i="1" smtClean="0">
                                    <a:solidFill>
                                      <a:schemeClr val="bg1"/>
                                    </a:solidFill>
                                    <a:latin typeface="Cambria Math" panose="02040503050406030204" pitchFamily="18" charset="0"/>
                                  </a:rPr>
                                  <m:t>𝑦</m:t>
                                </m:r>
                              </m:e>
                              <m:sub>
                                <m:r>
                                  <a:rPr lang="en-IN" i="1" smtClean="0">
                                    <a:solidFill>
                                      <a:schemeClr val="bg1"/>
                                    </a:solidFill>
                                    <a:latin typeface="Cambria Math" panose="02040503050406030204" pitchFamily="18" charset="0"/>
                                  </a:rPr>
                                  <m:t>𝑖</m:t>
                                </m:r>
                              </m:sub>
                            </m:sSub>
                            <m:r>
                              <a:rPr lang="en-IN" i="1" smtClean="0">
                                <a:solidFill>
                                  <a:schemeClr val="bg1"/>
                                </a:solidFill>
                                <a:latin typeface="Cambria Math" panose="02040503050406030204" pitchFamily="18" charset="0"/>
                              </a:rPr>
                              <m:t>−</m:t>
                            </m:r>
                            <m:acc>
                              <m:accPr>
                                <m:chr m:val="̅"/>
                                <m:ctrlPr>
                                  <a:rPr lang="en-IN" i="1" smtClean="0">
                                    <a:solidFill>
                                      <a:schemeClr val="bg1"/>
                                    </a:solidFill>
                                    <a:latin typeface="Cambria Math" panose="02040503050406030204" pitchFamily="18" charset="0"/>
                                  </a:rPr>
                                </m:ctrlPr>
                              </m:accPr>
                              <m:e>
                                <m:r>
                                  <a:rPr lang="en-IN" i="1" smtClean="0">
                                    <a:solidFill>
                                      <a:schemeClr val="bg1"/>
                                    </a:solidFill>
                                    <a:latin typeface="Cambria Math" panose="02040503050406030204" pitchFamily="18" charset="0"/>
                                  </a:rPr>
                                  <m:t>𝑦</m:t>
                                </m:r>
                              </m:e>
                            </m:acc>
                          </m:e>
                        </m:d>
                      </m:e>
                    </m:nary>
                  </m:oMath>
                </a14:m>
                <a:r>
                  <a:rPr lang="en-IN" dirty="0">
                    <a:solidFill>
                      <a:schemeClr val="bg1"/>
                    </a:solidFill>
                  </a:rPr>
                  <a:t> = </a:t>
                </a:r>
                <a14:m>
                  <m:oMath xmlns:m="http://schemas.openxmlformats.org/officeDocument/2006/math">
                    <m:nary>
                      <m:naryPr>
                        <m:chr m:val="∑"/>
                        <m:limLoc m:val="undOvr"/>
                        <m:grow m:val="on"/>
                        <m:ctrlPr>
                          <a:rPr lang="en-IN" i="1" dirty="0" smtClean="0">
                            <a:solidFill>
                              <a:schemeClr val="bg1"/>
                            </a:solidFill>
                            <a:latin typeface="Cambria Math" panose="02040503050406030204" pitchFamily="18" charset="0"/>
                          </a:rPr>
                        </m:ctrlPr>
                      </m:naryPr>
                      <m:sub>
                        <m:r>
                          <a:rPr lang="en-IN" i="1" dirty="0" smtClean="0">
                            <a:solidFill>
                              <a:schemeClr val="bg1"/>
                            </a:solidFill>
                            <a:latin typeface="Cambria Math" panose="02040503050406030204" pitchFamily="18" charset="0"/>
                          </a:rPr>
                          <m:t>𝑖</m:t>
                        </m:r>
                        <m:r>
                          <a:rPr lang="en-IN" i="1" dirty="0" smtClean="0">
                            <a:solidFill>
                              <a:schemeClr val="bg1"/>
                            </a:solidFill>
                            <a:latin typeface="Cambria Math" panose="02040503050406030204" pitchFamily="18" charset="0"/>
                          </a:rPr>
                          <m:t>=1</m:t>
                        </m:r>
                      </m:sub>
                      <m:sup>
                        <m:r>
                          <a:rPr lang="en-IN" i="1" dirty="0" smtClean="0">
                            <a:solidFill>
                              <a:schemeClr val="bg1"/>
                            </a:solidFill>
                            <a:latin typeface="Cambria Math" panose="02040503050406030204" pitchFamily="18" charset="0"/>
                          </a:rPr>
                          <m:t>𝑚</m:t>
                        </m:r>
                      </m:sup>
                      <m:e>
                        <m:sSub>
                          <m:sSubPr>
                            <m:ctrlPr>
                              <a:rPr lang="en-IN" i="1" dirty="0" smtClean="0">
                                <a:solidFill>
                                  <a:schemeClr val="bg1"/>
                                </a:solidFill>
                                <a:latin typeface="Cambria Math" panose="02040503050406030204" pitchFamily="18" charset="0"/>
                              </a:rPr>
                            </m:ctrlPr>
                          </m:sSubPr>
                          <m:e>
                            <m:r>
                              <a:rPr lang="en-IN" i="1" dirty="0" smtClean="0">
                                <a:solidFill>
                                  <a:schemeClr val="bg1"/>
                                </a:solidFill>
                                <a:latin typeface="Cambria Math" panose="02040503050406030204" pitchFamily="18" charset="0"/>
                              </a:rPr>
                              <m:t>𝑦</m:t>
                            </m:r>
                          </m:e>
                          <m:sub>
                            <m:r>
                              <a:rPr lang="en-IN" i="1" dirty="0" smtClean="0">
                                <a:solidFill>
                                  <a:schemeClr val="bg1"/>
                                </a:solidFill>
                                <a:latin typeface="Cambria Math" panose="02040503050406030204" pitchFamily="18" charset="0"/>
                              </a:rPr>
                              <m:t>𝑖</m:t>
                            </m:r>
                          </m:sub>
                        </m:sSub>
                        <m:sSub>
                          <m:sSubPr>
                            <m:ctrlPr>
                              <a:rPr lang="en-IN" i="1" dirty="0" smtClean="0">
                                <a:solidFill>
                                  <a:schemeClr val="bg1"/>
                                </a:solidFill>
                                <a:latin typeface="Cambria Math" panose="02040503050406030204" pitchFamily="18" charset="0"/>
                              </a:rPr>
                            </m:ctrlPr>
                          </m:sSubPr>
                          <m:e>
                            <m:r>
                              <a:rPr lang="en-IN" i="1" dirty="0" smtClean="0">
                                <a:solidFill>
                                  <a:schemeClr val="bg1"/>
                                </a:solidFill>
                                <a:latin typeface="Cambria Math" panose="02040503050406030204" pitchFamily="18" charset="0"/>
                              </a:rPr>
                              <m:t>𝑥</m:t>
                            </m:r>
                          </m:e>
                          <m:sub>
                            <m:r>
                              <a:rPr lang="en-IN" i="1" dirty="0" smtClean="0">
                                <a:solidFill>
                                  <a:schemeClr val="bg1"/>
                                </a:solidFill>
                                <a:latin typeface="Cambria Math" panose="02040503050406030204" pitchFamily="18" charset="0"/>
                              </a:rPr>
                              <m:t>𝑖</m:t>
                            </m:r>
                          </m:sub>
                        </m:sSub>
                      </m:e>
                    </m:nary>
                    <m:r>
                      <a:rPr lang="en-IN" i="1" dirty="0" smtClean="0">
                        <a:solidFill>
                          <a:schemeClr val="bg1"/>
                        </a:solidFill>
                        <a:latin typeface="Cambria Math" panose="02040503050406030204" pitchFamily="18" charset="0"/>
                      </a:rPr>
                      <m:t>−</m:t>
                    </m:r>
                    <m:r>
                      <a:rPr lang="en-IN" i="1" dirty="0" smtClean="0">
                        <a:solidFill>
                          <a:schemeClr val="bg1"/>
                        </a:solidFill>
                        <a:latin typeface="Cambria Math" panose="02040503050406030204" pitchFamily="18" charset="0"/>
                      </a:rPr>
                      <m:t>𝑚</m:t>
                    </m:r>
                    <m:acc>
                      <m:accPr>
                        <m:chr m:val="̅"/>
                        <m:ctrlPr>
                          <a:rPr lang="en-IN" i="1" dirty="0" smtClean="0">
                            <a:solidFill>
                              <a:schemeClr val="bg1"/>
                            </a:solidFill>
                            <a:latin typeface="Cambria Math" panose="02040503050406030204" pitchFamily="18" charset="0"/>
                          </a:rPr>
                        </m:ctrlPr>
                      </m:accPr>
                      <m:e>
                        <m:r>
                          <a:rPr lang="en-IN" i="1" dirty="0" smtClean="0">
                            <a:solidFill>
                              <a:schemeClr val="bg1"/>
                            </a:solidFill>
                            <a:latin typeface="Cambria Math" panose="02040503050406030204" pitchFamily="18" charset="0"/>
                          </a:rPr>
                          <m:t>𝑦</m:t>
                        </m:r>
                      </m:e>
                    </m:acc>
                    <m:acc>
                      <m:accPr>
                        <m:chr m:val="̅"/>
                        <m:ctrlPr>
                          <a:rPr lang="en-IN" i="1" dirty="0" smtClean="0">
                            <a:solidFill>
                              <a:schemeClr val="bg1"/>
                            </a:solidFill>
                            <a:latin typeface="Cambria Math" panose="02040503050406030204" pitchFamily="18" charset="0"/>
                          </a:rPr>
                        </m:ctrlPr>
                      </m:accPr>
                      <m:e>
                        <m:r>
                          <a:rPr lang="en-IN" i="1" dirty="0" smtClean="0">
                            <a:solidFill>
                              <a:schemeClr val="bg1"/>
                            </a:solidFill>
                            <a:latin typeface="Cambria Math" panose="02040503050406030204" pitchFamily="18" charset="0"/>
                          </a:rPr>
                          <m:t>𝑥</m:t>
                        </m:r>
                      </m:e>
                    </m:acc>
                  </m:oMath>
                </a14:m>
                <a:endParaRPr lang="en-IN" dirty="0">
                  <a:solidFill>
                    <a:schemeClr val="bg1"/>
                  </a:solidFill>
                </a:endParaRPr>
              </a:p>
              <a:p>
                <a14:m>
                  <m:oMath xmlns:m="http://schemas.openxmlformats.org/officeDocument/2006/math">
                    <m:r>
                      <a:rPr lang="en-IN" i="1" smtClean="0">
                        <a:solidFill>
                          <a:schemeClr val="bg1"/>
                        </a:solidFill>
                        <a:latin typeface="Cambria Math" panose="02040503050406030204" pitchFamily="18" charset="0"/>
                      </a:rPr>
                      <m:t>𝑆</m:t>
                    </m:r>
                    <m:sSub>
                      <m:sSubPr>
                        <m:ctrlPr>
                          <a:rPr lang="en-IN" i="1" smtClean="0">
                            <a:solidFill>
                              <a:schemeClr val="bg1"/>
                            </a:solidFill>
                            <a:latin typeface="Cambria Math" panose="02040503050406030204" pitchFamily="18" charset="0"/>
                          </a:rPr>
                        </m:ctrlPr>
                      </m:sSubPr>
                      <m:e>
                        <m:r>
                          <a:rPr lang="en-IN" i="1" smtClean="0">
                            <a:solidFill>
                              <a:schemeClr val="bg1"/>
                            </a:solidFill>
                            <a:latin typeface="Cambria Math" panose="02040503050406030204" pitchFamily="18" charset="0"/>
                          </a:rPr>
                          <m:t>𝑆</m:t>
                        </m:r>
                      </m:e>
                      <m:sub>
                        <m:r>
                          <a:rPr lang="en-IN" i="1" smtClean="0">
                            <a:solidFill>
                              <a:schemeClr val="bg1"/>
                            </a:solidFill>
                            <a:latin typeface="Cambria Math" panose="02040503050406030204" pitchFamily="18" charset="0"/>
                          </a:rPr>
                          <m:t>𝑥𝑥</m:t>
                        </m:r>
                      </m:sub>
                    </m:sSub>
                    <m:r>
                      <a:rPr lang="en-IN" i="1" smtClean="0">
                        <a:solidFill>
                          <a:schemeClr val="bg1"/>
                        </a:solidFill>
                        <a:latin typeface="Cambria Math" panose="02040503050406030204" pitchFamily="18" charset="0"/>
                      </a:rPr>
                      <m:t>=</m:t>
                    </m:r>
                    <m:nary>
                      <m:naryPr>
                        <m:chr m:val="∑"/>
                        <m:limLoc m:val="undOvr"/>
                        <m:grow m:val="on"/>
                        <m:ctrlPr>
                          <a:rPr lang="en-IN" i="1" smtClean="0">
                            <a:solidFill>
                              <a:schemeClr val="bg1"/>
                            </a:solidFill>
                            <a:latin typeface="Cambria Math" panose="02040503050406030204" pitchFamily="18" charset="0"/>
                          </a:rPr>
                        </m:ctrlPr>
                      </m:naryPr>
                      <m:sub>
                        <m:r>
                          <a:rPr lang="en-IN" i="1" smtClean="0">
                            <a:solidFill>
                              <a:schemeClr val="bg1"/>
                            </a:solidFill>
                            <a:latin typeface="Cambria Math" panose="02040503050406030204" pitchFamily="18" charset="0"/>
                          </a:rPr>
                          <m:t>𝑖</m:t>
                        </m:r>
                        <m:r>
                          <a:rPr lang="en-IN" i="1" smtClean="0">
                            <a:solidFill>
                              <a:schemeClr val="bg1"/>
                            </a:solidFill>
                            <a:latin typeface="Cambria Math" panose="02040503050406030204" pitchFamily="18" charset="0"/>
                          </a:rPr>
                          <m:t>=1</m:t>
                        </m:r>
                      </m:sub>
                      <m:sup>
                        <m:r>
                          <a:rPr lang="en-IN" i="1" smtClean="0">
                            <a:solidFill>
                              <a:schemeClr val="bg1"/>
                            </a:solidFill>
                            <a:latin typeface="Cambria Math" panose="02040503050406030204" pitchFamily="18" charset="0"/>
                          </a:rPr>
                          <m:t>𝑚</m:t>
                        </m:r>
                      </m:sup>
                      <m:e>
                        <m:sSup>
                          <m:sSupPr>
                            <m:ctrlPr>
                              <a:rPr lang="en-IN" i="1" smtClean="0">
                                <a:solidFill>
                                  <a:schemeClr val="bg1"/>
                                </a:solidFill>
                                <a:latin typeface="Cambria Math" panose="02040503050406030204" pitchFamily="18" charset="0"/>
                              </a:rPr>
                            </m:ctrlPr>
                          </m:sSupPr>
                          <m:e>
                            <m:d>
                              <m:dPr>
                                <m:ctrlPr>
                                  <a:rPr lang="en-IN" i="1" smtClean="0">
                                    <a:solidFill>
                                      <a:schemeClr val="bg1"/>
                                    </a:solidFill>
                                    <a:latin typeface="Cambria Math" panose="02040503050406030204" pitchFamily="18" charset="0"/>
                                  </a:rPr>
                                </m:ctrlPr>
                              </m:dPr>
                              <m:e>
                                <m:sSub>
                                  <m:sSubPr>
                                    <m:ctrlPr>
                                      <a:rPr lang="en-IN" i="1" smtClean="0">
                                        <a:solidFill>
                                          <a:schemeClr val="bg1"/>
                                        </a:solidFill>
                                        <a:latin typeface="Cambria Math" panose="02040503050406030204" pitchFamily="18" charset="0"/>
                                      </a:rPr>
                                    </m:ctrlPr>
                                  </m:sSubPr>
                                  <m:e>
                                    <m:r>
                                      <a:rPr lang="en-IN" i="1" smtClean="0">
                                        <a:solidFill>
                                          <a:schemeClr val="bg1"/>
                                        </a:solidFill>
                                        <a:latin typeface="Cambria Math" panose="02040503050406030204" pitchFamily="18" charset="0"/>
                                      </a:rPr>
                                      <m:t>𝑥</m:t>
                                    </m:r>
                                  </m:e>
                                  <m:sub>
                                    <m:r>
                                      <a:rPr lang="en-IN" i="1" smtClean="0">
                                        <a:solidFill>
                                          <a:schemeClr val="bg1"/>
                                        </a:solidFill>
                                        <a:latin typeface="Cambria Math" panose="02040503050406030204" pitchFamily="18" charset="0"/>
                                      </a:rPr>
                                      <m:t>𝑖</m:t>
                                    </m:r>
                                  </m:sub>
                                </m:sSub>
                                <m:r>
                                  <a:rPr lang="en-IN" i="1" smtClean="0">
                                    <a:solidFill>
                                      <a:schemeClr val="bg1"/>
                                    </a:solidFill>
                                    <a:latin typeface="Cambria Math" panose="02040503050406030204" pitchFamily="18" charset="0"/>
                                  </a:rPr>
                                  <m:t>−</m:t>
                                </m:r>
                                <m:acc>
                                  <m:accPr>
                                    <m:chr m:val="̅"/>
                                    <m:ctrlPr>
                                      <a:rPr lang="en-IN" i="1" smtClean="0">
                                        <a:solidFill>
                                          <a:schemeClr val="bg1"/>
                                        </a:solidFill>
                                        <a:latin typeface="Cambria Math" panose="02040503050406030204" pitchFamily="18" charset="0"/>
                                      </a:rPr>
                                    </m:ctrlPr>
                                  </m:accPr>
                                  <m:e>
                                    <m:r>
                                      <a:rPr lang="en-IN" i="1" smtClean="0">
                                        <a:solidFill>
                                          <a:schemeClr val="bg1"/>
                                        </a:solidFill>
                                        <a:latin typeface="Cambria Math" panose="02040503050406030204" pitchFamily="18" charset="0"/>
                                      </a:rPr>
                                      <m:t>𝑥</m:t>
                                    </m:r>
                                  </m:e>
                                </m:acc>
                              </m:e>
                            </m:d>
                          </m:e>
                          <m:sup>
                            <m:r>
                              <a:rPr lang="en-IN" i="1" smtClean="0">
                                <a:solidFill>
                                  <a:schemeClr val="bg1"/>
                                </a:solidFill>
                                <a:latin typeface="Cambria Math" panose="02040503050406030204" pitchFamily="18" charset="0"/>
                              </a:rPr>
                              <m:t>2</m:t>
                            </m:r>
                          </m:sup>
                        </m:sSup>
                      </m:e>
                    </m:nary>
                  </m:oMath>
                </a14:m>
                <a:r>
                  <a:rPr lang="en-IN" dirty="0">
                    <a:solidFill>
                      <a:schemeClr val="bg1"/>
                    </a:solidFill>
                  </a:rPr>
                  <a:t> = </a:t>
                </a:r>
                <a14:m>
                  <m:oMath xmlns:m="http://schemas.openxmlformats.org/officeDocument/2006/math">
                    <m:nary>
                      <m:naryPr>
                        <m:chr m:val="∑"/>
                        <m:limLoc m:val="undOvr"/>
                        <m:grow m:val="on"/>
                        <m:ctrlPr>
                          <a:rPr lang="en-IN" i="1" smtClean="0">
                            <a:solidFill>
                              <a:schemeClr val="bg1"/>
                            </a:solidFill>
                            <a:latin typeface="Cambria Math" panose="02040503050406030204" pitchFamily="18" charset="0"/>
                          </a:rPr>
                        </m:ctrlPr>
                      </m:naryPr>
                      <m:sub>
                        <m:r>
                          <a:rPr lang="en-IN" i="1" smtClean="0">
                            <a:solidFill>
                              <a:schemeClr val="bg1"/>
                            </a:solidFill>
                            <a:latin typeface="Cambria Math" panose="02040503050406030204" pitchFamily="18" charset="0"/>
                          </a:rPr>
                          <m:t>𝑖</m:t>
                        </m:r>
                        <m:r>
                          <a:rPr lang="en-IN" i="1" smtClean="0">
                            <a:solidFill>
                              <a:schemeClr val="bg1"/>
                            </a:solidFill>
                            <a:latin typeface="Cambria Math" panose="02040503050406030204" pitchFamily="18" charset="0"/>
                          </a:rPr>
                          <m:t>=1</m:t>
                        </m:r>
                      </m:sub>
                      <m:sup>
                        <m:r>
                          <a:rPr lang="en-IN" i="1" smtClean="0">
                            <a:solidFill>
                              <a:schemeClr val="bg1"/>
                            </a:solidFill>
                            <a:latin typeface="Cambria Math" panose="02040503050406030204" pitchFamily="18" charset="0"/>
                          </a:rPr>
                          <m:t>𝑚</m:t>
                        </m:r>
                      </m:sup>
                      <m:e>
                        <m:sSubSup>
                          <m:sSubSupPr>
                            <m:ctrlPr>
                              <a:rPr lang="en-IN" i="1" smtClean="0">
                                <a:solidFill>
                                  <a:schemeClr val="bg1"/>
                                </a:solidFill>
                                <a:latin typeface="Cambria Math" panose="02040503050406030204" pitchFamily="18" charset="0"/>
                              </a:rPr>
                            </m:ctrlPr>
                          </m:sSubSupPr>
                          <m:e>
                            <m:r>
                              <a:rPr lang="en-IN" i="1" smtClean="0">
                                <a:solidFill>
                                  <a:schemeClr val="bg1"/>
                                </a:solidFill>
                                <a:latin typeface="Cambria Math" panose="02040503050406030204" pitchFamily="18" charset="0"/>
                              </a:rPr>
                              <m:t>𝑥</m:t>
                            </m:r>
                          </m:e>
                          <m:sub>
                            <m:r>
                              <a:rPr lang="en-IN" i="1" smtClean="0">
                                <a:solidFill>
                                  <a:schemeClr val="bg1"/>
                                </a:solidFill>
                                <a:latin typeface="Cambria Math" panose="02040503050406030204" pitchFamily="18" charset="0"/>
                              </a:rPr>
                              <m:t>𝑖</m:t>
                            </m:r>
                          </m:sub>
                          <m:sup>
                            <m:r>
                              <a:rPr lang="en-IN" i="1" smtClean="0">
                                <a:solidFill>
                                  <a:schemeClr val="bg1"/>
                                </a:solidFill>
                                <a:latin typeface="Cambria Math" panose="02040503050406030204" pitchFamily="18" charset="0"/>
                              </a:rPr>
                              <m:t>2</m:t>
                            </m:r>
                          </m:sup>
                        </m:sSubSup>
                      </m:e>
                    </m:nary>
                    <m:r>
                      <a:rPr lang="en-IN" i="1" smtClean="0">
                        <a:solidFill>
                          <a:schemeClr val="bg1"/>
                        </a:solidFill>
                        <a:latin typeface="Cambria Math" panose="02040503050406030204" pitchFamily="18" charset="0"/>
                      </a:rPr>
                      <m:t>−</m:t>
                    </m:r>
                    <m:r>
                      <a:rPr lang="en-IN" i="1" smtClean="0">
                        <a:solidFill>
                          <a:schemeClr val="bg1"/>
                        </a:solidFill>
                        <a:latin typeface="Cambria Math" panose="02040503050406030204" pitchFamily="18" charset="0"/>
                      </a:rPr>
                      <m:t>𝑛</m:t>
                    </m:r>
                    <m:sSup>
                      <m:sSupPr>
                        <m:ctrlPr>
                          <a:rPr lang="en-IN" i="1" smtClean="0">
                            <a:solidFill>
                              <a:schemeClr val="bg1"/>
                            </a:solidFill>
                            <a:latin typeface="Cambria Math" panose="02040503050406030204" pitchFamily="18" charset="0"/>
                          </a:rPr>
                        </m:ctrlPr>
                      </m:sSupPr>
                      <m:e>
                        <m:d>
                          <m:dPr>
                            <m:ctrlPr>
                              <a:rPr lang="en-IN" i="1" smtClean="0">
                                <a:solidFill>
                                  <a:schemeClr val="bg1"/>
                                </a:solidFill>
                                <a:latin typeface="Cambria Math" panose="02040503050406030204" pitchFamily="18" charset="0"/>
                              </a:rPr>
                            </m:ctrlPr>
                          </m:dPr>
                          <m:e>
                            <m:acc>
                              <m:accPr>
                                <m:chr m:val="̅"/>
                                <m:ctrlPr>
                                  <a:rPr lang="en-IN" i="1" smtClean="0">
                                    <a:solidFill>
                                      <a:schemeClr val="bg1"/>
                                    </a:solidFill>
                                    <a:latin typeface="Cambria Math" panose="02040503050406030204" pitchFamily="18" charset="0"/>
                                  </a:rPr>
                                </m:ctrlPr>
                              </m:accPr>
                              <m:e>
                                <m:r>
                                  <a:rPr lang="en-IN" i="1" smtClean="0">
                                    <a:solidFill>
                                      <a:schemeClr val="bg1"/>
                                    </a:solidFill>
                                    <a:latin typeface="Cambria Math" panose="02040503050406030204" pitchFamily="18" charset="0"/>
                                  </a:rPr>
                                  <m:t>𝑥</m:t>
                                </m:r>
                              </m:e>
                            </m:acc>
                          </m:e>
                        </m:d>
                      </m:e>
                      <m:sup>
                        <m:r>
                          <a:rPr lang="en-IN" i="1" smtClean="0">
                            <a:solidFill>
                              <a:schemeClr val="bg1"/>
                            </a:solidFill>
                            <a:latin typeface="Cambria Math" panose="02040503050406030204" pitchFamily="18" charset="0"/>
                          </a:rPr>
                          <m:t>2</m:t>
                        </m:r>
                      </m:sup>
                    </m:sSup>
                  </m:oMath>
                </a14:m>
                <a:endParaRPr lang="en-IN" dirty="0">
                  <a:solidFill>
                    <a:schemeClr val="bg1"/>
                  </a:solidFill>
                </a:endParaRPr>
              </a:p>
            </p:txBody>
          </p:sp>
        </mc:Choice>
        <mc:Fallback xmlns="">
          <p:sp>
            <p:nvSpPr>
              <p:cNvPr id="3" name="Content Placeholder 2">
                <a:extLst>
                  <a:ext uri="{FF2B5EF4-FFF2-40B4-BE49-F238E27FC236}">
                    <a16:creationId xmlns:a16="http://schemas.microsoft.com/office/drawing/2014/main" id="{43237A04-B402-4A93-B9A0-DFA9D31F6F02}"/>
                  </a:ext>
                </a:extLst>
              </p:cNvPr>
              <p:cNvSpPr>
                <a:spLocks noGrp="1" noRot="1" noChangeAspect="1" noMove="1" noResize="1" noEditPoints="1" noAdjustHandles="1" noChangeArrowheads="1" noChangeShapeType="1" noTextEdit="1"/>
              </p:cNvSpPr>
              <p:nvPr>
                <p:ph idx="1"/>
              </p:nvPr>
            </p:nvSpPr>
            <p:spPr>
              <a:xfrm>
                <a:off x="838200" y="1253331"/>
                <a:ext cx="10515600" cy="4351338"/>
              </a:xfrm>
              <a:blipFill>
                <a:blip r:embed="rId2"/>
                <a:stretch>
                  <a:fillRect b="-281"/>
                </a:stretch>
              </a:blipFill>
            </p:spPr>
            <p:txBody>
              <a:bodyPr/>
              <a:lstStyle/>
              <a:p>
                <a:r>
                  <a:rPr lang="en-IN">
                    <a:noFill/>
                  </a:rPr>
                  <a:t> </a:t>
                </a:r>
              </a:p>
            </p:txBody>
          </p:sp>
        </mc:Fallback>
      </mc:AlternateContent>
    </p:spTree>
    <p:extLst>
      <p:ext uri="{BB962C8B-B14F-4D97-AF65-F5344CB8AC3E}">
        <p14:creationId xmlns:p14="http://schemas.microsoft.com/office/powerpoint/2010/main" val="12394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02E8F5-ECD2-4AC9-BF01-D2512B7BA3BA}"/>
              </a:ext>
            </a:extLst>
          </p:cNvPr>
          <p:cNvSpPr txBox="1"/>
          <p:nvPr/>
        </p:nvSpPr>
        <p:spPr>
          <a:xfrm>
            <a:off x="319087" y="3075057"/>
            <a:ext cx="11553826" cy="707886"/>
          </a:xfrm>
          <a:prstGeom prst="rect">
            <a:avLst/>
          </a:prstGeom>
          <a:solidFill>
            <a:srgbClr val="762074">
              <a:alpha val="0"/>
            </a:srgbClr>
          </a:solidFill>
        </p:spPr>
        <p:txBody>
          <a:bodyPr wrap="square" rtlCol="0">
            <a:spAutoFit/>
          </a:bodyPr>
          <a:lstStyle/>
          <a:p>
            <a:pPr algn="ctr"/>
            <a:r>
              <a:rPr lang="en-IN" sz="4000" dirty="0">
                <a:solidFill>
                  <a:schemeClr val="bg1"/>
                </a:solidFill>
                <a:latin typeface="Hussar" panose="00000800000000000000" pitchFamily="50" charset="0"/>
                <a:ea typeface="Hussar" panose="00000800000000000000" pitchFamily="50" charset="0"/>
              </a:rPr>
              <a:t>SUPERVISED LEARNING</a:t>
            </a:r>
          </a:p>
        </p:txBody>
      </p:sp>
    </p:spTree>
    <p:extLst>
      <p:ext uri="{BB962C8B-B14F-4D97-AF65-F5344CB8AC3E}">
        <p14:creationId xmlns:p14="http://schemas.microsoft.com/office/powerpoint/2010/main" val="173749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02E8F5-ECD2-4AC9-BF01-D2512B7BA3BA}"/>
              </a:ext>
            </a:extLst>
          </p:cNvPr>
          <p:cNvSpPr txBox="1"/>
          <p:nvPr/>
        </p:nvSpPr>
        <p:spPr>
          <a:xfrm>
            <a:off x="333376" y="447676"/>
            <a:ext cx="11553826" cy="6029324"/>
          </a:xfrm>
          <a:prstGeom prst="rect">
            <a:avLst/>
          </a:prstGeom>
          <a:solidFill>
            <a:schemeClr val="accent1">
              <a:alpha val="8000"/>
            </a:schemeClr>
          </a:solidFill>
        </p:spPr>
        <p:txBody>
          <a:bodyPr wrap="square" rtlCol="0">
            <a:spAutoFit/>
          </a:bodyPr>
          <a:lstStyle/>
          <a:p>
            <a:endParaRPr lang="en-IN" dirty="0"/>
          </a:p>
        </p:txBody>
      </p:sp>
      <p:graphicFrame>
        <p:nvGraphicFramePr>
          <p:cNvPr id="2" name="Diagram 1">
            <a:extLst>
              <a:ext uri="{FF2B5EF4-FFF2-40B4-BE49-F238E27FC236}">
                <a16:creationId xmlns:a16="http://schemas.microsoft.com/office/drawing/2014/main" id="{430AB9F0-DF3D-44C2-AF25-9BCEA6AD148B}"/>
              </a:ext>
            </a:extLst>
          </p:cNvPr>
          <p:cNvGraphicFramePr/>
          <p:nvPr>
            <p:extLst>
              <p:ext uri="{D42A27DB-BD31-4B8C-83A1-F6EECF244321}">
                <p14:modId xmlns:p14="http://schemas.microsoft.com/office/powerpoint/2010/main" val="3148909444"/>
              </p:ext>
            </p:extLst>
          </p:nvPr>
        </p:nvGraphicFramePr>
        <p:xfrm>
          <a:off x="2288381" y="1450181"/>
          <a:ext cx="7615238" cy="3957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0498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02E8F5-ECD2-4AC9-BF01-D2512B7BA3BA}"/>
              </a:ext>
            </a:extLst>
          </p:cNvPr>
          <p:cNvSpPr txBox="1"/>
          <p:nvPr/>
        </p:nvSpPr>
        <p:spPr>
          <a:xfrm>
            <a:off x="319087" y="2828835"/>
            <a:ext cx="11553826" cy="1200329"/>
          </a:xfrm>
          <a:prstGeom prst="rect">
            <a:avLst/>
          </a:prstGeom>
          <a:solidFill>
            <a:schemeClr val="accent1">
              <a:alpha val="0"/>
            </a:schemeClr>
          </a:solidFill>
        </p:spPr>
        <p:txBody>
          <a:bodyPr wrap="square" rtlCol="0">
            <a:spAutoFit/>
          </a:bodyPr>
          <a:lstStyle/>
          <a:p>
            <a:r>
              <a:rPr lang="en-US" b="1" dirty="0">
                <a:solidFill>
                  <a:schemeClr val="bg1"/>
                </a:solidFill>
                <a:latin typeface="Roboto Cn" pitchFamily="2" charset="0"/>
                <a:ea typeface="Roboto Cn" pitchFamily="2" charset="0"/>
              </a:rPr>
              <a:t>Example 1:</a:t>
            </a:r>
          </a:p>
          <a:p>
            <a:endParaRPr lang="en-US" b="1" dirty="0">
              <a:solidFill>
                <a:schemeClr val="bg1"/>
              </a:solidFill>
              <a:latin typeface="Roboto Cn" pitchFamily="2" charset="0"/>
              <a:ea typeface="Roboto Cn" pitchFamily="2" charset="0"/>
            </a:endParaRPr>
          </a:p>
          <a:p>
            <a:r>
              <a:rPr lang="en-US" dirty="0">
                <a:solidFill>
                  <a:schemeClr val="bg1"/>
                </a:solidFill>
                <a:latin typeface="Roboto Cn" pitchFamily="2" charset="0"/>
                <a:ea typeface="Roboto Cn" pitchFamily="2" charset="0"/>
              </a:rPr>
              <a:t>Given data about the size of houses on the real estate market, try to predict their price. Price as a function of size is a continuous output, so this is a regression problem.</a:t>
            </a:r>
          </a:p>
        </p:txBody>
      </p:sp>
    </p:spTree>
    <p:extLst>
      <p:ext uri="{BB962C8B-B14F-4D97-AF65-F5344CB8AC3E}">
        <p14:creationId xmlns:p14="http://schemas.microsoft.com/office/powerpoint/2010/main" val="2584515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02E8F5-ECD2-4AC9-BF01-D2512B7BA3BA}"/>
              </a:ext>
            </a:extLst>
          </p:cNvPr>
          <p:cNvSpPr txBox="1"/>
          <p:nvPr/>
        </p:nvSpPr>
        <p:spPr>
          <a:xfrm>
            <a:off x="638174" y="2690336"/>
            <a:ext cx="11553826" cy="1477328"/>
          </a:xfrm>
          <a:prstGeom prst="rect">
            <a:avLst/>
          </a:prstGeom>
          <a:solidFill>
            <a:schemeClr val="accent1">
              <a:alpha val="0"/>
            </a:schemeClr>
          </a:solidFill>
        </p:spPr>
        <p:txBody>
          <a:bodyPr wrap="square" rtlCol="0">
            <a:spAutoFit/>
          </a:bodyPr>
          <a:lstStyle/>
          <a:p>
            <a:r>
              <a:rPr lang="en-US" b="1" dirty="0">
                <a:solidFill>
                  <a:schemeClr val="bg1"/>
                </a:solidFill>
                <a:latin typeface="Roboto Cn" pitchFamily="2" charset="0"/>
                <a:ea typeface="Roboto Cn" pitchFamily="2" charset="0"/>
              </a:rPr>
              <a:t>Example 2</a:t>
            </a:r>
            <a:r>
              <a:rPr lang="en-US" dirty="0">
                <a:solidFill>
                  <a:schemeClr val="bg1"/>
                </a:solidFill>
                <a:latin typeface="Roboto Cn" pitchFamily="2" charset="0"/>
                <a:ea typeface="Roboto Cn" pitchFamily="2" charset="0"/>
              </a:rPr>
              <a:t>:</a:t>
            </a:r>
          </a:p>
          <a:p>
            <a:endParaRPr lang="en-US" dirty="0">
              <a:solidFill>
                <a:schemeClr val="bg1"/>
              </a:solidFill>
              <a:latin typeface="Roboto Cn" pitchFamily="2" charset="0"/>
              <a:ea typeface="Roboto Cn" pitchFamily="2" charset="0"/>
            </a:endParaRPr>
          </a:p>
          <a:p>
            <a:pPr marL="342900" indent="-342900">
              <a:buAutoNum type="alphaLcParenR"/>
            </a:pPr>
            <a:r>
              <a:rPr lang="en-US" dirty="0">
                <a:solidFill>
                  <a:schemeClr val="bg1"/>
                </a:solidFill>
                <a:latin typeface="Roboto Cn" pitchFamily="2" charset="0"/>
                <a:ea typeface="Roboto Cn" pitchFamily="2" charset="0"/>
              </a:rPr>
              <a:t>Regression - Given a picture of a person, we have to predict their age on the basis of the given picture</a:t>
            </a:r>
          </a:p>
          <a:p>
            <a:endParaRPr lang="en-US" dirty="0">
              <a:solidFill>
                <a:schemeClr val="bg1"/>
              </a:solidFill>
              <a:latin typeface="Roboto Cn" pitchFamily="2" charset="0"/>
              <a:ea typeface="Roboto Cn" pitchFamily="2" charset="0"/>
            </a:endParaRPr>
          </a:p>
          <a:p>
            <a:r>
              <a:rPr lang="en-US" dirty="0">
                <a:solidFill>
                  <a:schemeClr val="bg1"/>
                </a:solidFill>
                <a:latin typeface="Roboto Cn" pitchFamily="2" charset="0"/>
                <a:ea typeface="Roboto Cn" pitchFamily="2" charset="0"/>
              </a:rPr>
              <a:t>(b) Classification - Given a patient with a tumor, we have to predict whether the tumor is malignant or benign.</a:t>
            </a:r>
          </a:p>
        </p:txBody>
      </p:sp>
    </p:spTree>
    <p:extLst>
      <p:ext uri="{BB962C8B-B14F-4D97-AF65-F5344CB8AC3E}">
        <p14:creationId xmlns:p14="http://schemas.microsoft.com/office/powerpoint/2010/main" val="33749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02E8F5-ECD2-4AC9-BF01-D2512B7BA3BA}"/>
              </a:ext>
            </a:extLst>
          </p:cNvPr>
          <p:cNvSpPr txBox="1"/>
          <p:nvPr/>
        </p:nvSpPr>
        <p:spPr>
          <a:xfrm>
            <a:off x="385762" y="3105834"/>
            <a:ext cx="11553826" cy="646331"/>
          </a:xfrm>
          <a:prstGeom prst="rect">
            <a:avLst/>
          </a:prstGeom>
          <a:solidFill>
            <a:schemeClr val="accent1">
              <a:alpha val="0"/>
            </a:schemeClr>
          </a:solidFill>
        </p:spPr>
        <p:txBody>
          <a:bodyPr wrap="square" rtlCol="0">
            <a:spAutoFit/>
          </a:bodyPr>
          <a:lstStyle/>
          <a:p>
            <a:pPr algn="ctr"/>
            <a:r>
              <a:rPr lang="en-US" sz="3600" b="1" dirty="0">
                <a:solidFill>
                  <a:schemeClr val="bg1"/>
                </a:solidFill>
                <a:latin typeface="Hussar" panose="00000800000000000000" pitchFamily="50" charset="0"/>
                <a:ea typeface="Hussar" panose="00000800000000000000" pitchFamily="50" charset="0"/>
              </a:rPr>
              <a:t>UNSUPERVISED</a:t>
            </a:r>
            <a:endParaRPr lang="en-US" sz="3600" dirty="0">
              <a:solidFill>
                <a:schemeClr val="bg1"/>
              </a:solidFill>
              <a:latin typeface="Hussar" panose="00000800000000000000" pitchFamily="50" charset="0"/>
              <a:ea typeface="Hussar" panose="00000800000000000000" pitchFamily="50" charset="0"/>
            </a:endParaRPr>
          </a:p>
        </p:txBody>
      </p:sp>
    </p:spTree>
    <p:extLst>
      <p:ext uri="{BB962C8B-B14F-4D97-AF65-F5344CB8AC3E}">
        <p14:creationId xmlns:p14="http://schemas.microsoft.com/office/powerpoint/2010/main" val="897379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7031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02E8F5-ECD2-4AC9-BF01-D2512B7BA3BA}"/>
              </a:ext>
            </a:extLst>
          </p:cNvPr>
          <p:cNvSpPr txBox="1"/>
          <p:nvPr/>
        </p:nvSpPr>
        <p:spPr>
          <a:xfrm>
            <a:off x="319087" y="2413337"/>
            <a:ext cx="11553826" cy="2031325"/>
          </a:xfrm>
          <a:prstGeom prst="rect">
            <a:avLst/>
          </a:prstGeom>
          <a:solidFill>
            <a:schemeClr val="accent1">
              <a:alpha val="0"/>
            </a:schemeClr>
          </a:solidFill>
        </p:spPr>
        <p:txBody>
          <a:bodyPr wrap="square" rtlCol="0">
            <a:spAutoFit/>
          </a:bodyPr>
          <a:lstStyle/>
          <a:p>
            <a:r>
              <a:rPr lang="en-US" b="1" dirty="0">
                <a:solidFill>
                  <a:schemeClr val="bg1"/>
                </a:solidFill>
                <a:latin typeface="Roboto Cn" pitchFamily="2" charset="0"/>
                <a:ea typeface="Roboto Cn" pitchFamily="2" charset="0"/>
              </a:rPr>
              <a:t>Example:</a:t>
            </a:r>
            <a:endParaRPr lang="en-US" dirty="0">
              <a:solidFill>
                <a:schemeClr val="bg1"/>
              </a:solidFill>
              <a:latin typeface="Roboto Cn" pitchFamily="2" charset="0"/>
              <a:ea typeface="Roboto Cn" pitchFamily="2" charset="0"/>
            </a:endParaRPr>
          </a:p>
          <a:p>
            <a:endParaRPr lang="en-US" dirty="0">
              <a:solidFill>
                <a:schemeClr val="bg1"/>
              </a:solidFill>
              <a:latin typeface="Roboto Cn" pitchFamily="2" charset="0"/>
              <a:ea typeface="Roboto Cn" pitchFamily="2" charset="0"/>
            </a:endParaRPr>
          </a:p>
          <a:p>
            <a:r>
              <a:rPr lang="en-US" dirty="0">
                <a:solidFill>
                  <a:schemeClr val="bg1"/>
                </a:solidFill>
                <a:latin typeface="Roboto Cn" pitchFamily="2" charset="0"/>
                <a:ea typeface="Roboto Cn" pitchFamily="2" charset="0"/>
              </a:rPr>
              <a:t>Clustering: Take a collection of 1,000,000 different genes, and find a way to automatically group these genes into groups that are somehow similar or related by different variables, such as lifespan, location, roles, and so on.</a:t>
            </a:r>
          </a:p>
          <a:p>
            <a:endParaRPr lang="en-US" dirty="0">
              <a:solidFill>
                <a:schemeClr val="bg1"/>
              </a:solidFill>
              <a:latin typeface="Roboto Cn" pitchFamily="2" charset="0"/>
              <a:ea typeface="Roboto Cn" pitchFamily="2" charset="0"/>
            </a:endParaRPr>
          </a:p>
          <a:p>
            <a:r>
              <a:rPr lang="en-US" dirty="0">
                <a:solidFill>
                  <a:schemeClr val="bg1"/>
                </a:solidFill>
                <a:latin typeface="Roboto Cn" pitchFamily="2" charset="0"/>
                <a:ea typeface="Roboto Cn" pitchFamily="2" charset="0"/>
              </a:rPr>
              <a:t>Non-clustering: The "Cocktail Party Algorithm", allows you to find structure in a chaotic environment. (i.e. identifying individual voices and music from a mesh of sounds at a cocktail party).</a:t>
            </a:r>
          </a:p>
        </p:txBody>
      </p:sp>
    </p:spTree>
    <p:extLst>
      <p:ext uri="{BB962C8B-B14F-4D97-AF65-F5344CB8AC3E}">
        <p14:creationId xmlns:p14="http://schemas.microsoft.com/office/powerpoint/2010/main" val="1600702025"/>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1395</Words>
  <Application>Microsoft Office PowerPoint</Application>
  <PresentationFormat>Widescreen</PresentationFormat>
  <Paragraphs>146</Paragraphs>
  <Slides>33</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Aharoni</vt:lpstr>
      <vt:lpstr>Arial</vt:lpstr>
      <vt:lpstr>Calibri</vt:lpstr>
      <vt:lpstr>Calibri Light</vt:lpstr>
      <vt:lpstr>Cambria Math</vt:lpstr>
      <vt:lpstr>Hussar</vt:lpstr>
      <vt:lpstr>Roboto Cn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GRADIENT DESCENT</vt:lpstr>
      <vt:lpstr>PowerPoint Presentation</vt:lpstr>
      <vt:lpstr>BIAS VARIANCE TRADE OFF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Regression</vt:lpstr>
      <vt:lpstr>5 Assumptions: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dc:title>
  <dc:creator>Abhirup Chakravarty</dc:creator>
  <cp:lastModifiedBy>Abhirup Chakravarty</cp:lastModifiedBy>
  <cp:revision>23</cp:revision>
  <dcterms:created xsi:type="dcterms:W3CDTF">2019-09-14T14:55:23Z</dcterms:created>
  <dcterms:modified xsi:type="dcterms:W3CDTF">2019-09-15T10:35:21Z</dcterms:modified>
</cp:coreProperties>
</file>