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7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61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156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52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35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98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326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241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739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53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872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646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b="0" i="0" u="none" strike="noStrike" cap="none" baseline="0">
                <a:solidFill>
                  <a:srgbClr val="000000"/>
                </a:solidFill>
                <a:uFillTx/>
                <a:latin typeface="Calibri Light"/>
              </a:rPr>
              <a:t>têést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b="0" i="0" u="none" strike="noStrike" cap="none" baseline="0">
                <a:solidFill>
                  <a:srgbClr val="000000"/>
                </a:solidFill>
                <a:uFillTx/>
                <a:latin typeface="Calibri"/>
              </a:rPr>
              <a:t>dáåtáå</a:t>
            </a:r>
          </a:p>
        </p:txBody>
      </p:sp>
    </p:spTree>
    <p:extLst>
      <p:ext uri="{BB962C8B-B14F-4D97-AF65-F5344CB8AC3E}">
        <p14:creationId xmlns:p14="http://schemas.microsoft.com/office/powerpoint/2010/main" val="40429271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TransPerfect Translations</Company>
  <PresentationFormat>Widescreen</PresentationFormat>
  <Paragraphs>2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têést</vt:lpstr>
    </vt:vector>
  </TitlesOfParts>
  <LinksUpToDate>0</LinksUpToDate>
  <SharedDoc>0</SharedDoc>
  <HyperlinksChanged>0</HyperlinksChanged>
  <Application>Aspose.Slides for Java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test</dc:title>
  <dc:creator>Amruta Chakradhare</dc:creator>
  <cp:lastModifiedBy>Amruta Chakradhare</cp:lastModifiedBy>
  <cp:revision>1</cp:revision>
  <dcterms:created xsi:type="dcterms:W3CDTF">2017-09-19T09:33:22Z</dcterms:created>
  <dcterms:modified xsi:type="dcterms:W3CDTF">2017-09-19T13:25:33Z</dcterms:modified>
</cp:coreProperties>
</file>