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tëêst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däåtäå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tëêst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2017-09-19T12:44:16Z</dcterms:modified>
</cp:coreProperties>
</file>