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5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7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1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99C5-7E37-45CC-AED2-FDCF2A176E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17996-4EA7-4561-AB6B-5509B97E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firefox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1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firefox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</dc:title>
  <dc:creator>Amruta Chakradhare</dc:creator>
  <cp:lastModifiedBy>Amruta Chakradhare</cp:lastModifiedBy>
  <cp:revision>1</cp:revision>
  <dcterms:created xsi:type="dcterms:W3CDTF">2017-02-23T10:05:52Z</dcterms:created>
  <dcterms:modified xsi:type="dcterms:W3CDTF">2017-02-23T10:06:05Z</dcterms:modified>
</cp:coreProperties>
</file>