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F6F-5DD7-48C2-A6DA-78FE3531AB6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51DA-277A-4267-A872-105D6024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9939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F6F-5DD7-48C2-A6DA-78FE3531AB6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51DA-277A-4267-A872-105D6024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5148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F6F-5DD7-48C2-A6DA-78FE3531AB6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51DA-277A-4267-A872-105D6024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70224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F6F-5DD7-48C2-A6DA-78FE3531AB6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51DA-277A-4267-A872-105D6024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33485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F6F-5DD7-48C2-A6DA-78FE3531AB6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51DA-277A-4267-A872-105D6024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266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F6F-5DD7-48C2-A6DA-78FE3531AB6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51DA-277A-4267-A872-105D6024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86969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F6F-5DD7-48C2-A6DA-78FE3531AB6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51DA-277A-4267-A872-105D6024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35839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F6F-5DD7-48C2-A6DA-78FE3531AB6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51DA-277A-4267-A872-105D6024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33647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F6F-5DD7-48C2-A6DA-78FE3531AB6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51DA-277A-4267-A872-105D6024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07174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F6F-5DD7-48C2-A6DA-78FE3531AB6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51DA-277A-4267-A872-105D6024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20190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F6F-5DD7-48C2-A6DA-78FE3531AB6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51DA-277A-4267-A872-105D6024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8881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E0F6F-5DD7-48C2-A6DA-78FE3531AB6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151DA-277A-4267-A872-105D6024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3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 sz="6000" b="0" i="0">
                <a:solidFill>
                  <a:srgbClr val="000000"/>
                </a:solidFill>
              </a:rPr>
              <a:t>PPT téêstìíng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 sz="2400" b="0" i="0">
                <a:solidFill>
                  <a:srgbClr val="000000"/>
                </a:solidFill>
              </a:rPr>
              <a:t>ÎÉ</a:t>
            </a:r>
          </a:p>
        </p:txBody>
      </p:sp>
    </p:spTree>
    <p:extLst>
      <p:ext uri="{BB962C8B-B14F-4D97-AF65-F5344CB8AC3E}">
        <p14:creationId xmlns:p14="http://schemas.microsoft.com/office/powerpoint/2010/main" val="302730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PPT testing</vt:lpstr>
    </vt:vector>
  </TitlesOfParts>
  <Company>TransPerfect Translations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testing</dc:title>
  <dc:creator>Amruta Chakradhare</dc:creator>
  <cp:lastModifiedBy>Amruta Chakradhare</cp:lastModifiedBy>
  <cp:revision>1</cp:revision>
  <dcterms:created xsi:type="dcterms:W3CDTF">2017-02-23T12:57:47Z</dcterms:created>
  <dcterms:modified xsi:type="dcterms:W3CDTF">2017-02-23T12:58:14Z</dcterms:modified>
</cp:coreProperties>
</file>