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64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726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916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85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22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63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40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79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92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84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827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E8A-39E5-496A-ACAE-0855872C093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F4A0-2491-4D41-B6EE-976E853F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Têêstíìng ôòn fíìrêêfôòx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Föör PPT</a:t>
            </a:r>
          </a:p>
        </p:txBody>
      </p:sp>
    </p:spTree>
    <p:extLst>
      <p:ext uri="{BB962C8B-B14F-4D97-AF65-F5344CB8AC3E}">
        <p14:creationId xmlns:p14="http://schemas.microsoft.com/office/powerpoint/2010/main" val="189697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on firefox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on firefox</dc:title>
  <dc:creator>Amruta Chakradhare</dc:creator>
  <cp:lastModifiedBy>Amruta Chakradhare</cp:lastModifiedBy>
  <cp:revision>1</cp:revision>
  <dcterms:created xsi:type="dcterms:W3CDTF">2017-02-23T11:37:45Z</dcterms:created>
  <dcterms:modified xsi:type="dcterms:W3CDTF">2017-02-23T11:38:07Z</dcterms:modified>
</cp:coreProperties>
</file>