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2DAB-38E2-4DF0-9AC7-15DA7215FF9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23C9-C0B0-4BF6-A53D-7FDB586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Github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Amruta Chakradhare</dc:creator>
  <cp:lastModifiedBy>Amruta Chakradhare</cp:lastModifiedBy>
  <cp:revision>1</cp:revision>
  <dcterms:created xsi:type="dcterms:W3CDTF">2017-02-22T11:23:16Z</dcterms:created>
  <dcterms:modified xsi:type="dcterms:W3CDTF">2017-02-22T11:23:34Z</dcterms:modified>
</cp:coreProperties>
</file>