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3B96-ACBF-4C1B-8786-DF0B71AAA9AE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AC18-567B-4A5F-963C-693DB37ED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9709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3B96-ACBF-4C1B-8786-DF0B71AAA9AE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AC18-567B-4A5F-963C-693DB37ED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1216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3B96-ACBF-4C1B-8786-DF0B71AAA9AE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AC18-567B-4A5F-963C-693DB37ED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14695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3B96-ACBF-4C1B-8786-DF0B71AAA9AE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AC18-567B-4A5F-963C-693DB37ED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81950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3B96-ACBF-4C1B-8786-DF0B71AAA9AE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AC18-567B-4A5F-963C-693DB37ED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65087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3B96-ACBF-4C1B-8786-DF0B71AAA9AE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AC18-567B-4A5F-963C-693DB37ED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85417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3B96-ACBF-4C1B-8786-DF0B71AAA9AE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AC18-567B-4A5F-963C-693DB37ED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42426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3B96-ACBF-4C1B-8786-DF0B71AAA9AE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AC18-567B-4A5F-963C-693DB37ED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55549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3B96-ACBF-4C1B-8786-DF0B71AAA9AE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AC18-567B-4A5F-963C-693DB37ED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5472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3B96-ACBF-4C1B-8786-DF0B71AAA9AE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AC18-567B-4A5F-963C-693DB37ED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31636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3B96-ACBF-4C1B-8786-DF0B71AAA9AE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AC18-567B-4A5F-963C-693DB37ED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12314"/>
      </p:ext>
    </p:extLst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83B96-ACBF-4C1B-8786-DF0B71AAA9AE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DAC18-567B-4A5F-963C-693DB37ED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7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 sz="6000" b="0" i="0">
                <a:solidFill>
                  <a:srgbClr val="000000"/>
                </a:solidFill>
              </a:rPr>
              <a:t>Rëëtëëst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 sz="2400" b="0" i="0">
                <a:solidFill>
                  <a:srgbClr val="000000"/>
                </a:solidFill>
              </a:rPr>
              <a:t>Gíïthüûb</a:t>
            </a:r>
          </a:p>
        </p:txBody>
      </p:sp>
    </p:spTree>
    <p:extLst>
      <p:ext uri="{BB962C8B-B14F-4D97-AF65-F5344CB8AC3E}">
        <p14:creationId xmlns:p14="http://schemas.microsoft.com/office/powerpoint/2010/main" val="670287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Retest</vt:lpstr>
    </vt:vector>
  </TitlesOfParts>
  <Company>TransPerfect Translations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Retest</dc:title>
  <dc:creator>Amruta Chakradhare</dc:creator>
  <cp:lastModifiedBy>Amruta Chakradhare</cp:lastModifiedBy>
  <cp:revision>1</cp:revision>
  <dcterms:created xsi:type="dcterms:W3CDTF">2017-02-22T12:04:12Z</dcterms:created>
  <dcterms:modified xsi:type="dcterms:W3CDTF">2017-02-22T12:04:36Z</dcterms:modified>
</cp:coreProperties>
</file>