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38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394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797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378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808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905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374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045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053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26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511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 sz="6000" b="0" i="0">
                <a:solidFill>
                  <a:srgbClr val="000000"/>
                </a:solidFill>
              </a:rPr>
              <a:t>Máãx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 sz="2400" b="0" i="0">
                <a:solidFill>
                  <a:srgbClr val="000000"/>
                </a:solidFill>
              </a:rPr>
              <a:t>dóöc</a:t>
            </a:r>
          </a:p>
        </p:txBody>
      </p:sp>
    </p:spTree>
    <p:extLst>
      <p:ext uri="{BB962C8B-B14F-4D97-AF65-F5344CB8AC3E}">
        <p14:creationId xmlns:p14="http://schemas.microsoft.com/office/powerpoint/2010/main" val="295710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Max 2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2</dc:title>
  <dc:creator>Amruta Chakradhare</dc:creator>
  <cp:lastModifiedBy>Amruta Chakradhare</cp:lastModifiedBy>
  <cp:revision>1</cp:revision>
  <dcterms:created xsi:type="dcterms:W3CDTF">2017-02-24T06:03:22Z</dcterms:created>
  <dcterms:modified xsi:type="dcterms:W3CDTF">2017-02-24T06:03:34Z</dcterms:modified>
</cp:coreProperties>
</file>