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1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9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2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8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on </a:t>
            </a:r>
            <a:r>
              <a:rPr lang="en-US" dirty="0" err="1" smtClean="0"/>
              <a:t>firefox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For 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7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 on firefox</vt:lpstr>
    </vt:vector>
  </TitlesOfParts>
  <Company>TransPerfect Translations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on firefox</dc:title>
  <dc:creator>Amruta Chakradhare</dc:creator>
  <cp:lastModifiedBy>Amruta Chakradhare</cp:lastModifiedBy>
  <cp:revision>1</cp:revision>
  <dcterms:created xsi:type="dcterms:W3CDTF">2017-02-23T11:37:45Z</dcterms:created>
  <dcterms:modified xsi:type="dcterms:W3CDTF">2017-02-23T11:38:07Z</dcterms:modified>
</cp:coreProperties>
</file>