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85" r:id="rId2"/>
    <p:sldId id="272" r:id="rId3"/>
    <p:sldId id="258" r:id="rId4"/>
    <p:sldId id="260" r:id="rId5"/>
    <p:sldId id="262" r:id="rId6"/>
    <p:sldId id="273" r:id="rId7"/>
    <p:sldId id="274" r:id="rId8"/>
    <p:sldId id="278" r:id="rId9"/>
    <p:sldId id="280" r:id="rId10"/>
    <p:sldId id="279" r:id="rId11"/>
    <p:sldId id="271" r:id="rId12"/>
    <p:sldId id="275" r:id="rId13"/>
    <p:sldId id="276" r:id="rId14"/>
    <p:sldId id="277" r:id="rId15"/>
    <p:sldId id="281" r:id="rId16"/>
    <p:sldId id="282" r:id="rId17"/>
    <p:sldId id="283" r:id="rId18"/>
    <p:sldId id="287" r:id="rId19"/>
    <p:sldId id="288" r:id="rId20"/>
    <p:sldId id="289" r:id="rId21"/>
    <p:sldId id="284" r:id="rId22"/>
    <p:sldId id="290" r:id="rId23"/>
    <p:sldId id="265" r:id="rId24"/>
    <p:sldId id="266"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48" d="100"/>
          <a:sy n="48" d="100"/>
        </p:scale>
        <p:origin x="62" y="869"/>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38C133-B4F4-4EA4-9866-201124C5F88F}" type="datetimeFigureOut">
              <a:rPr lang="en-IN" smtClean="0"/>
              <a:pPr/>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F93C4-1F85-46C9-A8D6-004462845CB4}" type="slidenum">
              <a:rPr lang="en-IN" smtClean="0"/>
              <a:pPr/>
              <a:t>‹#›</a:t>
            </a:fld>
            <a:endParaRPr lang="en-IN"/>
          </a:p>
        </p:txBody>
      </p:sp>
    </p:spTree>
    <p:extLst>
      <p:ext uri="{BB962C8B-B14F-4D97-AF65-F5344CB8AC3E}">
        <p14:creationId xmlns:p14="http://schemas.microsoft.com/office/powerpoint/2010/main" val="12151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8C133-B4F4-4EA4-9866-201124C5F88F}" type="datetimeFigureOut">
              <a:rPr lang="en-IN" smtClean="0"/>
              <a:pPr/>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F93C4-1F85-46C9-A8D6-004462845CB4}" type="slidenum">
              <a:rPr lang="en-IN" smtClean="0"/>
              <a:pPr/>
              <a:t>‹#›</a:t>
            </a:fld>
            <a:endParaRPr lang="en-IN"/>
          </a:p>
        </p:txBody>
      </p:sp>
    </p:spTree>
    <p:extLst>
      <p:ext uri="{BB962C8B-B14F-4D97-AF65-F5344CB8AC3E}">
        <p14:creationId xmlns:p14="http://schemas.microsoft.com/office/powerpoint/2010/main" val="228743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8C133-B4F4-4EA4-9866-201124C5F88F}" type="datetimeFigureOut">
              <a:rPr lang="en-IN" smtClean="0"/>
              <a:pPr/>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F93C4-1F85-46C9-A8D6-004462845C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745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8C133-B4F4-4EA4-9866-201124C5F88F}" type="datetimeFigureOut">
              <a:rPr lang="en-IN" smtClean="0"/>
              <a:pPr/>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F93C4-1F85-46C9-A8D6-004462845CB4}" type="slidenum">
              <a:rPr lang="en-IN" smtClean="0"/>
              <a:pPr/>
              <a:t>‹#›</a:t>
            </a:fld>
            <a:endParaRPr lang="en-IN"/>
          </a:p>
        </p:txBody>
      </p:sp>
    </p:spTree>
    <p:extLst>
      <p:ext uri="{BB962C8B-B14F-4D97-AF65-F5344CB8AC3E}">
        <p14:creationId xmlns:p14="http://schemas.microsoft.com/office/powerpoint/2010/main" val="2793202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8C133-B4F4-4EA4-9866-201124C5F88F}" type="datetimeFigureOut">
              <a:rPr lang="en-IN" smtClean="0"/>
              <a:pPr/>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F93C4-1F85-46C9-A8D6-004462845C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5158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8C133-B4F4-4EA4-9866-201124C5F88F}" type="datetimeFigureOut">
              <a:rPr lang="en-IN" smtClean="0"/>
              <a:pPr/>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F93C4-1F85-46C9-A8D6-004462845CB4}" type="slidenum">
              <a:rPr lang="en-IN" smtClean="0"/>
              <a:pPr/>
              <a:t>‹#›</a:t>
            </a:fld>
            <a:endParaRPr lang="en-IN"/>
          </a:p>
        </p:txBody>
      </p:sp>
    </p:spTree>
    <p:extLst>
      <p:ext uri="{BB962C8B-B14F-4D97-AF65-F5344CB8AC3E}">
        <p14:creationId xmlns:p14="http://schemas.microsoft.com/office/powerpoint/2010/main" val="4069870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8C133-B4F4-4EA4-9866-201124C5F88F}" type="datetimeFigureOut">
              <a:rPr lang="en-IN" smtClean="0"/>
              <a:pPr/>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F93C4-1F85-46C9-A8D6-004462845CB4}" type="slidenum">
              <a:rPr lang="en-IN" smtClean="0"/>
              <a:pPr/>
              <a:t>‹#›</a:t>
            </a:fld>
            <a:endParaRPr lang="en-IN"/>
          </a:p>
        </p:txBody>
      </p:sp>
    </p:spTree>
    <p:extLst>
      <p:ext uri="{BB962C8B-B14F-4D97-AF65-F5344CB8AC3E}">
        <p14:creationId xmlns:p14="http://schemas.microsoft.com/office/powerpoint/2010/main" val="474066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8C133-B4F4-4EA4-9866-201124C5F88F}" type="datetimeFigureOut">
              <a:rPr lang="en-IN" smtClean="0"/>
              <a:pPr/>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F93C4-1F85-46C9-A8D6-004462845CB4}" type="slidenum">
              <a:rPr lang="en-IN" smtClean="0"/>
              <a:pPr/>
              <a:t>‹#›</a:t>
            </a:fld>
            <a:endParaRPr lang="en-IN"/>
          </a:p>
        </p:txBody>
      </p:sp>
    </p:spTree>
    <p:extLst>
      <p:ext uri="{BB962C8B-B14F-4D97-AF65-F5344CB8AC3E}">
        <p14:creationId xmlns:p14="http://schemas.microsoft.com/office/powerpoint/2010/main" val="311794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8C133-B4F4-4EA4-9866-201124C5F88F}" type="datetimeFigureOut">
              <a:rPr lang="en-IN" smtClean="0"/>
              <a:pPr/>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F93C4-1F85-46C9-A8D6-004462845CB4}" type="slidenum">
              <a:rPr lang="en-IN" smtClean="0"/>
              <a:pPr/>
              <a:t>‹#›</a:t>
            </a:fld>
            <a:endParaRPr lang="en-IN"/>
          </a:p>
        </p:txBody>
      </p:sp>
    </p:spTree>
    <p:extLst>
      <p:ext uri="{BB962C8B-B14F-4D97-AF65-F5344CB8AC3E}">
        <p14:creationId xmlns:p14="http://schemas.microsoft.com/office/powerpoint/2010/main" val="227896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8C133-B4F4-4EA4-9866-201124C5F88F}" type="datetimeFigureOut">
              <a:rPr lang="en-IN" smtClean="0"/>
              <a:pPr/>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F93C4-1F85-46C9-A8D6-004462845CB4}" type="slidenum">
              <a:rPr lang="en-IN" smtClean="0"/>
              <a:pPr/>
              <a:t>‹#›</a:t>
            </a:fld>
            <a:endParaRPr lang="en-IN"/>
          </a:p>
        </p:txBody>
      </p:sp>
    </p:spTree>
    <p:extLst>
      <p:ext uri="{BB962C8B-B14F-4D97-AF65-F5344CB8AC3E}">
        <p14:creationId xmlns:p14="http://schemas.microsoft.com/office/powerpoint/2010/main" val="157922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38C133-B4F4-4EA4-9866-201124C5F88F}" type="datetimeFigureOut">
              <a:rPr lang="en-IN" smtClean="0"/>
              <a:pPr/>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6F93C4-1F85-46C9-A8D6-004462845CB4}" type="slidenum">
              <a:rPr lang="en-IN" smtClean="0"/>
              <a:pPr/>
              <a:t>‹#›</a:t>
            </a:fld>
            <a:endParaRPr lang="en-IN"/>
          </a:p>
        </p:txBody>
      </p:sp>
    </p:spTree>
    <p:extLst>
      <p:ext uri="{BB962C8B-B14F-4D97-AF65-F5344CB8AC3E}">
        <p14:creationId xmlns:p14="http://schemas.microsoft.com/office/powerpoint/2010/main" val="335094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38C133-B4F4-4EA4-9866-201124C5F88F}" type="datetimeFigureOut">
              <a:rPr lang="en-IN" smtClean="0"/>
              <a:pPr/>
              <a:t>05-06-2023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6F93C4-1F85-46C9-A8D6-004462845CB4}" type="slidenum">
              <a:rPr lang="en-IN" smtClean="0"/>
              <a:pPr/>
              <a:t>‹#›</a:t>
            </a:fld>
            <a:endParaRPr lang="en-IN"/>
          </a:p>
        </p:txBody>
      </p:sp>
    </p:spTree>
    <p:extLst>
      <p:ext uri="{BB962C8B-B14F-4D97-AF65-F5344CB8AC3E}">
        <p14:creationId xmlns:p14="http://schemas.microsoft.com/office/powerpoint/2010/main" val="372135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38C133-B4F4-4EA4-9866-201124C5F88F}" type="datetimeFigureOut">
              <a:rPr lang="en-IN" smtClean="0"/>
              <a:pPr/>
              <a:t>05-06-2023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6F93C4-1F85-46C9-A8D6-004462845CB4}" type="slidenum">
              <a:rPr lang="en-IN" smtClean="0"/>
              <a:pPr/>
              <a:t>‹#›</a:t>
            </a:fld>
            <a:endParaRPr lang="en-IN"/>
          </a:p>
        </p:txBody>
      </p:sp>
    </p:spTree>
    <p:extLst>
      <p:ext uri="{BB962C8B-B14F-4D97-AF65-F5344CB8AC3E}">
        <p14:creationId xmlns:p14="http://schemas.microsoft.com/office/powerpoint/2010/main" val="1541022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8C133-B4F4-4EA4-9866-201124C5F88F}" type="datetimeFigureOut">
              <a:rPr lang="en-IN" smtClean="0"/>
              <a:pPr/>
              <a:t>05-06-2023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6F93C4-1F85-46C9-A8D6-004462845CB4}" type="slidenum">
              <a:rPr lang="en-IN" smtClean="0"/>
              <a:pPr/>
              <a:t>‹#›</a:t>
            </a:fld>
            <a:endParaRPr lang="en-IN"/>
          </a:p>
        </p:txBody>
      </p:sp>
    </p:spTree>
    <p:extLst>
      <p:ext uri="{BB962C8B-B14F-4D97-AF65-F5344CB8AC3E}">
        <p14:creationId xmlns:p14="http://schemas.microsoft.com/office/powerpoint/2010/main" val="54008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38C133-B4F4-4EA4-9866-201124C5F88F}" type="datetimeFigureOut">
              <a:rPr lang="en-IN" smtClean="0"/>
              <a:pPr/>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6F93C4-1F85-46C9-A8D6-004462845CB4}" type="slidenum">
              <a:rPr lang="en-IN" smtClean="0"/>
              <a:pPr/>
              <a:t>‹#›</a:t>
            </a:fld>
            <a:endParaRPr lang="en-IN"/>
          </a:p>
        </p:txBody>
      </p:sp>
    </p:spTree>
    <p:extLst>
      <p:ext uri="{BB962C8B-B14F-4D97-AF65-F5344CB8AC3E}">
        <p14:creationId xmlns:p14="http://schemas.microsoft.com/office/powerpoint/2010/main" val="214410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8C133-B4F4-4EA4-9866-201124C5F88F}" type="datetimeFigureOut">
              <a:rPr lang="en-IN" smtClean="0"/>
              <a:pPr/>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6F93C4-1F85-46C9-A8D6-004462845CB4}" type="slidenum">
              <a:rPr lang="en-IN" smtClean="0"/>
              <a:pPr/>
              <a:t>‹#›</a:t>
            </a:fld>
            <a:endParaRPr lang="en-IN"/>
          </a:p>
        </p:txBody>
      </p:sp>
    </p:spTree>
    <p:extLst>
      <p:ext uri="{BB962C8B-B14F-4D97-AF65-F5344CB8AC3E}">
        <p14:creationId xmlns:p14="http://schemas.microsoft.com/office/powerpoint/2010/main" val="329847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38C133-B4F4-4EA4-9866-201124C5F88F}" type="datetimeFigureOut">
              <a:rPr lang="en-IN" smtClean="0"/>
              <a:pPr/>
              <a:t>05-06-2023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076F93C4-1F85-46C9-A8D6-004462845CB4}" type="slidenum">
              <a:rPr lang="en-IN" smtClean="0"/>
              <a:pPr/>
              <a:t>‹#›</a:t>
            </a:fld>
            <a:endParaRPr lang="en-IN"/>
          </a:p>
        </p:txBody>
      </p:sp>
    </p:spTree>
    <p:extLst>
      <p:ext uri="{BB962C8B-B14F-4D97-AF65-F5344CB8AC3E}">
        <p14:creationId xmlns:p14="http://schemas.microsoft.com/office/powerpoint/2010/main" val="300677220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www.hotscripts.com/category/php/" TargetMode="External"/><Relationship Id="rId2" Type="http://schemas.openxmlformats.org/officeDocument/2006/relationships/hyperlink" Target="http://en.wikipedia.org/wiki/PHP" TargetMode="External"/><Relationship Id="rId1" Type="http://schemas.openxmlformats.org/officeDocument/2006/relationships/slideLayout" Target="../slideLayouts/slideLayout7.xml"/><Relationship Id="rId5" Type="http://schemas.openxmlformats.org/officeDocument/2006/relationships/hyperlink" Target="http://www.w3schools.com/" TargetMode="External"/><Relationship Id="rId4" Type="http://schemas.openxmlformats.org/officeDocument/2006/relationships/hyperlink" Target="http://www.mysql.com/click.php?e=35050"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25092D-97D0-2CF7-D587-2F164E5823CB}"/>
              </a:ext>
            </a:extLst>
          </p:cNvPr>
          <p:cNvSpPr txBox="1"/>
          <p:nvPr/>
        </p:nvSpPr>
        <p:spPr>
          <a:xfrm>
            <a:off x="2994211" y="1975627"/>
            <a:ext cx="9314329" cy="80021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i="1" dirty="0">
                <a:effectLst/>
                <a:latin typeface="Algerian" panose="04020705040A02060702" pitchFamily="82" charset="0"/>
                <a:ea typeface="Calibri" panose="020F0502020204030204" pitchFamily="34" charset="0"/>
                <a:cs typeface="Times New Roman" panose="02020603050405020304" pitchFamily="18" charset="0"/>
              </a:rPr>
              <a:t>	</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Algerian" panose="04020705040A02060702" pitchFamily="82" charset="0"/>
                <a:ea typeface="Calibri" panose="020F0502020204030204" pitchFamily="34" charset="0"/>
                <a:cs typeface="Times New Roman" panose="02020603050405020304" pitchFamily="18" charset="0"/>
              </a:rPr>
              <a:t>	</a:t>
            </a:r>
            <a:endParaRPr lang="en-IN" dirty="0"/>
          </a:p>
        </p:txBody>
      </p:sp>
      <p:pic>
        <p:nvPicPr>
          <p:cNvPr id="9" name="Picture 8">
            <a:extLst>
              <a:ext uri="{FF2B5EF4-FFF2-40B4-BE49-F238E27FC236}">
                <a16:creationId xmlns:a16="http://schemas.microsoft.com/office/drawing/2014/main" id="{E0799D6D-590C-18F7-336F-2E974B3006B4}"/>
              </a:ext>
            </a:extLst>
          </p:cNvPr>
          <p:cNvPicPr>
            <a:picLocks noChangeAspect="1"/>
          </p:cNvPicPr>
          <p:nvPr/>
        </p:nvPicPr>
        <p:blipFill>
          <a:blip r:embed="rId2"/>
          <a:srcRect/>
          <a:stretch>
            <a:fillRect/>
          </a:stretch>
        </p:blipFill>
        <p:spPr>
          <a:xfrm>
            <a:off x="4267500" y="348448"/>
            <a:ext cx="2250388" cy="1855781"/>
          </a:xfrm>
          <a:prstGeom prst="rect">
            <a:avLst/>
          </a:prstGeom>
          <a:noFill/>
          <a:ln>
            <a:noFill/>
          </a:ln>
        </p:spPr>
      </p:pic>
      <p:sp>
        <p:nvSpPr>
          <p:cNvPr id="10" name="TextBox 9">
            <a:extLst>
              <a:ext uri="{FF2B5EF4-FFF2-40B4-BE49-F238E27FC236}">
                <a16:creationId xmlns:a16="http://schemas.microsoft.com/office/drawing/2014/main" id="{B47CB3EC-8819-0B11-527E-ED7243D98D93}"/>
              </a:ext>
            </a:extLst>
          </p:cNvPr>
          <p:cNvSpPr txBox="1"/>
          <p:nvPr/>
        </p:nvSpPr>
        <p:spPr>
          <a:xfrm>
            <a:off x="3370844" y="2245329"/>
            <a:ext cx="4150544"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i="1" dirty="0">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K.L.E’s </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 B. Kore  Polytechnic, Chikkodi  	Karnataka  2022-23</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D5CCC54-93AD-F43A-050A-6EC4315D44BE}"/>
              </a:ext>
            </a:extLst>
          </p:cNvPr>
          <p:cNvSpPr txBox="1"/>
          <p:nvPr/>
        </p:nvSpPr>
        <p:spPr>
          <a:xfrm>
            <a:off x="2214869" y="3337538"/>
            <a:ext cx="6097554" cy="37035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 Presentation on</a:t>
            </a:r>
          </a:p>
        </p:txBody>
      </p:sp>
      <p:sp>
        <p:nvSpPr>
          <p:cNvPr id="12" name="TextBox 11">
            <a:extLst>
              <a:ext uri="{FF2B5EF4-FFF2-40B4-BE49-F238E27FC236}">
                <a16:creationId xmlns:a16="http://schemas.microsoft.com/office/drawing/2014/main" id="{83D059A0-F76B-A3E7-6435-AA15E3B1F274}"/>
              </a:ext>
            </a:extLst>
          </p:cNvPr>
          <p:cNvSpPr txBox="1"/>
          <p:nvPr/>
        </p:nvSpPr>
        <p:spPr>
          <a:xfrm>
            <a:off x="2143151" y="3889578"/>
            <a:ext cx="6097554" cy="37446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SMART PIGMY COLLECTION</a:t>
            </a:r>
            <a:r>
              <a:rPr lang="en-US" b="1" u="sng" dirty="0">
                <a:latin typeface="Times New Roman" panose="02020603050405020304" pitchFamily="18" charset="0"/>
                <a:ea typeface="Calibri" panose="020F0502020204030204" pitchFamily="34" charset="0"/>
                <a:cs typeface="Times New Roman" panose="02020603050405020304" pitchFamily="18" charset="0"/>
              </a:rPr>
              <a:t>”</a:t>
            </a:r>
            <a:endParaRPr lang="en-IN" sz="1000" u="sng"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388AE977-7C63-625A-EC5F-5DAA8AD628BD}"/>
              </a:ext>
            </a:extLst>
          </p:cNvPr>
          <p:cNvSpPr txBox="1"/>
          <p:nvPr/>
        </p:nvSpPr>
        <p:spPr>
          <a:xfrm>
            <a:off x="4074816" y="4403025"/>
            <a:ext cx="2108718" cy="7101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  SUBMITTED BY</a:t>
            </a:r>
          </a:p>
          <a:p>
            <a:pPr algn="r">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65555EE4-60FD-3418-9B4C-5CFDBD13254E}"/>
              </a:ext>
            </a:extLst>
          </p:cNvPr>
          <p:cNvSpPr txBox="1"/>
          <p:nvPr/>
        </p:nvSpPr>
        <p:spPr>
          <a:xfrm>
            <a:off x="2707763" y="5054044"/>
            <a:ext cx="5996966" cy="156722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Achal </a:t>
            </a:r>
            <a:r>
              <a:rPr lang="en-US" b="1" dirty="0" err="1">
                <a:latin typeface="Times New Roman" panose="02020603050405020304" pitchFamily="18" charset="0"/>
                <a:ea typeface="Calibri" panose="020F0502020204030204" pitchFamily="34" charset="0"/>
                <a:cs typeface="Times New Roman" panose="02020603050405020304" pitchFamily="18" charset="0"/>
              </a:rPr>
              <a:t>patil</a:t>
            </a:r>
            <a:r>
              <a:rPr lang="en-US" b="1" dirty="0">
                <a:latin typeface="Times New Roman" panose="02020603050405020304" pitchFamily="18" charset="0"/>
                <a:ea typeface="Calibri" panose="020F0502020204030204" pitchFamily="34" charset="0"/>
                <a:cs typeface="Times New Roman" panose="02020603050405020304" pitchFamily="18" charset="0"/>
              </a:rPr>
              <a:t>  			339CS20001</a:t>
            </a:r>
          </a:p>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Ahmed </a:t>
            </a:r>
            <a:r>
              <a:rPr lang="en-US" b="1" dirty="0" err="1">
                <a:latin typeface="Times New Roman" panose="02020603050405020304" pitchFamily="18" charset="0"/>
                <a:ea typeface="Calibri" panose="020F0502020204030204" pitchFamily="34" charset="0"/>
                <a:cs typeface="Times New Roman" panose="02020603050405020304" pitchFamily="18" charset="0"/>
              </a:rPr>
              <a:t>Peerzade</a:t>
            </a:r>
            <a:r>
              <a:rPr lang="en-US" b="1" dirty="0">
                <a:latin typeface="Times New Roman" panose="02020603050405020304" pitchFamily="18" charset="0"/>
                <a:ea typeface="Calibri" panose="020F0502020204030204" pitchFamily="34" charset="0"/>
                <a:cs typeface="Times New Roman" panose="02020603050405020304" pitchFamily="18" charset="0"/>
              </a:rPr>
              <a:t>  			339CS20002</a:t>
            </a:r>
          </a:p>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Pratibha Jadhav 			339CS20018</a:t>
            </a:r>
          </a:p>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Soundarya </a:t>
            </a:r>
            <a:r>
              <a:rPr lang="en-US" b="1" dirty="0" err="1">
                <a:latin typeface="Times New Roman" panose="02020603050405020304" pitchFamily="18" charset="0"/>
                <a:ea typeface="Calibri" panose="020F0502020204030204" pitchFamily="34" charset="0"/>
                <a:cs typeface="Times New Roman" panose="02020603050405020304" pitchFamily="18" charset="0"/>
              </a:rPr>
              <a:t>Bommanhalli</a:t>
            </a:r>
            <a:r>
              <a:rPr lang="en-US" b="1" dirty="0">
                <a:latin typeface="Times New Roman" panose="02020603050405020304" pitchFamily="18" charset="0"/>
                <a:ea typeface="Calibri" panose="020F0502020204030204" pitchFamily="34" charset="0"/>
                <a:cs typeface="Times New Roman" panose="02020603050405020304" pitchFamily="18" charset="0"/>
              </a:rPr>
              <a:t>	                339CS20030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1995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4986CF-41BB-A01D-C939-1E3FF39D7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135" y="968190"/>
            <a:ext cx="9002806" cy="5679468"/>
          </a:xfrm>
          <a:prstGeom prst="rect">
            <a:avLst/>
          </a:prstGeom>
        </p:spPr>
      </p:pic>
      <p:sp>
        <p:nvSpPr>
          <p:cNvPr id="4" name="TextBox 3">
            <a:extLst>
              <a:ext uri="{FF2B5EF4-FFF2-40B4-BE49-F238E27FC236}">
                <a16:creationId xmlns:a16="http://schemas.microsoft.com/office/drawing/2014/main" id="{A3C7EAEC-6D01-75AF-D8E8-1CB85AC301C4}"/>
              </a:ext>
            </a:extLst>
          </p:cNvPr>
          <p:cNvSpPr txBox="1"/>
          <p:nvPr/>
        </p:nvSpPr>
        <p:spPr>
          <a:xfrm>
            <a:off x="486335" y="380109"/>
            <a:ext cx="6100482"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Data flow Diagram Level-1 </a:t>
            </a:r>
          </a:p>
        </p:txBody>
      </p:sp>
    </p:spTree>
    <p:extLst>
      <p:ext uri="{BB962C8B-B14F-4D97-AF65-F5344CB8AC3E}">
        <p14:creationId xmlns:p14="http://schemas.microsoft.com/office/powerpoint/2010/main" val="476593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7D3D49-F141-9DB5-FEC6-762D05030053}"/>
              </a:ext>
            </a:extLst>
          </p:cNvPr>
          <p:cNvSpPr txBox="1"/>
          <p:nvPr/>
        </p:nvSpPr>
        <p:spPr>
          <a:xfrm>
            <a:off x="3784203" y="0"/>
            <a:ext cx="6102220" cy="522259"/>
          </a:xfrm>
          <a:prstGeom prst="rect">
            <a:avLst/>
          </a:prstGeom>
          <a:noFill/>
        </p:spPr>
        <p:txBody>
          <a:bodyPr wrap="square">
            <a:spAutoFit/>
          </a:bodyPr>
          <a:lstStyle/>
          <a:p>
            <a:pPr lvl="0">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FB3CBC5-444B-123F-E94E-8B866A68D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436" y="599970"/>
            <a:ext cx="5800165" cy="5800830"/>
          </a:xfrm>
          <a:prstGeom prst="rect">
            <a:avLst/>
          </a:prstGeom>
        </p:spPr>
      </p:pic>
    </p:spTree>
    <p:extLst>
      <p:ext uri="{BB962C8B-B14F-4D97-AF65-F5344CB8AC3E}">
        <p14:creationId xmlns:p14="http://schemas.microsoft.com/office/powerpoint/2010/main" val="1640111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F70C3E-C2E0-C5C1-C18A-972B3E325E07}"/>
              </a:ext>
            </a:extLst>
          </p:cNvPr>
          <p:cNvSpPr txBox="1"/>
          <p:nvPr/>
        </p:nvSpPr>
        <p:spPr>
          <a:xfrm>
            <a:off x="692522" y="864710"/>
            <a:ext cx="8702490" cy="4832092"/>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Methodologies Used</a:t>
            </a:r>
          </a:p>
          <a:p>
            <a:pPr algn="ctr"/>
            <a:endParaRPr lang="en-IN" sz="28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Agile methodology is a process for managing a project that involves constant collaboration and working in iterations. Agile project management works off the basis that a project can be continuously improved upon throughout its life cycle, with changes being made quickly and responsively. Agile is one of the most popular approach to project Management due to it's flexible, adaptability to change, and high level of customer input.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Phases of Agile model</a:t>
            </a:r>
          </a:p>
          <a:p>
            <a:pPr lvl="1"/>
            <a:r>
              <a:rPr lang="en-IN" dirty="0">
                <a:latin typeface="Times New Roman" panose="02020603050405020304" pitchFamily="18" charset="0"/>
                <a:cs typeface="Times New Roman" panose="02020603050405020304" pitchFamily="18" charset="0"/>
              </a:rPr>
              <a:t>Requirement Gathering</a:t>
            </a:r>
          </a:p>
          <a:p>
            <a:pPr lvl="1"/>
            <a:r>
              <a:rPr lang="en-IN" dirty="0">
                <a:latin typeface="Times New Roman" panose="02020603050405020304" pitchFamily="18" charset="0"/>
                <a:cs typeface="Times New Roman" panose="02020603050405020304" pitchFamily="18" charset="0"/>
              </a:rPr>
              <a:t>Design the requirements</a:t>
            </a:r>
          </a:p>
          <a:p>
            <a:pPr lvl="1"/>
            <a:r>
              <a:rPr lang="en-IN" dirty="0">
                <a:latin typeface="Times New Roman" panose="02020603050405020304" pitchFamily="18" charset="0"/>
                <a:cs typeface="Times New Roman" panose="02020603050405020304" pitchFamily="18" charset="0"/>
              </a:rPr>
              <a:t>Construction or Iterations</a:t>
            </a:r>
          </a:p>
          <a:p>
            <a:pPr lvl="1"/>
            <a:r>
              <a:rPr lang="en-IN" dirty="0">
                <a:latin typeface="Times New Roman" panose="02020603050405020304" pitchFamily="18" charset="0"/>
                <a:cs typeface="Times New Roman" panose="02020603050405020304" pitchFamily="18" charset="0"/>
              </a:rPr>
              <a:t>Testing and Quality assurance</a:t>
            </a:r>
          </a:p>
          <a:p>
            <a:pPr lvl="1"/>
            <a:r>
              <a:rPr lang="en-IN" dirty="0">
                <a:latin typeface="Times New Roman" panose="02020603050405020304" pitchFamily="18" charset="0"/>
                <a:cs typeface="Times New Roman" panose="02020603050405020304" pitchFamily="18" charset="0"/>
              </a:rPr>
              <a:t>Deployment</a:t>
            </a:r>
          </a:p>
          <a:p>
            <a:pPr lvl="1"/>
            <a:r>
              <a:rPr lang="en-IN" dirty="0">
                <a:latin typeface="Times New Roman" panose="02020603050405020304" pitchFamily="18" charset="0"/>
                <a:cs typeface="Times New Roman" panose="02020603050405020304" pitchFamily="18" charset="0"/>
              </a:rPr>
              <a:t>Feedback</a:t>
            </a:r>
          </a:p>
        </p:txBody>
      </p:sp>
    </p:spTree>
    <p:extLst>
      <p:ext uri="{BB962C8B-B14F-4D97-AF65-F5344CB8AC3E}">
        <p14:creationId xmlns:p14="http://schemas.microsoft.com/office/powerpoint/2010/main" val="2141866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DA454B-4AC8-4B69-CE98-266AE74961F6}"/>
              </a:ext>
            </a:extLst>
          </p:cNvPr>
          <p:cNvSpPr txBox="1"/>
          <p:nvPr/>
        </p:nvSpPr>
        <p:spPr>
          <a:xfrm>
            <a:off x="1013011" y="238396"/>
            <a:ext cx="7288306" cy="636328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Implementation Part</a:t>
            </a:r>
          </a:p>
          <a:p>
            <a:pPr marL="285750" marR="8890" lvl="0" indent="-285750" algn="l">
              <a:lnSpc>
                <a:spcPct val="110000"/>
              </a:lnSpc>
              <a:spcAft>
                <a:spcPts val="935"/>
              </a:spcAft>
              <a:buFont typeface="Wingdings" panose="05000000000000000000" pitchFamily="2" charset="2"/>
              <a:buChar char="Ø"/>
            </a:pPr>
            <a:r>
              <a:rPr lang="en-IN" sz="1800" b="1"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Bank Modules =&gt;</a:t>
            </a:r>
            <a:endPar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285750" marR="8890" lvl="0" indent="-285750" algn="l">
              <a:lnSpc>
                <a:spcPct val="110000"/>
              </a:lnSpc>
              <a:spcAft>
                <a:spcPts val="935"/>
              </a:spcAft>
              <a:buFont typeface="Arial" panose="020B0604020202020204" pitchFamily="34" charset="0"/>
              <a:buChar char="•"/>
            </a:pP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Bank/Admin Login</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285750" marR="8890" lvl="0" indent="-285750" algn="l">
              <a:lnSpc>
                <a:spcPct val="110000"/>
              </a:lnSpc>
              <a:spcAft>
                <a:spcPts val="935"/>
              </a:spcAft>
              <a:buFont typeface="Arial" panose="020B0604020202020204" pitchFamily="34" charset="0"/>
              <a:buChar char="•"/>
            </a:pP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Manage Pigmy Collection</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285750" marR="8890" lvl="0" indent="-285750" algn="l">
              <a:lnSpc>
                <a:spcPct val="110000"/>
              </a:lnSpc>
              <a:spcAft>
                <a:spcPts val="935"/>
              </a:spcAft>
              <a:buFont typeface="Arial" panose="020B0604020202020204" pitchFamily="34" charset="0"/>
              <a:buChar char="•"/>
            </a:pP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View Pigmy Collection</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285750" marR="8890" lvl="0" indent="-285750" algn="l">
              <a:lnSpc>
                <a:spcPct val="110000"/>
              </a:lnSpc>
              <a:spcAft>
                <a:spcPts val="935"/>
              </a:spcAft>
              <a:buFont typeface="Arial" panose="020B0604020202020204" pitchFamily="34" charset="0"/>
              <a:buChar char="•"/>
            </a:pP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View Customer</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285750" marR="8890" lvl="0" indent="-285750" algn="l">
              <a:lnSpc>
                <a:spcPct val="110000"/>
              </a:lnSpc>
              <a:spcAft>
                <a:spcPts val="935"/>
              </a:spcAft>
              <a:buFont typeface="Arial" panose="020B0604020202020204" pitchFamily="34" charset="0"/>
              <a:buChar char="•"/>
            </a:pP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View Payment</a:t>
            </a:r>
            <a:endParaRPr lang="en-IN"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pPr marL="285750" marR="8890" lvl="0" indent="-285750" algn="l">
              <a:lnSpc>
                <a:spcPct val="110000"/>
              </a:lnSpc>
              <a:spcAft>
                <a:spcPts val="935"/>
              </a:spcAft>
              <a:buFont typeface="Wingdings" panose="05000000000000000000" pitchFamily="2" charset="2"/>
              <a:buChar char="Ø"/>
            </a:pPr>
            <a:r>
              <a:rPr lang="en-IN" b="1"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Pigmy Collection Modules =&gt;</a:t>
            </a:r>
            <a:endParaRPr lang="en-IN"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285750" marR="8890" lvl="0" indent="-285750" algn="l">
              <a:lnSpc>
                <a:spcPct val="110000"/>
              </a:lnSpc>
              <a:spcAft>
                <a:spcPts val="935"/>
              </a:spcAft>
              <a:buFont typeface="Arial" panose="020B0604020202020204" pitchFamily="34" charset="0"/>
              <a:buChar char="•"/>
            </a:pP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Pigmy Collector Login</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285750" marR="8890" lvl="0" indent="-285750" algn="l">
              <a:lnSpc>
                <a:spcPct val="110000"/>
              </a:lnSpc>
              <a:spcAft>
                <a:spcPts val="935"/>
              </a:spcAft>
              <a:buFont typeface="Arial" panose="020B0604020202020204" pitchFamily="34" charset="0"/>
              <a:buChar char="•"/>
            </a:pP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Add Payment</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285750" marR="8890" lvl="0" indent="-285750" algn="l">
              <a:lnSpc>
                <a:spcPct val="110000"/>
              </a:lnSpc>
              <a:spcAft>
                <a:spcPts val="935"/>
              </a:spcAft>
              <a:buFont typeface="Arial" panose="020B0604020202020204" pitchFamily="34" charset="0"/>
              <a:buChar char="•"/>
            </a:pP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Add Customer</a:t>
            </a:r>
            <a:endParaRPr lang="en-IN"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pPr marL="285750" marR="8890" lvl="0" indent="-285750" algn="l">
              <a:lnSpc>
                <a:spcPct val="110000"/>
              </a:lnSpc>
              <a:spcAft>
                <a:spcPts val="935"/>
              </a:spcAft>
              <a:buFont typeface="Wingdings" panose="05000000000000000000" pitchFamily="2" charset="2"/>
              <a:buChar char="Ø"/>
            </a:pPr>
            <a:r>
              <a:rPr lang="en-IN" sz="1800" b="1"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Customer Modules =&gt;</a:t>
            </a:r>
            <a:endPar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285750" marR="8890" lvl="0" indent="-285750" algn="l">
              <a:lnSpc>
                <a:spcPct val="110000"/>
              </a:lnSpc>
              <a:spcAft>
                <a:spcPts val="935"/>
              </a:spcAft>
              <a:buFont typeface="Arial" panose="020B0604020202020204" pitchFamily="34" charset="0"/>
              <a:buChar char="•"/>
            </a:pP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Customer Login</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285750" marR="8890" lvl="0" indent="-285750" algn="l">
              <a:lnSpc>
                <a:spcPct val="110000"/>
              </a:lnSpc>
              <a:spcAft>
                <a:spcPts val="935"/>
              </a:spcAft>
              <a:buFont typeface="Arial" panose="020B0604020202020204" pitchFamily="34" charset="0"/>
              <a:buChar char="•"/>
            </a:pPr>
            <a:r>
              <a:rPr lang="en-IN"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View Payment</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64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006825-1D01-BB8C-81B1-2A0F46732382}"/>
              </a:ext>
            </a:extLst>
          </p:cNvPr>
          <p:cNvSpPr txBox="1"/>
          <p:nvPr/>
        </p:nvSpPr>
        <p:spPr>
          <a:xfrm>
            <a:off x="880782" y="894581"/>
            <a:ext cx="6100482" cy="1587166"/>
          </a:xfrm>
          <a:prstGeom prst="rect">
            <a:avLst/>
          </a:prstGeom>
          <a:noFill/>
        </p:spPr>
        <p:txBody>
          <a:bodyPr wrap="square">
            <a:spAutoFit/>
          </a:bodyPr>
          <a:lstStyle/>
          <a:p>
            <a:pPr marL="457200" algn="just">
              <a:lnSpc>
                <a:spcPct val="107000"/>
              </a:lnSpc>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Future Scope</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We can implement this project in live market.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future we can develop in mobile application.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7544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F0969B-AC3D-093D-D7EB-05345E44F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14" y="869577"/>
            <a:ext cx="9046980" cy="5549153"/>
          </a:xfrm>
          <a:prstGeom prst="rect">
            <a:avLst/>
          </a:prstGeom>
        </p:spPr>
      </p:pic>
      <p:sp>
        <p:nvSpPr>
          <p:cNvPr id="6" name="TextBox 5">
            <a:extLst>
              <a:ext uri="{FF2B5EF4-FFF2-40B4-BE49-F238E27FC236}">
                <a16:creationId xmlns:a16="http://schemas.microsoft.com/office/drawing/2014/main" id="{3920A4AA-0775-3CD1-C5E6-0E9E7DC0131A}"/>
              </a:ext>
            </a:extLst>
          </p:cNvPr>
          <p:cNvSpPr txBox="1"/>
          <p:nvPr/>
        </p:nvSpPr>
        <p:spPr>
          <a:xfrm>
            <a:off x="546846" y="125506"/>
            <a:ext cx="6149789"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Screen shorts and Designed Website</a:t>
            </a:r>
          </a:p>
        </p:txBody>
      </p:sp>
    </p:spTree>
    <p:extLst>
      <p:ext uri="{BB962C8B-B14F-4D97-AF65-F5344CB8AC3E}">
        <p14:creationId xmlns:p14="http://schemas.microsoft.com/office/powerpoint/2010/main" val="1455327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3DCDB5-CD45-74EE-5A0C-9F624E1E7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14" y="681317"/>
            <a:ext cx="8463334" cy="5495365"/>
          </a:xfrm>
          <a:prstGeom prst="rect">
            <a:avLst/>
          </a:prstGeom>
        </p:spPr>
      </p:pic>
    </p:spTree>
    <p:extLst>
      <p:ext uri="{BB962C8B-B14F-4D97-AF65-F5344CB8AC3E}">
        <p14:creationId xmlns:p14="http://schemas.microsoft.com/office/powerpoint/2010/main" val="1758426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781B15-CF70-4580-0467-7903DFEA9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50" y="582706"/>
            <a:ext cx="9125656" cy="5576047"/>
          </a:xfrm>
          <a:prstGeom prst="rect">
            <a:avLst/>
          </a:prstGeom>
        </p:spPr>
      </p:pic>
    </p:spTree>
    <p:extLst>
      <p:ext uri="{BB962C8B-B14F-4D97-AF65-F5344CB8AC3E}">
        <p14:creationId xmlns:p14="http://schemas.microsoft.com/office/powerpoint/2010/main" val="3595360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792EB0-A92F-FED3-89BE-85DB8FE84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16" y="295835"/>
            <a:ext cx="7799425" cy="6284260"/>
          </a:xfrm>
          <a:prstGeom prst="rect">
            <a:avLst/>
          </a:prstGeom>
        </p:spPr>
      </p:pic>
    </p:spTree>
    <p:extLst>
      <p:ext uri="{BB962C8B-B14F-4D97-AF65-F5344CB8AC3E}">
        <p14:creationId xmlns:p14="http://schemas.microsoft.com/office/powerpoint/2010/main" val="3675691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9C7FCC-C0E4-012E-892E-1B96C3F62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70" y="564776"/>
            <a:ext cx="9158883" cy="5988424"/>
          </a:xfrm>
          <a:prstGeom prst="rect">
            <a:avLst/>
          </a:prstGeom>
        </p:spPr>
      </p:pic>
    </p:spTree>
    <p:extLst>
      <p:ext uri="{BB962C8B-B14F-4D97-AF65-F5344CB8AC3E}">
        <p14:creationId xmlns:p14="http://schemas.microsoft.com/office/powerpoint/2010/main" val="132787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99EFA-DDD4-8677-9E47-FFC0E5BDD86C}"/>
              </a:ext>
            </a:extLst>
          </p:cNvPr>
          <p:cNvSpPr txBox="1"/>
          <p:nvPr/>
        </p:nvSpPr>
        <p:spPr>
          <a:xfrm>
            <a:off x="1461248" y="744070"/>
            <a:ext cx="8184776" cy="289310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INTRODUCTION</a:t>
            </a:r>
          </a:p>
          <a:p>
            <a:endParaRPr lang="en-IN" sz="28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In this project we are going to create smart pigmy collection in this the admin /bank can add the pigmy collector and the pigmy collector add the customer  using their valid details. Here the customer add the daily amount to the pigmy collector and he can view payment details. To implement this project  we’re going to use full stack development languages like </a:t>
            </a:r>
            <a:r>
              <a:rPr lang="en-US" dirty="0">
                <a:effectLst/>
                <a:latin typeface="Times New Roman" panose="02020603050405020304" pitchFamily="18" charset="0"/>
                <a:ea typeface="Calibri" panose="020F0502020204030204" pitchFamily="34" charset="0"/>
                <a:cs typeface="Times New Roman" panose="02020603050405020304" pitchFamily="18" charset="0"/>
              </a:rPr>
              <a:t>HTML, CSS, JavaScript, Bootstrap, PHP, MYSQL database.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342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E8F426-9D89-84AE-4FA8-C3C14F6CF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31" y="573741"/>
            <a:ext cx="9049028" cy="5934635"/>
          </a:xfrm>
          <a:prstGeom prst="rect">
            <a:avLst/>
          </a:prstGeom>
        </p:spPr>
      </p:pic>
    </p:spTree>
    <p:extLst>
      <p:ext uri="{BB962C8B-B14F-4D97-AF65-F5344CB8AC3E}">
        <p14:creationId xmlns:p14="http://schemas.microsoft.com/office/powerpoint/2010/main" val="2812338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11A553-E1E7-78D3-1DFE-34B473BFC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81" y="528918"/>
            <a:ext cx="9149396" cy="4948517"/>
          </a:xfrm>
          <a:prstGeom prst="rect">
            <a:avLst/>
          </a:prstGeom>
        </p:spPr>
      </p:pic>
    </p:spTree>
    <p:extLst>
      <p:ext uri="{BB962C8B-B14F-4D97-AF65-F5344CB8AC3E}">
        <p14:creationId xmlns:p14="http://schemas.microsoft.com/office/powerpoint/2010/main" val="600312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397CE-BD8C-B3B4-B4DC-F3FC08237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776" y="501320"/>
            <a:ext cx="8422823" cy="5855360"/>
          </a:xfrm>
          <a:prstGeom prst="rect">
            <a:avLst/>
          </a:prstGeom>
        </p:spPr>
      </p:pic>
    </p:spTree>
    <p:extLst>
      <p:ext uri="{BB962C8B-B14F-4D97-AF65-F5344CB8AC3E}">
        <p14:creationId xmlns:p14="http://schemas.microsoft.com/office/powerpoint/2010/main" val="3936299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B6431D-2BD2-10D5-2FD0-4DEBABA586F0}"/>
              </a:ext>
            </a:extLst>
          </p:cNvPr>
          <p:cNvSpPr txBox="1"/>
          <p:nvPr/>
        </p:nvSpPr>
        <p:spPr>
          <a:xfrm>
            <a:off x="1371335" y="1063429"/>
            <a:ext cx="7297536" cy="2754152"/>
          </a:xfrm>
          <a:prstGeom prst="rect">
            <a:avLst/>
          </a:prstGeom>
          <a:noFill/>
        </p:spPr>
        <p:txBody>
          <a:bodyPr wrap="square">
            <a:spAutoFit/>
          </a:bodyPr>
          <a:lstStyle/>
          <a:p>
            <a:pPr algn="just">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marL="342900" indent="-342900" algn="just">
              <a:lnSpc>
                <a:spcPct val="107000"/>
              </a:lnSpc>
              <a:spcAft>
                <a:spcPts val="800"/>
              </a:spcAft>
              <a:buFont typeface="Wingdings" panose="05000000000000000000" pitchFamily="2" charset="2"/>
              <a:buChar char="Ø"/>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As per the project we will implement the “Smart Pigmy Collection” portal we will implement all the modules like Bank login , Pigmy Collector Login, Customer login, Add payment ,Add customer, View payment history with successfully error free user friendly.</a:t>
            </a:r>
          </a:p>
          <a:p>
            <a:r>
              <a:rPr lang="en-US" dirty="0">
                <a:latin typeface="Times New Roman" panose="02020603050405020304" pitchFamily="18" charset="0"/>
                <a:cs typeface="Times New Roman" panose="02020603050405020304" pitchFamily="18" charset="0"/>
              </a:rPr>
              <a:t> </a:t>
            </a:r>
          </a:p>
          <a:p>
            <a:pPr algn="just">
              <a:tabLst>
                <a:tab pos="2865755" algn="ctr"/>
                <a:tab pos="5731510" algn="r"/>
              </a:tabLs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222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73B233-F04C-2DCF-0D75-02963F94B10E}"/>
              </a:ext>
            </a:extLst>
          </p:cNvPr>
          <p:cNvSpPr txBox="1"/>
          <p:nvPr/>
        </p:nvSpPr>
        <p:spPr>
          <a:xfrm>
            <a:off x="725096" y="140878"/>
            <a:ext cx="8186420" cy="407035"/>
          </a:xfrm>
          <a:prstGeom prst="rect">
            <a:avLst/>
          </a:prstGeom>
          <a:noFill/>
        </p:spPr>
        <p:txBody>
          <a:bodyPr wrap="square">
            <a:spAutoFit/>
          </a:bodyPr>
          <a:lstStyle/>
          <a:p>
            <a:pPr algn="ct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DEBCCD2-848C-5B4F-BB08-09B8D351186A}"/>
              </a:ext>
            </a:extLst>
          </p:cNvPr>
          <p:cNvSpPr txBox="1"/>
          <p:nvPr/>
        </p:nvSpPr>
        <p:spPr>
          <a:xfrm>
            <a:off x="-81728" y="2633720"/>
            <a:ext cx="8186420" cy="810415"/>
          </a:xfrm>
          <a:prstGeom prst="rect">
            <a:avLst/>
          </a:prstGeom>
          <a:noFill/>
        </p:spPr>
        <p:txBody>
          <a:bodyPr wrap="square">
            <a:spAutoFit/>
          </a:bodyPr>
          <a:lstStyle/>
          <a:p>
            <a:pPr marL="885190" indent="-342900" algn="just">
              <a:lnSpc>
                <a:spcPct val="107000"/>
              </a:lnSpc>
              <a:spcAft>
                <a:spcPts val="800"/>
              </a:spcAft>
              <a:buFont typeface="Wingdings" panose="05000000000000000000" pitchFamily="2" charset="2"/>
              <a:buChar char="Ø"/>
            </a:pP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marL="542290" algn="just">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83E99BB5-7C33-B903-2A39-D317FD4DCAD9}"/>
              </a:ext>
            </a:extLst>
          </p:cNvPr>
          <p:cNvSpPr txBox="1"/>
          <p:nvPr/>
        </p:nvSpPr>
        <p:spPr>
          <a:xfrm>
            <a:off x="1102659" y="620090"/>
            <a:ext cx="8041341" cy="5617820"/>
          </a:xfrm>
          <a:prstGeom prst="rect">
            <a:avLst/>
          </a:prstGeom>
          <a:noFill/>
        </p:spPr>
        <p:txBody>
          <a:bodyPr wrap="square" rtlCol="0">
            <a:spAutoFit/>
          </a:bodyPr>
          <a:lstStyle/>
          <a:p>
            <a:pPr>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BIBLIOGRAPHY:-</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Books:-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 “Web Programming”, by ‘Chris Bates’ Wiley Dream tech India, 2</a:t>
            </a:r>
            <a:r>
              <a:rPr lang="en-US"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US" dirty="0">
                <a:effectLst/>
                <a:latin typeface="Times New Roman" panose="02020603050405020304" pitchFamily="18" charset="0"/>
                <a:ea typeface="Calibri" panose="020F0502020204030204" pitchFamily="34" charset="0"/>
                <a:cs typeface="Times New Roman" panose="02020603050405020304" pitchFamily="18" charset="0"/>
              </a:rPr>
              <a:t> Edition.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[2] “Software Engineering”, Ian Somerville, Sixth Edition, Pearson Education Ltd.</a:t>
            </a:r>
          </a:p>
          <a:p>
            <a:pPr indent="457200"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[3] “HTML Complete References” Easy steps to develop web pages.</a:t>
            </a:r>
          </a:p>
          <a:p>
            <a:pPr indent="457200"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[4] “PHP Complete Reference”</a:t>
            </a:r>
          </a:p>
          <a:p>
            <a:pPr marL="457200">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Websites:-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IN"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http://en.wikipedia.org/wiki/</a:t>
            </a:r>
            <a:r>
              <a:rPr lang="en-IN" b="1"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PHP</a:t>
            </a:r>
            <a:r>
              <a:rPr lang="en-IN" b="1" u="sng"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for PHP.</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IN"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http://www.hotscripts.com/category/</a:t>
            </a:r>
            <a:r>
              <a:rPr lang="en-IN" b="1"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php</a:t>
            </a:r>
            <a:r>
              <a:rPr lang="en-IN"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PHP.</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IN"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http://www.</a:t>
            </a:r>
            <a:r>
              <a:rPr lang="en-IN" b="1"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mysql</a:t>
            </a:r>
            <a:r>
              <a:rPr lang="en-IN"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.com/click.php?e=35050</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MYSQL.</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IN"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http://www.w3schools.com</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for information on HTML.</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1016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Card Maker | Design Thank You Cards">
            <a:extLst>
              <a:ext uri="{FF2B5EF4-FFF2-40B4-BE49-F238E27FC236}">
                <a16:creationId xmlns:a16="http://schemas.microsoft.com/office/drawing/2014/main" id="{FA727BAD-4896-49D2-0D81-A24C0979B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08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913AAE-A96E-4C8B-DFB7-44F2639CA2BA}"/>
              </a:ext>
            </a:extLst>
          </p:cNvPr>
          <p:cNvSpPr txBox="1"/>
          <p:nvPr/>
        </p:nvSpPr>
        <p:spPr>
          <a:xfrm>
            <a:off x="681317" y="1138685"/>
            <a:ext cx="8579224" cy="2757037"/>
          </a:xfrm>
          <a:prstGeom prst="rect">
            <a:avLst/>
          </a:prstGeom>
          <a:noFill/>
        </p:spPr>
        <p:txBody>
          <a:bodyPr wrap="square">
            <a:spAutoFit/>
          </a:bodyPr>
          <a:lstStyle/>
          <a:p>
            <a:pPr algn="just">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Abstract </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purpose of this project is to create smart pigmy collection system in this project pigmy collector can login using username and password after login pigmy collector can add the customer and add the daily pigmy payment in system customer can login to this system and check the deposited payment history in bank login banks also see the all customer deposit payment details to implement this project  we’re going to use full stack development languages like </a:t>
            </a:r>
            <a:r>
              <a:rPr lang="en-US" dirty="0">
                <a:effectLst/>
                <a:latin typeface="Times New Roman" panose="02020603050405020304" pitchFamily="18" charset="0"/>
                <a:ea typeface="Calibri" panose="020F0502020204030204" pitchFamily="34" charset="0"/>
                <a:cs typeface="Times New Roman" panose="02020603050405020304" pitchFamily="18" charset="0"/>
              </a:rPr>
              <a:t>HTML, CSS, JavaScript, Bootstrap, PHP, MYSQL database.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31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97195-BF69-EC7D-677B-FCA5480AC5E5}"/>
              </a:ext>
            </a:extLst>
          </p:cNvPr>
          <p:cNvSpPr txBox="1"/>
          <p:nvPr/>
        </p:nvSpPr>
        <p:spPr>
          <a:xfrm>
            <a:off x="349622" y="721952"/>
            <a:ext cx="9179859" cy="4592219"/>
          </a:xfrm>
          <a:prstGeom prst="rect">
            <a:avLst/>
          </a:prstGeom>
          <a:noFill/>
        </p:spPr>
        <p:txBody>
          <a:bodyPr wrap="square">
            <a:spAutoFit/>
          </a:bodyPr>
          <a:lstStyle/>
          <a:p>
            <a:pPr algn="just">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Literature survey</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Existing system</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As per my survey in current market to collect the payment pigmy collector are used small machine or manually to take the machine more payment is required and wastage of printout pages.</a:t>
            </a: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lvl="0" indent="-285750" algn="just">
              <a:lnSpc>
                <a:spcPct val="107000"/>
              </a:lnSpc>
              <a:spcAft>
                <a:spcPts val="800"/>
              </a:spcAft>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Proposed System</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we are going to develop smart pigmy collection can login using username and password after login pigmy collector can add the customer and add the daily pigmy payment in system customer can login to this system and check the deposited payment history in bank login banks also see the all customer deposit payment details to implement this project  we’re going to use full stack development languages like </a:t>
            </a:r>
            <a:r>
              <a:rPr lang="en-US" dirty="0">
                <a:effectLst/>
                <a:latin typeface="Times New Roman" panose="02020603050405020304" pitchFamily="18" charset="0"/>
                <a:ea typeface="Calibri" panose="020F0502020204030204" pitchFamily="34" charset="0"/>
                <a:cs typeface="Times New Roman" panose="02020603050405020304" pitchFamily="18" charset="0"/>
              </a:rPr>
              <a:t>HTML, CSS, JavaScript, Bootstrap, PHP, MYSQL database.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421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D2C88D-524F-8B5D-855E-B9E64B290DEE}"/>
              </a:ext>
            </a:extLst>
          </p:cNvPr>
          <p:cNvSpPr txBox="1"/>
          <p:nvPr/>
        </p:nvSpPr>
        <p:spPr>
          <a:xfrm>
            <a:off x="720167" y="331693"/>
            <a:ext cx="4273174" cy="5001690"/>
          </a:xfrm>
          <a:prstGeom prst="rect">
            <a:avLst/>
          </a:prstGeom>
          <a:noFill/>
        </p:spPr>
        <p:txBody>
          <a:bodyPr wrap="square">
            <a:spAutoFit/>
          </a:bodyPr>
          <a:lstStyle/>
          <a:p>
            <a:pPr algn="just">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Requirements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Requirements for developing:-</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Average I3 processor.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Average 4GB RAM.</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Average 512GB hard disk.</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Hardware requirement for deployment:-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a:t>
            </a:r>
            <a:r>
              <a:rPr lang="en-US" dirty="0">
                <a:effectLst/>
                <a:latin typeface="Times New Roman" panose="02020603050405020304" pitchFamily="18" charset="0"/>
                <a:ea typeface="Calibri" panose="020F0502020204030204" pitchFamily="34" charset="0"/>
                <a:cs typeface="Times New Roman" panose="02020603050405020304" pitchFamily="18" charset="0"/>
              </a:rPr>
              <a:t>verage I3 processor.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Average 2GB RAM.</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Average 256GB storage.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Software requirement for development:-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OS (Window’s, MAC , Linux).</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XAMP Server.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VS Code.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Chrome.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5828805-FBF4-682E-D991-9B16FE6A7708}"/>
              </a:ext>
            </a:extLst>
          </p:cNvPr>
          <p:cNvSpPr txBox="1"/>
          <p:nvPr/>
        </p:nvSpPr>
        <p:spPr>
          <a:xfrm>
            <a:off x="5056094" y="924995"/>
            <a:ext cx="5116512" cy="3054234"/>
          </a:xfrm>
          <a:prstGeom prst="rect">
            <a:avLst/>
          </a:prstGeom>
          <a:noFill/>
        </p:spPr>
        <p:txBody>
          <a:bodyPr wrap="square">
            <a:spAutoFit/>
          </a:bodyPr>
          <a:lstStyle/>
          <a:p>
            <a:pPr algn="just">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Software requirement for deployment:-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OS.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Chrome.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Language used or technology:-</a:t>
            </a: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Content language (client side language)(HTML, </a:t>
            </a:r>
          </a:p>
          <a:p>
            <a:pPr lvl="0" algn="just">
              <a:lnSpc>
                <a:spcPct val="107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CSS, bootstrap).</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Backend (server side language) (PHP).</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Database (MY SQL).</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448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D60691-6A05-B5DA-CE01-B3F4292FAF13}"/>
              </a:ext>
            </a:extLst>
          </p:cNvPr>
          <p:cNvSpPr txBox="1"/>
          <p:nvPr/>
        </p:nvSpPr>
        <p:spPr>
          <a:xfrm>
            <a:off x="1185582" y="637372"/>
            <a:ext cx="6100482" cy="2015232"/>
          </a:xfrm>
          <a:prstGeom prst="rect">
            <a:avLst/>
          </a:prstGeom>
          <a:noFill/>
        </p:spPr>
        <p:txBody>
          <a:bodyPr wrap="square">
            <a:spAutoFit/>
          </a:bodyPr>
          <a:lstStyle/>
          <a:p>
            <a:pPr marL="457200" algn="just">
              <a:lnSpc>
                <a:spcPct val="107000"/>
              </a:lnSpc>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Advantages:-</a:t>
            </a:r>
          </a:p>
          <a:p>
            <a:pPr marL="457200" algn="just">
              <a:lnSpc>
                <a:spcPct val="107000"/>
              </a:lnSpc>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0" lvl="3" indent="-342900" algn="just">
              <a:lnSpc>
                <a:spcPct val="107000"/>
              </a:lnSpc>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Save time.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0" lvl="3" indent="-342900" algn="just">
              <a:lnSpc>
                <a:spcPct val="107000"/>
              </a:lnSpc>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Reduce manual work.</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0" lvl="3" indent="-342900" algn="just">
              <a:lnSpc>
                <a:spcPct val="107000"/>
              </a:lnSpc>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Reduce machine cost.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0" lvl="3" indent="-342900" algn="just">
              <a:lnSpc>
                <a:spcPct val="107000"/>
              </a:lnSpc>
              <a:spcAft>
                <a:spcPts val="8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Get easy report to customer.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2838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B6CF7E-AC01-1A30-842A-E6E2A07145F5}"/>
              </a:ext>
            </a:extLst>
          </p:cNvPr>
          <p:cNvSpPr txBox="1"/>
          <p:nvPr/>
        </p:nvSpPr>
        <p:spPr>
          <a:xfrm>
            <a:off x="385481" y="179295"/>
            <a:ext cx="534296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Data flow Diagram Level-0 </a:t>
            </a:r>
          </a:p>
        </p:txBody>
      </p:sp>
      <p:pic>
        <p:nvPicPr>
          <p:cNvPr id="7" name="Picture 6">
            <a:extLst>
              <a:ext uri="{FF2B5EF4-FFF2-40B4-BE49-F238E27FC236}">
                <a16:creationId xmlns:a16="http://schemas.microsoft.com/office/drawing/2014/main" id="{58C7C758-7622-44CA-8443-FD71347A9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79" y="1005827"/>
            <a:ext cx="7702132" cy="5484620"/>
          </a:xfrm>
          <a:prstGeom prst="rect">
            <a:avLst/>
          </a:prstGeom>
        </p:spPr>
      </p:pic>
    </p:spTree>
    <p:extLst>
      <p:ext uri="{BB962C8B-B14F-4D97-AF65-F5344CB8AC3E}">
        <p14:creationId xmlns:p14="http://schemas.microsoft.com/office/powerpoint/2010/main" val="1688235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2A3CA2-46CF-82AB-5685-FAFB409ED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34" y="833716"/>
            <a:ext cx="8982635" cy="5943601"/>
          </a:xfrm>
          <a:prstGeom prst="rect">
            <a:avLst/>
          </a:prstGeom>
        </p:spPr>
      </p:pic>
      <p:sp>
        <p:nvSpPr>
          <p:cNvPr id="4" name="TextBox 3">
            <a:extLst>
              <a:ext uri="{FF2B5EF4-FFF2-40B4-BE49-F238E27FC236}">
                <a16:creationId xmlns:a16="http://schemas.microsoft.com/office/drawing/2014/main" id="{D0F24C76-5788-8AF6-4F88-CAF6FF9F6E6F}"/>
              </a:ext>
            </a:extLst>
          </p:cNvPr>
          <p:cNvSpPr txBox="1"/>
          <p:nvPr/>
        </p:nvSpPr>
        <p:spPr>
          <a:xfrm>
            <a:off x="665629" y="344252"/>
            <a:ext cx="6100482"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Data flow Diagram Level-1 </a:t>
            </a:r>
          </a:p>
        </p:txBody>
      </p:sp>
    </p:spTree>
    <p:extLst>
      <p:ext uri="{BB962C8B-B14F-4D97-AF65-F5344CB8AC3E}">
        <p14:creationId xmlns:p14="http://schemas.microsoft.com/office/powerpoint/2010/main" val="200480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3FBFC8-107C-E7D3-5155-795C010A7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05" y="892878"/>
            <a:ext cx="9188823" cy="5665694"/>
          </a:xfrm>
          <a:prstGeom prst="rect">
            <a:avLst/>
          </a:prstGeom>
        </p:spPr>
      </p:pic>
      <p:sp>
        <p:nvSpPr>
          <p:cNvPr id="4" name="TextBox 3">
            <a:extLst>
              <a:ext uri="{FF2B5EF4-FFF2-40B4-BE49-F238E27FC236}">
                <a16:creationId xmlns:a16="http://schemas.microsoft.com/office/drawing/2014/main" id="{4DDB0C63-2BAA-8800-CCCB-68F30EB96A76}"/>
              </a:ext>
            </a:extLst>
          </p:cNvPr>
          <p:cNvSpPr txBox="1"/>
          <p:nvPr/>
        </p:nvSpPr>
        <p:spPr>
          <a:xfrm>
            <a:off x="600635" y="299428"/>
            <a:ext cx="6100482"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Data flow Diagram Level-1 </a:t>
            </a:r>
          </a:p>
        </p:txBody>
      </p:sp>
    </p:spTree>
    <p:extLst>
      <p:ext uri="{BB962C8B-B14F-4D97-AF65-F5344CB8AC3E}">
        <p14:creationId xmlns:p14="http://schemas.microsoft.com/office/powerpoint/2010/main" val="3649140192"/>
      </p:ext>
    </p:extLst>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Wisp</Template>
  <TotalTime>921</TotalTime>
  <Words>839</Words>
  <Application>Microsoft Office PowerPoint</Application>
  <PresentationFormat>Widescreen</PresentationFormat>
  <Paragraphs>103</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Algerian</vt:lpstr>
      <vt:lpstr>Arial</vt:lpstr>
      <vt:lpstr>Calibri</vt:lpstr>
      <vt:lpstr>Cambria</vt:lpstr>
      <vt:lpstr>Symbol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Bhavya Chougale</dc:creator>
  <cp:lastModifiedBy>Bhavya Chougale</cp:lastModifiedBy>
  <cp:revision>116</cp:revision>
  <dcterms:created xsi:type="dcterms:W3CDTF">2023-01-14T06:45:57Z</dcterms:created>
  <dcterms:modified xsi:type="dcterms:W3CDTF">2023-06-05T10:17:52Z</dcterms:modified>
</cp:coreProperties>
</file>