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6.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7.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8.xml" ContentType="application/vnd.openxmlformats-officedocument.presentationml.notesSlide+xml"/>
  <Override PartName="/ppt/charts/chartEx1.xml" ContentType="application/vnd.ms-office.chartex+xml"/>
  <Override PartName="/ppt/charts/style8.xml" ContentType="application/vnd.ms-office.chartstyle+xml"/>
  <Override PartName="/ppt/charts/colors8.xml" ContentType="application/vnd.ms-office.chartcolorstyle+xml"/>
  <Override PartName="/ppt/notesSlides/notesSlide9.xml" ContentType="application/vnd.openxmlformats-officedocument.presentationml.notesSlide+xml"/>
  <Override PartName="/ppt/charts/chart8.xml" ContentType="application/vnd.openxmlformats-officedocument.drawingml.chart+xml"/>
  <Override PartName="/ppt/charts/style9.xml" ContentType="application/vnd.ms-office.chartstyle+xml"/>
  <Override PartName="/ppt/charts/colors9.xml" ContentType="application/vnd.ms-office.chartcolorstyle+xml"/>
  <Override PartName="/ppt/charts/chart9.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10.xml" ContentType="application/vnd.openxmlformats-officedocument.presentationml.notesSlide+xml"/>
  <Override PartName="/ppt/charts/chart10.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1.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11.xml" ContentType="application/vnd.openxmlformats-officedocument.presentationml.notesSlide+xml"/>
  <Override PartName="/ppt/charts/chart12.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12.xml" ContentType="application/vnd.openxmlformats-officedocument.presentationml.notesSlide+xml"/>
  <Override PartName="/ppt/charts/chart13.xml" ContentType="application/vnd.openxmlformats-officedocument.drawingml.chart+xml"/>
  <Override PartName="/ppt/charts/style14.xml" ContentType="application/vnd.ms-office.chartstyle+xml"/>
  <Override PartName="/ppt/charts/colors14.xml" ContentType="application/vnd.ms-office.chartcolorstyle+xml"/>
  <Override PartName="/ppt/notesSlides/notesSlide13.xml" ContentType="application/vnd.openxmlformats-officedocument.presentationml.notesSlide+xml"/>
  <Override PartName="/ppt/charts/chart14.xml" ContentType="application/vnd.openxmlformats-officedocument.drawingml.chart+xml"/>
  <Override PartName="/ppt/charts/style15.xml" ContentType="application/vnd.ms-office.chartstyle+xml"/>
  <Override PartName="/ppt/charts/colors15.xml" ContentType="application/vnd.ms-office.chartcolorstyle+xml"/>
  <Override PartName="/ppt/notesSlides/notesSlide14.xml" ContentType="application/vnd.openxmlformats-officedocument.presentationml.notesSlide+xml"/>
  <Override PartName="/ppt/charts/chart15.xml" ContentType="application/vnd.openxmlformats-officedocument.drawingml.chart+xml"/>
  <Override PartName="/ppt/charts/style16.xml" ContentType="application/vnd.ms-office.chartstyle+xml"/>
  <Override PartName="/ppt/charts/colors16.xml" ContentType="application/vnd.ms-office.chartcolorstyle+xml"/>
  <Override PartName="/ppt/notesSlides/notesSlide15.xml" ContentType="application/vnd.openxmlformats-officedocument.presentationml.notesSlide+xml"/>
  <Override PartName="/ppt/charts/chart16.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7.xml" ContentType="application/vnd.openxmlformats-officedocument.drawingml.chart+xml"/>
  <Override PartName="/ppt/charts/style18.xml" ContentType="application/vnd.ms-office.chartstyle+xml"/>
  <Override PartName="/ppt/charts/colors18.xml" ContentType="application/vnd.ms-office.chartcolorstyl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8.xml" ContentType="application/vnd.openxmlformats-officedocument.drawingml.chart+xml"/>
  <Override PartName="/ppt/charts/style19.xml" ContentType="application/vnd.ms-office.chartstyle+xml"/>
  <Override PartName="/ppt/charts/colors19.xml" ContentType="application/vnd.ms-office.chartcolorstyle+xml"/>
  <Override PartName="/ppt/notesSlides/notesSlide18.xml" ContentType="application/vnd.openxmlformats-officedocument.presentationml.notesSlide+xml"/>
  <Override PartName="/ppt/charts/chart19.xml" ContentType="application/vnd.openxmlformats-officedocument.drawingml.chart+xml"/>
  <Override PartName="/ppt/charts/style20.xml" ContentType="application/vnd.ms-office.chartstyle+xml"/>
  <Override PartName="/ppt/charts/colors20.xml" ContentType="application/vnd.ms-office.chartcolorstyle+xml"/>
  <Override PartName="/ppt/notesSlides/notesSlide19.xml" ContentType="application/vnd.openxmlformats-officedocument.presentationml.notesSlide+xml"/>
  <Override PartName="/ppt/charts/chart20.xml" ContentType="application/vnd.openxmlformats-officedocument.drawingml.chart+xml"/>
  <Override PartName="/ppt/charts/style21.xml" ContentType="application/vnd.ms-office.chartstyle+xml"/>
  <Override PartName="/ppt/charts/colors21.xml" ContentType="application/vnd.ms-office.chartcolorstyle+xml"/>
  <Override PartName="/ppt/notesSlides/notesSlide20.xml" ContentType="application/vnd.openxmlformats-officedocument.presentationml.notesSlide+xml"/>
  <Override PartName="/ppt/charts/chart21.xml" ContentType="application/vnd.openxmlformats-officedocument.drawingml.chart+xml"/>
  <Override PartName="/ppt/charts/style22.xml" ContentType="application/vnd.ms-office.chartstyle+xml"/>
  <Override PartName="/ppt/charts/colors22.xml" ContentType="application/vnd.ms-office.chartcolorstyl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23"/>
  </p:notesMasterIdLst>
  <p:sldIdLst>
    <p:sldId id="257" r:id="rId2"/>
    <p:sldId id="291" r:id="rId3"/>
    <p:sldId id="258" r:id="rId4"/>
    <p:sldId id="280" r:id="rId5"/>
    <p:sldId id="281" r:id="rId6"/>
    <p:sldId id="279" r:id="rId7"/>
    <p:sldId id="282" r:id="rId8"/>
    <p:sldId id="286" r:id="rId9"/>
    <p:sldId id="293" r:id="rId10"/>
    <p:sldId id="292" r:id="rId11"/>
    <p:sldId id="287" r:id="rId12"/>
    <p:sldId id="297" r:id="rId13"/>
    <p:sldId id="296" r:id="rId14"/>
    <p:sldId id="295" r:id="rId15"/>
    <p:sldId id="288" r:id="rId16"/>
    <p:sldId id="303" r:id="rId17"/>
    <p:sldId id="290" r:id="rId18"/>
    <p:sldId id="302" r:id="rId19"/>
    <p:sldId id="301" r:id="rId20"/>
    <p:sldId id="300" r:id="rId21"/>
    <p:sldId id="298" r:id="rId22"/>
  </p:sldIdLst>
  <p:sldSz cx="12192000" cy="6858000"/>
  <p:notesSz cx="6858000" cy="9144000"/>
  <p:embeddedFontLst>
    <p:embeddedFont>
      <p:font typeface="Calibri" panose="020F0502020204030204" pitchFamily="34" charset="0"/>
      <p:regular r:id="rId24"/>
      <p:bold r:id="rId25"/>
      <p:italic r:id="rId26"/>
      <p:boldItalic r:id="rId27"/>
    </p:embeddedFont>
    <p:embeddedFont>
      <p:font typeface="Lato" panose="020F0502020204030203"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7755" autoAdjust="0"/>
  </p:normalViewPr>
  <p:slideViewPr>
    <p:cSldViewPr snapToGrid="0">
      <p:cViewPr varScale="1">
        <p:scale>
          <a:sx n="72" d="100"/>
          <a:sy n="72" d="100"/>
        </p:scale>
        <p:origin x="110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Achal\Downloads\Univariate_Analysis.xlsx" TargetMode="External"/><Relationship Id="rId2" Type="http://schemas.microsoft.com/office/2011/relationships/chartColorStyle" Target="colors11.xml"/><Relationship Id="rId1" Type="http://schemas.microsoft.com/office/2011/relationships/chartStyle" Target="style11.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Achal\Downloads\Univariate_Analysis.xlsx" TargetMode="External"/><Relationship Id="rId2" Type="http://schemas.microsoft.com/office/2011/relationships/chartColorStyle" Target="colors12.xml"/><Relationship Id="rId1" Type="http://schemas.microsoft.com/office/2011/relationships/chartStyle" Target="style12.xml"/></Relationships>
</file>

<file path=ppt/charts/_rels/chart12.xml.rels><?xml version="1.0" encoding="UTF-8" standalone="yes"?>
<Relationships xmlns="http://schemas.openxmlformats.org/package/2006/relationships"><Relationship Id="rId3" Type="http://schemas.openxmlformats.org/officeDocument/2006/relationships/oleObject" Target="file:///D:\New%20folder\My%20course\Course%203\Project%202\Bivariate_Analysis.xlsx" TargetMode="External"/><Relationship Id="rId2" Type="http://schemas.microsoft.com/office/2011/relationships/chartColorStyle" Target="colors13.xml"/><Relationship Id="rId1" Type="http://schemas.microsoft.com/office/2011/relationships/chartStyle" Target="style13.xml"/></Relationships>
</file>

<file path=ppt/charts/_rels/chart1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4.xml"/><Relationship Id="rId1" Type="http://schemas.microsoft.com/office/2011/relationships/chartStyle" Target="style14.xml"/></Relationships>
</file>

<file path=ppt/charts/_rels/chart1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5.xml"/><Relationship Id="rId1" Type="http://schemas.microsoft.com/office/2011/relationships/chartStyle" Target="style15.xml"/></Relationships>
</file>

<file path=ppt/charts/_rels/chart15.xml.rels><?xml version="1.0" encoding="UTF-8" standalone="yes"?>
<Relationships xmlns="http://schemas.openxmlformats.org/package/2006/relationships"><Relationship Id="rId3" Type="http://schemas.openxmlformats.org/officeDocument/2006/relationships/oleObject" Target="file:///D:\New%20folder\My%20course\Course%203\Project%202\Bivariate_Analysis.xlsx" TargetMode="External"/><Relationship Id="rId2" Type="http://schemas.microsoft.com/office/2011/relationships/chartColorStyle" Target="colors16.xml"/><Relationship Id="rId1" Type="http://schemas.microsoft.com/office/2011/relationships/chartStyle" Target="style16.xml"/></Relationships>
</file>

<file path=ppt/charts/_rels/chart16.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7.xml"/><Relationship Id="rId1" Type="http://schemas.microsoft.com/office/2011/relationships/chartStyle" Target="style17.xml"/></Relationships>
</file>

<file path=ppt/charts/_rels/chart17.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8.xml"/><Relationship Id="rId1" Type="http://schemas.microsoft.com/office/2011/relationships/chartStyle" Target="style18.xml"/></Relationships>
</file>

<file path=ppt/charts/_rels/chart18.xml.rels><?xml version="1.0" encoding="UTF-8" standalone="yes"?>
<Relationships xmlns="http://schemas.openxmlformats.org/package/2006/relationships"><Relationship Id="rId3" Type="http://schemas.openxmlformats.org/officeDocument/2006/relationships/oleObject" Target="file:///C:\Users\Achal\Downloads\UGDevSeparateOptimization+Assignment+Solution.xlsx" TargetMode="External"/><Relationship Id="rId2" Type="http://schemas.microsoft.com/office/2011/relationships/chartColorStyle" Target="colors19.xml"/><Relationship Id="rId1" Type="http://schemas.microsoft.com/office/2011/relationships/chartStyle" Target="style19.xml"/></Relationships>
</file>

<file path=ppt/charts/_rels/chart19.xml.rels><?xml version="1.0" encoding="UTF-8" standalone="yes"?>
<Relationships xmlns="http://schemas.openxmlformats.org/package/2006/relationships"><Relationship Id="rId3" Type="http://schemas.openxmlformats.org/officeDocument/2006/relationships/oleObject" Target="file:///C:\Users\Achal\Downloads\UGDevSeparateOptimization+Assignment+Solution.xlsx" TargetMode="External"/><Relationship Id="rId2" Type="http://schemas.microsoft.com/office/2011/relationships/chartColorStyle" Target="colors20.xml"/><Relationship Id="rId1" Type="http://schemas.microsoft.com/office/2011/relationships/chartStyle" Target="style20.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file:///C:\Users\Achal\Downloads\UGDevSeparateOptimization+Assignment+Solution.xlsx" TargetMode="External"/><Relationship Id="rId2" Type="http://schemas.microsoft.com/office/2011/relationships/chartColorStyle" Target="colors21.xml"/><Relationship Id="rId1" Type="http://schemas.microsoft.com/office/2011/relationships/chartStyle" Target="style21.xml"/></Relationships>
</file>

<file path=ppt/charts/_rels/chart21.xml.rels><?xml version="1.0" encoding="UTF-8" standalone="yes"?>
<Relationships xmlns="http://schemas.openxmlformats.org/package/2006/relationships"><Relationship Id="rId3" Type="http://schemas.openxmlformats.org/officeDocument/2006/relationships/oleObject" Target="file:///C:\Users\Achal\Downloads\UGDevSeparateOptimization+Assignment+Solution.xlsx" TargetMode="External"/><Relationship Id="rId2" Type="http://schemas.microsoft.com/office/2011/relationships/chartColorStyle" Target="colors22.xml"/><Relationship Id="rId1" Type="http://schemas.microsoft.com/office/2011/relationships/chartStyle" Target="style2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chal\Downloads\Univariate_Analysi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Achal\Downloads\Univariate_Analysi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Achal\Downloads\Univariate_Analysis.xlsx" TargetMode="External"/><Relationship Id="rId2" Type="http://schemas.microsoft.com/office/2011/relationships/chartColorStyle" Target="colors9.xml"/><Relationship Id="rId1" Type="http://schemas.microsoft.com/office/2011/relationships/chartStyle" Target="style9.xml"/></Relationships>
</file>

<file path=ppt/charts/_rels/chart9.xml.rels><?xml version="1.0" encoding="UTF-8" standalone="yes"?>
<Relationships xmlns="http://schemas.openxmlformats.org/package/2006/relationships"><Relationship Id="rId3" Type="http://schemas.openxmlformats.org/officeDocument/2006/relationships/oleObject" Target="file:///C:\Users\Achal\Downloads\Univariate_Analysis.xlsx" TargetMode="External"/><Relationship Id="rId2" Type="http://schemas.microsoft.com/office/2011/relationships/chartColorStyle" Target="colors10.xml"/><Relationship Id="rId1" Type="http://schemas.microsoft.com/office/2011/relationships/chartStyle" Target="style10.xml"/></Relationships>
</file>

<file path=ppt/charts/_rels/chartEx1.xml.rels><?xml version="1.0" encoding="UTF-8" standalone="yes"?>
<Relationships xmlns="http://schemas.openxmlformats.org/package/2006/relationships"><Relationship Id="rId3" Type="http://schemas.microsoft.com/office/2011/relationships/chartColorStyle" Target="colors8.xml"/><Relationship Id="rId2" Type="http://schemas.microsoft.com/office/2011/relationships/chartStyle" Target="style8.xml"/><Relationship Id="rId1" Type="http://schemas.openxmlformats.org/officeDocument/2006/relationships/oleObject" Target="file:///D:\New%20folder\My%20course\Course%203\Project%202\Univariate_Analysi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[Book1]Univariate by Job!PivotTable2</c:name>
    <c:fmtId val="3"/>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Age</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diamond"/>
          <c:size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'Univariate by Job'!$D$2</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'Univariate by Job'!$C$3:$C$80</c:f>
              <c:strCache>
                <c:ptCount val="77"/>
                <c:pt idx="0">
                  <c:v>18</c:v>
                </c:pt>
                <c:pt idx="1">
                  <c:v>19</c:v>
                </c:pt>
                <c:pt idx="2">
                  <c:v>20</c:v>
                </c:pt>
                <c:pt idx="3">
                  <c:v>21</c:v>
                </c:pt>
                <c:pt idx="4">
                  <c:v>22</c:v>
                </c:pt>
                <c:pt idx="5">
                  <c:v>23</c:v>
                </c:pt>
                <c:pt idx="6">
                  <c:v>24</c:v>
                </c:pt>
                <c:pt idx="7">
                  <c:v>25</c:v>
                </c:pt>
                <c:pt idx="8">
                  <c:v>26</c:v>
                </c:pt>
                <c:pt idx="9">
                  <c:v>27</c:v>
                </c:pt>
                <c:pt idx="10">
                  <c:v>28</c:v>
                </c:pt>
                <c:pt idx="11">
                  <c:v>29</c:v>
                </c:pt>
                <c:pt idx="12">
                  <c:v>30</c:v>
                </c:pt>
                <c:pt idx="13">
                  <c:v>31</c:v>
                </c:pt>
                <c:pt idx="14">
                  <c:v>32</c:v>
                </c:pt>
                <c:pt idx="15">
                  <c:v>33</c:v>
                </c:pt>
                <c:pt idx="16">
                  <c:v>34</c:v>
                </c:pt>
                <c:pt idx="17">
                  <c:v>35</c:v>
                </c:pt>
                <c:pt idx="18">
                  <c:v>36</c:v>
                </c:pt>
                <c:pt idx="19">
                  <c:v>37</c:v>
                </c:pt>
                <c:pt idx="20">
                  <c:v>38</c:v>
                </c:pt>
                <c:pt idx="21">
                  <c:v>39</c:v>
                </c:pt>
                <c:pt idx="22">
                  <c:v>40</c:v>
                </c:pt>
                <c:pt idx="23">
                  <c:v>41</c:v>
                </c:pt>
                <c:pt idx="24">
                  <c:v>42</c:v>
                </c:pt>
                <c:pt idx="25">
                  <c:v>43</c:v>
                </c:pt>
                <c:pt idx="26">
                  <c:v>44</c:v>
                </c:pt>
                <c:pt idx="27">
                  <c:v>45</c:v>
                </c:pt>
                <c:pt idx="28">
                  <c:v>46</c:v>
                </c:pt>
                <c:pt idx="29">
                  <c:v>47</c:v>
                </c:pt>
                <c:pt idx="30">
                  <c:v>48</c:v>
                </c:pt>
                <c:pt idx="31">
                  <c:v>49</c:v>
                </c:pt>
                <c:pt idx="32">
                  <c:v>50</c:v>
                </c:pt>
                <c:pt idx="33">
                  <c:v>51</c:v>
                </c:pt>
                <c:pt idx="34">
                  <c:v>52</c:v>
                </c:pt>
                <c:pt idx="35">
                  <c:v>53</c:v>
                </c:pt>
                <c:pt idx="36">
                  <c:v>54</c:v>
                </c:pt>
                <c:pt idx="37">
                  <c:v>55</c:v>
                </c:pt>
                <c:pt idx="38">
                  <c:v>56</c:v>
                </c:pt>
                <c:pt idx="39">
                  <c:v>57</c:v>
                </c:pt>
                <c:pt idx="40">
                  <c:v>58</c:v>
                </c:pt>
                <c:pt idx="41">
                  <c:v>59</c:v>
                </c:pt>
                <c:pt idx="42">
                  <c:v>60</c:v>
                </c:pt>
                <c:pt idx="43">
                  <c:v>61</c:v>
                </c:pt>
                <c:pt idx="44">
                  <c:v>62</c:v>
                </c:pt>
                <c:pt idx="45">
                  <c:v>63</c:v>
                </c:pt>
                <c:pt idx="46">
                  <c:v>64</c:v>
                </c:pt>
                <c:pt idx="47">
                  <c:v>65</c:v>
                </c:pt>
                <c:pt idx="48">
                  <c:v>66</c:v>
                </c:pt>
                <c:pt idx="49">
                  <c:v>67</c:v>
                </c:pt>
                <c:pt idx="50">
                  <c:v>68</c:v>
                </c:pt>
                <c:pt idx="51">
                  <c:v>69</c:v>
                </c:pt>
                <c:pt idx="52">
                  <c:v>70</c:v>
                </c:pt>
                <c:pt idx="53">
                  <c:v>71</c:v>
                </c:pt>
                <c:pt idx="54">
                  <c:v>72</c:v>
                </c:pt>
                <c:pt idx="55">
                  <c:v>73</c:v>
                </c:pt>
                <c:pt idx="56">
                  <c:v>74</c:v>
                </c:pt>
                <c:pt idx="57">
                  <c:v>75</c:v>
                </c:pt>
                <c:pt idx="58">
                  <c:v>76</c:v>
                </c:pt>
                <c:pt idx="59">
                  <c:v>77</c:v>
                </c:pt>
                <c:pt idx="60">
                  <c:v>78</c:v>
                </c:pt>
                <c:pt idx="61">
                  <c:v>79</c:v>
                </c:pt>
                <c:pt idx="62">
                  <c:v>80</c:v>
                </c:pt>
                <c:pt idx="63">
                  <c:v>81</c:v>
                </c:pt>
                <c:pt idx="64">
                  <c:v>82</c:v>
                </c:pt>
                <c:pt idx="65">
                  <c:v>83</c:v>
                </c:pt>
                <c:pt idx="66">
                  <c:v>84</c:v>
                </c:pt>
                <c:pt idx="67">
                  <c:v>85</c:v>
                </c:pt>
                <c:pt idx="68">
                  <c:v>86</c:v>
                </c:pt>
                <c:pt idx="69">
                  <c:v>87</c:v>
                </c:pt>
                <c:pt idx="70">
                  <c:v>88</c:v>
                </c:pt>
                <c:pt idx="71">
                  <c:v>89</c:v>
                </c:pt>
                <c:pt idx="72">
                  <c:v>90</c:v>
                </c:pt>
                <c:pt idx="73">
                  <c:v>92</c:v>
                </c:pt>
                <c:pt idx="74">
                  <c:v>93</c:v>
                </c:pt>
                <c:pt idx="75">
                  <c:v>94</c:v>
                </c:pt>
                <c:pt idx="76">
                  <c:v>95</c:v>
                </c:pt>
              </c:strCache>
            </c:strRef>
          </c:cat>
          <c:val>
            <c:numRef>
              <c:f>'Univariate by Job'!$D$3:$D$80</c:f>
              <c:numCache>
                <c:formatCode>General</c:formatCode>
                <c:ptCount val="77"/>
                <c:pt idx="0">
                  <c:v>12</c:v>
                </c:pt>
                <c:pt idx="1">
                  <c:v>34</c:v>
                </c:pt>
                <c:pt idx="2">
                  <c:v>47</c:v>
                </c:pt>
                <c:pt idx="3">
                  <c:v>79</c:v>
                </c:pt>
                <c:pt idx="4">
                  <c:v>125</c:v>
                </c:pt>
                <c:pt idx="5">
                  <c:v>202</c:v>
                </c:pt>
                <c:pt idx="6">
                  <c:v>296</c:v>
                </c:pt>
                <c:pt idx="7">
                  <c:v>512</c:v>
                </c:pt>
                <c:pt idx="8">
                  <c:v>794</c:v>
                </c:pt>
                <c:pt idx="9">
                  <c:v>892</c:v>
                </c:pt>
                <c:pt idx="10">
                  <c:v>1019</c:v>
                </c:pt>
                <c:pt idx="11">
                  <c:v>1164</c:v>
                </c:pt>
                <c:pt idx="12">
                  <c:v>1745</c:v>
                </c:pt>
                <c:pt idx="13">
                  <c:v>1981</c:v>
                </c:pt>
                <c:pt idx="14">
                  <c:v>2063</c:v>
                </c:pt>
                <c:pt idx="15">
                  <c:v>1947</c:v>
                </c:pt>
                <c:pt idx="16">
                  <c:v>1896</c:v>
                </c:pt>
                <c:pt idx="17">
                  <c:v>1873</c:v>
                </c:pt>
                <c:pt idx="18">
                  <c:v>1787</c:v>
                </c:pt>
                <c:pt idx="19">
                  <c:v>1677</c:v>
                </c:pt>
                <c:pt idx="20">
                  <c:v>1450</c:v>
                </c:pt>
                <c:pt idx="21">
                  <c:v>1473</c:v>
                </c:pt>
                <c:pt idx="22">
                  <c:v>1344</c:v>
                </c:pt>
                <c:pt idx="23">
                  <c:v>1274</c:v>
                </c:pt>
                <c:pt idx="24">
                  <c:v>1216</c:v>
                </c:pt>
                <c:pt idx="25">
                  <c:v>1147</c:v>
                </c:pt>
                <c:pt idx="26">
                  <c:v>1119</c:v>
                </c:pt>
                <c:pt idx="27">
                  <c:v>1205</c:v>
                </c:pt>
                <c:pt idx="28">
                  <c:v>1167</c:v>
                </c:pt>
                <c:pt idx="29">
                  <c:v>1066</c:v>
                </c:pt>
                <c:pt idx="30">
                  <c:v>988</c:v>
                </c:pt>
                <c:pt idx="31">
                  <c:v>976</c:v>
                </c:pt>
                <c:pt idx="32">
                  <c:v>925</c:v>
                </c:pt>
                <c:pt idx="33">
                  <c:v>926</c:v>
                </c:pt>
                <c:pt idx="34">
                  <c:v>894</c:v>
                </c:pt>
                <c:pt idx="35">
                  <c:v>872</c:v>
                </c:pt>
                <c:pt idx="36">
                  <c:v>808</c:v>
                </c:pt>
                <c:pt idx="37">
                  <c:v>796</c:v>
                </c:pt>
                <c:pt idx="38">
                  <c:v>774</c:v>
                </c:pt>
                <c:pt idx="39">
                  <c:v>819</c:v>
                </c:pt>
                <c:pt idx="40">
                  <c:v>738</c:v>
                </c:pt>
                <c:pt idx="41">
                  <c:v>763</c:v>
                </c:pt>
                <c:pt idx="42">
                  <c:v>581</c:v>
                </c:pt>
                <c:pt idx="43">
                  <c:v>141</c:v>
                </c:pt>
                <c:pt idx="44">
                  <c:v>78</c:v>
                </c:pt>
                <c:pt idx="45">
                  <c:v>71</c:v>
                </c:pt>
                <c:pt idx="46">
                  <c:v>70</c:v>
                </c:pt>
                <c:pt idx="47">
                  <c:v>59</c:v>
                </c:pt>
                <c:pt idx="48">
                  <c:v>59</c:v>
                </c:pt>
                <c:pt idx="49">
                  <c:v>52</c:v>
                </c:pt>
                <c:pt idx="50">
                  <c:v>34</c:v>
                </c:pt>
                <c:pt idx="51">
                  <c:v>42</c:v>
                </c:pt>
                <c:pt idx="52">
                  <c:v>64</c:v>
                </c:pt>
                <c:pt idx="53">
                  <c:v>54</c:v>
                </c:pt>
                <c:pt idx="54">
                  <c:v>52</c:v>
                </c:pt>
                <c:pt idx="55">
                  <c:v>42</c:v>
                </c:pt>
                <c:pt idx="56">
                  <c:v>34</c:v>
                </c:pt>
                <c:pt idx="57">
                  <c:v>37</c:v>
                </c:pt>
                <c:pt idx="58">
                  <c:v>32</c:v>
                </c:pt>
                <c:pt idx="59">
                  <c:v>40</c:v>
                </c:pt>
                <c:pt idx="60">
                  <c:v>29</c:v>
                </c:pt>
                <c:pt idx="61">
                  <c:v>26</c:v>
                </c:pt>
                <c:pt idx="62">
                  <c:v>31</c:v>
                </c:pt>
                <c:pt idx="63">
                  <c:v>17</c:v>
                </c:pt>
                <c:pt idx="64">
                  <c:v>19</c:v>
                </c:pt>
                <c:pt idx="65">
                  <c:v>21</c:v>
                </c:pt>
                <c:pt idx="66">
                  <c:v>9</c:v>
                </c:pt>
                <c:pt idx="67">
                  <c:v>5</c:v>
                </c:pt>
                <c:pt idx="68">
                  <c:v>8</c:v>
                </c:pt>
                <c:pt idx="69">
                  <c:v>4</c:v>
                </c:pt>
                <c:pt idx="70">
                  <c:v>2</c:v>
                </c:pt>
                <c:pt idx="71">
                  <c:v>3</c:v>
                </c:pt>
                <c:pt idx="72">
                  <c:v>2</c:v>
                </c:pt>
                <c:pt idx="73">
                  <c:v>2</c:v>
                </c:pt>
                <c:pt idx="74">
                  <c:v>1</c:v>
                </c:pt>
                <c:pt idx="75">
                  <c:v>1</c:v>
                </c:pt>
                <c:pt idx="76">
                  <c:v>2</c:v>
                </c:pt>
              </c:numCache>
            </c:numRef>
          </c:val>
          <c:extLst>
            <c:ext xmlns:c16="http://schemas.microsoft.com/office/drawing/2014/chart" uri="{C3380CC4-5D6E-409C-BE32-E72D297353CC}">
              <c16:uniqueId val="{00000000-C51E-4803-A8FD-C494C9F15F3C}"/>
            </c:ext>
          </c:extLst>
        </c:ser>
        <c:dLbls>
          <c:showLegendKey val="0"/>
          <c:showVal val="0"/>
          <c:showCatName val="0"/>
          <c:showSerName val="0"/>
          <c:showPercent val="0"/>
          <c:showBubbleSize val="0"/>
        </c:dLbls>
        <c:gapWidth val="115"/>
        <c:overlap val="-20"/>
        <c:axId val="350497576"/>
        <c:axId val="95775944"/>
      </c:barChart>
      <c:catAx>
        <c:axId val="350497576"/>
        <c:scaling>
          <c:orientation val="minMax"/>
        </c:scaling>
        <c:delete val="0"/>
        <c:axPos val="l"/>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Age</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5775944"/>
        <c:crosses val="autoZero"/>
        <c:auto val="1"/>
        <c:lblAlgn val="ctr"/>
        <c:lblOffset val="100"/>
        <c:noMultiLvlLbl val="0"/>
      </c:catAx>
      <c:valAx>
        <c:axId val="95775944"/>
        <c:scaling>
          <c:orientation val="minMax"/>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COunt</a:t>
                </a:r>
                <a:r>
                  <a:rPr lang="en-IN" baseline="0"/>
                  <a:t> of age</a:t>
                </a:r>
                <a:endParaRPr lang="en-IN"/>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5049757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[Univariate_Analysis.xlsx]Segmented Univariate (Poutcom) !PivotTable22</c:name>
    <c:fmtId val="6"/>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dirty="0"/>
              <a:t>Poutcome</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a:noFill/>
          </a:ln>
          <a:effectLst>
            <a:outerShdw blurRad="254000" sx="102000" sy="102000" algn="ctr" rotWithShape="0">
              <a:prstClr val="black">
                <a:alpha val="20000"/>
              </a:prstClr>
            </a:outerShdw>
          </a:effectLst>
        </c:spPr>
        <c:marker>
          <c:symbol val="circle"/>
          <c:size val="6"/>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1"/>
          <c:showCatName val="0"/>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1"/>
          <c:showCatName val="0"/>
          <c:showSerName val="0"/>
          <c:showPercent val="1"/>
          <c:showBubbleSize val="0"/>
          <c:extLst>
            <c:ext xmlns:c15="http://schemas.microsoft.com/office/drawing/2012/chart" uri="{CE6537A1-D6FC-4f65-9D91-7224C49458BB}"/>
          </c:extLst>
        </c:dLbl>
      </c:pivotFmt>
      <c:pivotFmt>
        <c:idx val="2"/>
        <c:spPr>
          <a:solidFill>
            <a:schemeClr val="accent1"/>
          </a:solidFill>
          <a:ln>
            <a:noFill/>
          </a:ln>
          <a:effectLst>
            <a:outerShdw blurRad="254000" sx="102000" sy="102000" algn="ctr" rotWithShape="0">
              <a:prstClr val="black">
                <a:alpha val="20000"/>
              </a:prstClr>
            </a:outerShdw>
          </a:effectLst>
        </c:spPr>
      </c:pivotFmt>
      <c:pivotFmt>
        <c:idx val="3"/>
        <c:spPr>
          <a:solidFill>
            <a:schemeClr val="accent1"/>
          </a:solidFill>
          <a:ln>
            <a:noFill/>
          </a:ln>
          <a:effectLst>
            <a:outerShdw blurRad="254000" sx="102000" sy="102000" algn="ctr" rotWithShape="0">
              <a:prstClr val="black">
                <a:alpha val="20000"/>
              </a:prstClr>
            </a:outerShdw>
          </a:effectLst>
        </c:spPr>
      </c:pivotFmt>
      <c:pivotFmt>
        <c:idx val="4"/>
        <c:spPr>
          <a:solidFill>
            <a:schemeClr val="accent1"/>
          </a:solidFill>
          <a:ln>
            <a:noFill/>
          </a:ln>
          <a:effectLst>
            <a:outerShdw blurRad="254000" sx="102000" sy="102000" algn="ctr" rotWithShape="0">
              <a:prstClr val="black">
                <a:alpha val="20000"/>
              </a:prstClr>
            </a:outerShdw>
          </a:effectLst>
        </c:spPr>
      </c:pivotFmt>
      <c:pivotFmt>
        <c:idx val="5"/>
        <c:spPr>
          <a:solidFill>
            <a:schemeClr val="accent1"/>
          </a:solidFill>
          <a:ln>
            <a:noFill/>
          </a:ln>
          <a:effectLst>
            <a:outerShdw blurRad="254000" sx="102000" sy="102000" algn="ctr" rotWithShape="0">
              <a:prstClr val="black">
                <a:alpha val="20000"/>
              </a:prstClr>
            </a:outerShdw>
          </a:effectLst>
        </c:spPr>
      </c:pivotFmt>
      <c:pivotFmt>
        <c:idx val="6"/>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1"/>
          <c:showCatName val="0"/>
          <c:showSerName val="0"/>
          <c:showPercent val="1"/>
          <c:showBubbleSize val="0"/>
          <c:extLst>
            <c:ext xmlns:c15="http://schemas.microsoft.com/office/drawing/2012/chart" uri="{CE6537A1-D6FC-4f65-9D91-7224C49458BB}"/>
          </c:extLst>
        </c:dLbl>
      </c:pivotFmt>
      <c:pivotFmt>
        <c:idx val="7"/>
        <c:spPr>
          <a:solidFill>
            <a:schemeClr val="accent1"/>
          </a:solidFill>
          <a:ln>
            <a:noFill/>
          </a:ln>
          <a:effectLst>
            <a:outerShdw blurRad="254000" sx="102000" sy="102000" algn="ctr" rotWithShape="0">
              <a:prstClr val="black">
                <a:alpha val="20000"/>
              </a:prstClr>
            </a:outerShdw>
          </a:effectLst>
        </c:spPr>
      </c:pivotFmt>
      <c:pivotFmt>
        <c:idx val="8"/>
        <c:spPr>
          <a:solidFill>
            <a:schemeClr val="accent1"/>
          </a:solidFill>
          <a:ln>
            <a:noFill/>
          </a:ln>
          <a:effectLst>
            <a:outerShdw blurRad="254000" sx="102000" sy="102000" algn="ctr" rotWithShape="0">
              <a:prstClr val="black">
                <a:alpha val="20000"/>
              </a:prstClr>
            </a:outerShdw>
          </a:effectLst>
        </c:spPr>
      </c:pivotFmt>
      <c:pivotFmt>
        <c:idx val="9"/>
        <c:spPr>
          <a:solidFill>
            <a:schemeClr val="accent1"/>
          </a:solidFill>
          <a:ln>
            <a:noFill/>
          </a:ln>
          <a:effectLst>
            <a:outerShdw blurRad="254000" sx="102000" sy="102000" algn="ctr" rotWithShape="0">
              <a:prstClr val="black">
                <a:alpha val="20000"/>
              </a:prstClr>
            </a:outerShdw>
          </a:effectLst>
        </c:spPr>
      </c:pivotFmt>
      <c:pivotFmt>
        <c:idx val="10"/>
        <c:spPr>
          <a:solidFill>
            <a:schemeClr val="accent1"/>
          </a:solidFill>
          <a:ln>
            <a:noFill/>
          </a:ln>
          <a:effectLst>
            <a:outerShdw blurRad="254000" sx="102000" sy="102000" algn="ctr" rotWithShape="0">
              <a:prstClr val="black">
                <a:alpha val="20000"/>
              </a:prstClr>
            </a:outerShdw>
          </a:effectLst>
        </c:spPr>
      </c:pivotFmt>
    </c:pivotFmts>
    <c:plotArea>
      <c:layout/>
      <c:pieChart>
        <c:varyColors val="1"/>
        <c:ser>
          <c:idx val="0"/>
          <c:order val="0"/>
          <c:tx>
            <c:strRef>
              <c:f>'Segmented Univariate (Poutcom) '!$C$2</c:f>
              <c:strCache>
                <c:ptCount val="1"/>
                <c:pt idx="0">
                  <c:v>Total</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754D-4F73-917B-C3C457B8F3B6}"/>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754D-4F73-917B-C3C457B8F3B6}"/>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754D-4F73-917B-C3C457B8F3B6}"/>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754D-4F73-917B-C3C457B8F3B6}"/>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1"/>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'Segmented Univariate (Poutcom) '!$B$3:$B$7</c:f>
              <c:strCache>
                <c:ptCount val="4"/>
                <c:pt idx="0">
                  <c:v>failure</c:v>
                </c:pt>
                <c:pt idx="1">
                  <c:v>other</c:v>
                </c:pt>
                <c:pt idx="2">
                  <c:v>success</c:v>
                </c:pt>
                <c:pt idx="3">
                  <c:v>unknown</c:v>
                </c:pt>
              </c:strCache>
            </c:strRef>
          </c:cat>
          <c:val>
            <c:numRef>
              <c:f>'Segmented Univariate (Poutcom) '!$C$3:$C$7</c:f>
              <c:numCache>
                <c:formatCode>General</c:formatCode>
                <c:ptCount val="4"/>
                <c:pt idx="0">
                  <c:v>4826</c:v>
                </c:pt>
                <c:pt idx="1">
                  <c:v>1793</c:v>
                </c:pt>
                <c:pt idx="2">
                  <c:v>1422</c:v>
                </c:pt>
                <c:pt idx="3">
                  <c:v>36568</c:v>
                </c:pt>
              </c:numCache>
            </c:numRef>
          </c:val>
          <c:extLst>
            <c:ext xmlns:c16="http://schemas.microsoft.com/office/drawing/2014/chart" uri="{C3380CC4-5D6E-409C-BE32-E72D297353CC}">
              <c16:uniqueId val="{00000008-754D-4F73-917B-C3C457B8F3B6}"/>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[Univariate_Analysis.xlsx]Segmented Univariate (Poutcom) !PivotTable23</c:name>
    <c:fmtId val="6"/>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Subscription</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a:noFill/>
          </a:ln>
          <a:effectLst>
            <a:outerShdw blurRad="254000" sx="102000" sy="102000" algn="ctr" rotWithShape="0">
              <a:prstClr val="black">
                <a:alpha val="20000"/>
              </a:prstClr>
            </a:outerShdw>
          </a:effectLst>
        </c:spPr>
        <c:marker>
          <c:symbol val="circle"/>
          <c:size val="6"/>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outEnd"/>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outEnd"/>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1"/>
          </a:solidFill>
          <a:ln>
            <a:noFill/>
          </a:ln>
          <a:effectLst>
            <a:outerShdw blurRad="254000" sx="102000" sy="102000" algn="ctr" rotWithShape="0">
              <a:prstClr val="black">
                <a:alpha val="20000"/>
              </a:prstClr>
            </a:outerShdw>
          </a:effectLst>
        </c:spPr>
      </c:pivotFmt>
      <c:pivotFmt>
        <c:idx val="3"/>
        <c:spPr>
          <a:solidFill>
            <a:schemeClr val="accent1"/>
          </a:solidFill>
          <a:ln>
            <a:noFill/>
          </a:ln>
          <a:effectLst>
            <a:outerShdw blurRad="254000" sx="102000" sy="102000" algn="ctr" rotWithShape="0">
              <a:prstClr val="black">
                <a:alpha val="20000"/>
              </a:prstClr>
            </a:outerShdw>
          </a:effectLst>
        </c:spPr>
      </c:pivotFmt>
      <c:pivotFmt>
        <c:idx val="4"/>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outEnd"/>
          <c:showLegendKey val="0"/>
          <c:showVal val="0"/>
          <c:showCatName val="0"/>
          <c:showSerName val="0"/>
          <c:showPercent val="1"/>
          <c:showBubbleSize val="0"/>
          <c:extLst>
            <c:ext xmlns:c15="http://schemas.microsoft.com/office/drawing/2012/chart" uri="{CE6537A1-D6FC-4f65-9D91-7224C49458BB}"/>
          </c:extLst>
        </c:dLbl>
      </c:pivotFmt>
      <c:pivotFmt>
        <c:idx val="5"/>
        <c:spPr>
          <a:solidFill>
            <a:schemeClr val="accent1"/>
          </a:solidFill>
          <a:ln>
            <a:noFill/>
          </a:ln>
          <a:effectLst>
            <a:outerShdw blurRad="254000" sx="102000" sy="102000" algn="ctr" rotWithShape="0">
              <a:prstClr val="black">
                <a:alpha val="20000"/>
              </a:prstClr>
            </a:outerShdw>
          </a:effectLst>
        </c:spPr>
      </c:pivotFmt>
      <c:pivotFmt>
        <c:idx val="6"/>
        <c:spPr>
          <a:solidFill>
            <a:schemeClr val="accent1"/>
          </a:solidFill>
          <a:ln>
            <a:noFill/>
          </a:ln>
          <a:effectLst>
            <a:outerShdw blurRad="254000" sx="102000" sy="102000" algn="ctr" rotWithShape="0">
              <a:prstClr val="black">
                <a:alpha val="20000"/>
              </a:prstClr>
            </a:outerShdw>
          </a:effectLst>
        </c:spPr>
      </c:pivotFmt>
    </c:pivotFmts>
    <c:plotArea>
      <c:layout/>
      <c:pieChart>
        <c:varyColors val="1"/>
        <c:ser>
          <c:idx val="0"/>
          <c:order val="0"/>
          <c:tx>
            <c:strRef>
              <c:f>'Segmented Univariate (Poutcom) '!$J$2</c:f>
              <c:strCache>
                <c:ptCount val="1"/>
                <c:pt idx="0">
                  <c:v>Total</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F59D-4E46-9588-A9F55326FCE0}"/>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F59D-4E46-9588-A9F55326FCE0}"/>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outEnd"/>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'Segmented Univariate (Poutcom) '!$I$3:$I$5</c:f>
              <c:strCache>
                <c:ptCount val="2"/>
                <c:pt idx="0">
                  <c:v>0</c:v>
                </c:pt>
                <c:pt idx="1">
                  <c:v>1</c:v>
                </c:pt>
              </c:strCache>
            </c:strRef>
          </c:cat>
          <c:val>
            <c:numRef>
              <c:f>'Segmented Univariate (Poutcom) '!$J$3:$J$5</c:f>
              <c:numCache>
                <c:formatCode>General</c:formatCode>
                <c:ptCount val="2"/>
                <c:pt idx="0">
                  <c:v>39459</c:v>
                </c:pt>
                <c:pt idx="1">
                  <c:v>5150</c:v>
                </c:pt>
              </c:numCache>
            </c:numRef>
          </c:val>
          <c:extLst>
            <c:ext xmlns:c16="http://schemas.microsoft.com/office/drawing/2014/chart" uri="{C3380CC4-5D6E-409C-BE32-E72D297353CC}">
              <c16:uniqueId val="{00000004-F59D-4E46-9588-A9F55326FCE0}"/>
            </c:ext>
          </c:extLst>
        </c:ser>
        <c:dLbls>
          <c:dLblPos val="outEnd"/>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Subscriptio</a:t>
            </a:r>
            <a:r>
              <a:rPr lang="en-IN" baseline="0"/>
              <a:t>n Vs Call Duration</a:t>
            </a:r>
            <a:endParaRPr lang="en-IN"/>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stack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val>
            <c:numRef>
              <c:f>'Bivariate (Call Duration &amp; Subs'!$F$4:$F$5</c:f>
              <c:numCache>
                <c:formatCode>General</c:formatCode>
                <c:ptCount val="2"/>
                <c:pt idx="0">
                  <c:v>221.119</c:v>
                </c:pt>
                <c:pt idx="1">
                  <c:v>541.28</c:v>
                </c:pt>
              </c:numCache>
            </c:numRef>
          </c:val>
          <c:extLst>
            <c:ext xmlns:c16="http://schemas.microsoft.com/office/drawing/2014/chart" uri="{C3380CC4-5D6E-409C-BE32-E72D297353CC}">
              <c16:uniqueId val="{00000000-9BC5-4D5A-AD7C-764050A777CF}"/>
            </c:ext>
          </c:extLst>
        </c:ser>
        <c:ser>
          <c:idx val="1"/>
          <c:order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val>
            <c:numRef>
              <c:f>'Bivariate (Call Duration &amp; Subs'!$G$4:$G$5</c:f>
              <c:numCache>
                <c:formatCode>General</c:formatCode>
                <c:ptCount val="2"/>
                <c:pt idx="0">
                  <c:v>0</c:v>
                </c:pt>
                <c:pt idx="1">
                  <c:v>1</c:v>
                </c:pt>
              </c:numCache>
            </c:numRef>
          </c:val>
          <c:extLst>
            <c:ext xmlns:c16="http://schemas.microsoft.com/office/drawing/2014/chart" uri="{C3380CC4-5D6E-409C-BE32-E72D297353CC}">
              <c16:uniqueId val="{00000001-9BC5-4D5A-AD7C-764050A777CF}"/>
            </c:ext>
          </c:extLst>
        </c:ser>
        <c:dLbls>
          <c:dLblPos val="ctr"/>
          <c:showLegendKey val="0"/>
          <c:showVal val="1"/>
          <c:showCatName val="0"/>
          <c:showSerName val="0"/>
          <c:showPercent val="0"/>
          <c:showBubbleSize val="0"/>
        </c:dLbls>
        <c:gapWidth val="150"/>
        <c:overlap val="100"/>
        <c:axId val="647642872"/>
        <c:axId val="647637624"/>
      </c:barChart>
      <c:catAx>
        <c:axId val="647642872"/>
        <c:scaling>
          <c:orientation val="minMax"/>
        </c:scaling>
        <c:delete val="1"/>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Subscription</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crossAx val="647637624"/>
        <c:crosses val="autoZero"/>
        <c:auto val="1"/>
        <c:lblAlgn val="ctr"/>
        <c:lblOffset val="100"/>
        <c:noMultiLvlLbl val="0"/>
      </c:catAx>
      <c:valAx>
        <c:axId val="647637624"/>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Call Duration Averages</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47642872"/>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Subscription Vs poutcome</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'Bivariate Poutcome &amp; Subscripti'!$I$4</c:f>
              <c:strCache>
                <c:ptCount val="1"/>
                <c:pt idx="0">
                  <c:v>Subscription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'Bivariate Poutcome &amp; Subscripti'!$H$5:$H$8</c:f>
              <c:strCache>
                <c:ptCount val="4"/>
                <c:pt idx="0">
                  <c:v>failure</c:v>
                </c:pt>
                <c:pt idx="1">
                  <c:v>other</c:v>
                </c:pt>
                <c:pt idx="2">
                  <c:v>success</c:v>
                </c:pt>
                <c:pt idx="3">
                  <c:v>unknown</c:v>
                </c:pt>
              </c:strCache>
            </c:strRef>
          </c:cat>
          <c:val>
            <c:numRef>
              <c:f>'Bivariate Poutcome &amp; Subscripti'!$I$5:$I$8</c:f>
              <c:numCache>
                <c:formatCode>0.00</c:formatCode>
                <c:ptCount val="4"/>
                <c:pt idx="0">
                  <c:v>12.474098632407792</c:v>
                </c:pt>
                <c:pt idx="1">
                  <c:v>16.452872281093139</c:v>
                </c:pt>
                <c:pt idx="2">
                  <c:v>64.27566807313643</c:v>
                </c:pt>
                <c:pt idx="3">
                  <c:v>9.1309341500765697</c:v>
                </c:pt>
              </c:numCache>
            </c:numRef>
          </c:val>
          <c:extLst>
            <c:ext xmlns:c16="http://schemas.microsoft.com/office/drawing/2014/chart" uri="{C3380CC4-5D6E-409C-BE32-E72D297353CC}">
              <c16:uniqueId val="{00000000-E83C-4214-A9C7-7EF466095AE6}"/>
            </c:ext>
          </c:extLst>
        </c:ser>
        <c:dLbls>
          <c:dLblPos val="outEnd"/>
          <c:showLegendKey val="0"/>
          <c:showVal val="1"/>
          <c:showCatName val="0"/>
          <c:showSerName val="0"/>
          <c:showPercent val="0"/>
          <c:showBubbleSize val="0"/>
        </c:dLbls>
        <c:gapWidth val="100"/>
        <c:overlap val="-24"/>
        <c:axId val="493566392"/>
        <c:axId val="493565080"/>
      </c:barChart>
      <c:catAx>
        <c:axId val="493566392"/>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Poutcome</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93565080"/>
        <c:crosses val="autoZero"/>
        <c:auto val="1"/>
        <c:lblAlgn val="ctr"/>
        <c:lblOffset val="100"/>
        <c:noMultiLvlLbl val="0"/>
      </c:catAx>
      <c:valAx>
        <c:axId val="493565080"/>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Subscription</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935663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Subscription Vs Month</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'Bivariate subscr Vs Month'!$H$4</c:f>
              <c:strCache>
                <c:ptCount val="1"/>
                <c:pt idx="0">
                  <c:v>Subscription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'Bivariate subscr Vs Month'!$G$5:$G$16</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'Bivariate subscr Vs Month'!$H$5:$H$16</c:f>
              <c:numCache>
                <c:formatCode>0.00</c:formatCode>
                <c:ptCount val="12"/>
                <c:pt idx="0">
                  <c:v>10.245310245310245</c:v>
                </c:pt>
                <c:pt idx="1">
                  <c:v>16.508178014454163</c:v>
                </c:pt>
                <c:pt idx="2">
                  <c:v>52.109704641350206</c:v>
                </c:pt>
                <c:pt idx="3">
                  <c:v>19.787379972565159</c:v>
                </c:pt>
                <c:pt idx="4">
                  <c:v>6.7744305657604702</c:v>
                </c:pt>
                <c:pt idx="5">
                  <c:v>10.224910224910225</c:v>
                </c:pt>
                <c:pt idx="6">
                  <c:v>9.0097996197162491</c:v>
                </c:pt>
                <c:pt idx="7">
                  <c:v>11.091464394791833</c:v>
                </c:pt>
                <c:pt idx="8">
                  <c:v>46.42233856893543</c:v>
                </c:pt>
                <c:pt idx="9">
                  <c:v>43.373493975903614</c:v>
                </c:pt>
                <c:pt idx="10">
                  <c:v>9.3419354838709676</c:v>
                </c:pt>
                <c:pt idx="11">
                  <c:v>46.75925925925926</c:v>
                </c:pt>
              </c:numCache>
            </c:numRef>
          </c:val>
          <c:extLst>
            <c:ext xmlns:c16="http://schemas.microsoft.com/office/drawing/2014/chart" uri="{C3380CC4-5D6E-409C-BE32-E72D297353CC}">
              <c16:uniqueId val="{00000000-E8BA-47DE-A63C-0E9B157759E6}"/>
            </c:ext>
          </c:extLst>
        </c:ser>
        <c:dLbls>
          <c:dLblPos val="outEnd"/>
          <c:showLegendKey val="0"/>
          <c:showVal val="1"/>
          <c:showCatName val="0"/>
          <c:showSerName val="0"/>
          <c:showPercent val="0"/>
          <c:showBubbleSize val="0"/>
        </c:dLbls>
        <c:gapWidth val="100"/>
        <c:overlap val="-24"/>
        <c:axId val="691295632"/>
        <c:axId val="691293992"/>
      </c:barChart>
      <c:catAx>
        <c:axId val="691295632"/>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month</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91293992"/>
        <c:crosses val="autoZero"/>
        <c:auto val="1"/>
        <c:lblAlgn val="ctr"/>
        <c:lblOffset val="100"/>
        <c:noMultiLvlLbl val="0"/>
      </c:catAx>
      <c:valAx>
        <c:axId val="691293992"/>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subscription</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912956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[Bivariate_Analysis.xlsx]bivariate Previous and Subscrip!PivotTable7</c:name>
    <c:fmtId val="3"/>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Subscription</a:t>
            </a:r>
            <a:r>
              <a:rPr lang="en-IN" baseline="0"/>
              <a:t> Vs Previous</a:t>
            </a:r>
            <a:endParaRPr lang="en-IN"/>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'bivariate Previous and Subscrip'!$E$6:$E$7</c:f>
              <c:strCache>
                <c:ptCount val="1"/>
                <c:pt idx="0">
                  <c:v>0</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'bivariate Previous and Subscrip'!$D$8:$D$48</c:f>
              <c:strCache>
                <c:ptCount val="4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32</c:v>
                </c:pt>
                <c:pt idx="32">
                  <c:v>35</c:v>
                </c:pt>
                <c:pt idx="33">
                  <c:v>37</c:v>
                </c:pt>
                <c:pt idx="34">
                  <c:v>38</c:v>
                </c:pt>
                <c:pt idx="35">
                  <c:v>40</c:v>
                </c:pt>
                <c:pt idx="36">
                  <c:v>41</c:v>
                </c:pt>
                <c:pt idx="37">
                  <c:v>51</c:v>
                </c:pt>
                <c:pt idx="38">
                  <c:v>55</c:v>
                </c:pt>
                <c:pt idx="39">
                  <c:v>58</c:v>
                </c:pt>
              </c:strCache>
            </c:strRef>
          </c:cat>
          <c:val>
            <c:numRef>
              <c:f>'bivariate Previous and Subscrip'!$E$8:$E$48</c:f>
              <c:numCache>
                <c:formatCode>General</c:formatCode>
                <c:ptCount val="40"/>
                <c:pt idx="0">
                  <c:v>33228</c:v>
                </c:pt>
                <c:pt idx="1">
                  <c:v>2164</c:v>
                </c:pt>
                <c:pt idx="2">
                  <c:v>1624</c:v>
                </c:pt>
                <c:pt idx="3">
                  <c:v>825</c:v>
                </c:pt>
                <c:pt idx="4">
                  <c:v>526</c:v>
                </c:pt>
                <c:pt idx="5">
                  <c:v>328</c:v>
                </c:pt>
                <c:pt idx="6">
                  <c:v>187</c:v>
                </c:pt>
                <c:pt idx="7">
                  <c:v>146</c:v>
                </c:pt>
                <c:pt idx="8">
                  <c:v>88</c:v>
                </c:pt>
                <c:pt idx="9">
                  <c:v>72</c:v>
                </c:pt>
                <c:pt idx="10">
                  <c:v>40</c:v>
                </c:pt>
                <c:pt idx="11">
                  <c:v>48</c:v>
                </c:pt>
                <c:pt idx="12">
                  <c:v>32</c:v>
                </c:pt>
                <c:pt idx="13">
                  <c:v>27</c:v>
                </c:pt>
                <c:pt idx="14">
                  <c:v>13</c:v>
                </c:pt>
                <c:pt idx="15">
                  <c:v>19</c:v>
                </c:pt>
                <c:pt idx="16">
                  <c:v>12</c:v>
                </c:pt>
                <c:pt idx="17">
                  <c:v>12</c:v>
                </c:pt>
                <c:pt idx="18">
                  <c:v>6</c:v>
                </c:pt>
                <c:pt idx="19">
                  <c:v>9</c:v>
                </c:pt>
                <c:pt idx="20">
                  <c:v>7</c:v>
                </c:pt>
                <c:pt idx="21">
                  <c:v>3</c:v>
                </c:pt>
                <c:pt idx="22">
                  <c:v>5</c:v>
                </c:pt>
                <c:pt idx="23">
                  <c:v>7</c:v>
                </c:pt>
                <c:pt idx="24">
                  <c:v>5</c:v>
                </c:pt>
                <c:pt idx="25">
                  <c:v>4</c:v>
                </c:pt>
                <c:pt idx="26">
                  <c:v>1</c:v>
                </c:pt>
                <c:pt idx="27">
                  <c:v>5</c:v>
                </c:pt>
                <c:pt idx="28">
                  <c:v>2</c:v>
                </c:pt>
                <c:pt idx="29">
                  <c:v>3</c:v>
                </c:pt>
                <c:pt idx="30">
                  <c:v>2</c:v>
                </c:pt>
                <c:pt idx="31">
                  <c:v>1</c:v>
                </c:pt>
                <c:pt idx="32">
                  <c:v>1</c:v>
                </c:pt>
                <c:pt idx="33">
                  <c:v>2</c:v>
                </c:pt>
                <c:pt idx="34">
                  <c:v>2</c:v>
                </c:pt>
                <c:pt idx="35">
                  <c:v>1</c:v>
                </c:pt>
                <c:pt idx="36">
                  <c:v>1</c:v>
                </c:pt>
                <c:pt idx="37">
                  <c:v>1</c:v>
                </c:pt>
              </c:numCache>
            </c:numRef>
          </c:val>
          <c:extLst>
            <c:ext xmlns:c16="http://schemas.microsoft.com/office/drawing/2014/chart" uri="{C3380CC4-5D6E-409C-BE32-E72D297353CC}">
              <c16:uniqueId val="{00000000-3F15-4522-B58E-2A87AB3ACE99}"/>
            </c:ext>
          </c:extLst>
        </c:ser>
        <c:ser>
          <c:idx val="1"/>
          <c:order val="1"/>
          <c:tx>
            <c:strRef>
              <c:f>'bivariate Previous and Subscrip'!$F$6:$F$7</c:f>
              <c:strCache>
                <c:ptCount val="1"/>
                <c:pt idx="0">
                  <c:v>1</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'bivariate Previous and Subscrip'!$D$8:$D$48</c:f>
              <c:strCache>
                <c:ptCount val="4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32</c:v>
                </c:pt>
                <c:pt idx="32">
                  <c:v>35</c:v>
                </c:pt>
                <c:pt idx="33">
                  <c:v>37</c:v>
                </c:pt>
                <c:pt idx="34">
                  <c:v>38</c:v>
                </c:pt>
                <c:pt idx="35">
                  <c:v>40</c:v>
                </c:pt>
                <c:pt idx="36">
                  <c:v>41</c:v>
                </c:pt>
                <c:pt idx="37">
                  <c:v>51</c:v>
                </c:pt>
                <c:pt idx="38">
                  <c:v>55</c:v>
                </c:pt>
                <c:pt idx="39">
                  <c:v>58</c:v>
                </c:pt>
              </c:strCache>
            </c:strRef>
          </c:cat>
          <c:val>
            <c:numRef>
              <c:f>'bivariate Previous and Subscrip'!$F$8:$F$48</c:f>
              <c:numCache>
                <c:formatCode>General</c:formatCode>
                <c:ptCount val="40"/>
                <c:pt idx="0">
                  <c:v>3337</c:v>
                </c:pt>
                <c:pt idx="1">
                  <c:v>566</c:v>
                </c:pt>
                <c:pt idx="2">
                  <c:v>445</c:v>
                </c:pt>
                <c:pt idx="3">
                  <c:v>275</c:v>
                </c:pt>
                <c:pt idx="4">
                  <c:v>157</c:v>
                </c:pt>
                <c:pt idx="5">
                  <c:v>111</c:v>
                </c:pt>
                <c:pt idx="6">
                  <c:v>77</c:v>
                </c:pt>
                <c:pt idx="7">
                  <c:v>50</c:v>
                </c:pt>
                <c:pt idx="8">
                  <c:v>36</c:v>
                </c:pt>
                <c:pt idx="9">
                  <c:v>24</c:v>
                </c:pt>
                <c:pt idx="10">
                  <c:v>22</c:v>
                </c:pt>
                <c:pt idx="11">
                  <c:v>14</c:v>
                </c:pt>
                <c:pt idx="12">
                  <c:v>9</c:v>
                </c:pt>
                <c:pt idx="13">
                  <c:v>8</c:v>
                </c:pt>
                <c:pt idx="14">
                  <c:v>4</c:v>
                </c:pt>
                <c:pt idx="15">
                  <c:v>1</c:v>
                </c:pt>
                <c:pt idx="17">
                  <c:v>3</c:v>
                </c:pt>
                <c:pt idx="19">
                  <c:v>2</c:v>
                </c:pt>
                <c:pt idx="20">
                  <c:v>1</c:v>
                </c:pt>
                <c:pt idx="21">
                  <c:v>1</c:v>
                </c:pt>
                <c:pt idx="22">
                  <c:v>1</c:v>
                </c:pt>
                <c:pt idx="23">
                  <c:v>1</c:v>
                </c:pt>
                <c:pt idx="26">
                  <c:v>1</c:v>
                </c:pt>
                <c:pt idx="29">
                  <c:v>1</c:v>
                </c:pt>
                <c:pt idx="30">
                  <c:v>1</c:v>
                </c:pt>
                <c:pt idx="38">
                  <c:v>1</c:v>
                </c:pt>
                <c:pt idx="39">
                  <c:v>1</c:v>
                </c:pt>
              </c:numCache>
            </c:numRef>
          </c:val>
          <c:extLst>
            <c:ext xmlns:c16="http://schemas.microsoft.com/office/drawing/2014/chart" uri="{C3380CC4-5D6E-409C-BE32-E72D297353CC}">
              <c16:uniqueId val="{00000001-3F15-4522-B58E-2A87AB3ACE99}"/>
            </c:ext>
          </c:extLst>
        </c:ser>
        <c:dLbls>
          <c:showLegendKey val="0"/>
          <c:showVal val="0"/>
          <c:showCatName val="0"/>
          <c:showSerName val="0"/>
          <c:showPercent val="0"/>
          <c:showBubbleSize val="0"/>
        </c:dLbls>
        <c:gapWidth val="100"/>
        <c:overlap val="-24"/>
        <c:axId val="610937464"/>
        <c:axId val="610935496"/>
      </c:barChart>
      <c:catAx>
        <c:axId val="610937464"/>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Previous</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10935496"/>
        <c:crosses val="autoZero"/>
        <c:auto val="1"/>
        <c:lblAlgn val="ctr"/>
        <c:lblOffset val="100"/>
        <c:noMultiLvlLbl val="0"/>
      </c:catAx>
      <c:valAx>
        <c:axId val="610935496"/>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Subscription</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109374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baseline="0" dirty="0"/>
              <a:t>Subscription Vs Marital Status</a:t>
            </a:r>
            <a:endParaRPr lang="en-US" dirty="0"/>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'Bivariate (marital &amp; education'!$I$3</c:f>
              <c:strCache>
                <c:ptCount val="1"/>
                <c:pt idx="0">
                  <c:v>Subscription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'Bivariate (marital &amp; education'!$H$4:$H$6</c:f>
              <c:strCache>
                <c:ptCount val="3"/>
                <c:pt idx="0">
                  <c:v>divorced</c:v>
                </c:pt>
                <c:pt idx="1">
                  <c:v>single</c:v>
                </c:pt>
                <c:pt idx="2">
                  <c:v>married</c:v>
                </c:pt>
              </c:strCache>
            </c:strRef>
          </c:cat>
          <c:val>
            <c:numRef>
              <c:f>'Bivariate (marital &amp; education'!$I$4:$I$6</c:f>
              <c:numCache>
                <c:formatCode>0.00</c:formatCode>
                <c:ptCount val="3"/>
                <c:pt idx="0">
                  <c:v>11.920529801324504</c:v>
                </c:pt>
                <c:pt idx="1">
                  <c:v>14.741605144081923</c:v>
                </c:pt>
                <c:pt idx="2">
                  <c:v>9.9747004985489998</c:v>
                </c:pt>
              </c:numCache>
            </c:numRef>
          </c:val>
          <c:extLst>
            <c:ext xmlns:c16="http://schemas.microsoft.com/office/drawing/2014/chart" uri="{C3380CC4-5D6E-409C-BE32-E72D297353CC}">
              <c16:uniqueId val="{00000000-D412-4470-8F08-8B949BDEB6E1}"/>
            </c:ext>
          </c:extLst>
        </c:ser>
        <c:dLbls>
          <c:dLblPos val="outEnd"/>
          <c:showLegendKey val="0"/>
          <c:showVal val="1"/>
          <c:showCatName val="0"/>
          <c:showSerName val="0"/>
          <c:showPercent val="0"/>
          <c:showBubbleSize val="0"/>
        </c:dLbls>
        <c:gapWidth val="100"/>
        <c:overlap val="-24"/>
        <c:axId val="622916616"/>
        <c:axId val="622918584"/>
      </c:barChart>
      <c:catAx>
        <c:axId val="622916616"/>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marital</a:t>
                </a:r>
                <a:r>
                  <a:rPr lang="en-IN" baseline="0"/>
                  <a:t> status</a:t>
                </a:r>
                <a:endParaRPr lang="en-IN"/>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22918584"/>
        <c:crosses val="autoZero"/>
        <c:auto val="1"/>
        <c:lblAlgn val="ctr"/>
        <c:lblOffset val="100"/>
        <c:noMultiLvlLbl val="0"/>
      </c:catAx>
      <c:valAx>
        <c:axId val="622918584"/>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Subscription</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229166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Subscription Vs Education</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'Bivariate (marital &amp; education'!$S$3</c:f>
              <c:strCache>
                <c:ptCount val="1"/>
                <c:pt idx="0">
                  <c:v>Subscription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'Bivariate (marital &amp; education'!$R$4:$R$7</c:f>
              <c:strCache>
                <c:ptCount val="4"/>
                <c:pt idx="0">
                  <c:v>bachelors</c:v>
                </c:pt>
                <c:pt idx="1">
                  <c:v>Doctorate</c:v>
                </c:pt>
                <c:pt idx="2">
                  <c:v>masters</c:v>
                </c:pt>
                <c:pt idx="3">
                  <c:v>unknown</c:v>
                </c:pt>
              </c:strCache>
            </c:strRef>
          </c:cat>
          <c:val>
            <c:numRef>
              <c:f>'Bivariate (marital &amp; education'!$S$4:$S$7</c:f>
              <c:numCache>
                <c:formatCode>0.00</c:formatCode>
                <c:ptCount val="4"/>
                <c:pt idx="0">
                  <c:v>8.5972181118674165</c:v>
                </c:pt>
                <c:pt idx="1">
                  <c:v>14.818763326226012</c:v>
                </c:pt>
                <c:pt idx="2">
                  <c:v>10.387908439629564</c:v>
                </c:pt>
                <c:pt idx="3">
                  <c:v>13.409961685823754</c:v>
                </c:pt>
              </c:numCache>
            </c:numRef>
          </c:val>
          <c:extLst>
            <c:ext xmlns:c16="http://schemas.microsoft.com/office/drawing/2014/chart" uri="{C3380CC4-5D6E-409C-BE32-E72D297353CC}">
              <c16:uniqueId val="{00000000-C9AC-462A-A5FB-8DB2687DAB6B}"/>
            </c:ext>
          </c:extLst>
        </c:ser>
        <c:dLbls>
          <c:dLblPos val="outEnd"/>
          <c:showLegendKey val="0"/>
          <c:showVal val="1"/>
          <c:showCatName val="0"/>
          <c:showSerName val="0"/>
          <c:showPercent val="0"/>
          <c:showBubbleSize val="0"/>
        </c:dLbls>
        <c:gapWidth val="100"/>
        <c:overlap val="-24"/>
        <c:axId val="651642328"/>
        <c:axId val="651642984"/>
      </c:barChart>
      <c:catAx>
        <c:axId val="651642328"/>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education</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51642984"/>
        <c:crosses val="autoZero"/>
        <c:auto val="1"/>
        <c:lblAlgn val="ctr"/>
        <c:lblOffset val="100"/>
        <c:noMultiLvlLbl val="0"/>
      </c:catAx>
      <c:valAx>
        <c:axId val="651642984"/>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subscription</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516423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a:t>Converted</a:t>
            </a:r>
            <a:r>
              <a:rPr lang="en-IN" baseline="0"/>
              <a:t> calls</a:t>
            </a:r>
            <a:endParaRPr lang="en-IN"/>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610E-4735-98D2-743376782AD0}"/>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610E-4735-98D2-743376782AD0}"/>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610E-4735-98D2-743376782AD0}"/>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'Married Education'!$B$1:$B$3</c:f>
              <c:strCache>
                <c:ptCount val="3"/>
                <c:pt idx="0">
                  <c:v>Married Bachelors</c:v>
                </c:pt>
                <c:pt idx="1">
                  <c:v>Married Masters</c:v>
                </c:pt>
                <c:pt idx="2">
                  <c:v>Married Doctorates</c:v>
                </c:pt>
              </c:strCache>
            </c:strRef>
          </c:cat>
          <c:val>
            <c:numRef>
              <c:f>'Married Education'!$C$1:$C$3</c:f>
              <c:numCache>
                <c:formatCode>0</c:formatCode>
                <c:ptCount val="3"/>
                <c:pt idx="0">
                  <c:v>5</c:v>
                </c:pt>
                <c:pt idx="1">
                  <c:v>5</c:v>
                </c:pt>
                <c:pt idx="2">
                  <c:v>141</c:v>
                </c:pt>
              </c:numCache>
            </c:numRef>
          </c:val>
          <c:extLst>
            <c:ext xmlns:c16="http://schemas.microsoft.com/office/drawing/2014/chart" uri="{C3380CC4-5D6E-409C-BE32-E72D297353CC}">
              <c16:uniqueId val="{00000006-610E-4735-98D2-743376782AD0}"/>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a:t>Converted Calls</a:t>
            </a:r>
          </a:p>
          <a:p>
            <a:pPr>
              <a:defRPr/>
            </a:pPr>
            <a:endParaRPr lang="en-IN"/>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3D97-4617-B407-BE7E850AEFBD}"/>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3D97-4617-B407-BE7E850AEFBD}"/>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3D97-4617-B407-BE7E850AEFBD}"/>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outEnd"/>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'Single education'!$A$1:$A$3</c:f>
              <c:strCache>
                <c:ptCount val="3"/>
                <c:pt idx="0">
                  <c:v>Single Bachelors</c:v>
                </c:pt>
                <c:pt idx="1">
                  <c:v>Single Masters</c:v>
                </c:pt>
                <c:pt idx="2">
                  <c:v>Single Doctorates</c:v>
                </c:pt>
              </c:strCache>
            </c:strRef>
          </c:cat>
          <c:val>
            <c:numRef>
              <c:f>'Single education'!$B$1:$B$3</c:f>
              <c:numCache>
                <c:formatCode>0</c:formatCode>
                <c:ptCount val="3"/>
                <c:pt idx="0">
                  <c:v>5</c:v>
                </c:pt>
                <c:pt idx="1">
                  <c:v>110</c:v>
                </c:pt>
                <c:pt idx="2">
                  <c:v>70</c:v>
                </c:pt>
              </c:numCache>
            </c:numRef>
          </c:val>
          <c:extLst>
            <c:ext xmlns:c16="http://schemas.microsoft.com/office/drawing/2014/chart" uri="{C3380CC4-5D6E-409C-BE32-E72D297353CC}">
              <c16:uniqueId val="{00000006-3D97-4617-B407-BE7E850AEFBD}"/>
            </c:ext>
          </c:extLst>
        </c:ser>
        <c:dLbls>
          <c:dLblPos val="outEnd"/>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[Univariate_Analysis.xlsx]Univariate By Job!PivotTable3</c:name>
    <c:fmtId val="3"/>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baseline="0"/>
              <a:t>Job</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diamond"/>
          <c:size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'Univariate By Job'!$D$2</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'Univariate By Job'!$C$3:$C$15</c:f>
              <c:strCache>
                <c:ptCount val="12"/>
                <c:pt idx="0">
                  <c:v>unknown</c:v>
                </c:pt>
                <c:pt idx="1">
                  <c:v>student</c:v>
                </c:pt>
                <c:pt idx="2">
                  <c:v>housemaid</c:v>
                </c:pt>
                <c:pt idx="3">
                  <c:v>unemployed</c:v>
                </c:pt>
                <c:pt idx="4">
                  <c:v>entrepreneur</c:v>
                </c:pt>
                <c:pt idx="5">
                  <c:v>self-employed</c:v>
                </c:pt>
                <c:pt idx="6">
                  <c:v>retired</c:v>
                </c:pt>
                <c:pt idx="7">
                  <c:v>services</c:v>
                </c:pt>
                <c:pt idx="8">
                  <c:v>admin</c:v>
                </c:pt>
                <c:pt idx="9">
                  <c:v>technician</c:v>
                </c:pt>
                <c:pt idx="10">
                  <c:v>management</c:v>
                </c:pt>
                <c:pt idx="11">
                  <c:v>blue-collar</c:v>
                </c:pt>
              </c:strCache>
            </c:strRef>
          </c:cat>
          <c:val>
            <c:numRef>
              <c:f>'Univariate By Job'!$D$3:$D$15</c:f>
              <c:numCache>
                <c:formatCode>General</c:formatCode>
                <c:ptCount val="12"/>
                <c:pt idx="0">
                  <c:v>288</c:v>
                </c:pt>
                <c:pt idx="1">
                  <c:v>914</c:v>
                </c:pt>
                <c:pt idx="2">
                  <c:v>1230</c:v>
                </c:pt>
                <c:pt idx="3">
                  <c:v>1282</c:v>
                </c:pt>
                <c:pt idx="4">
                  <c:v>1469</c:v>
                </c:pt>
                <c:pt idx="5">
                  <c:v>1556</c:v>
                </c:pt>
                <c:pt idx="6">
                  <c:v>2211</c:v>
                </c:pt>
                <c:pt idx="7">
                  <c:v>4109</c:v>
                </c:pt>
                <c:pt idx="8">
                  <c:v>5085</c:v>
                </c:pt>
                <c:pt idx="9">
                  <c:v>7498</c:v>
                </c:pt>
                <c:pt idx="10">
                  <c:v>9335</c:v>
                </c:pt>
                <c:pt idx="11">
                  <c:v>9632</c:v>
                </c:pt>
              </c:numCache>
            </c:numRef>
          </c:val>
          <c:extLst>
            <c:ext xmlns:c16="http://schemas.microsoft.com/office/drawing/2014/chart" uri="{C3380CC4-5D6E-409C-BE32-E72D297353CC}">
              <c16:uniqueId val="{00000000-5CD6-4D32-9444-1084D405FB0B}"/>
            </c:ext>
          </c:extLst>
        </c:ser>
        <c:dLbls>
          <c:dLblPos val="outEnd"/>
          <c:showLegendKey val="0"/>
          <c:showVal val="1"/>
          <c:showCatName val="0"/>
          <c:showSerName val="0"/>
          <c:showPercent val="0"/>
          <c:showBubbleSize val="0"/>
        </c:dLbls>
        <c:gapWidth val="115"/>
        <c:overlap val="-20"/>
        <c:axId val="643398960"/>
        <c:axId val="643399288"/>
      </c:barChart>
      <c:catAx>
        <c:axId val="643398960"/>
        <c:scaling>
          <c:orientation val="minMax"/>
        </c:scaling>
        <c:delete val="0"/>
        <c:axPos val="l"/>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JOB</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43399288"/>
        <c:crosses val="autoZero"/>
        <c:auto val="1"/>
        <c:lblAlgn val="ctr"/>
        <c:lblOffset val="100"/>
        <c:noMultiLvlLbl val="0"/>
      </c:catAx>
      <c:valAx>
        <c:axId val="643399288"/>
        <c:scaling>
          <c:orientation val="minMax"/>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dirty="0"/>
                  <a:t>count</a:t>
                </a:r>
                <a:r>
                  <a:rPr lang="en-IN" baseline="0" dirty="0"/>
                  <a:t> of jobs</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433989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a:t>Converted Calls</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11FA-43E8-AE54-5A76F5C804FA}"/>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11FA-43E8-AE54-5A76F5C804FA}"/>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11FA-43E8-AE54-5A76F5C804FA}"/>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outEnd"/>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'Divorced Education'!$A$1:$A$3</c:f>
              <c:strCache>
                <c:ptCount val="3"/>
                <c:pt idx="0">
                  <c:v> Divorced Bachelors</c:v>
                </c:pt>
                <c:pt idx="1">
                  <c:v>Divorced Masters</c:v>
                </c:pt>
                <c:pt idx="2">
                  <c:v>Divorced Doctorates</c:v>
                </c:pt>
              </c:strCache>
            </c:strRef>
          </c:cat>
          <c:val>
            <c:numRef>
              <c:f>'Divorced Education'!$B$1:$B$3</c:f>
              <c:numCache>
                <c:formatCode>General</c:formatCode>
                <c:ptCount val="3"/>
                <c:pt idx="0">
                  <c:v>110</c:v>
                </c:pt>
                <c:pt idx="1">
                  <c:v>5</c:v>
                </c:pt>
                <c:pt idx="2">
                  <c:v>7</c:v>
                </c:pt>
              </c:numCache>
            </c:numRef>
          </c:val>
          <c:extLst>
            <c:ext xmlns:c16="http://schemas.microsoft.com/office/drawing/2014/chart" uri="{C3380CC4-5D6E-409C-BE32-E72D297353CC}">
              <c16:uniqueId val="{00000006-11FA-43E8-AE54-5A76F5C804FA}"/>
            </c:ext>
          </c:extLst>
        </c:ser>
        <c:dLbls>
          <c:dLblPos val="outEnd"/>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a:t>Converted</a:t>
            </a:r>
            <a:r>
              <a:rPr lang="en-IN" baseline="0"/>
              <a:t> Categories</a:t>
            </a:r>
            <a:endParaRPr lang="en-IN"/>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021F-4B73-BA90-CD2D3B95FD0D}"/>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021F-4B73-BA90-CD2D3B95FD0D}"/>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021F-4B73-BA90-CD2D3B95FD0D}"/>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021F-4B73-BA90-CD2D3B95FD0D}"/>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021F-4B73-BA90-CD2D3B95FD0D}"/>
              </c:ext>
            </c:extLst>
          </c:dPt>
          <c:dPt>
            <c:idx val="5"/>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B-021F-4B73-BA90-CD2D3B95FD0D}"/>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'Converted Categories'!$A$1:$A$6</c:f>
              <c:strCache>
                <c:ptCount val="6"/>
                <c:pt idx="0">
                  <c:v>Conversion Bachelors </c:v>
                </c:pt>
                <c:pt idx="1">
                  <c:v>Conversion masters</c:v>
                </c:pt>
                <c:pt idx="2">
                  <c:v>Conversion Doctorates</c:v>
                </c:pt>
                <c:pt idx="3">
                  <c:v>Conversion married </c:v>
                </c:pt>
                <c:pt idx="4">
                  <c:v>Conversion single </c:v>
                </c:pt>
                <c:pt idx="5">
                  <c:v>Conversion Divorced</c:v>
                </c:pt>
              </c:strCache>
            </c:strRef>
          </c:cat>
          <c:val>
            <c:numRef>
              <c:f>'Converted Categories'!$B$1:$B$6</c:f>
              <c:numCache>
                <c:formatCode>General</c:formatCode>
                <c:ptCount val="6"/>
                <c:pt idx="0">
                  <c:v>120</c:v>
                </c:pt>
                <c:pt idx="1">
                  <c:v>120</c:v>
                </c:pt>
                <c:pt idx="2">
                  <c:v>218</c:v>
                </c:pt>
                <c:pt idx="3">
                  <c:v>151</c:v>
                </c:pt>
                <c:pt idx="4">
                  <c:v>185</c:v>
                </c:pt>
                <c:pt idx="5">
                  <c:v>122</c:v>
                </c:pt>
              </c:numCache>
            </c:numRef>
          </c:val>
          <c:extLst>
            <c:ext xmlns:c16="http://schemas.microsoft.com/office/drawing/2014/chart" uri="{C3380CC4-5D6E-409C-BE32-E72D297353CC}">
              <c16:uniqueId val="{0000000C-021F-4B73-BA90-CD2D3B95FD0D}"/>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[Univariate_Analysis.xlsx]Univariate by Loans!PivotTable4</c:name>
    <c:fmtId val="4"/>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Loan</a:t>
            </a:r>
            <a:r>
              <a:rPr lang="en-US" baseline="0"/>
              <a:t> Default</a:t>
            </a:r>
            <a:endParaRPr lang="en-US"/>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a:noFill/>
          </a:ln>
          <a:effectLst>
            <a:outerShdw blurRad="254000" sx="102000" sy="102000" algn="ctr" rotWithShape="0">
              <a:prstClr val="black">
                <a:alpha val="20000"/>
              </a:prstClr>
            </a:outerShdw>
          </a:effectLst>
        </c:spPr>
        <c:marker>
          <c:symbol val="circle"/>
          <c:size val="6"/>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1"/>
          </a:solidFill>
          <a:ln>
            <a:noFill/>
          </a:ln>
          <a:effectLst>
            <a:outerShdw blurRad="254000" sx="102000" sy="102000" algn="ctr" rotWithShape="0">
              <a:prstClr val="black">
                <a:alpha val="20000"/>
              </a:prstClr>
            </a:outerShdw>
          </a:effectLst>
        </c:spPr>
      </c:pivotFmt>
      <c:pivotFmt>
        <c:idx val="3"/>
        <c:spPr>
          <a:solidFill>
            <a:schemeClr val="accent1"/>
          </a:solidFill>
          <a:ln>
            <a:noFill/>
          </a:ln>
          <a:effectLst>
            <a:outerShdw blurRad="254000" sx="102000" sy="102000" algn="ctr" rotWithShape="0">
              <a:prstClr val="black">
                <a:alpha val="20000"/>
              </a:prstClr>
            </a:outerShdw>
          </a:effectLst>
        </c:spPr>
      </c:pivotFmt>
      <c:pivotFmt>
        <c:idx val="4"/>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5"/>
        <c:spPr>
          <a:solidFill>
            <a:schemeClr val="accent1"/>
          </a:solidFill>
          <a:ln>
            <a:noFill/>
          </a:ln>
          <a:effectLst>
            <a:outerShdw blurRad="254000" sx="102000" sy="102000" algn="ctr" rotWithShape="0">
              <a:prstClr val="black">
                <a:alpha val="20000"/>
              </a:prstClr>
            </a:outerShdw>
          </a:effectLst>
        </c:spPr>
      </c:pivotFmt>
      <c:pivotFmt>
        <c:idx val="6"/>
        <c:spPr>
          <a:solidFill>
            <a:schemeClr val="accent1"/>
          </a:solidFill>
          <a:ln>
            <a:noFill/>
          </a:ln>
          <a:effectLst>
            <a:outerShdw blurRad="254000" sx="102000" sy="102000" algn="ctr" rotWithShape="0">
              <a:prstClr val="black">
                <a:alpha val="20000"/>
              </a:prstClr>
            </a:outerShdw>
          </a:effectLst>
        </c:spPr>
      </c:pivotFmt>
    </c:pivotFmts>
    <c:plotArea>
      <c:layout/>
      <c:pieChart>
        <c:varyColors val="1"/>
        <c:ser>
          <c:idx val="0"/>
          <c:order val="0"/>
          <c:tx>
            <c:strRef>
              <c:f>'Univariate by Loans'!$D$2</c:f>
              <c:strCache>
                <c:ptCount val="1"/>
                <c:pt idx="0">
                  <c:v>Total</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27E9-4653-AD7B-0F364F205125}"/>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27E9-4653-AD7B-0F364F205125}"/>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'Univariate by Loans'!$C$3:$C$5</c:f>
              <c:strCache>
                <c:ptCount val="2"/>
                <c:pt idx="0">
                  <c:v>0</c:v>
                </c:pt>
                <c:pt idx="1">
                  <c:v>1</c:v>
                </c:pt>
              </c:strCache>
            </c:strRef>
          </c:cat>
          <c:val>
            <c:numRef>
              <c:f>'Univariate by Loans'!$D$3:$D$5</c:f>
              <c:numCache>
                <c:formatCode>0</c:formatCode>
                <c:ptCount val="2"/>
                <c:pt idx="0">
                  <c:v>43805</c:v>
                </c:pt>
                <c:pt idx="1">
                  <c:v>804</c:v>
                </c:pt>
              </c:numCache>
            </c:numRef>
          </c:val>
          <c:extLst>
            <c:ext xmlns:c16="http://schemas.microsoft.com/office/drawing/2014/chart" uri="{C3380CC4-5D6E-409C-BE32-E72D297353CC}">
              <c16:uniqueId val="{00000004-27E9-4653-AD7B-0F364F205125}"/>
            </c:ext>
          </c:extLst>
        </c:ser>
        <c:dLbls>
          <c:dLblPos val="bestFit"/>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[Univariate_Analysis.xlsx]Univariate by Loans!PivotTable11</c:name>
    <c:fmtId val="4"/>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Housing</a:t>
            </a:r>
            <a:r>
              <a:rPr lang="en-US" baseline="0"/>
              <a:t> Loan</a:t>
            </a:r>
            <a:endParaRPr lang="en-US"/>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a:noFill/>
          </a:ln>
          <a:effectLst>
            <a:outerShdw blurRad="254000" sx="102000" sy="102000" algn="ctr" rotWithShape="0">
              <a:prstClr val="black">
                <a:alpha val="20000"/>
              </a:prstClr>
            </a:outerShdw>
          </a:effectLst>
        </c:spPr>
        <c:marker>
          <c:symbol val="circle"/>
          <c:size val="6"/>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1"/>
          <c:showCatName val="0"/>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1"/>
          <c:showCatName val="0"/>
          <c:showSerName val="0"/>
          <c:showPercent val="1"/>
          <c:showBubbleSize val="0"/>
          <c:extLst>
            <c:ext xmlns:c15="http://schemas.microsoft.com/office/drawing/2012/chart" uri="{CE6537A1-D6FC-4f65-9D91-7224C49458BB}"/>
          </c:extLst>
        </c:dLbl>
      </c:pivotFmt>
      <c:pivotFmt>
        <c:idx val="2"/>
        <c:spPr>
          <a:solidFill>
            <a:schemeClr val="accent1"/>
          </a:solidFill>
          <a:ln>
            <a:noFill/>
          </a:ln>
          <a:effectLst>
            <a:outerShdw blurRad="254000" sx="102000" sy="102000" algn="ctr" rotWithShape="0">
              <a:prstClr val="black">
                <a:alpha val="20000"/>
              </a:prstClr>
            </a:outerShdw>
          </a:effectLst>
        </c:spPr>
      </c:pivotFmt>
      <c:pivotFmt>
        <c:idx val="3"/>
        <c:spPr>
          <a:solidFill>
            <a:schemeClr val="accent1"/>
          </a:solidFill>
          <a:ln>
            <a:noFill/>
          </a:ln>
          <a:effectLst>
            <a:outerShdw blurRad="254000" sx="102000" sy="102000" algn="ctr" rotWithShape="0">
              <a:prstClr val="black">
                <a:alpha val="20000"/>
              </a:prstClr>
            </a:outerShdw>
          </a:effectLst>
        </c:spPr>
      </c:pivotFmt>
      <c:pivotFmt>
        <c:idx val="4"/>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1"/>
          <c:showCatName val="0"/>
          <c:showSerName val="0"/>
          <c:showPercent val="1"/>
          <c:showBubbleSize val="0"/>
          <c:extLst>
            <c:ext xmlns:c15="http://schemas.microsoft.com/office/drawing/2012/chart" uri="{CE6537A1-D6FC-4f65-9D91-7224C49458BB}"/>
          </c:extLst>
        </c:dLbl>
      </c:pivotFmt>
      <c:pivotFmt>
        <c:idx val="5"/>
        <c:spPr>
          <a:solidFill>
            <a:schemeClr val="accent1"/>
          </a:solidFill>
          <a:ln>
            <a:noFill/>
          </a:ln>
          <a:effectLst>
            <a:outerShdw blurRad="254000" sx="102000" sy="102000" algn="ctr" rotWithShape="0">
              <a:prstClr val="black">
                <a:alpha val="20000"/>
              </a:prstClr>
            </a:outerShdw>
          </a:effectLst>
        </c:spPr>
      </c:pivotFmt>
      <c:pivotFmt>
        <c:idx val="6"/>
        <c:spPr>
          <a:solidFill>
            <a:schemeClr val="accent1"/>
          </a:solidFill>
          <a:ln>
            <a:noFill/>
          </a:ln>
          <a:effectLst>
            <a:outerShdw blurRad="254000" sx="102000" sy="102000" algn="ctr" rotWithShape="0">
              <a:prstClr val="black">
                <a:alpha val="20000"/>
              </a:prstClr>
            </a:outerShdw>
          </a:effectLst>
        </c:spPr>
      </c:pivotFmt>
    </c:pivotFmts>
    <c:plotArea>
      <c:layout/>
      <c:pieChart>
        <c:varyColors val="1"/>
        <c:ser>
          <c:idx val="0"/>
          <c:order val="0"/>
          <c:tx>
            <c:strRef>
              <c:f>'Univariate by Loans'!$I$3</c:f>
              <c:strCache>
                <c:ptCount val="1"/>
                <c:pt idx="0">
                  <c:v>Total</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8169-4437-84CA-1CCF23AEA536}"/>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8169-4437-84CA-1CCF23AEA536}"/>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'Univariate by Loans'!$H$4:$H$6</c:f>
              <c:strCache>
                <c:ptCount val="2"/>
                <c:pt idx="0">
                  <c:v>0</c:v>
                </c:pt>
                <c:pt idx="1">
                  <c:v>1</c:v>
                </c:pt>
              </c:strCache>
            </c:strRef>
          </c:cat>
          <c:val>
            <c:numRef>
              <c:f>'Univariate by Loans'!$I$4:$I$6</c:f>
              <c:numCache>
                <c:formatCode>General</c:formatCode>
                <c:ptCount val="2"/>
                <c:pt idx="0">
                  <c:v>19749</c:v>
                </c:pt>
                <c:pt idx="1">
                  <c:v>24860</c:v>
                </c:pt>
              </c:numCache>
            </c:numRef>
          </c:val>
          <c:extLst>
            <c:ext xmlns:c16="http://schemas.microsoft.com/office/drawing/2014/chart" uri="{C3380CC4-5D6E-409C-BE32-E72D297353CC}">
              <c16:uniqueId val="{00000004-8169-4437-84CA-1CCF23AEA536}"/>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7321428571428571"/>
          <c:y val="0.59576334208223969"/>
          <c:w val="0.24553571428571427"/>
          <c:h val="0.26822090988626424"/>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[Univariate_Analysis.xlsx]Univariate by Loans!PivotTable12</c:name>
    <c:fmtId val="4"/>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dirty="0"/>
              <a:t>Personal</a:t>
            </a:r>
            <a:r>
              <a:rPr lang="en-US" baseline="0" dirty="0"/>
              <a:t> Loan</a:t>
            </a:r>
            <a:endParaRPr lang="en-US" dirty="0"/>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a:noFill/>
          </a:ln>
          <a:effectLst>
            <a:outerShdw blurRad="254000" sx="102000" sy="102000" algn="ctr" rotWithShape="0">
              <a:prstClr val="black">
                <a:alpha val="20000"/>
              </a:prstClr>
            </a:outerShdw>
          </a:effectLst>
        </c:spPr>
        <c:marker>
          <c:symbol val="circle"/>
          <c:size val="6"/>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outEnd"/>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outEnd"/>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1"/>
          </a:solidFill>
          <a:ln>
            <a:noFill/>
          </a:ln>
          <a:effectLst>
            <a:outerShdw blurRad="254000" sx="102000" sy="102000" algn="ctr" rotWithShape="0">
              <a:prstClr val="black">
                <a:alpha val="20000"/>
              </a:prstClr>
            </a:outerShdw>
          </a:effectLst>
        </c:spPr>
      </c:pivotFmt>
      <c:pivotFmt>
        <c:idx val="3"/>
        <c:spPr>
          <a:solidFill>
            <a:schemeClr val="accent1"/>
          </a:solidFill>
          <a:ln>
            <a:noFill/>
          </a:ln>
          <a:effectLst>
            <a:outerShdw blurRad="254000" sx="102000" sy="102000" algn="ctr" rotWithShape="0">
              <a:prstClr val="black">
                <a:alpha val="20000"/>
              </a:prstClr>
            </a:outerShdw>
          </a:effectLst>
        </c:spPr>
      </c:pivotFmt>
      <c:pivotFmt>
        <c:idx val="4"/>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outEnd"/>
          <c:showLegendKey val="0"/>
          <c:showVal val="0"/>
          <c:showCatName val="0"/>
          <c:showSerName val="0"/>
          <c:showPercent val="1"/>
          <c:showBubbleSize val="0"/>
          <c:extLst>
            <c:ext xmlns:c15="http://schemas.microsoft.com/office/drawing/2012/chart" uri="{CE6537A1-D6FC-4f65-9D91-7224C49458BB}"/>
          </c:extLst>
        </c:dLbl>
      </c:pivotFmt>
      <c:pivotFmt>
        <c:idx val="5"/>
        <c:spPr>
          <a:solidFill>
            <a:schemeClr val="accent1"/>
          </a:solidFill>
          <a:ln>
            <a:noFill/>
          </a:ln>
          <a:effectLst>
            <a:outerShdw blurRad="254000" sx="102000" sy="102000" algn="ctr" rotWithShape="0">
              <a:prstClr val="black">
                <a:alpha val="20000"/>
              </a:prstClr>
            </a:outerShdw>
          </a:effectLst>
        </c:spPr>
      </c:pivotFmt>
      <c:pivotFmt>
        <c:idx val="6"/>
        <c:spPr>
          <a:solidFill>
            <a:schemeClr val="accent1"/>
          </a:solidFill>
          <a:ln>
            <a:noFill/>
          </a:ln>
          <a:effectLst>
            <a:outerShdw blurRad="254000" sx="102000" sy="102000" algn="ctr" rotWithShape="0">
              <a:prstClr val="black">
                <a:alpha val="20000"/>
              </a:prstClr>
            </a:outerShdw>
          </a:effectLst>
        </c:spPr>
      </c:pivotFmt>
    </c:pivotFmts>
    <c:plotArea>
      <c:layout/>
      <c:pieChart>
        <c:varyColors val="1"/>
        <c:ser>
          <c:idx val="0"/>
          <c:order val="0"/>
          <c:tx>
            <c:strRef>
              <c:f>'Univariate by Loans'!$N$3</c:f>
              <c:strCache>
                <c:ptCount val="1"/>
                <c:pt idx="0">
                  <c:v>Total</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D8B1-4A38-A090-9A8FB6824F45}"/>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D8B1-4A38-A090-9A8FB6824F45}"/>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outEnd"/>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'Univariate by Loans'!$M$4:$M$6</c:f>
              <c:strCache>
                <c:ptCount val="2"/>
                <c:pt idx="0">
                  <c:v>0</c:v>
                </c:pt>
                <c:pt idx="1">
                  <c:v>1</c:v>
                </c:pt>
              </c:strCache>
            </c:strRef>
          </c:cat>
          <c:val>
            <c:numRef>
              <c:f>'Univariate by Loans'!$N$4:$N$6</c:f>
              <c:numCache>
                <c:formatCode>General</c:formatCode>
                <c:ptCount val="2"/>
                <c:pt idx="0">
                  <c:v>37442</c:v>
                </c:pt>
                <c:pt idx="1">
                  <c:v>7167</c:v>
                </c:pt>
              </c:numCache>
            </c:numRef>
          </c:val>
          <c:extLst>
            <c:ext xmlns:c16="http://schemas.microsoft.com/office/drawing/2014/chart" uri="{C3380CC4-5D6E-409C-BE32-E72D297353CC}">
              <c16:uniqueId val="{00000004-D8B1-4A38-A090-9A8FB6824F45}"/>
            </c:ext>
          </c:extLst>
        </c:ser>
        <c:dLbls>
          <c:dLblPos val="outEnd"/>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Month</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bar"/>
        <c:grouping val="clustered"/>
        <c:varyColors val="0"/>
        <c:ser>
          <c:idx val="0"/>
          <c:order val="0"/>
          <c:tx>
            <c:strRef>
              <c:f>'Univariate By Month'!$G$2</c:f>
              <c:strCache>
                <c:ptCount val="1"/>
                <c:pt idx="0">
                  <c:v>Count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'Univariate By Month'!$F$3:$F$14</c:f>
              <c:strCache>
                <c:ptCount val="12"/>
                <c:pt idx="0">
                  <c:v>December</c:v>
                </c:pt>
                <c:pt idx="1">
                  <c:v>March</c:v>
                </c:pt>
                <c:pt idx="2">
                  <c:v>September</c:v>
                </c:pt>
                <c:pt idx="3">
                  <c:v>October</c:v>
                </c:pt>
                <c:pt idx="4">
                  <c:v>January</c:v>
                </c:pt>
                <c:pt idx="5">
                  <c:v>February</c:v>
                </c:pt>
                <c:pt idx="6">
                  <c:v>April</c:v>
                </c:pt>
                <c:pt idx="7">
                  <c:v>November</c:v>
                </c:pt>
                <c:pt idx="8">
                  <c:v>June</c:v>
                </c:pt>
                <c:pt idx="9">
                  <c:v>August</c:v>
                </c:pt>
                <c:pt idx="10">
                  <c:v>July</c:v>
                </c:pt>
                <c:pt idx="11">
                  <c:v>May</c:v>
                </c:pt>
              </c:strCache>
            </c:strRef>
          </c:cat>
          <c:val>
            <c:numRef>
              <c:f>'Univariate By Month'!$G$3:$G$14</c:f>
              <c:numCache>
                <c:formatCode>0.00</c:formatCode>
                <c:ptCount val="12"/>
                <c:pt idx="0">
                  <c:v>0.48420722275773947</c:v>
                </c:pt>
                <c:pt idx="1">
                  <c:v>1.062565849940595</c:v>
                </c:pt>
                <c:pt idx="2">
                  <c:v>1.2844941603712257</c:v>
                </c:pt>
                <c:pt idx="3">
                  <c:v>1.3024277612141046</c:v>
                </c:pt>
                <c:pt idx="4">
                  <c:v>3.1069963460288283</c:v>
                </c:pt>
                <c:pt idx="5">
                  <c:v>5.8934295769911902</c:v>
                </c:pt>
                <c:pt idx="6">
                  <c:v>6.5367975072294833</c:v>
                </c:pt>
                <c:pt idx="7">
                  <c:v>8.6865879082696313</c:v>
                </c:pt>
                <c:pt idx="8">
                  <c:v>11.860835257459257</c:v>
                </c:pt>
                <c:pt idx="9">
                  <c:v>13.945616355443969</c:v>
                </c:pt>
                <c:pt idx="10">
                  <c:v>15.326503620345669</c:v>
                </c:pt>
                <c:pt idx="11">
                  <c:v>30.509538433948308</c:v>
                </c:pt>
              </c:numCache>
            </c:numRef>
          </c:val>
          <c:extLst>
            <c:ext xmlns:c16="http://schemas.microsoft.com/office/drawing/2014/chart" uri="{C3380CC4-5D6E-409C-BE32-E72D297353CC}">
              <c16:uniqueId val="{00000000-DC0D-4C61-89C4-59C157846F0B}"/>
            </c:ext>
          </c:extLst>
        </c:ser>
        <c:dLbls>
          <c:dLblPos val="outEnd"/>
          <c:showLegendKey val="0"/>
          <c:showVal val="1"/>
          <c:showCatName val="0"/>
          <c:showSerName val="0"/>
          <c:showPercent val="0"/>
          <c:showBubbleSize val="0"/>
        </c:dLbls>
        <c:gapWidth val="115"/>
        <c:overlap val="-20"/>
        <c:axId val="713966416"/>
        <c:axId val="713961824"/>
      </c:barChart>
      <c:catAx>
        <c:axId val="713966416"/>
        <c:scaling>
          <c:orientation val="minMax"/>
        </c:scaling>
        <c:delete val="0"/>
        <c:axPos val="l"/>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Months</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13961824"/>
        <c:crosses val="autoZero"/>
        <c:auto val="1"/>
        <c:lblAlgn val="ctr"/>
        <c:lblOffset val="100"/>
        <c:noMultiLvlLbl val="0"/>
      </c:catAx>
      <c:valAx>
        <c:axId val="713961824"/>
        <c:scaling>
          <c:orientation val="minMax"/>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count</a:t>
                </a:r>
                <a:r>
                  <a:rPr lang="en-IN" baseline="0"/>
                  <a:t> of month</a:t>
                </a:r>
                <a:endParaRPr lang="en-IN"/>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13966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bar"/>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'Univariate By Day'!$F$3:$F$9</c:f>
              <c:strCache>
                <c:ptCount val="7"/>
                <c:pt idx="0">
                  <c:v>Wednesday</c:v>
                </c:pt>
                <c:pt idx="1">
                  <c:v>Thursday</c:v>
                </c:pt>
                <c:pt idx="2">
                  <c:v>Tuesday</c:v>
                </c:pt>
                <c:pt idx="3">
                  <c:v>Friday</c:v>
                </c:pt>
                <c:pt idx="4">
                  <c:v>Monday</c:v>
                </c:pt>
                <c:pt idx="5">
                  <c:v>Saturday</c:v>
                </c:pt>
                <c:pt idx="6">
                  <c:v>Sunday</c:v>
                </c:pt>
              </c:strCache>
            </c:strRef>
          </c:cat>
          <c:val>
            <c:numRef>
              <c:f>'Univariate By Day'!$G$3:$G$9</c:f>
              <c:numCache>
                <c:formatCode>0.00</c:formatCode>
                <c:ptCount val="7"/>
                <c:pt idx="0">
                  <c:v>1.1298168531013921</c:v>
                </c:pt>
                <c:pt idx="1">
                  <c:v>8.8726490170145045</c:v>
                </c:pt>
                <c:pt idx="2">
                  <c:v>11.970678562621892</c:v>
                </c:pt>
                <c:pt idx="3">
                  <c:v>18.005335246250755</c:v>
                </c:pt>
                <c:pt idx="4">
                  <c:v>19.283104306305905</c:v>
                </c:pt>
                <c:pt idx="5">
                  <c:v>19.679885224954603</c:v>
                </c:pt>
                <c:pt idx="6">
                  <c:v>21.058530789750947</c:v>
                </c:pt>
              </c:numCache>
            </c:numRef>
          </c:val>
          <c:extLst>
            <c:ext xmlns:c16="http://schemas.microsoft.com/office/drawing/2014/chart" uri="{C3380CC4-5D6E-409C-BE32-E72D297353CC}">
              <c16:uniqueId val="{00000000-E81E-4747-A36C-EACCD569ED99}"/>
            </c:ext>
          </c:extLst>
        </c:ser>
        <c:dLbls>
          <c:dLblPos val="outEnd"/>
          <c:showLegendKey val="0"/>
          <c:showVal val="1"/>
          <c:showCatName val="0"/>
          <c:showSerName val="0"/>
          <c:showPercent val="0"/>
          <c:showBubbleSize val="0"/>
        </c:dLbls>
        <c:gapWidth val="115"/>
        <c:overlap val="-20"/>
        <c:axId val="616699400"/>
        <c:axId val="616695464"/>
      </c:barChart>
      <c:catAx>
        <c:axId val="616699400"/>
        <c:scaling>
          <c:orientation val="minMax"/>
        </c:scaling>
        <c:delete val="0"/>
        <c:axPos val="l"/>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days</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16695464"/>
        <c:crosses val="autoZero"/>
        <c:auto val="1"/>
        <c:lblAlgn val="ctr"/>
        <c:lblOffset val="100"/>
        <c:noMultiLvlLbl val="0"/>
      </c:catAx>
      <c:valAx>
        <c:axId val="616695464"/>
        <c:scaling>
          <c:orientation val="minMax"/>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count</a:t>
                </a:r>
                <a:r>
                  <a:rPr lang="en-IN" baseline="0"/>
                  <a:t> of day</a:t>
                </a:r>
                <a:endParaRPr lang="en-IN"/>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166994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[Univariate_Analysis.xlsx]Segmented univariate (Marital)!PivotTable20</c:name>
    <c:fmtId val="4"/>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Marital</a:t>
            </a:r>
            <a:r>
              <a:rPr lang="en-US" baseline="0"/>
              <a:t> Status</a:t>
            </a:r>
            <a:endParaRPr lang="en-US"/>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a:noFill/>
          </a:ln>
          <a:effectLst>
            <a:outerShdw blurRad="254000" sx="102000" sy="102000" algn="ctr" rotWithShape="0">
              <a:prstClr val="black">
                <a:alpha val="20000"/>
              </a:prstClr>
            </a:outerShdw>
          </a:effectLst>
        </c:spPr>
        <c:marker>
          <c:symbol val="circle"/>
          <c:size val="6"/>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pattFill prst="pct75">
                  <a:fgClr>
                    <a:schemeClr val="dk1">
                      <a:lumMod val="75000"/>
                      <a:lumOff val="25000"/>
                    </a:schemeClr>
                  </a:fgClr>
                  <a:bgClr>
                    <a:schemeClr val="dk1">
                      <a:lumMod val="65000"/>
                      <a:lumOff val="35000"/>
                    </a:schemeClr>
                  </a:bgClr>
                </a:pattFill>
                <a:ln>
                  <a:noFill/>
                </a:ln>
              </c15:spPr>
            </c:ext>
          </c:extLst>
        </c:dLbl>
      </c:pivotFmt>
      <c:pivotFmt>
        <c:idx val="1"/>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pattFill prst="pct75">
                  <a:fgClr>
                    <a:schemeClr val="dk1">
                      <a:lumMod val="75000"/>
                      <a:lumOff val="25000"/>
                    </a:schemeClr>
                  </a:fgClr>
                  <a:bgClr>
                    <a:schemeClr val="dk1">
                      <a:lumMod val="65000"/>
                      <a:lumOff val="35000"/>
                    </a:schemeClr>
                  </a:bgClr>
                </a:pattFill>
                <a:ln>
                  <a:noFill/>
                </a:ln>
              </c15:spPr>
            </c:ext>
          </c:extLst>
        </c:dLbl>
      </c:pivotFmt>
      <c:pivotFmt>
        <c:idx val="2"/>
        <c:spPr>
          <a:solidFill>
            <a:schemeClr val="accent1"/>
          </a:solidFill>
          <a:ln>
            <a:noFill/>
          </a:ln>
          <a:effectLst>
            <a:outerShdw blurRad="254000" sx="102000" sy="102000" algn="ctr" rotWithShape="0">
              <a:prstClr val="black">
                <a:alpha val="20000"/>
              </a:prstClr>
            </a:outerShdw>
          </a:effectLst>
        </c:spPr>
      </c:pivotFmt>
      <c:pivotFmt>
        <c:idx val="3"/>
        <c:spPr>
          <a:solidFill>
            <a:schemeClr val="accent1"/>
          </a:solidFill>
          <a:ln>
            <a:noFill/>
          </a:ln>
          <a:effectLst>
            <a:outerShdw blurRad="254000" sx="102000" sy="102000" algn="ctr" rotWithShape="0">
              <a:prstClr val="black">
                <a:alpha val="20000"/>
              </a:prstClr>
            </a:outerShdw>
          </a:effectLst>
        </c:spPr>
      </c:pivotFmt>
      <c:pivotFmt>
        <c:idx val="4"/>
        <c:spPr>
          <a:solidFill>
            <a:schemeClr val="accent1"/>
          </a:solidFill>
          <a:ln>
            <a:noFill/>
          </a:ln>
          <a:effectLst>
            <a:outerShdw blurRad="254000" sx="102000" sy="102000" algn="ctr" rotWithShape="0">
              <a:prstClr val="black">
                <a:alpha val="20000"/>
              </a:prstClr>
            </a:outerShdw>
          </a:effectLst>
        </c:spPr>
      </c:pivotFmt>
      <c:pivotFmt>
        <c:idx val="5"/>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pattFill prst="pct75">
                  <a:fgClr>
                    <a:schemeClr val="dk1">
                      <a:lumMod val="75000"/>
                      <a:lumOff val="25000"/>
                    </a:schemeClr>
                  </a:fgClr>
                  <a:bgClr>
                    <a:schemeClr val="dk1">
                      <a:lumMod val="65000"/>
                      <a:lumOff val="35000"/>
                    </a:schemeClr>
                  </a:bgClr>
                </a:pattFill>
                <a:ln>
                  <a:noFill/>
                </a:ln>
              </c15:spPr>
            </c:ext>
          </c:extLst>
        </c:dLbl>
      </c:pivotFmt>
      <c:pivotFmt>
        <c:idx val="6"/>
        <c:spPr>
          <a:solidFill>
            <a:schemeClr val="accent1"/>
          </a:solidFill>
          <a:ln>
            <a:noFill/>
          </a:ln>
          <a:effectLst>
            <a:outerShdw blurRad="254000" sx="102000" sy="102000" algn="ctr" rotWithShape="0">
              <a:prstClr val="black">
                <a:alpha val="20000"/>
              </a:prstClr>
            </a:outerShdw>
          </a:effectLst>
        </c:spPr>
      </c:pivotFmt>
      <c:pivotFmt>
        <c:idx val="7"/>
        <c:spPr>
          <a:solidFill>
            <a:schemeClr val="accent1"/>
          </a:solidFill>
          <a:ln>
            <a:noFill/>
          </a:ln>
          <a:effectLst>
            <a:outerShdw blurRad="254000" sx="102000" sy="102000" algn="ctr" rotWithShape="0">
              <a:prstClr val="black">
                <a:alpha val="20000"/>
              </a:prstClr>
            </a:outerShdw>
          </a:effectLst>
        </c:spPr>
      </c:pivotFmt>
      <c:pivotFmt>
        <c:idx val="8"/>
        <c:spPr>
          <a:solidFill>
            <a:schemeClr val="accent1"/>
          </a:solidFill>
          <a:ln>
            <a:noFill/>
          </a:ln>
          <a:effectLst>
            <a:outerShdw blurRad="254000" sx="102000" sy="102000" algn="ctr" rotWithShape="0">
              <a:prstClr val="black">
                <a:alpha val="20000"/>
              </a:prstClr>
            </a:outerShdw>
          </a:effectLst>
        </c:spPr>
      </c:pivotFmt>
    </c:pivotFmts>
    <c:plotArea>
      <c:layout/>
      <c:pieChart>
        <c:varyColors val="1"/>
        <c:ser>
          <c:idx val="0"/>
          <c:order val="0"/>
          <c:tx>
            <c:strRef>
              <c:f>'Segmented univariate (Marital)'!$C$2</c:f>
              <c:strCache>
                <c:ptCount val="1"/>
                <c:pt idx="0">
                  <c:v>Total</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00AC-464A-9F2C-73A8B78CA215}"/>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00AC-464A-9F2C-73A8B78CA215}"/>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00AC-464A-9F2C-73A8B78CA215}"/>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pattFill prst="pct75">
                    <a:fgClr>
                      <a:schemeClr val="dk1">
                        <a:lumMod val="75000"/>
                        <a:lumOff val="25000"/>
                      </a:schemeClr>
                    </a:fgClr>
                    <a:bgClr>
                      <a:schemeClr val="dk1">
                        <a:lumMod val="65000"/>
                        <a:lumOff val="35000"/>
                      </a:schemeClr>
                    </a:bgClr>
                  </a:pattFill>
                  <a:ln>
                    <a:noFill/>
                  </a:ln>
                </c15:spPr>
              </c:ext>
            </c:extLst>
          </c:dLbls>
          <c:cat>
            <c:strRef>
              <c:f>'Segmented univariate (Marital)'!$B$3:$B$6</c:f>
              <c:strCache>
                <c:ptCount val="3"/>
                <c:pt idx="0">
                  <c:v>divorced</c:v>
                </c:pt>
                <c:pt idx="1">
                  <c:v>married</c:v>
                </c:pt>
                <c:pt idx="2">
                  <c:v>single</c:v>
                </c:pt>
              </c:strCache>
            </c:strRef>
          </c:cat>
          <c:val>
            <c:numRef>
              <c:f>'Segmented univariate (Marital)'!$C$3:$C$6</c:f>
              <c:numCache>
                <c:formatCode>General</c:formatCode>
                <c:ptCount val="3"/>
                <c:pt idx="0">
                  <c:v>5134</c:v>
                </c:pt>
                <c:pt idx="1">
                  <c:v>26878</c:v>
                </c:pt>
                <c:pt idx="2">
                  <c:v>12597</c:v>
                </c:pt>
              </c:numCache>
            </c:numRef>
          </c:val>
          <c:extLst>
            <c:ext xmlns:c16="http://schemas.microsoft.com/office/drawing/2014/chart" uri="{C3380CC4-5D6E-409C-BE32-E72D297353CC}">
              <c16:uniqueId val="{00000006-00AC-464A-9F2C-73A8B78CA215}"/>
            </c:ext>
          </c:extLst>
        </c:ser>
        <c:dLbls>
          <c:dLblPos val="outEnd"/>
          <c:showLegendKey val="0"/>
          <c:showVal val="0"/>
          <c:showCatName val="0"/>
          <c:showSerName val="0"/>
          <c:showPercent val="0"/>
          <c:showBubbleSize val="0"/>
          <c:showLeaderLines val="0"/>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[Univariate_Analysis.xlsx]Segmented univariate (Marital)!PivotTable21</c:name>
    <c:fmtId val="4"/>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Education</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a:noFill/>
          </a:ln>
          <a:effectLst>
            <a:outerShdw blurRad="254000" sx="102000" sy="102000" algn="ctr" rotWithShape="0">
              <a:prstClr val="black">
                <a:alpha val="20000"/>
              </a:prstClr>
            </a:outerShdw>
          </a:effectLst>
        </c:spPr>
        <c:marker>
          <c:symbol val="circle"/>
          <c:size val="6"/>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outEnd"/>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outEnd"/>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1"/>
          </a:solidFill>
          <a:ln>
            <a:noFill/>
          </a:ln>
          <a:effectLst>
            <a:outerShdw blurRad="254000" sx="102000" sy="102000" algn="ctr" rotWithShape="0">
              <a:prstClr val="black">
                <a:alpha val="20000"/>
              </a:prstClr>
            </a:outerShdw>
          </a:effectLst>
        </c:spPr>
      </c:pivotFmt>
      <c:pivotFmt>
        <c:idx val="3"/>
        <c:spPr>
          <a:solidFill>
            <a:schemeClr val="accent1"/>
          </a:solidFill>
          <a:ln>
            <a:noFill/>
          </a:ln>
          <a:effectLst>
            <a:outerShdw blurRad="254000" sx="102000" sy="102000" algn="ctr" rotWithShape="0">
              <a:prstClr val="black">
                <a:alpha val="20000"/>
              </a:prstClr>
            </a:outerShdw>
          </a:effectLst>
        </c:spPr>
      </c:pivotFmt>
      <c:pivotFmt>
        <c:idx val="4"/>
        <c:spPr>
          <a:solidFill>
            <a:schemeClr val="accent1"/>
          </a:solidFill>
          <a:ln>
            <a:noFill/>
          </a:ln>
          <a:effectLst>
            <a:outerShdw blurRad="254000" sx="102000" sy="102000" algn="ctr" rotWithShape="0">
              <a:prstClr val="black">
                <a:alpha val="20000"/>
              </a:prstClr>
            </a:outerShdw>
          </a:effectLst>
        </c:spPr>
      </c:pivotFmt>
      <c:pivotFmt>
        <c:idx val="5"/>
        <c:spPr>
          <a:solidFill>
            <a:schemeClr val="accent1"/>
          </a:solidFill>
          <a:ln>
            <a:noFill/>
          </a:ln>
          <a:effectLst>
            <a:outerShdw blurRad="254000" sx="102000" sy="102000" algn="ctr" rotWithShape="0">
              <a:prstClr val="black">
                <a:alpha val="20000"/>
              </a:prstClr>
            </a:outerShdw>
          </a:effectLst>
        </c:spPr>
      </c:pivotFmt>
      <c:pivotFmt>
        <c:idx val="6"/>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outEnd"/>
          <c:showLegendKey val="0"/>
          <c:showVal val="0"/>
          <c:showCatName val="0"/>
          <c:showSerName val="0"/>
          <c:showPercent val="1"/>
          <c:showBubbleSize val="0"/>
          <c:extLst>
            <c:ext xmlns:c15="http://schemas.microsoft.com/office/drawing/2012/chart" uri="{CE6537A1-D6FC-4f65-9D91-7224C49458BB}"/>
          </c:extLst>
        </c:dLbl>
      </c:pivotFmt>
      <c:pivotFmt>
        <c:idx val="7"/>
        <c:spPr>
          <a:solidFill>
            <a:schemeClr val="accent1"/>
          </a:solidFill>
          <a:ln>
            <a:noFill/>
          </a:ln>
          <a:effectLst>
            <a:outerShdw blurRad="254000" sx="102000" sy="102000" algn="ctr" rotWithShape="0">
              <a:prstClr val="black">
                <a:alpha val="20000"/>
              </a:prstClr>
            </a:outerShdw>
          </a:effectLst>
        </c:spPr>
      </c:pivotFmt>
      <c:pivotFmt>
        <c:idx val="8"/>
        <c:spPr>
          <a:solidFill>
            <a:schemeClr val="accent1"/>
          </a:solidFill>
          <a:ln>
            <a:noFill/>
          </a:ln>
          <a:effectLst>
            <a:outerShdw blurRad="254000" sx="102000" sy="102000" algn="ctr" rotWithShape="0">
              <a:prstClr val="black">
                <a:alpha val="20000"/>
              </a:prstClr>
            </a:outerShdw>
          </a:effectLst>
        </c:spPr>
      </c:pivotFmt>
      <c:pivotFmt>
        <c:idx val="9"/>
        <c:spPr>
          <a:solidFill>
            <a:schemeClr val="accent1"/>
          </a:solidFill>
          <a:ln>
            <a:noFill/>
          </a:ln>
          <a:effectLst>
            <a:outerShdw blurRad="254000" sx="102000" sy="102000" algn="ctr" rotWithShape="0">
              <a:prstClr val="black">
                <a:alpha val="20000"/>
              </a:prstClr>
            </a:outerShdw>
          </a:effectLst>
        </c:spPr>
      </c:pivotFmt>
      <c:pivotFmt>
        <c:idx val="10"/>
        <c:spPr>
          <a:solidFill>
            <a:schemeClr val="accent1"/>
          </a:solidFill>
          <a:ln>
            <a:noFill/>
          </a:ln>
          <a:effectLst>
            <a:outerShdw blurRad="254000" sx="102000" sy="102000" algn="ctr" rotWithShape="0">
              <a:prstClr val="black">
                <a:alpha val="20000"/>
              </a:prstClr>
            </a:outerShdw>
          </a:effectLst>
        </c:spPr>
      </c:pivotFmt>
    </c:pivotFmts>
    <c:plotArea>
      <c:layout/>
      <c:pieChart>
        <c:varyColors val="1"/>
        <c:ser>
          <c:idx val="0"/>
          <c:order val="0"/>
          <c:tx>
            <c:strRef>
              <c:f>'Segmented univariate (Marital)'!$K$2</c:f>
              <c:strCache>
                <c:ptCount val="1"/>
                <c:pt idx="0">
                  <c:v>Total</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D3CC-4DD7-9A56-1B76CBB179A9}"/>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D3CC-4DD7-9A56-1B76CBB179A9}"/>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D3CC-4DD7-9A56-1B76CBB179A9}"/>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D3CC-4DD7-9A56-1B76CBB179A9}"/>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outEnd"/>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'Segmented univariate (Marital)'!$J$3:$J$7</c:f>
              <c:strCache>
                <c:ptCount val="4"/>
                <c:pt idx="0">
                  <c:v>bachelors</c:v>
                </c:pt>
                <c:pt idx="1">
                  <c:v>Doctorate</c:v>
                </c:pt>
                <c:pt idx="2">
                  <c:v>masters</c:v>
                </c:pt>
                <c:pt idx="3">
                  <c:v>unknown</c:v>
                </c:pt>
              </c:strCache>
            </c:strRef>
          </c:cat>
          <c:val>
            <c:numRef>
              <c:f>'Segmented univariate (Marital)'!$K$3:$K$7</c:f>
              <c:numCache>
                <c:formatCode>General</c:formatCode>
                <c:ptCount val="4"/>
                <c:pt idx="0">
                  <c:v>6758</c:v>
                </c:pt>
                <c:pt idx="1">
                  <c:v>13132</c:v>
                </c:pt>
                <c:pt idx="2">
                  <c:v>22892</c:v>
                </c:pt>
                <c:pt idx="3">
                  <c:v>1827</c:v>
                </c:pt>
              </c:numCache>
            </c:numRef>
          </c:val>
          <c:extLst>
            <c:ext xmlns:c16="http://schemas.microsoft.com/office/drawing/2014/chart" uri="{C3380CC4-5D6E-409C-BE32-E72D297353CC}">
              <c16:uniqueId val="{00000008-D3CC-4DD7-9A56-1B76CBB179A9}"/>
            </c:ext>
          </c:extLst>
        </c:ser>
        <c:dLbls>
          <c:dLblPos val="outEnd"/>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'Univariate By Call'!$A$2:$A$44610</cx:f>
        <cx:lvl ptCount="44609" formatCode="General">
          <cx:pt idx="0">261</cx:pt>
          <cx:pt idx="1">151</cx:pt>
          <cx:pt idx="2">76</cx:pt>
          <cx:pt idx="3">92</cx:pt>
          <cx:pt idx="4">198</cx:pt>
          <cx:pt idx="5">139</cx:pt>
          <cx:pt idx="6">217</cx:pt>
          <cx:pt idx="7">380</cx:pt>
          <cx:pt idx="8">50</cx:pt>
          <cx:pt idx="9">55</cx:pt>
          <cx:pt idx="10">222</cx:pt>
          <cx:pt idx="11">137</cx:pt>
          <cx:pt idx="12">517</cx:pt>
          <cx:pt idx="13">71</cx:pt>
          <cx:pt idx="14">174</cx:pt>
          <cx:pt idx="15">353</cx:pt>
          <cx:pt idx="16">98</cx:pt>
          <cx:pt idx="17">38</cx:pt>
          <cx:pt idx="18">219</cx:pt>
          <cx:pt idx="19">54</cx:pt>
          <cx:pt idx="20">262</cx:pt>
          <cx:pt idx="21">164</cx:pt>
          <cx:pt idx="22">160</cx:pt>
          <cx:pt idx="23">342</cx:pt>
          <cx:pt idx="24">181</cx:pt>
          <cx:pt idx="25">172</cx:pt>
          <cx:pt idx="26">296</cx:pt>
          <cx:pt idx="27">127</cx:pt>
          <cx:pt idx="28">255</cx:pt>
          <cx:pt idx="29">348</cx:pt>
          <cx:pt idx="30">225</cx:pt>
          <cx:pt idx="31">230</cx:pt>
          <cx:pt idx="32">208</cx:pt>
          <cx:pt idx="33">226</cx:pt>
          <cx:pt idx="34">336</cx:pt>
          <cx:pt idx="35">242</cx:pt>
          <cx:pt idx="36">365</cx:pt>
          <cx:pt idx="37">1666</cx:pt>
          <cx:pt idx="38">577</cx:pt>
          <cx:pt idx="39">137</cx:pt>
          <cx:pt idx="40">160</cx:pt>
          <cx:pt idx="41">180</cx:pt>
          <cx:pt idx="42">22</cx:pt>
          <cx:pt idx="43">1492</cx:pt>
          <cx:pt idx="44">616</cx:pt>
          <cx:pt idx="45">242</cx:pt>
          <cx:pt idx="46">355</cx:pt>
          <cx:pt idx="47">225</cx:pt>
          <cx:pt idx="48">160</cx:pt>
          <cx:pt idx="49">363</cx:pt>
          <cx:pt idx="50">266</cx:pt>
          <cx:pt idx="51">253</cx:pt>
          <cx:pt idx="52">179</cx:pt>
          <cx:pt idx="53">787</cx:pt>
          <cx:pt idx="54">145</cx:pt>
          <cx:pt idx="55">174</cx:pt>
          <cx:pt idx="56">13</cx:pt>
          <cx:pt idx="57">185</cx:pt>
          <cx:pt idx="58">1778</cx:pt>
          <cx:pt idx="59">138</cx:pt>
          <cx:pt idx="60">812</cx:pt>
          <cx:pt idx="61">164</cx:pt>
          <cx:pt idx="62">391</cx:pt>
          <cx:pt idx="63">357</cx:pt>
          <cx:pt idx="64">91</cx:pt>
          <cx:pt idx="65">528</cx:pt>
          <cx:pt idx="66">273</cx:pt>
          <cx:pt idx="67">213</cx:pt>
          <cx:pt idx="68">136</cx:pt>
          <cx:pt idx="69">808</cx:pt>
          <cx:pt idx="70">179</cx:pt>
          <cx:pt idx="71">155</cx:pt>
          <cx:pt idx="72">132</cx:pt>
          <cx:pt idx="73">141</cx:pt>
          <cx:pt idx="74">332</cx:pt>
          <cx:pt idx="75">26</cx:pt>
          <cx:pt idx="76">226</cx:pt>
          <cx:pt idx="77">391</cx:pt>
          <cx:pt idx="78">161</cx:pt>
          <cx:pt idx="79">276</cx:pt>
          <cx:pt idx="80">159</cx:pt>
          <cx:pt idx="81">150</cx:pt>
          <cx:pt idx="82">2241</cx:pt>
          <cx:pt idx="83">1162</cx:pt>
          <cx:pt idx="84">263</cx:pt>
          <cx:pt idx="85">121</cx:pt>
          <cx:pt idx="86">219</cx:pt>
          <cx:pt idx="87">318</cx:pt>
          <cx:pt idx="88">205</cx:pt>
          <cx:pt idx="89">440</cx:pt>
          <cx:pt idx="90">124</cx:pt>
          <cx:pt idx="91">81</cx:pt>
          <cx:pt idx="92">114</cx:pt>
          <cx:pt idx="93">257</cx:pt>
          <cx:pt idx="94">759</cx:pt>
          <cx:pt idx="95">748</cx:pt>
          <cx:pt idx="96">57</cx:pt>
          <cx:pt idx="97">816</cx:pt>
          <cx:pt idx="98">64</cx:pt>
          <cx:pt idx="99">287</cx:pt>
          <cx:pt idx="100">120</cx:pt>
          <cx:pt idx="101">320</cx:pt>
          <cx:pt idx="102">279</cx:pt>
          <cx:pt idx="103">158</cx:pt>
          <cx:pt idx="104">135</cx:pt>
          <cx:pt idx="105">932</cx:pt>
          <cx:pt idx="106">638</cx:pt>
          <cx:pt idx="107">478</cx:pt>
          <cx:pt idx="108">662</cx:pt>
          <cx:pt idx="109">182</cx:pt>
          <cx:pt idx="110">71</cx:pt>
          <cx:pt idx="111">464</cx:pt>
          <cx:pt idx="112">82</cx:pt>
          <cx:pt idx="113">700</cx:pt>
          <cx:pt idx="114">64</cx:pt>
          <cx:pt idx="115">464</cx:pt>
          <cx:pt idx="116">83</cx:pt>
          <cx:pt idx="117">178</cx:pt>
          <cx:pt idx="118">134</cx:pt>
          <cx:pt idx="119">26</cx:pt>
          <cx:pt idx="120">310</cx:pt>
          <cx:pt idx="121">168</cx:pt>
          <cx:pt idx="122">90</cx:pt>
          <cx:pt idx="123">67</cx:pt>
          <cx:pt idx="124">1029</cx:pt>
          <cx:pt idx="125">38</cx:pt>
          <cx:pt idx="126">61</cx:pt>
          <cx:pt idx="127">178</cx:pt>
          <cx:pt idx="128">155</cx:pt>
          <cx:pt idx="129">124</cx:pt>
          <cx:pt idx="130">29</cx:pt>
          <cx:pt idx="131">56</cx:pt>
          <cx:pt idx="132">101</cx:pt>
          <cx:pt idx="133">1140</cx:pt>
          <cx:pt idx="134">65</cx:pt>
          <cx:pt idx="135">166</cx:pt>
          <cx:pt idx="136">246</cx:pt>
          <cx:pt idx="137">6</cx:pt>
          <cx:pt idx="138">74</cx:pt>
          <cx:pt idx="139">44</cx:pt>
          <cx:pt idx="140">123</cx:pt>
          <cx:pt idx="141">196</cx:pt>
          <cx:pt idx="142">277</cx:pt>
          <cx:pt idx="143">150</cx:pt>
          <cx:pt idx="144">41</cx:pt>
          <cx:pt idx="145">669</cx:pt>
          <cx:pt idx="146">220</cx:pt>
          <cx:pt idx="147">1103</cx:pt>
          <cx:pt idx="148">587</cx:pt>
          <cx:pt idx="149">1344</cx:pt>
          <cx:pt idx="150">73</cx:pt>
          <cx:pt idx="151">48</cx:pt>
          <cx:pt idx="152">71</cx:pt>
          <cx:pt idx="153">308</cx:pt>
          <cx:pt idx="154">421</cx:pt>
          <cx:pt idx="155">167</cx:pt>
          <cx:pt idx="156">388</cx:pt>
          <cx:pt idx="157">22</cx:pt>
          <cx:pt idx="158">314</cx:pt>
          <cx:pt idx="159">30</cx:pt>
          <cx:pt idx="160">376</cx:pt>
          <cx:pt idx="161">97</cx:pt>
          <cx:pt idx="162">169</cx:pt>
          <cx:pt idx="163">310</cx:pt>
          <cx:pt idx="164">85</cx:pt>
          <cx:pt idx="165">40</cx:pt>
          <cx:pt idx="166">99</cx:pt>
          <cx:pt idx="167">63</cx:pt>
          <cx:pt idx="168">22</cx:pt>
          <cx:pt idx="169">194</cx:pt>
          <cx:pt idx="170">352</cx:pt>
          <cx:pt idx="171">146</cx:pt>
          <cx:pt idx="172">56</cx:pt>
          <cx:pt idx="173">520</cx:pt>
          <cx:pt idx="174">43</cx:pt>
          <cx:pt idx="175">558</cx:pt>
          <cx:pt idx="176">89</cx:pt>
          <cx:pt idx="177">91</cx:pt>
          <cx:pt idx="178">65</cx:pt>
          <cx:pt idx="179">194</cx:pt>
          <cx:pt idx="180">690</cx:pt>
          <cx:pt idx="181">555</cx:pt>
          <cx:pt idx="182">86</cx:pt>
          <cx:pt idx="183">149</cx:pt>
          <cx:pt idx="184">62</cx:pt>
          <cx:pt idx="185">108</cx:pt>
          <cx:pt idx="186">316</cx:pt>
          <cx:pt idx="187">251</cx:pt>
          <cx:pt idx="188">66</cx:pt>
          <cx:pt idx="189">102</cx:pt>
          <cx:pt idx="190">119</cx:pt>
          <cx:pt idx="191">171</cx:pt>
          <cx:pt idx="192">224</cx:pt>
          <cx:pt idx="193">5</cx:pt>
          <cx:pt idx="194">119</cx:pt>
          <cx:pt idx="195">109</cx:pt>
          <cx:pt idx="196">180</cx:pt>
          <cx:pt idx="197">503</cx:pt>
          <cx:pt idx="198">446</cx:pt>
          <cx:pt idx="199">297</cx:pt>
          <cx:pt idx="200">247</cx:pt>
          <cx:pt idx="201">158</cx:pt>
          <cx:pt idx="202">193</cx:pt>
          <cx:pt idx="203">110</cx:pt>
          <cx:pt idx="204">538</cx:pt>
          <cx:pt idx="205">235</cx:pt>
          <cx:pt idx="206">150</cx:pt>
          <cx:pt idx="207">131</cx:pt>
          <cx:pt idx="208">156</cx:pt>
          <cx:pt idx="209">121</cx:pt>
          <cx:pt idx="210">8</cx:pt>
          <cx:pt idx="211">227</cx:pt>
          <cx:pt idx="212">323</cx:pt>
          <cx:pt idx="213">43</cx:pt>
          <cx:pt idx="214">83</cx:pt>
          <cx:pt idx="215">201</cx:pt>
          <cx:pt idx="216">290</cx:pt>
          <cx:pt idx="217">342</cx:pt>
          <cx:pt idx="218">300</cx:pt>
          <cx:pt idx="219">334</cx:pt>
          <cx:pt idx="220">199</cx:pt>
          <cx:pt idx="221">201</cx:pt>
          <cx:pt idx="222">406</cx:pt>
          <cx:pt idx="223">82</cx:pt>
          <cx:pt idx="224">108</cx:pt>
          <cx:pt idx="225">191</cx:pt>
          <cx:pt idx="226">29</cx:pt>
          <cx:pt idx="227">190</cx:pt>
          <cx:pt idx="228">110</cx:pt>
          <cx:pt idx="229">65</cx:pt>
          <cx:pt idx="230">123</cx:pt>
          <cx:pt idx="231">67</cx:pt>
          <cx:pt idx="232">104</cx:pt>
          <cx:pt idx="233">293</cx:pt>
          <cx:pt idx="234">984</cx:pt>
          <cx:pt idx="235">199</cx:pt>
          <cx:pt idx="236">52</cx:pt>
          <cx:pt idx="237">1391</cx:pt>
          <cx:pt idx="238">191</cx:pt>
          <cx:pt idx="239">311</cx:pt>
          <cx:pt idx="240">721</cx:pt>
          <cx:pt idx="241">114</cx:pt>
          <cx:pt idx="242">179</cx:pt>
          <cx:pt idx="243">1182</cx:pt>
          <cx:pt idx="244">98</cx:pt>
          <cx:pt idx="245">91</cx:pt>
          <cx:pt idx="246">172</cx:pt>
          <cx:pt idx="247">437</cx:pt>
          <cx:pt idx="248">204</cx:pt>
          <cx:pt idx="249">60</cx:pt>
          <cx:pt idx="250">133</cx:pt>
          <cx:pt idx="251">144</cx:pt>
          <cx:pt idx="252">58</cx:pt>
          <cx:pt idx="253">57</cx:pt>
          <cx:pt idx="254">90</cx:pt>
          <cx:pt idx="255">68</cx:pt>
          <cx:pt idx="256">214</cx:pt>
          <cx:pt idx="257">260</cx:pt>
          <cx:pt idx="258">81</cx:pt>
          <cx:pt idx="259">102</cx:pt>
          <cx:pt idx="260">138</cx:pt>
          <cx:pt idx="261">277</cx:pt>
          <cx:pt idx="262">553</cx:pt>
          <cx:pt idx="263">224</cx:pt>
          <cx:pt idx="264">97</cx:pt>
          <cx:pt idx="265">342</cx:pt>
          <cx:pt idx="266">73</cx:pt>
          <cx:pt idx="267">679</cx:pt>
          <cx:pt idx="268">161</cx:pt>
          <cx:pt idx="269">315</cx:pt>
          <cx:pt idx="270">362</cx:pt>
          <cx:pt idx="271">181</cx:pt>
          <cx:pt idx="272">228</cx:pt>
          <cx:pt idx="273">388</cx:pt>
          <cx:pt idx="274">809</cx:pt>
          <cx:pt idx="275">289</cx:pt>
          <cx:pt idx="276">221</cx:pt>
          <cx:pt idx="277">293</cx:pt>
          <cx:pt idx="278">97</cx:pt>
          <cx:pt idx="279">378</cx:pt>
          <cx:pt idx="280">273</cx:pt>
          <cx:pt idx="281">158</cx:pt>
          <cx:pt idx="282">177</cx:pt>
          <cx:pt idx="283">258</cx:pt>
          <cx:pt idx="284">172</cx:pt>
          <cx:pt idx="285">154</cx:pt>
          <cx:pt idx="286">291</cx:pt>
          <cx:pt idx="287">181</cx:pt>
          <cx:pt idx="288">176</cx:pt>
          <cx:pt idx="289">211</cx:pt>
          <cx:pt idx="290">349</cx:pt>
          <cx:pt idx="291">272</cx:pt>
          <cx:pt idx="292">208</cx:pt>
          <cx:pt idx="293">193</cx:pt>
          <cx:pt idx="294">212</cx:pt>
          <cx:pt idx="295">20</cx:pt>
          <cx:pt idx="296">1042</cx:pt>
          <cx:pt idx="297">246</cx:pt>
          <cx:pt idx="298">529</cx:pt>
          <cx:pt idx="299">1467</cx:pt>
          <cx:pt idx="300">1389</cx:pt>
          <cx:pt idx="301">188</cx:pt>
          <cx:pt idx="302">180</cx:pt>
          <cx:pt idx="303">48</cx:pt>
          <cx:pt idx="304">213</cx:pt>
          <cx:pt idx="305">583</cx:pt>
          <cx:pt idx="306">221</cx:pt>
          <cx:pt idx="307">173</cx:pt>
          <cx:pt idx="308">426</cx:pt>
          <cx:pt idx="309">287</cx:pt>
          <cx:pt idx="310">101</cx:pt>
          <cx:pt idx="311">203</cx:pt>
          <cx:pt idx="312">197</cx:pt>
          <cx:pt idx="313">257</cx:pt>
          <cx:pt idx="314">124</cx:pt>
          <cx:pt idx="315">229</cx:pt>
          <cx:pt idx="316">55</cx:pt>
          <cx:pt idx="317">400</cx:pt>
          <cx:pt idx="318">197</cx:pt>
          <cx:pt idx="319">190</cx:pt>
          <cx:pt idx="320">21</cx:pt>
          <cx:pt idx="321">514</cx:pt>
          <cx:pt idx="322">849</cx:pt>
          <cx:pt idx="323">194</cx:pt>
          <cx:pt idx="324">144</cx:pt>
          <cx:pt idx="325">212</cx:pt>
          <cx:pt idx="326">107</cx:pt>
          <cx:pt idx="327">247</cx:pt>
          <cx:pt idx="328">518</cx:pt>
          <cx:pt idx="329">364</cx:pt>
          <cx:pt idx="330">178</cx:pt>
          <cx:pt idx="331">98</cx:pt>
          <cx:pt idx="332">439</cx:pt>
          <cx:pt idx="333">79</cx:pt>
          <cx:pt idx="334">143</cx:pt>
          <cx:pt idx="335">73</cx:pt>
          <cx:pt idx="336">286</cx:pt>
          <cx:pt idx="337">144</cx:pt>
          <cx:pt idx="338">133</cx:pt>
          <cx:pt idx="339">504</cx:pt>
          <cx:pt idx="340">1867</cx:pt>
          <cx:pt idx="341">323</cx:pt>
          <cx:pt idx="342">217</cx:pt>
          <cx:pt idx="343">339</cx:pt>
          <cx:pt idx="344">95</cx:pt>
          <cx:pt idx="345">178</cx:pt>
          <cx:pt idx="346">43</cx:pt>
          <cx:pt idx="347">1025</cx:pt>
          <cx:pt idx="348">402</cx:pt>
          <cx:pt idx="349">52</cx:pt>
          <cx:pt idx="350">127</cx:pt>
          <cx:pt idx="351">89</cx:pt>
          <cx:pt idx="352">1135</cx:pt>
          <cx:pt idx="353">201</cx:pt>
          <cx:pt idx="354">196</cx:pt>
          <cx:pt idx="355">212</cx:pt>
          <cx:pt idx="356">201</cx:pt>
          <cx:pt idx="357">165</cx:pt>
          <cx:pt idx="358">65</cx:pt>
          <cx:pt idx="359">54</cx:pt>
          <cx:pt idx="360">27</cx:pt>
          <cx:pt idx="361">276</cx:pt>
          <cx:pt idx="362">114</cx:pt>
          <cx:pt idx="363">194</cx:pt>
          <cx:pt idx="364">274</cx:pt>
          <cx:pt idx="365">172</cx:pt>
          <cx:pt idx="366">61</cx:pt>
          <cx:pt idx="367">390</cx:pt>
          <cx:pt idx="368">97</cx:pt>
          <cx:pt idx="369">687</cx:pt>
          <cx:pt idx="370">85</cx:pt>
          <cx:pt idx="371">251</cx:pt>
          <cx:pt idx="372">286</cx:pt>
          <cx:pt idx="373">102</cx:pt>
          <cx:pt idx="374">274</cx:pt>
          <cx:pt idx="375">43</cx:pt>
          <cx:pt idx="376">93</cx:pt>
          <cx:pt idx="377">88</cx:pt>
          <cx:pt idx="378">4918</cx:pt>
          <cx:pt idx="379">105</cx:pt>
          <cx:pt idx="380">191</cx:pt>
          <cx:pt idx="381">179</cx:pt>
          <cx:pt idx="382">78</cx:pt>
          <cx:pt idx="383">165</cx:pt>
          <cx:pt idx="384">212</cx:pt>
          <cx:pt idx="385">104</cx:pt>
          <cx:pt idx="386">134</cx:pt>
          <cx:pt idx="387">157</cx:pt>
          <cx:pt idx="388">187</cx:pt>
          <cx:pt idx="389">77</cx:pt>
          <cx:pt idx="390">112</cx:pt>
          <cx:pt idx="391">119</cx:pt>
          <cx:pt idx="392">945</cx:pt>
          <cx:pt idx="393">139</cx:pt>
          <cx:pt idx="394">478</cx:pt>
          <cx:pt idx="395">289</cx:pt>
          <cx:pt idx="396">126</cx:pt>
          <cx:pt idx="397">226</cx:pt>
          <cx:pt idx="398">78</cx:pt>
          <cx:pt idx="399">301</cx:pt>
          <cx:pt idx="400">230</cx:pt>
          <cx:pt idx="401">362</cx:pt>
          <cx:pt idx="402">134</cx:pt>
          <cx:pt idx="403">175</cx:pt>
          <cx:pt idx="404">109</cx:pt>
          <cx:pt idx="405">285</cx:pt>
          <cx:pt idx="406">241</cx:pt>
          <cx:pt idx="407">57</cx:pt>
          <cx:pt idx="408">126</cx:pt>
          <cx:pt idx="409">19</cx:pt>
          <cx:pt idx="410">259</cx:pt>
          <cx:pt idx="411">202</cx:pt>
          <cx:pt idx="412">91</cx:pt>
          <cx:pt idx="413">106</cx:pt>
          <cx:pt idx="414">224</cx:pt>
          <cx:pt idx="415">1007</cx:pt>
          <cx:pt idx="416">107</cx:pt>
          <cx:pt idx="417">260</cx:pt>
          <cx:pt idx="418">146</cx:pt>
          <cx:pt idx="419">180</cx:pt>
          <cx:pt idx="420">220</cx:pt>
          <cx:pt idx="421">393</cx:pt>
          <cx:pt idx="422">880</cx:pt>
          <cx:pt idx="423">120</cx:pt>
          <cx:pt idx="424">127</cx:pt>
          <cx:pt idx="425">175</cx:pt>
          <cx:pt idx="426">262</cx:pt>
          <cx:pt idx="427">61</cx:pt>
          <cx:pt idx="428">78</cx:pt>
          <cx:pt idx="429">579</cx:pt>
          <cx:pt idx="430">677</cx:pt>
          <cx:pt idx="431">345</cx:pt>
          <cx:pt idx="432">185</cx:pt>
          <cx:pt idx="433">100</cx:pt>
          <cx:pt idx="434">125</cx:pt>
          <cx:pt idx="435">193</cx:pt>
          <cx:pt idx="436">136</cx:pt>
          <cx:pt idx="437">528</cx:pt>
          <cx:pt idx="438">541</cx:pt>
          <cx:pt idx="439">163</cx:pt>
          <cx:pt idx="440">301</cx:pt>
          <cx:pt idx="441">46</cx:pt>
          <cx:pt idx="442">204</cx:pt>
          <cx:pt idx="443">98</cx:pt>
          <cx:pt idx="444">71</cx:pt>
          <cx:pt idx="445">157</cx:pt>
          <cx:pt idx="446">243</cx:pt>
          <cx:pt idx="447">186</cx:pt>
          <cx:pt idx="448">579</cx:pt>
          <cx:pt idx="449">163</cx:pt>
          <cx:pt idx="450">610</cx:pt>
          <cx:pt idx="451">2033</cx:pt>
          <cx:pt idx="452">85</cx:pt>
          <cx:pt idx="453">114</cx:pt>
          <cx:pt idx="454">114</cx:pt>
          <cx:pt idx="455">57</cx:pt>
          <cx:pt idx="456">238</cx:pt>
          <cx:pt idx="457">128</cx:pt>
          <cx:pt idx="458">107</cx:pt>
          <cx:pt idx="459">181</cx:pt>
          <cx:pt idx="460">303</cx:pt>
          <cx:pt idx="461">558</cx:pt>
          <cx:pt idx="462">270</cx:pt>
          <cx:pt idx="463">228</cx:pt>
          <cx:pt idx="464">99</cx:pt>
          <cx:pt idx="465">240</cx:pt>
          <cx:pt idx="466">673</cx:pt>
          <cx:pt idx="467">233</cx:pt>
          <cx:pt idx="468">1056</cx:pt>
          <cx:pt idx="469">250</cx:pt>
          <cx:pt idx="470">252</cx:pt>
          <cx:pt idx="471">138</cx:pt>
          <cx:pt idx="472">130</cx:pt>
          <cx:pt idx="473">412</cx:pt>
          <cx:pt idx="474">179</cx:pt>
          <cx:pt idx="475">19</cx:pt>
          <cx:pt idx="476">458</cx:pt>
          <cx:pt idx="477">717</cx:pt>
          <cx:pt idx="478">313</cx:pt>
          <cx:pt idx="479">683</cx:pt>
          <cx:pt idx="480">1077</cx:pt>
          <cx:pt idx="481">416</cx:pt>
          <cx:pt idx="482">146</cx:pt>
          <cx:pt idx="483">315</cx:pt>
          <cx:pt idx="484">140</cx:pt>
          <cx:pt idx="485">346</cx:pt>
          <cx:pt idx="486">562</cx:pt>
          <cx:pt idx="487">172</cx:pt>
          <cx:pt idx="488">217</cx:pt>
          <cx:pt idx="489">142</cx:pt>
          <cx:pt idx="490">67</cx:pt>
          <cx:pt idx="491">291</cx:pt>
          <cx:pt idx="492">309</cx:pt>
          <cx:pt idx="493">248</cx:pt>
          <cx:pt idx="494">98</cx:pt>
          <cx:pt idx="495">256</cx:pt>
          <cx:pt idx="496">82</cx:pt>
          <cx:pt idx="497">577</cx:pt>
          <cx:pt idx="498">286</cx:pt>
          <cx:pt idx="499">477</cx:pt>
          <cx:pt idx="500">611</cx:pt>
          <cx:pt idx="501">471</cx:pt>
          <cx:pt idx="502">381</cx:pt>
          <cx:pt idx="503">42</cx:pt>
          <cx:pt idx="504">251</cx:pt>
          <cx:pt idx="505">408</cx:pt>
          <cx:pt idx="506">215</cx:pt>
          <cx:pt idx="507">287</cx:pt>
          <cx:pt idx="508">216</cx:pt>
          <cx:pt idx="509">366</cx:pt>
          <cx:pt idx="510">210</cx:pt>
          <cx:pt idx="511">288</cx:pt>
          <cx:pt idx="512">168</cx:pt>
          <cx:pt idx="513">338</cx:pt>
          <cx:pt idx="514">410</cx:pt>
          <cx:pt idx="515">177</cx:pt>
          <cx:pt idx="516">127</cx:pt>
          <cx:pt idx="517">357</cx:pt>
          <cx:pt idx="518">175</cx:pt>
          <cx:pt idx="519">300</cx:pt>
          <cx:pt idx="520">136</cx:pt>
          <cx:pt idx="521">1419</cx:pt>
          <cx:pt idx="522">125</cx:pt>
          <cx:pt idx="523">213</cx:pt>
          <cx:pt idx="524">27</cx:pt>
          <cx:pt idx="525">238</cx:pt>
          <cx:pt idx="526">124</cx:pt>
          <cx:pt idx="527">18</cx:pt>
          <cx:pt idx="528">730</cx:pt>
          <cx:pt idx="529">746</cx:pt>
          <cx:pt idx="530">121</cx:pt>
          <cx:pt idx="531">247</cx:pt>
          <cx:pt idx="532">40</cx:pt>
          <cx:pt idx="533">181</cx:pt>
          <cx:pt idx="534">79</cx:pt>
          <cx:pt idx="535">206</cx:pt>
          <cx:pt idx="536">389</cx:pt>
          <cx:pt idx="537">127</cx:pt>
          <cx:pt idx="538">702</cx:pt>
          <cx:pt idx="539">151</cx:pt>
          <cx:pt idx="540">117</cx:pt>
          <cx:pt idx="541">232</cx:pt>
          <cx:pt idx="542">408</cx:pt>
          <cx:pt idx="543">179</cx:pt>
          <cx:pt idx="544">39</cx:pt>
          <cx:pt idx="545">282</cx:pt>
          <cx:pt idx="546">714</cx:pt>
          <cx:pt idx="547">50</cx:pt>
          <cx:pt idx="548">181</cx:pt>
          <cx:pt idx="549">142</cx:pt>
          <cx:pt idx="550">227</cx:pt>
          <cx:pt idx="551">119</cx:pt>
          <cx:pt idx="552">361</cx:pt>
          <cx:pt idx="553">67</cx:pt>
          <cx:pt idx="554">350</cx:pt>
          <cx:pt idx="555">332</cx:pt>
          <cx:pt idx="556">611</cx:pt>
          <cx:pt idx="557">113</cx:pt>
          <cx:pt idx="558">132</cx:pt>
          <cx:pt idx="559">58</cx:pt>
          <cx:pt idx="560">151</cx:pt>
          <cx:pt idx="561">89</cx:pt>
          <cx:pt idx="562">152</cx:pt>
          <cx:pt idx="563">611</cx:pt>
          <cx:pt idx="564">110</cx:pt>
          <cx:pt idx="565">463</cx:pt>
          <cx:pt idx="566">562</cx:pt>
          <cx:pt idx="567">962</cx:pt>
          <cx:pt idx="568">10</cx:pt>
          <cx:pt idx="569">118</cx:pt>
          <cx:pt idx="570">92</cx:pt>
          <cx:pt idx="571">143</cx:pt>
          <cx:pt idx="572">189</cx:pt>
          <cx:pt idx="573">234</cx:pt>
          <cx:pt idx="574">75</cx:pt>
          <cx:pt idx="575">189</cx:pt>
          <cx:pt idx="576">621</cx:pt>
          <cx:pt idx="577">55</cx:pt>
          <cx:pt idx="578">310</cx:pt>
          <cx:pt idx="579">156</cx:pt>
          <cx:pt idx="580">5</cx:pt>
          <cx:pt idx="581">225</cx:pt>
          <cx:pt idx="582">125</cx:pt>
          <cx:pt idx="583">2</cx:pt>
          <cx:pt idx="584">164</cx:pt>
          <cx:pt idx="585">98</cx:pt>
          <cx:pt idx="586">742</cx:pt>
          <cx:pt idx="587">226</cx:pt>
          <cx:pt idx="588">120</cx:pt>
          <cx:pt idx="589">362</cx:pt>
          <cx:pt idx="590">357</cx:pt>
          <cx:pt idx="591">200</cx:pt>
          <cx:pt idx="592">204</cx:pt>
          <cx:pt idx="593">126</cx:pt>
          <cx:pt idx="594">65</cx:pt>
          <cx:pt idx="595">107</cx:pt>
          <cx:pt idx="596">267</cx:pt>
          <cx:pt idx="597">248</cx:pt>
          <cx:pt idx="598">215</cx:pt>
          <cx:pt idx="599">209</cx:pt>
          <cx:pt idx="600">205</cx:pt>
          <cx:pt idx="601">83</cx:pt>
          <cx:pt idx="602">106</cx:pt>
          <cx:pt idx="603">189</cx:pt>
          <cx:pt idx="604">105</cx:pt>
          <cx:pt idx="605">106</cx:pt>
          <cx:pt idx="606">108</cx:pt>
          <cx:pt idx="607">311</cx:pt>
          <cx:pt idx="608">214</cx:pt>
          <cx:pt idx="609">132</cx:pt>
          <cx:pt idx="610">358</cx:pt>
          <cx:pt idx="611">453</cx:pt>
          <cx:pt idx="612">364</cx:pt>
          <cx:pt idx="613">136</cx:pt>
          <cx:pt idx="614">386</cx:pt>
          <cx:pt idx="615">173</cx:pt>
          <cx:pt idx="616">241</cx:pt>
          <cx:pt idx="617">224</cx:pt>
          <cx:pt idx="618">148</cx:pt>
          <cx:pt idx="619">196</cx:pt>
          <cx:pt idx="620">111</cx:pt>
          <cx:pt idx="621">231</cx:pt>
          <cx:pt idx="622">316</cx:pt>
          <cx:pt idx="623">216</cx:pt>
          <cx:pt idx="624">240</cx:pt>
          <cx:pt idx="625">669</cx:pt>
          <cx:pt idx="626">425</cx:pt>
          <cx:pt idx="627">143</cx:pt>
          <cx:pt idx="628">174</cx:pt>
          <cx:pt idx="629">313</cx:pt>
          <cx:pt idx="630">135</cx:pt>
          <cx:pt idx="631">146</cx:pt>
          <cx:pt idx="632">152</cx:pt>
          <cx:pt idx="633">402</cx:pt>
          <cx:pt idx="634">213</cx:pt>
          <cx:pt idx="635">144</cx:pt>
          <cx:pt idx="636">124</cx:pt>
          <cx:pt idx="637">183</cx:pt>
          <cx:pt idx="638">325</cx:pt>
          <cx:pt idx="639">39</cx:pt>
          <cx:pt idx="640">503</cx:pt>
          <cx:pt idx="641">95</cx:pt>
          <cx:pt idx="642">421</cx:pt>
          <cx:pt idx="643">174</cx:pt>
          <cx:pt idx="644">113</cx:pt>
          <cx:pt idx="645">808</cx:pt>
          <cx:pt idx="646">198</cx:pt>
          <cx:pt idx="647">195</cx:pt>
          <cx:pt idx="648">347</cx:pt>
          <cx:pt idx="649">208</cx:pt>
          <cx:pt idx="650">404</cx:pt>
          <cx:pt idx="651">396</cx:pt>
          <cx:pt idx="652">216</cx:pt>
          <cx:pt idx="653">98</cx:pt>
          <cx:pt idx="654">350</cx:pt>
          <cx:pt idx="655">114</cx:pt>
          <cx:pt idx="656">88</cx:pt>
          <cx:pt idx="657">379</cx:pt>
          <cx:pt idx="658">190</cx:pt>
          <cx:pt idx="659">158</cx:pt>
          <cx:pt idx="660">102</cx:pt>
          <cx:pt idx="661">306</cx:pt>
          <cx:pt idx="662">218</cx:pt>
          <cx:pt idx="663">54</cx:pt>
          <cx:pt idx="664">344</cx:pt>
          <cx:pt idx="665">195</cx:pt>
          <cx:pt idx="666">652</cx:pt>
          <cx:pt idx="667">286</cx:pt>
          <cx:pt idx="668">189</cx:pt>
          <cx:pt idx="669">83</cx:pt>
          <cx:pt idx="670">184</cx:pt>
          <cx:pt idx="671">235</cx:pt>
          <cx:pt idx="672">290</cx:pt>
          <cx:pt idx="673">232</cx:pt>
          <cx:pt idx="674">133</cx:pt>
          <cx:pt idx="675">318</cx:pt>
          <cx:pt idx="676">260</cx:pt>
          <cx:pt idx="677">437</cx:pt>
          <cx:pt idx="678">402</cx:pt>
          <cx:pt idx="679">85</cx:pt>
          <cx:pt idx="680">125</cx:pt>
          <cx:pt idx="681">501</cx:pt>
          <cx:pt idx="682">1201</cx:pt>
          <cx:pt idx="683">253</cx:pt>
          <cx:pt idx="684">1030</cx:pt>
          <cx:pt idx="685">149</cx:pt>
          <cx:pt idx="686">114</cx:pt>
          <cx:pt idx="687">243</cx:pt>
          <cx:pt idx="688">769</cx:pt>
          <cx:pt idx="689">135</cx:pt>
          <cx:pt idx="690">231</cx:pt>
          <cx:pt idx="691">76</cx:pt>
          <cx:pt idx="692">199</cx:pt>
          <cx:pt idx="693">152</cx:pt>
          <cx:pt idx="694">124</cx:pt>
          <cx:pt idx="695">424</cx:pt>
          <cx:pt idx="696">43</cx:pt>
          <cx:pt idx="697">154</cx:pt>
          <cx:pt idx="698">203</cx:pt>
          <cx:pt idx="699">326</cx:pt>
          <cx:pt idx="700">393</cx:pt>
          <cx:pt idx="701">241</cx:pt>
          <cx:pt idx="702">483</cx:pt>
          <cx:pt idx="703">259</cx:pt>
          <cx:pt idx="704">227</cx:pt>
          <cx:pt idx="705">673</cx:pt>
          <cx:pt idx="706">576</cx:pt>
          <cx:pt idx="707">180</cx:pt>
          <cx:pt idx="708">168</cx:pt>
          <cx:pt idx="709">90</cx:pt>
          <cx:pt idx="710">505</cx:pt>
          <cx:pt idx="711">245</cx:pt>
          <cx:pt idx="712">186</cx:pt>
          <cx:pt idx="713">623</cx:pt>
          <cx:pt idx="714">496</cx:pt>
          <cx:pt idx="715">118</cx:pt>
          <cx:pt idx="716">342</cx:pt>
          <cx:pt idx="717">225</cx:pt>
          <cx:pt idx="718">185</cx:pt>
          <cx:pt idx="719">196</cx:pt>
          <cx:pt idx="720">276</cx:pt>
          <cx:pt idx="721">76</cx:pt>
          <cx:pt idx="722">87</cx:pt>
          <cx:pt idx="723">195</cx:pt>
          <cx:pt idx="724">744</cx:pt>
          <cx:pt idx="725">765</cx:pt>
          <cx:pt idx="726">262</cx:pt>
          <cx:pt idx="727">119</cx:pt>
          <cx:pt idx="728">198</cx:pt>
          <cx:pt idx="729">150</cx:pt>
          <cx:pt idx="730">241</cx:pt>
          <cx:pt idx="731">181</cx:pt>
          <cx:pt idx="732">196</cx:pt>
          <cx:pt idx="733">149</cx:pt>
          <cx:pt idx="734">246</cx:pt>
          <cx:pt idx="735">112</cx:pt>
          <cx:pt idx="736">309</cx:pt>
          <cx:pt idx="737">278</cx:pt>
          <cx:pt idx="738">140</cx:pt>
          <cx:pt idx="739">136</cx:pt>
          <cx:pt idx="740">1623</cx:pt>
          <cx:pt idx="741">101</cx:pt>
          <cx:pt idx="742">144</cx:pt>
          <cx:pt idx="743">238</cx:pt>
          <cx:pt idx="744">354</cx:pt>
          <cx:pt idx="745">79</cx:pt>
          <cx:pt idx="746">187</cx:pt>
          <cx:pt idx="747">451</cx:pt>
          <cx:pt idx="748">159</cx:pt>
          <cx:pt idx="749">409</cx:pt>
          <cx:pt idx="750">170</cx:pt>
          <cx:pt idx="751">608</cx:pt>
          <cx:pt idx="752">243</cx:pt>
          <cx:pt idx="753">145</cx:pt>
          <cx:pt idx="754">112</cx:pt>
          <cx:pt idx="755">262</cx:pt>
          <cx:pt idx="756">124</cx:pt>
          <cx:pt idx="757">53</cx:pt>
          <cx:pt idx="758">134</cx:pt>
          <cx:pt idx="759">204</cx:pt>
          <cx:pt idx="760">186</cx:pt>
          <cx:pt idx="761">678</cx:pt>
          <cx:pt idx="762">182</cx:pt>
          <cx:pt idx="763">162</cx:pt>
          <cx:pt idx="764">27</cx:pt>
          <cx:pt idx="765">699</cx:pt>
          <cx:pt idx="766">43</cx:pt>
          <cx:pt idx="767">97</cx:pt>
          <cx:pt idx="768">1677</cx:pt>
          <cx:pt idx="769">283</cx:pt>
          <cx:pt idx="770">323</cx:pt>
          <cx:pt idx="771">82</cx:pt>
          <cx:pt idx="772">310</cx:pt>
          <cx:pt idx="773">185</cx:pt>
          <cx:pt idx="774">47</cx:pt>
          <cx:pt idx="775">145</cx:pt>
          <cx:pt idx="776">204</cx:pt>
          <cx:pt idx="777">187</cx:pt>
          <cx:pt idx="778">30</cx:pt>
          <cx:pt idx="779">472</cx:pt>
          <cx:pt idx="780">448</cx:pt>
          <cx:pt idx="781">264</cx:pt>
          <cx:pt idx="782">169</cx:pt>
          <cx:pt idx="783">288</cx:pt>
          <cx:pt idx="784">176</cx:pt>
          <cx:pt idx="785">215</cx:pt>
          <cx:pt idx="786">337</cx:pt>
          <cx:pt idx="787">278</cx:pt>
          <cx:pt idx="788">188</cx:pt>
          <cx:pt idx="789">174</cx:pt>
          <cx:pt idx="790">226</cx:pt>
          <cx:pt idx="791">190</cx:pt>
          <cx:pt idx="792">111</cx:pt>
          <cx:pt idx="793">164</cx:pt>
          <cx:pt idx="794">157</cx:pt>
          <cx:pt idx="795">46</cx:pt>
          <cx:pt idx="796">374</cx:pt>
          <cx:pt idx="797">349</cx:pt>
          <cx:pt idx="798">325</cx:pt>
          <cx:pt idx="799">233</cx:pt>
          <cx:pt idx="800">531</cx:pt>
          <cx:pt idx="801">153</cx:pt>
          <cx:pt idx="802">80</cx:pt>
          <cx:pt idx="803">232</cx:pt>
          <cx:pt idx="804">118</cx:pt>
          <cx:pt idx="805">190</cx:pt>
          <cx:pt idx="806">918</cx:pt>
          <cx:pt idx="807">238</cx:pt>
          <cx:pt idx="808">82</cx:pt>
          <cx:pt idx="809">198</cx:pt>
          <cx:pt idx="810">160</cx:pt>
          <cx:pt idx="811">211</cx:pt>
          <cx:pt idx="812">120</cx:pt>
          <cx:pt idx="813">136</cx:pt>
          <cx:pt idx="814">269</cx:pt>
          <cx:pt idx="815">157</cx:pt>
          <cx:pt idx="816">128</cx:pt>
          <cx:pt idx="817">211</cx:pt>
          <cx:pt idx="818">267</cx:pt>
          <cx:pt idx="819">371</cx:pt>
          <cx:pt idx="820">288</cx:pt>
          <cx:pt idx="821">221</cx:pt>
          <cx:pt idx="822">427</cx:pt>
          <cx:pt idx="823">310</cx:pt>
          <cx:pt idx="824">158</cx:pt>
          <cx:pt idx="825">604</cx:pt>
          <cx:pt idx="826">198</cx:pt>
          <cx:pt idx="827">145</cx:pt>
          <cx:pt idx="828">247</cx:pt>
          <cx:pt idx="829">179</cx:pt>
          <cx:pt idx="830">73</cx:pt>
          <cx:pt idx="831">263</cx:pt>
          <cx:pt idx="832">13</cx:pt>
          <cx:pt idx="833">79</cx:pt>
          <cx:pt idx="834">416</cx:pt>
          <cx:pt idx="835">162</cx:pt>
          <cx:pt idx="836">129</cx:pt>
          <cx:pt idx="837">150</cx:pt>
          <cx:pt idx="838">43</cx:pt>
          <cx:pt idx="839">191</cx:pt>
          <cx:pt idx="840">26</cx:pt>
          <cx:pt idx="841">250</cx:pt>
          <cx:pt idx="842">146</cx:pt>
          <cx:pt idx="843">416</cx:pt>
          <cx:pt idx="844">121</cx:pt>
          <cx:pt idx="845">114</cx:pt>
          <cx:pt idx="846">289</cx:pt>
          <cx:pt idx="847">225</cx:pt>
          <cx:pt idx="848">123</cx:pt>
          <cx:pt idx="849">130</cx:pt>
          <cx:pt idx="850">161</cx:pt>
          <cx:pt idx="851">149</cx:pt>
          <cx:pt idx="852">268</cx:pt>
          <cx:pt idx="853">259</cx:pt>
          <cx:pt idx="854">26</cx:pt>
          <cx:pt idx="855">153</cx:pt>
          <cx:pt idx="856">424</cx:pt>
          <cx:pt idx="857">179</cx:pt>
          <cx:pt idx="858">97</cx:pt>
          <cx:pt idx="859">383</cx:pt>
          <cx:pt idx="860">440</cx:pt>
          <cx:pt idx="861">23</cx:pt>
          <cx:pt idx="862">195</cx:pt>
          <cx:pt idx="863">1297</cx:pt>
          <cx:pt idx="864">87</cx:pt>
          <cx:pt idx="865">427</cx:pt>
          <cx:pt idx="866">189</cx:pt>
          <cx:pt idx="867">195</cx:pt>
          <cx:pt idx="868">179</cx:pt>
          <cx:pt idx="869">179</cx:pt>
          <cx:pt idx="870">69</cx:pt>
          <cx:pt idx="871">105</cx:pt>
          <cx:pt idx="872">266</cx:pt>
          <cx:pt idx="873">524</cx:pt>
          <cx:pt idx="874">96</cx:pt>
          <cx:pt idx="875">155</cx:pt>
          <cx:pt idx="876">162</cx:pt>
          <cx:pt idx="877">352</cx:pt>
          <cx:pt idx="878">76</cx:pt>
          <cx:pt idx="879">154</cx:pt>
          <cx:pt idx="880">310</cx:pt>
          <cx:pt idx="881">390</cx:pt>
          <cx:pt idx="882">369</cx:pt>
          <cx:pt idx="883">112</cx:pt>
          <cx:pt idx="884">341</cx:pt>
          <cx:pt idx="885">79</cx:pt>
          <cx:pt idx="886">140</cx:pt>
          <cx:pt idx="887">315</cx:pt>
          <cx:pt idx="888">262</cx:pt>
          <cx:pt idx="889">174</cx:pt>
          <cx:pt idx="890">138</cx:pt>
          <cx:pt idx="891">526</cx:pt>
          <cx:pt idx="892">135</cx:pt>
          <cx:pt idx="893">36</cx:pt>
          <cx:pt idx="894">1906</cx:pt>
          <cx:pt idx="895">219</cx:pt>
          <cx:pt idx="896">147</cx:pt>
          <cx:pt idx="897">407</cx:pt>
          <cx:pt idx="898">121</cx:pt>
          <cx:pt idx="899">209</cx:pt>
          <cx:pt idx="900">92</cx:pt>
          <cx:pt idx="901">208</cx:pt>
          <cx:pt idx="902">193</cx:pt>
          <cx:pt idx="903">144</cx:pt>
          <cx:pt idx="904">65</cx:pt>
          <cx:pt idx="905">339</cx:pt>
          <cx:pt idx="906">285</cx:pt>
          <cx:pt idx="907">231</cx:pt>
          <cx:pt idx="908">168</cx:pt>
          <cx:pt idx="909">278</cx:pt>
          <cx:pt idx="910">389</cx:pt>
          <cx:pt idx="911">158</cx:pt>
          <cx:pt idx="912">145</cx:pt>
          <cx:pt idx="913">78</cx:pt>
          <cx:pt idx="914">142</cx:pt>
          <cx:pt idx="915">87</cx:pt>
          <cx:pt idx="916">147</cx:pt>
          <cx:pt idx="917">289</cx:pt>
          <cx:pt idx="918">703</cx:pt>
          <cx:pt idx="919">170</cx:pt>
          <cx:pt idx="920">802</cx:pt>
          <cx:pt idx="921">381</cx:pt>
          <cx:pt idx="922">218</cx:pt>
          <cx:pt idx="923">57</cx:pt>
          <cx:pt idx="924">304</cx:pt>
          <cx:pt idx="925">241</cx:pt>
          <cx:pt idx="926">230</cx:pt>
          <cx:pt idx="927">262</cx:pt>
          <cx:pt idx="928">392</cx:pt>
          <cx:pt idx="929">201</cx:pt>
          <cx:pt idx="930">145</cx:pt>
          <cx:pt idx="931">252</cx:pt>
          <cx:pt idx="932">235</cx:pt>
          <cx:pt idx="933">235</cx:pt>
          <cx:pt idx="934">328</cx:pt>
          <cx:pt idx="935">116</cx:pt>
          <cx:pt idx="936">246</cx:pt>
          <cx:pt idx="937">293</cx:pt>
          <cx:pt idx="938">37</cx:pt>
          <cx:pt idx="939">132</cx:pt>
          <cx:pt idx="940">530</cx:pt>
          <cx:pt idx="941">175</cx:pt>
          <cx:pt idx="942">524</cx:pt>
          <cx:pt idx="943">29</cx:pt>
          <cx:pt idx="944">311</cx:pt>
          <cx:pt idx="945">211</cx:pt>
          <cx:pt idx="946">312</cx:pt>
          <cx:pt idx="947">412</cx:pt>
          <cx:pt idx="948">392</cx:pt>
          <cx:pt idx="949">191</cx:pt>
          <cx:pt idx="950">284</cx:pt>
          <cx:pt idx="951">328</cx:pt>
          <cx:pt idx="952">100</cx:pt>
          <cx:pt idx="953">226</cx:pt>
          <cx:pt idx="954">507</cx:pt>
          <cx:pt idx="955">392</cx:pt>
          <cx:pt idx="956">684</cx:pt>
          <cx:pt idx="957">333</cx:pt>
          <cx:pt idx="958">311</cx:pt>
          <cx:pt idx="959">128</cx:pt>
          <cx:pt idx="960">322</cx:pt>
          <cx:pt idx="961">202</cx:pt>
          <cx:pt idx="962">92</cx:pt>
          <cx:pt idx="963">739</cx:pt>
          <cx:pt idx="964">273</cx:pt>
          <cx:pt idx="965">268</cx:pt>
          <cx:pt idx="966">396</cx:pt>
          <cx:pt idx="967">262</cx:pt>
          <cx:pt idx="968">308</cx:pt>
          <cx:pt idx="969">467</cx:pt>
          <cx:pt idx="970">320</cx:pt>
          <cx:pt idx="971">160</cx:pt>
          <cx:pt idx="972">245</cx:pt>
          <cx:pt idx="973">189</cx:pt>
          <cx:pt idx="974">477</cx:pt>
          <cx:pt idx="975">310</cx:pt>
          <cx:pt idx="976">65</cx:pt>
          <cx:pt idx="977">196</cx:pt>
          <cx:pt idx="978">221</cx:pt>
          <cx:pt idx="979">197</cx:pt>
          <cx:pt idx="980">221</cx:pt>
          <cx:pt idx="981">64</cx:pt>
          <cx:pt idx="982">75</cx:pt>
          <cx:pt idx="983">400</cx:pt>
          <cx:pt idx="984">118</cx:pt>
          <cx:pt idx="985">1597</cx:pt>
          <cx:pt idx="986">346</cx:pt>
          <cx:pt idx="987">60</cx:pt>
          <cx:pt idx="988">276</cx:pt>
          <cx:pt idx="989">152</cx:pt>
          <cx:pt idx="990">251</cx:pt>
          <cx:pt idx="991">390</cx:pt>
          <cx:pt idx="992">306</cx:pt>
          <cx:pt idx="993">189</cx:pt>
          <cx:pt idx="994">125</cx:pt>
          <cx:pt idx="995">234</cx:pt>
          <cx:pt idx="996">79</cx:pt>
          <cx:pt idx="997">13</cx:pt>
          <cx:pt idx="998">283</cx:pt>
          <cx:pt idx="999">109</cx:pt>
          <cx:pt idx="1000">132</cx:pt>
          <cx:pt idx="1001">144</cx:pt>
          <cx:pt idx="1002">121</cx:pt>
          <cx:pt idx="1003">95</cx:pt>
          <cx:pt idx="1004">31</cx:pt>
          <cx:pt idx="1005">112</cx:pt>
          <cx:pt idx="1006">87</cx:pt>
          <cx:pt idx="1007">593</cx:pt>
          <cx:pt idx="1008">99</cx:pt>
          <cx:pt idx="1009">198</cx:pt>
          <cx:pt idx="1010">285</cx:pt>
          <cx:pt idx="1011">190</cx:pt>
          <cx:pt idx="1012">172</cx:pt>
          <cx:pt idx="1013">213</cx:pt>
          <cx:pt idx="1014">174</cx:pt>
          <cx:pt idx="1015">631</cx:pt>
          <cx:pt idx="1016">176</cx:pt>
          <cx:pt idx="1017">1529</cx:pt>
          <cx:pt idx="1018">254</cx:pt>
          <cx:pt idx="1019">200</cx:pt>
          <cx:pt idx="1020">135</cx:pt>
          <cx:pt idx="1021">112</cx:pt>
          <cx:pt idx="1022">314</cx:pt>
          <cx:pt idx="1023">597</cx:pt>
          <cx:pt idx="1024">207</cx:pt>
          <cx:pt idx="1025">410</cx:pt>
          <cx:pt idx="1026">160</cx:pt>
          <cx:pt idx="1027">42</cx:pt>
          <cx:pt idx="1028">55</cx:pt>
          <cx:pt idx="1029">155</cx:pt>
          <cx:pt idx="1030">336</cx:pt>
          <cx:pt idx="1031">233</cx:pt>
          <cx:pt idx="1032">211</cx:pt>
          <cx:pt idx="1033">88</cx:pt>
          <cx:pt idx="1034">208</cx:pt>
          <cx:pt idx="1035">305</cx:pt>
          <cx:pt idx="1036">206</cx:pt>
          <cx:pt idx="1037">128</cx:pt>
          <cx:pt idx="1038">66</cx:pt>
          <cx:pt idx="1039">66</cx:pt>
          <cx:pt idx="1040">164</cx:pt>
          <cx:pt idx="1041">343</cx:pt>
          <cx:pt idx="1042">126</cx:pt>
          <cx:pt idx="1043">59</cx:pt>
          <cx:pt idx="1044">249</cx:pt>
          <cx:pt idx="1045">406</cx:pt>
          <cx:pt idx="1046">250</cx:pt>
          <cx:pt idx="1047">183</cx:pt>
          <cx:pt idx="1048">190</cx:pt>
          <cx:pt idx="1049">220</cx:pt>
          <cx:pt idx="1050">153</cx:pt>
          <cx:pt idx="1051">95</cx:pt>
          <cx:pt idx="1052">191</cx:pt>
          <cx:pt idx="1053">216</cx:pt>
          <cx:pt idx="1054">89</cx:pt>
          <cx:pt idx="1055">51</cx:pt>
          <cx:pt idx="1056">169</cx:pt>
          <cx:pt idx="1057">148</cx:pt>
          <cx:pt idx="1058">132</cx:pt>
          <cx:pt idx="1059">117</cx:pt>
          <cx:pt idx="1060">275</cx:pt>
          <cx:pt idx="1061">124</cx:pt>
          <cx:pt idx="1062">118</cx:pt>
          <cx:pt idx="1063">479</cx:pt>
          <cx:pt idx="1064">285</cx:pt>
          <cx:pt idx="1065">35</cx:pt>
          <cx:pt idx="1066">322</cx:pt>
          <cx:pt idx="1067">202</cx:pt>
          <cx:pt idx="1068">172</cx:pt>
          <cx:pt idx="1069">201</cx:pt>
          <cx:pt idx="1070">216</cx:pt>
          <cx:pt idx="1071">195</cx:pt>
          <cx:pt idx="1072">96</cx:pt>
          <cx:pt idx="1073">188</cx:pt>
          <cx:pt idx="1074">70</cx:pt>
          <cx:pt idx="1075">141</cx:pt>
          <cx:pt idx="1076">106</cx:pt>
          <cx:pt idx="1077">395</cx:pt>
          <cx:pt idx="1078">629</cx:pt>
          <cx:pt idx="1079">502</cx:pt>
          <cx:pt idx="1080">446</cx:pt>
          <cx:pt idx="1081">241</cx:pt>
          <cx:pt idx="1082">131</cx:pt>
          <cx:pt idx="1083">312</cx:pt>
          <cx:pt idx="1084">275</cx:pt>
          <cx:pt idx="1085">120</cx:pt>
          <cx:pt idx="1086">333</cx:pt>
          <cx:pt idx="1087">113</cx:pt>
          <cx:pt idx="1088">91</cx:pt>
          <cx:pt idx="1089">128</cx:pt>
          <cx:pt idx="1090">200</cx:pt>
          <cx:pt idx="1091">326</cx:pt>
          <cx:pt idx="1092">292</cx:pt>
          <cx:pt idx="1093">68</cx:pt>
          <cx:pt idx="1094">215</cx:pt>
          <cx:pt idx="1095">97</cx:pt>
          <cx:pt idx="1096">32</cx:pt>
          <cx:pt idx="1097">162</cx:pt>
          <cx:pt idx="1098">152</cx:pt>
          <cx:pt idx="1099">268</cx:pt>
          <cx:pt idx="1100">104</cx:pt>
          <cx:pt idx="1101">852</cx:pt>
          <cx:pt idx="1102">923</cx:pt>
          <cx:pt idx="1103">159</cx:pt>
          <cx:pt idx="1104">953</cx:pt>
          <cx:pt idx="1105">416</cx:pt>
          <cx:pt idx="1106">174</cx:pt>
          <cx:pt idx="1107">180</cx:pt>
          <cx:pt idx="1108">139</cx:pt>
          <cx:pt idx="1109">294</cx:pt>
          <cx:pt idx="1110">102</cx:pt>
          <cx:pt idx="1111">124</cx:pt>
          <cx:pt idx="1112">128</cx:pt>
          <cx:pt idx="1113">130</cx:pt>
          <cx:pt idx="1114">143</cx:pt>
          <cx:pt idx="1115">74</cx:pt>
          <cx:pt idx="1116">105</cx:pt>
          <cx:pt idx="1117">477</cx:pt>
          <cx:pt idx="1118">158</cx:pt>
          <cx:pt idx="1119">250</cx:pt>
          <cx:pt idx="1120">168</cx:pt>
          <cx:pt idx="1121">520</cx:pt>
          <cx:pt idx="1122">171</cx:pt>
          <cx:pt idx="1123">113</cx:pt>
          <cx:pt idx="1124">254</cx:pt>
          <cx:pt idx="1125">133</cx:pt>
          <cx:pt idx="1126">293</cx:pt>
          <cx:pt idx="1127">485</cx:pt>
          <cx:pt idx="1128">374</cx:pt>
          <cx:pt idx="1129">425</cx:pt>
          <cx:pt idx="1130">207</cx:pt>
          <cx:pt idx="1131">83</cx:pt>
          <cx:pt idx="1132">228</cx:pt>
          <cx:pt idx="1133">149</cx:pt>
          <cx:pt idx="1134">139</cx:pt>
          <cx:pt idx="1135">732</cx:pt>
          <cx:pt idx="1136">142</cx:pt>
          <cx:pt idx="1137">359</cx:pt>
          <cx:pt idx="1138">112</cx:pt>
          <cx:pt idx="1139">1521</cx:pt>
          <cx:pt idx="1140">216</cx:pt>
          <cx:pt idx="1141">161</cx:pt>
          <cx:pt idx="1142">122</cx:pt>
          <cx:pt idx="1143">800</cx:pt>
          <cx:pt idx="1144">615</cx:pt>
          <cx:pt idx="1145">254</cx:pt>
          <cx:pt idx="1146">111</cx:pt>
          <cx:pt idx="1147">354</cx:pt>
          <cx:pt idx="1148">359</cx:pt>
          <cx:pt idx="1149">97</cx:pt>
          <cx:pt idx="1150">327</cx:pt>
          <cx:pt idx="1151">236</cx:pt>
          <cx:pt idx="1152">160</cx:pt>
          <cx:pt idx="1153">180</cx:pt>
          <cx:pt idx="1154">184</cx:pt>
          <cx:pt idx="1155">227</cx:pt>
          <cx:pt idx="1156">109</cx:pt>
          <cx:pt idx="1157">492</cx:pt>
          <cx:pt idx="1158">298</cx:pt>
          <cx:pt idx="1159">83</cx:pt>
          <cx:pt idx="1160">241</cx:pt>
          <cx:pt idx="1161">204</cx:pt>
          <cx:pt idx="1162">131</cx:pt>
          <cx:pt idx="1163">1138</cx:pt>
          <cx:pt idx="1164">123</cx:pt>
          <cx:pt idx="1165">125</cx:pt>
          <cx:pt idx="1166">295</cx:pt>
          <cx:pt idx="1167">287</cx:pt>
          <cx:pt idx="1168">109</cx:pt>
          <cx:pt idx="1169">140</cx:pt>
          <cx:pt idx="1170">204</cx:pt>
          <cx:pt idx="1171">233</cx:pt>
          <cx:pt idx="1172">254</cx:pt>
          <cx:pt idx="1173">184</cx:pt>
          <cx:pt idx="1174">193</cx:pt>
          <cx:pt idx="1175">126</cx:pt>
          <cx:pt idx="1176">230</cx:pt>
          <cx:pt idx="1177">591</cx:pt>
          <cx:pt idx="1178">294</cx:pt>
          <cx:pt idx="1179">336</cx:pt>
          <cx:pt idx="1180">19</cx:pt>
          <cx:pt idx="1181">153</cx:pt>
          <cx:pt idx="1182">786</cx:pt>
          <cx:pt idx="1183">99</cx:pt>
          <cx:pt idx="1184">243</cx:pt>
          <cx:pt idx="1185">260</cx:pt>
          <cx:pt idx="1186">164</cx:pt>
          <cx:pt idx="1187">255</cx:pt>
          <cx:pt idx="1188">47</cx:pt>
          <cx:pt idx="1189">463</cx:pt>
          <cx:pt idx="1190">192</cx:pt>
          <cx:pt idx="1191">388</cx:pt>
          <cx:pt idx="1192">221</cx:pt>
          <cx:pt idx="1193">126</cx:pt>
          <cx:pt idx="1194">175</cx:pt>
          <cx:pt idx="1195">256</cx:pt>
          <cx:pt idx="1196">202</cx:pt>
          <cx:pt idx="1197">104</cx:pt>
          <cx:pt idx="1198">283</cx:pt>
          <cx:pt idx="1199">448</cx:pt>
          <cx:pt idx="1200">127</cx:pt>
          <cx:pt idx="1201">378</cx:pt>
          <cx:pt idx="1202">67</cx:pt>
          <cx:pt idx="1203">221</cx:pt>
          <cx:pt idx="1204">150</cx:pt>
          <cx:pt idx="1205">144</cx:pt>
          <cx:pt idx="1206">296</cx:pt>
          <cx:pt idx="1207">401</cx:pt>
          <cx:pt idx="1208">435</cx:pt>
          <cx:pt idx="1209">388</cx:pt>
          <cx:pt idx="1210">245</cx:pt>
          <cx:pt idx="1211">143</cx:pt>
          <cx:pt idx="1212">223</cx:pt>
          <cx:pt idx="1213">423</cx:pt>
          <cx:pt idx="1214">231</cx:pt>
          <cx:pt idx="1215">634</cx:pt>
          <cx:pt idx="1216">107</cx:pt>
          <cx:pt idx="1217">227</cx:pt>
          <cx:pt idx="1218">69</cx:pt>
          <cx:pt idx="1219">799</cx:pt>
          <cx:pt idx="1220">109</cx:pt>
          <cx:pt idx="1221">127</cx:pt>
          <cx:pt idx="1222">120</cx:pt>
          <cx:pt idx="1223">68</cx:pt>
          <cx:pt idx="1224">180</cx:pt>
          <cx:pt idx="1225">112</cx:pt>
          <cx:pt idx="1226">444</cx:pt>
          <cx:pt idx="1227">246</cx:pt>
          <cx:pt idx="1228">259</cx:pt>
          <cx:pt idx="1229">223</cx:pt>
          <cx:pt idx="1230">566</cx:pt>
          <cx:pt idx="1231">274</cx:pt>
          <cx:pt idx="1232">49</cx:pt>
          <cx:pt idx="1233">380</cx:pt>
          <cx:pt idx="1234">138</cx:pt>
          <cx:pt idx="1235">376</cx:pt>
          <cx:pt idx="1236">421</cx:pt>
          <cx:pt idx="1237">121</cx:pt>
          <cx:pt idx="1238">36</cx:pt>
          <cx:pt idx="1239">328</cx:pt>
          <cx:pt idx="1240">19</cx:pt>
          <cx:pt idx="1241">866</cx:pt>
          <cx:pt idx="1242">229</cx:pt>
          <cx:pt idx="1243">154</cx:pt>
          <cx:pt idx="1244">56</cx:pt>
          <cx:pt idx="1245">1581</cx:pt>
          <cx:pt idx="1246">117</cx:pt>
          <cx:pt idx="1247">185</cx:pt>
          <cx:pt idx="1248">202</cx:pt>
          <cx:pt idx="1249">279</cx:pt>
          <cx:pt idx="1250">180</cx:pt>
          <cx:pt idx="1251">218</cx:pt>
          <cx:pt idx="1252">129</cx:pt>
          <cx:pt idx="1253">530</cx:pt>
          <cx:pt idx="1254">104</cx:pt>
          <cx:pt idx="1255">60</cx:pt>
          <cx:pt idx="1256">432</cx:pt>
          <cx:pt idx="1257">113</cx:pt>
          <cx:pt idx="1258">516</cx:pt>
          <cx:pt idx="1259">179</cx:pt>
          <cx:pt idx="1260">125</cx:pt>
          <cx:pt idx="1261">386</cx:pt>
          <cx:pt idx="1262">262</cx:pt>
          <cx:pt idx="1263">396</cx:pt>
          <cx:pt idx="1264">294</cx:pt>
          <cx:pt idx="1265">171</cx:pt>
          <cx:pt idx="1266">614</cx:pt>
          <cx:pt idx="1267">118</cx:pt>
          <cx:pt idx="1268">485</cx:pt>
          <cx:pt idx="1269">406</cx:pt>
          <cx:pt idx="1270">287</cx:pt>
          <cx:pt idx="1271">216</cx:pt>
          <cx:pt idx="1272">650</cx:pt>
          <cx:pt idx="1273">55</cx:pt>
          <cx:pt idx="1274">371</cx:pt>
          <cx:pt idx="1275">166</cx:pt>
          <cx:pt idx="1276">48</cx:pt>
          <cx:pt idx="1277">72</cx:pt>
          <cx:pt idx="1278">55</cx:pt>
          <cx:pt idx="1279">474</cx:pt>
          <cx:pt idx="1280">559</cx:pt>
          <cx:pt idx="1281">261</cx:pt>
          <cx:pt idx="1282">1101</cx:pt>
          <cx:pt idx="1283">236</cx:pt>
          <cx:pt idx="1284">164</cx:pt>
          <cx:pt idx="1285">93</cx:pt>
          <cx:pt idx="1286">912</cx:pt>
          <cx:pt idx="1287">179</cx:pt>
          <cx:pt idx="1288">485</cx:pt>
          <cx:pt idx="1289">206</cx:pt>
          <cx:pt idx="1290">311</cx:pt>
          <cx:pt idx="1291">690</cx:pt>
          <cx:pt idx="1292">362</cx:pt>
          <cx:pt idx="1293">274</cx:pt>
          <cx:pt idx="1294">163</cx:pt>
          <cx:pt idx="1295">345</cx:pt>
          <cx:pt idx="1296">329</cx:pt>
          <cx:pt idx="1297">68</cx:pt>
          <cx:pt idx="1298">143</cx:pt>
          <cx:pt idx="1299">1062</cx:pt>
          <cx:pt idx="1300">71</cx:pt>
          <cx:pt idx="1301">106</cx:pt>
          <cx:pt idx="1302">688</cx:pt>
          <cx:pt idx="1303">103</cx:pt>
          <cx:pt idx="1304">349</cx:pt>
          <cx:pt idx="1305">78</cx:pt>
          <cx:pt idx="1306">194</cx:pt>
          <cx:pt idx="1307">224</cx:pt>
          <cx:pt idx="1308">98</cx:pt>
          <cx:pt idx="1309">607</cx:pt>
          <cx:pt idx="1310">398</cx:pt>
          <cx:pt idx="1311">103</cx:pt>
          <cx:pt idx="1312">241</cx:pt>
          <cx:pt idx="1313">203</cx:pt>
          <cx:pt idx="1314">96</cx:pt>
          <cx:pt idx="1315">238</cx:pt>
          <cx:pt idx="1316">153</cx:pt>
          <cx:pt idx="1317">481</cx:pt>
          <cx:pt idx="1318">2177</cx:pt>
          <cx:pt idx="1319">119</cx:pt>
          <cx:pt idx="1320">245</cx:pt>
          <cx:pt idx="1321">152</cx:pt>
          <cx:pt idx="1322">418</cx:pt>
          <cx:pt idx="1323">198</cx:pt>
          <cx:pt idx="1324">198</cx:pt>
          <cx:pt idx="1325">374</cx:pt>
          <cx:pt idx="1326">51</cx:pt>
          <cx:pt idx="1327">263</cx:pt>
          <cx:pt idx="1328">154</cx:pt>
          <cx:pt idx="1329">278</cx:pt>
          <cx:pt idx="1330">306</cx:pt>
          <cx:pt idx="1331">114</cx:pt>
          <cx:pt idx="1332">94</cx:pt>
          <cx:pt idx="1333">208</cx:pt>
          <cx:pt idx="1334">169</cx:pt>
          <cx:pt idx="1335">332</cx:pt>
          <cx:pt idx="1336">263</cx:pt>
          <cx:pt idx="1337">353</cx:pt>
          <cx:pt idx="1338">108</cx:pt>
          <cx:pt idx="1339">441</cx:pt>
          <cx:pt idx="1340">46</cx:pt>
          <cx:pt idx="1341">266</cx:pt>
          <cx:pt idx="1342">223</cx:pt>
          <cx:pt idx="1343">105</cx:pt>
          <cx:pt idx="1344">165</cx:pt>
          <cx:pt idx="1345">381</cx:pt>
          <cx:pt idx="1346">228</cx:pt>
          <cx:pt idx="1347">128</cx:pt>
          <cx:pt idx="1348">764</cx:pt>
          <cx:pt idx="1349">113</cx:pt>
          <cx:pt idx="1350">396</cx:pt>
          <cx:pt idx="1351">133</cx:pt>
          <cx:pt idx="1352">42</cx:pt>
          <cx:pt idx="1353">234</cx:pt>
          <cx:pt idx="1354">297</cx:pt>
          <cx:pt idx="1355">50</cx:pt>
          <cx:pt idx="1356">214</cx:pt>
          <cx:pt idx="1357">110</cx:pt>
          <cx:pt idx="1358">99</cx:pt>
          <cx:pt idx="1359">274</cx:pt>
          <cx:pt idx="1360">191</cx:pt>
          <cx:pt idx="1361">305</cx:pt>
          <cx:pt idx="1362">134</cx:pt>
          <cx:pt idx="1363">112</cx:pt>
          <cx:pt idx="1364">283</cx:pt>
          <cx:pt idx="1365">353</cx:pt>
          <cx:pt idx="1366">225</cx:pt>
          <cx:pt idx="1367">283</cx:pt>
          <cx:pt idx="1368">1273</cx:pt>
          <cx:pt idx="1369">1574</cx:pt>
          <cx:pt idx="1370">139</cx:pt>
          <cx:pt idx="1371">228</cx:pt>
          <cx:pt idx="1372">62</cx:pt>
          <cx:pt idx="1373">256</cx:pt>
          <cx:pt idx="1374">564</cx:pt>
          <cx:pt idx="1375">245</cx:pt>
          <cx:pt idx="1376">161</cx:pt>
          <cx:pt idx="1377">79</cx:pt>
          <cx:pt idx="1378">152</cx:pt>
          <cx:pt idx="1379">591</cx:pt>
          <cx:pt idx="1380">113</cx:pt>
          <cx:pt idx="1381">193</cx:pt>
          <cx:pt idx="1382">299</cx:pt>
          <cx:pt idx="1383">348</cx:pt>
          <cx:pt idx="1384">103</cx:pt>
          <cx:pt idx="1385">253</cx:pt>
          <cx:pt idx="1386">127</cx:pt>
          <cx:pt idx="1387">244</cx:pt>
          <cx:pt idx="1388">157</cx:pt>
          <cx:pt idx="1389">548</cx:pt>
          <cx:pt idx="1390">114</cx:pt>
          <cx:pt idx="1391">126</cx:pt>
          <cx:pt idx="1392">161</cx:pt>
          <cx:pt idx="1393">333</cx:pt>
          <cx:pt idx="1394">155</cx:pt>
          <cx:pt idx="1395">152</cx:pt>
          <cx:pt idx="1396">145</cx:pt>
          <cx:pt idx="1397">66</cx:pt>
          <cx:pt idx="1398">123</cx:pt>
          <cx:pt idx="1399">74</cx:pt>
          <cx:pt idx="1400">248</cx:pt>
          <cx:pt idx="1401">130</cx:pt>
          <cx:pt idx="1402">71</cx:pt>
          <cx:pt idx="1403">984</cx:pt>
          <cx:pt idx="1404">252</cx:pt>
          <cx:pt idx="1405">84</cx:pt>
          <cx:pt idx="1406">1689</cx:pt>
          <cx:pt idx="1407">130</cx:pt>
          <cx:pt idx="1408">489</cx:pt>
          <cx:pt idx="1409">41</cx:pt>
          <cx:pt idx="1410">159</cx:pt>
          <cx:pt idx="1411">196</cx:pt>
          <cx:pt idx="1412">276</cx:pt>
          <cx:pt idx="1413">697</cx:pt>
          <cx:pt idx="1414">81</cx:pt>
          <cx:pt idx="1415">149</cx:pt>
          <cx:pt idx="1416">281</cx:pt>
          <cx:pt idx="1417">122</cx:pt>
          <cx:pt idx="1418">361</cx:pt>
          <cx:pt idx="1419">319</cx:pt>
          <cx:pt idx="1420">944</cx:pt>
          <cx:pt idx="1421">282</cx:pt>
          <cx:pt idx="1422">1102</cx:pt>
          <cx:pt idx="1423">35</cx:pt>
          <cx:pt idx="1424">143</cx:pt>
          <cx:pt idx="1425">22</cx:pt>
          <cx:pt idx="1426">90</cx:pt>
          <cx:pt idx="1427">17</cx:pt>
          <cx:pt idx="1428">404</cx:pt>
          <cx:pt idx="1429">238</cx:pt>
          <cx:pt idx="1430">71</cx:pt>
          <cx:pt idx="1431">309</cx:pt>
          <cx:pt idx="1432">408</cx:pt>
          <cx:pt idx="1433">128</cx:pt>
          <cx:pt idx="1434">297</cx:pt>
          <cx:pt idx="1435">280</cx:pt>
          <cx:pt idx="1436">374</cx:pt>
          <cx:pt idx="1437">365</cx:pt>
          <cx:pt idx="1438">177</cx:pt>
          <cx:pt idx="1439">238</cx:pt>
          <cx:pt idx="1440">425</cx:pt>
          <cx:pt idx="1441">77</cx:pt>
          <cx:pt idx="1442">223</cx:pt>
          <cx:pt idx="1443">201</cx:pt>
          <cx:pt idx="1444">239</cx:pt>
          <cx:pt idx="1445">308</cx:pt>
          <cx:pt idx="1446">137</cx:pt>
          <cx:pt idx="1447">162</cx:pt>
          <cx:pt idx="1448">134</cx:pt>
          <cx:pt idx="1449">175</cx:pt>
          <cx:pt idx="1450">125</cx:pt>
          <cx:pt idx="1451">211</cx:pt>
          <cx:pt idx="1452">67</cx:pt>
          <cx:pt idx="1453">156</cx:pt>
          <cx:pt idx="1454">943</cx:pt>
          <cx:pt idx="1455">813</cx:pt>
          <cx:pt idx="1456">178</cx:pt>
          <cx:pt idx="1457">142</cx:pt>
          <cx:pt idx="1458">194</cx:pt>
          <cx:pt idx="1459">132</cx:pt>
          <cx:pt idx="1460">109</cx:pt>
          <cx:pt idx="1461">94</cx:pt>
          <cx:pt idx="1462">31</cx:pt>
          <cx:pt idx="1463">84</cx:pt>
          <cx:pt idx="1464">489</cx:pt>
          <cx:pt idx="1465">180</cx:pt>
          <cx:pt idx="1466">314</cx:pt>
          <cx:pt idx="1467">207</cx:pt>
          <cx:pt idx="1468">146</cx:pt>
          <cx:pt idx="1469">193</cx:pt>
          <cx:pt idx="1470">177</cx:pt>
          <cx:pt idx="1471">1040</cx:pt>
          <cx:pt idx="1472">622</cx:pt>
          <cx:pt idx="1473">170</cx:pt>
          <cx:pt idx="1474">267</cx:pt>
          <cx:pt idx="1475">1084</cx:pt>
          <cx:pt idx="1476">528</cx:pt>
          <cx:pt idx="1477">183</cx:pt>
          <cx:pt idx="1478">238</cx:pt>
          <cx:pt idx="1479">61</cx:pt>
          <cx:pt idx="1480">923</cx:pt>
          <cx:pt idx="1481">70</cx:pt>
          <cx:pt idx="1482">541</cx:pt>
          <cx:pt idx="1483">41</cx:pt>
          <cx:pt idx="1484">221</cx:pt>
          <cx:pt idx="1485">35</cx:pt>
          <cx:pt idx="1486">262</cx:pt>
          <cx:pt idx="1487">151</cx:pt>
          <cx:pt idx="1488">135</cx:pt>
          <cx:pt idx="1489">604</cx:pt>
          <cx:pt idx="1490">65</cx:pt>
          <cx:pt idx="1491">380</cx:pt>
          <cx:pt idx="1492">693</cx:pt>
          <cx:pt idx="1493">11</cx:pt>
          <cx:pt idx="1494">405</cx:pt>
          <cx:pt idx="1495">20</cx:pt>
          <cx:pt idx="1496">202</cx:pt>
          <cx:pt idx="1497">235</cx:pt>
          <cx:pt idx="1498">75</cx:pt>
          <cx:pt idx="1499">134</cx:pt>
          <cx:pt idx="1500">101</cx:pt>
          <cx:pt idx="1501">255</cx:pt>
          <cx:pt idx="1502">80</cx:pt>
          <cx:pt idx="1503">462</cx:pt>
          <cx:pt idx="1504">161</cx:pt>
          <cx:pt idx="1505">200</cx:pt>
          <cx:pt idx="1506">56</cx:pt>
          <cx:pt idx="1507">238</cx:pt>
          <cx:pt idx="1508">418</cx:pt>
          <cx:pt idx="1509">139</cx:pt>
          <cx:pt idx="1510">96</cx:pt>
          <cx:pt idx="1511">39</cx:pt>
          <cx:pt idx="1512">471</cx:pt>
          <cx:pt idx="1513">231</cx:pt>
          <cx:pt idx="1514">66</cx:pt>
          <cx:pt idx="1515">204</cx:pt>
          <cx:pt idx="1516">159</cx:pt>
          <cx:pt idx="1517">200</cx:pt>
          <cx:pt idx="1518">187</cx:pt>
          <cx:pt idx="1519">166</cx:pt>
          <cx:pt idx="1520">144</cx:pt>
          <cx:pt idx="1521">690</cx:pt>
          <cx:pt idx="1522">323</cx:pt>
          <cx:pt idx="1523">194</cx:pt>
          <cx:pt idx="1524">82</cx:pt>
          <cx:pt idx="1525">269</cx:pt>
          <cx:pt idx="1526">101</cx:pt>
          <cx:pt idx="1527">294</cx:pt>
          <cx:pt idx="1528">1119</cx:pt>
          <cx:pt idx="1529">249</cx:pt>
          <cx:pt idx="1530">106</cx:pt>
          <cx:pt idx="1531">152</cx:pt>
          <cx:pt idx="1532">12</cx:pt>
          <cx:pt idx="1533">187</cx:pt>
          <cx:pt idx="1534">214</cx:pt>
          <cx:pt idx="1535">268</cx:pt>
          <cx:pt idx="1536">193</cx:pt>
          <cx:pt idx="1537">95</cx:pt>
          <cx:pt idx="1538">60</cx:pt>
          <cx:pt idx="1539">381</cx:pt>
          <cx:pt idx="1540">206</cx:pt>
          <cx:pt idx="1541">75</cx:pt>
          <cx:pt idx="1542">128</cx:pt>
          <cx:pt idx="1543">216</cx:pt>
          <cx:pt idx="1544">155</cx:pt>
          <cx:pt idx="1545">103</cx:pt>
          <cx:pt idx="1546">494</cx:pt>
          <cx:pt idx="1547">107</cx:pt>
          <cx:pt idx="1548">147</cx:pt>
          <cx:pt idx="1549">190</cx:pt>
          <cx:pt idx="1550">339</cx:pt>
          <cx:pt idx="1551">198</cx:pt>
          <cx:pt idx="1552">141</cx:pt>
          <cx:pt idx="1553">255</cx:pt>
          <cx:pt idx="1554">1120</cx:pt>
          <cx:pt idx="1555">306</cx:pt>
          <cx:pt idx="1556">249</cx:pt>
          <cx:pt idx="1557">215</cx:pt>
          <cx:pt idx="1558">143</cx:pt>
          <cx:pt idx="1559">162</cx:pt>
          <cx:pt idx="1560">81</cx:pt>
          <cx:pt idx="1561">33</cx:pt>
          <cx:pt idx="1562">204</cx:pt>
          <cx:pt idx="1563">124</cx:pt>
          <cx:pt idx="1564">784</cx:pt>
          <cx:pt idx="1565">393</cx:pt>
          <cx:pt idx="1566">87</cx:pt>
          <cx:pt idx="1567">108</cx:pt>
          <cx:pt idx="1568">207</cx:pt>
          <cx:pt idx="1569">278</cx:pt>
          <cx:pt idx="1570">74</cx:pt>
          <cx:pt idx="1571">196</cx:pt>
          <cx:pt idx="1572">149</cx:pt>
          <cx:pt idx="1573">287</cx:pt>
          <cx:pt idx="1574">229</cx:pt>
          <cx:pt idx="1575">154</cx:pt>
          <cx:pt idx="1576">357</cx:pt>
          <cx:pt idx="1577">147</cx:pt>
          <cx:pt idx="1578">93</cx:pt>
          <cx:pt idx="1579">665</cx:pt>
          <cx:pt idx="1580">131</cx:pt>
          <cx:pt idx="1581">160</cx:pt>
          <cx:pt idx="1582">74</cx:pt>
          <cx:pt idx="1583">60</cx:pt>
          <cx:pt idx="1584">82</cx:pt>
          <cx:pt idx="1585">475</cx:pt>
          <cx:pt idx="1586">111</cx:pt>
          <cx:pt idx="1587">284</cx:pt>
          <cx:pt idx="1588">140</cx:pt>
          <cx:pt idx="1589">64</cx:pt>
          <cx:pt idx="1590">149</cx:pt>
          <cx:pt idx="1591">256</cx:pt>
          <cx:pt idx="1592">156</cx:pt>
          <cx:pt idx="1593">63</cx:pt>
          <cx:pt idx="1594">362</cx:pt>
          <cx:pt idx="1595">32</cx:pt>
          <cx:pt idx="1596">712</cx:pt>
          <cx:pt idx="1597">102</cx:pt>
          <cx:pt idx="1598">338</cx:pt>
          <cx:pt idx="1599">69</cx:pt>
          <cx:pt idx="1600">446</cx:pt>
          <cx:pt idx="1601">249</cx:pt>
          <cx:pt idx="1602">176</cx:pt>
          <cx:pt idx="1603">1007</cx:pt>
          <cx:pt idx="1604">266</cx:pt>
          <cx:pt idx="1605">172</cx:pt>
          <cx:pt idx="1606">323</cx:pt>
          <cx:pt idx="1607">175</cx:pt>
          <cx:pt idx="1608">459</cx:pt>
          <cx:pt idx="1609">211</cx:pt>
          <cx:pt idx="1610">237</cx:pt>
          <cx:pt idx="1611">50</cx:pt>
          <cx:pt idx="1612">500</cx:pt>
          <cx:pt idx="1613">186</cx:pt>
          <cx:pt idx="1614">96</cx:pt>
          <cx:pt idx="1615">98</cx:pt>
          <cx:pt idx="1616">364</cx:pt>
          <cx:pt idx="1617">477</cx:pt>
          <cx:pt idx="1618">319</cx:pt>
          <cx:pt idx="1619">178</cx:pt>
          <cx:pt idx="1620">513</cx:pt>
          <cx:pt idx="1621">170</cx:pt>
          <cx:pt idx="1622">139</cx:pt>
          <cx:pt idx="1623">70</cx:pt>
          <cx:pt idx="1624">110</cx:pt>
          <cx:pt idx="1625">280</cx:pt>
          <cx:pt idx="1626">667</cx:pt>
          <cx:pt idx="1627">63</cx:pt>
          <cx:pt idx="1628">159</cx:pt>
          <cx:pt idx="1629">177</cx:pt>
          <cx:pt idx="1630">108</cx:pt>
          <cx:pt idx="1631">194</cx:pt>
          <cx:pt idx="1632">366</cx:pt>
          <cx:pt idx="1633">213</cx:pt>
          <cx:pt idx="1634">141</cx:pt>
          <cx:pt idx="1635">982</cx:pt>
          <cx:pt idx="1636">168</cx:pt>
          <cx:pt idx="1637">468</cx:pt>
          <cx:pt idx="1638">180</cx:pt>
          <cx:pt idx="1639">195</cx:pt>
          <cx:pt idx="1640">352</cx:pt>
          <cx:pt idx="1641">91</cx:pt>
          <cx:pt idx="1642">288</cx:pt>
          <cx:pt idx="1643">72</cx:pt>
          <cx:pt idx="1644">218</cx:pt>
          <cx:pt idx="1645">289</cx:pt>
          <cx:pt idx="1646">384</cx:pt>
          <cx:pt idx="1647">130</cx:pt>
          <cx:pt idx="1648">226</cx:pt>
          <cx:pt idx="1649">208</cx:pt>
          <cx:pt idx="1650">442</cx:pt>
          <cx:pt idx="1651">101</cx:pt>
          <cx:pt idx="1652">756</cx:pt>
          <cx:pt idx="1653">189</cx:pt>
          <cx:pt idx="1654">108</cx:pt>
          <cx:pt idx="1655">205</cx:pt>
          <cx:pt idx="1656">238</cx:pt>
          <cx:pt idx="1657">136</cx:pt>
          <cx:pt idx="1658">14</cx:pt>
          <cx:pt idx="1659">395</cx:pt>
          <cx:pt idx="1660">161</cx:pt>
          <cx:pt idx="1661">269</cx:pt>
          <cx:pt idx="1662">491</cx:pt>
          <cx:pt idx="1663">44</cx:pt>
          <cx:pt idx="1664">26</cx:pt>
          <cx:pt idx="1665">22</cx:pt>
          <cx:pt idx="1666">161</cx:pt>
          <cx:pt idx="1667">406</cx:pt>
          <cx:pt idx="1668">422</cx:pt>
          <cx:pt idx="1669">147</cx:pt>
          <cx:pt idx="1670">219</cx:pt>
          <cx:pt idx="1671">807</cx:pt>
          <cx:pt idx="1672">347</cx:pt>
          <cx:pt idx="1673">534</cx:pt>
          <cx:pt idx="1674">58</cx:pt>
          <cx:pt idx="1675">155</cx:pt>
          <cx:pt idx="1676">152</cx:pt>
          <cx:pt idx="1677">461</cx:pt>
          <cx:pt idx="1678">389</cx:pt>
          <cx:pt idx="1679">314</cx:pt>
          <cx:pt idx="1680">28</cx:pt>
          <cx:pt idx="1681">229</cx:pt>
          <cx:pt idx="1682">30</cx:pt>
          <cx:pt idx="1683">103</cx:pt>
          <cx:pt idx="1684">32</cx:pt>
          <cx:pt idx="1685">252</cx:pt>
          <cx:pt idx="1686">369</cx:pt>
          <cx:pt idx="1687">116</cx:pt>
          <cx:pt idx="1688">20</cx:pt>
          <cx:pt idx="1689">31</cx:pt>
          <cx:pt idx="1690">190</cx:pt>
          <cx:pt idx="1691">149</cx:pt>
          <cx:pt idx="1692">210</cx:pt>
          <cx:pt idx="1693">234</cx:pt>
          <cx:pt idx="1694">63</cx:pt>
          <cx:pt idx="1695">21</cx:pt>
          <cx:pt idx="1696">2087</cx:pt>
          <cx:pt idx="1697">102</cx:pt>
          <cx:pt idx="1698">245</cx:pt>
          <cx:pt idx="1699">190</cx:pt>
          <cx:pt idx="1700">223</cx:pt>
          <cx:pt idx="1701">650</cx:pt>
          <cx:pt idx="1702">42</cx:pt>
          <cx:pt idx="1703">206</cx:pt>
          <cx:pt idx="1704">66</cx:pt>
          <cx:pt idx="1705">173</cx:pt>
          <cx:pt idx="1706">477</cx:pt>
          <cx:pt idx="1707">77</cx:pt>
          <cx:pt idx="1708">219</cx:pt>
          <cx:pt idx="1709">376</cx:pt>
          <cx:pt idx="1710">453</cx:pt>
          <cx:pt idx="1711">151</cx:pt>
          <cx:pt idx="1712">200</cx:pt>
          <cx:pt idx="1713">298</cx:pt>
          <cx:pt idx="1714">627</cx:pt>
          <cx:pt idx="1715">133</cx:pt>
          <cx:pt idx="1716">287</cx:pt>
          <cx:pt idx="1717">242</cx:pt>
          <cx:pt idx="1718">184</cx:pt>
          <cx:pt idx="1719">119</cx:pt>
          <cx:pt idx="1720">403</cx:pt>
          <cx:pt idx="1721">626</cx:pt>
          <cx:pt idx="1722">12</cx:pt>
          <cx:pt idx="1723">266</cx:pt>
          <cx:pt idx="1724">23</cx:pt>
          <cx:pt idx="1725">154</cx:pt>
          <cx:pt idx="1726">10</cx:pt>
          <cx:pt idx="1727">66</cx:pt>
          <cx:pt idx="1728">240</cx:pt>
          <cx:pt idx="1729">224</cx:pt>
          <cx:pt idx="1730">202</cx:pt>
          <cx:pt idx="1731">144</cx:pt>
          <cx:pt idx="1732">263</cx:pt>
          <cx:pt idx="1733">543</cx:pt>
          <cx:pt idx="1734">257</cx:pt>
          <cx:pt idx="1735">237</cx:pt>
          <cx:pt idx="1736">23</cx:pt>
          <cx:pt idx="1737">209</cx:pt>
          <cx:pt idx="1738">34</cx:pt>
          <cx:pt idx="1739">72</cx:pt>
          <cx:pt idx="1740">442</cx:pt>
          <cx:pt idx="1741">45</cx:pt>
          <cx:pt idx="1742">1120</cx:pt>
          <cx:pt idx="1743">186</cx:pt>
          <cx:pt idx="1744">318</cx:pt>
          <cx:pt idx="1745">617</cx:pt>
          <cx:pt idx="1746">226</cx:pt>
          <cx:pt idx="1747">275</cx:pt>
          <cx:pt idx="1748">81</cx:pt>
          <cx:pt idx="1749">74</cx:pt>
          <cx:pt idx="1750">285</cx:pt>
          <cx:pt idx="1751">261</cx:pt>
          <cx:pt idx="1752">297</cx:pt>
          <cx:pt idx="1753">78</cx:pt>
          <cx:pt idx="1754">183</cx:pt>
          <cx:pt idx="1755">15</cx:pt>
          <cx:pt idx="1756">352</cx:pt>
          <cx:pt idx="1757">345</cx:pt>
          <cx:pt idx="1758">230</cx:pt>
          <cx:pt idx="1759">185</cx:pt>
          <cx:pt idx="1760">296</cx:pt>
          <cx:pt idx="1761">181</cx:pt>
          <cx:pt idx="1762">335</cx:pt>
          <cx:pt idx="1763">139</cx:pt>
          <cx:pt idx="1764">7</cx:pt>
          <cx:pt idx="1765">163</cx:pt>
          <cx:pt idx="1766">956</cx:pt>
          <cx:pt idx="1767">166</cx:pt>
          <cx:pt idx="1768">71</cx:pt>
          <cx:pt idx="1769">191</cx:pt>
          <cx:pt idx="1770">459</cx:pt>
          <cx:pt idx="1771">292</cx:pt>
          <cx:pt idx="1772">100</cx:pt>
          <cx:pt idx="1773">257</cx:pt>
          <cx:pt idx="1774">255</cx:pt>
          <cx:pt idx="1775">233</cx:pt>
          <cx:pt idx="1776">128</cx:pt>
          <cx:pt idx="1777">246</cx:pt>
          <cx:pt idx="1778">56</cx:pt>
          <cx:pt idx="1779">210</cx:pt>
          <cx:pt idx="1780">43</cx:pt>
          <cx:pt idx="1781">21</cx:pt>
          <cx:pt idx="1782">91</cx:pt>
          <cx:pt idx="1783">67</cx:pt>
          <cx:pt idx="1784">219</cx:pt>
          <cx:pt idx="1785">110</cx:pt>
          <cx:pt idx="1786">169</cx:pt>
          <cx:pt idx="1787">248</cx:pt>
          <cx:pt idx="1788">223</cx:pt>
          <cx:pt idx="1789">92</cx:pt>
          <cx:pt idx="1790">93</cx:pt>
          <cx:pt idx="1791">205</cx:pt>
          <cx:pt idx="1792">160</cx:pt>
          <cx:pt idx="1793">105</cx:pt>
          <cx:pt idx="1794">112</cx:pt>
          <cx:pt idx="1795">383</cx:pt>
          <cx:pt idx="1796">207</cx:pt>
          <cx:pt idx="1797">193</cx:pt>
          <cx:pt idx="1798">10</cx:pt>
          <cx:pt idx="1799">985</cx:pt>
          <cx:pt idx="1800">249</cx:pt>
          <cx:pt idx="1801">122</cx:pt>
          <cx:pt idx="1802">300</cx:pt>
          <cx:pt idx="1803">672</cx:pt>
          <cx:pt idx="1804">390</cx:pt>
          <cx:pt idx="1805">116</cx:pt>
          <cx:pt idx="1806">481</cx:pt>
          <cx:pt idx="1807">21</cx:pt>
          <cx:pt idx="1808">192</cx:pt>
          <cx:pt idx="1809">6</cx:pt>
          <cx:pt idx="1810">8</cx:pt>
          <cx:pt idx="1811">369</cx:pt>
          <cx:pt idx="1812">393</cx:pt>
          <cx:pt idx="1813">246</cx:pt>
          <cx:pt idx="1814">330</cx:pt>
          <cx:pt idx="1815">380</cx:pt>
          <cx:pt idx="1816">91</cx:pt>
          <cx:pt idx="1817">84</cx:pt>
          <cx:pt idx="1818">277</cx:pt>
          <cx:pt idx="1819">399</cx:pt>
          <cx:pt idx="1820">89</cx:pt>
          <cx:pt idx="1821">297</cx:pt>
          <cx:pt idx="1822">176</cx:pt>
          <cx:pt idx="1823">75</cx:pt>
          <cx:pt idx="1824">111</cx:pt>
          <cx:pt idx="1825">170</cx:pt>
          <cx:pt idx="1826">137</cx:pt>
          <cx:pt idx="1827">141</cx:pt>
          <cx:pt idx="1828">49</cx:pt>
          <cx:pt idx="1829">89</cx:pt>
          <cx:pt idx="1830">341</cx:pt>
          <cx:pt idx="1831">461</cx:pt>
          <cx:pt idx="1832">515</cx:pt>
          <cx:pt idx="1833">123</cx:pt>
          <cx:pt idx="1834">179</cx:pt>
          <cx:pt idx="1835">102</cx:pt>
          <cx:pt idx="1836">272</cx:pt>
          <cx:pt idx="1837">17</cx:pt>
          <cx:pt idx="1838">40</cx:pt>
          <cx:pt idx="1839">209</cx:pt>
          <cx:pt idx="1840">89</cx:pt>
          <cx:pt idx="1841">1187</cx:pt>
          <cx:pt idx="1842">123</cx:pt>
          <cx:pt idx="1843">200</cx:pt>
          <cx:pt idx="1844">117</cx:pt>
          <cx:pt idx="1845">37</cx:pt>
          <cx:pt idx="1846">51</cx:pt>
          <cx:pt idx="1847">145</cx:pt>
          <cx:pt idx="1848">466</cx:pt>
          <cx:pt idx="1849">303</cx:pt>
          <cx:pt idx="1850">101</cx:pt>
          <cx:pt idx="1851">283</cx:pt>
          <cx:pt idx="1852">185</cx:pt>
          <cx:pt idx="1853">598</cx:pt>
          <cx:pt idx="1854">120</cx:pt>
          <cx:pt idx="1855">159</cx:pt>
          <cx:pt idx="1856">220</cx:pt>
          <cx:pt idx="1857">192</cx:pt>
          <cx:pt idx="1858">423</cx:pt>
          <cx:pt idx="1859">337</cx:pt>
          <cx:pt idx="1860">306</cx:pt>
          <cx:pt idx="1861">99</cx:pt>
          <cx:pt idx="1862">27</cx:pt>
          <cx:pt idx="1863">201</cx:pt>
          <cx:pt idx="1864">166</cx:pt>
          <cx:pt idx="1865">182</cx:pt>
          <cx:pt idx="1866">193</cx:pt>
          <cx:pt idx="1867">271</cx:pt>
          <cx:pt idx="1868">103</cx:pt>
          <cx:pt idx="1869">287</cx:pt>
          <cx:pt idx="1870">235</cx:pt>
          <cx:pt idx="1871">732</cx:pt>
          <cx:pt idx="1872">136</cx:pt>
          <cx:pt idx="1873">126</cx:pt>
          <cx:pt idx="1874">172</cx:pt>
          <cx:pt idx="1875">43</cx:pt>
          <cx:pt idx="1876">191</cx:pt>
          <cx:pt idx="1877">117</cx:pt>
          <cx:pt idx="1878">64</cx:pt>
          <cx:pt idx="1879">260</cx:pt>
          <cx:pt idx="1880">149</cx:pt>
          <cx:pt idx="1881">207</cx:pt>
          <cx:pt idx="1882">231</cx:pt>
          <cx:pt idx="1883">128</cx:pt>
          <cx:pt idx="1884">162</cx:pt>
          <cx:pt idx="1885">180</cx:pt>
          <cx:pt idx="1886">144</cx:pt>
          <cx:pt idx="1887">260</cx:pt>
          <cx:pt idx="1888">203</cx:pt>
          <cx:pt idx="1889">85</cx:pt>
          <cx:pt idx="1890">211</cx:pt>
          <cx:pt idx="1891">94</cx:pt>
          <cx:pt idx="1892">122</cx:pt>
          <cx:pt idx="1893">175</cx:pt>
          <cx:pt idx="1894">292</cx:pt>
          <cx:pt idx="1895">132</cx:pt>
          <cx:pt idx="1896">130</cx:pt>
          <cx:pt idx="1897">208</cx:pt>
          <cx:pt idx="1898">105</cx:pt>
          <cx:pt idx="1899">205</cx:pt>
          <cx:pt idx="1900">112</cx:pt>
          <cx:pt idx="1901">117</cx:pt>
          <cx:pt idx="1902">218</cx:pt>
          <cx:pt idx="1903">62</cx:pt>
          <cx:pt idx="1904">97</cx:pt>
          <cx:pt idx="1905">101</cx:pt>
          <cx:pt idx="1906">286</cx:pt>
          <cx:pt idx="1907">241</cx:pt>
          <cx:pt idx="1908">283</cx:pt>
          <cx:pt idx="1909">131</cx:pt>
          <cx:pt idx="1910">380</cx:pt>
          <cx:pt idx="1911">584</cx:pt>
          <cx:pt idx="1912">371</cx:pt>
          <cx:pt idx="1913">448</cx:pt>
          <cx:pt idx="1914">274</cx:pt>
          <cx:pt idx="1915">116</cx:pt>
          <cx:pt idx="1916">357</cx:pt>
          <cx:pt idx="1917">215</cx:pt>
          <cx:pt idx="1918">131</cx:pt>
          <cx:pt idx="1919">61</cx:pt>
          <cx:pt idx="1920">617</cx:pt>
          <cx:pt idx="1921">483</cx:pt>
          <cx:pt idx="1922">847</cx:pt>
          <cx:pt idx="1923">319</cx:pt>
          <cx:pt idx="1924">57</cx:pt>
          <cx:pt idx="1925">306</cx:pt>
          <cx:pt idx="1926">147</cx:pt>
          <cx:pt idx="1927">244</cx:pt>
          <cx:pt idx="1928">128</cx:pt>
          <cx:pt idx="1929">100</cx:pt>
          <cx:pt idx="1930">59</cx:pt>
          <cx:pt idx="1931">24</cx:pt>
          <cx:pt idx="1932">85</cx:pt>
          <cx:pt idx="1933">70</cx:pt>
          <cx:pt idx="1934">21</cx:pt>
          <cx:pt idx="1935">167</cx:pt>
          <cx:pt idx="1936">659</cx:pt>
          <cx:pt idx="1937">327</cx:pt>
          <cx:pt idx="1938">296</cx:pt>
          <cx:pt idx="1939">307</cx:pt>
          <cx:pt idx="1940">120</cx:pt>
          <cx:pt idx="1941">390</cx:pt>
          <cx:pt idx="1942">83</cx:pt>
          <cx:pt idx="1943">250</cx:pt>
          <cx:pt idx="1944">143</cx:pt>
          <cx:pt idx="1945">772</cx:pt>
          <cx:pt idx="1946">198</cx:pt>
          <cx:pt idx="1947">21</cx:pt>
          <cx:pt idx="1948">929</cx:pt>
          <cx:pt idx="1949">254</cx:pt>
          <cx:pt idx="1950">166</cx:pt>
          <cx:pt idx="1951">93</cx:pt>
          <cx:pt idx="1952">134</cx:pt>
          <cx:pt idx="1953">375</cx:pt>
          <cx:pt idx="1954">352</cx:pt>
          <cx:pt idx="1955">217</cx:pt>
          <cx:pt idx="1956">45</cx:pt>
          <cx:pt idx="1957">93</cx:pt>
          <cx:pt idx="1958">165</cx:pt>
          <cx:pt idx="1959">266</cx:pt>
          <cx:pt idx="1960">237</cx:pt>
          <cx:pt idx="1961">164</cx:pt>
          <cx:pt idx="1962">538</cx:pt>
          <cx:pt idx="1963">72</cx:pt>
          <cx:pt idx="1964">171</cx:pt>
          <cx:pt idx="1965">710</cx:pt>
          <cx:pt idx="1966">131</cx:pt>
          <cx:pt idx="1967">514</cx:pt>
          <cx:pt idx="1968">127</cx:pt>
          <cx:pt idx="1969">198</cx:pt>
          <cx:pt idx="1970">239</cx:pt>
          <cx:pt idx="1971">117</cx:pt>
          <cx:pt idx="1972">705</cx:pt>
          <cx:pt idx="1973">155</cx:pt>
          <cx:pt idx="1974">18</cx:pt>
          <cx:pt idx="1975">386</cx:pt>
          <cx:pt idx="1976">138</cx:pt>
          <cx:pt idx="1977">341</cx:pt>
          <cx:pt idx="1978">339</cx:pt>
          <cx:pt idx="1979">232</cx:pt>
          <cx:pt idx="1980">208</cx:pt>
          <cx:pt idx="1981">44</cx:pt>
          <cx:pt idx="1982">75</cx:pt>
          <cx:pt idx="1983">485</cx:pt>
          <cx:pt idx="1984">576</cx:pt>
          <cx:pt idx="1985">280</cx:pt>
          <cx:pt idx="1986">480</cx:pt>
          <cx:pt idx="1987">86</cx:pt>
          <cx:pt idx="1988">121</cx:pt>
          <cx:pt idx="1989">93</cx:pt>
          <cx:pt idx="1990">211</cx:pt>
          <cx:pt idx="1991">238</cx:pt>
          <cx:pt idx="1992">399</cx:pt>
          <cx:pt idx="1993">93</cx:pt>
          <cx:pt idx="1994">144</cx:pt>
          <cx:pt idx="1995">45</cx:pt>
          <cx:pt idx="1996">98</cx:pt>
          <cx:pt idx="1997">106</cx:pt>
          <cx:pt idx="1998">121</cx:pt>
          <cx:pt idx="1999">123</cx:pt>
          <cx:pt idx="2000">92</cx:pt>
          <cx:pt idx="2001">278</cx:pt>
          <cx:pt idx="2002">219</cx:pt>
          <cx:pt idx="2003">2462</cx:pt>
          <cx:pt idx="2004">249</cx:pt>
          <cx:pt idx="2005">210</cx:pt>
          <cx:pt idx="2006">484</cx:pt>
          <cx:pt idx="2007">187</cx:pt>
          <cx:pt idx="2008">172</cx:pt>
          <cx:pt idx="2009">79</cx:pt>
          <cx:pt idx="2010">207</cx:pt>
          <cx:pt idx="2011">136</cx:pt>
          <cx:pt idx="2012">117</cx:pt>
          <cx:pt idx="2013">393</cx:pt>
          <cx:pt idx="2014">107</cx:pt>
          <cx:pt idx="2015">25</cx:pt>
          <cx:pt idx="2016">132</cx:pt>
          <cx:pt idx="2017">136</cx:pt>
          <cx:pt idx="2018">384</cx:pt>
          <cx:pt idx="2019">38</cx:pt>
          <cx:pt idx="2020">164</cx:pt>
          <cx:pt idx="2021">825</cx:pt>
          <cx:pt idx="2022">331</cx:pt>
          <cx:pt idx="2023">479</cx:pt>
          <cx:pt idx="2024">229</cx:pt>
          <cx:pt idx="2025">258</cx:pt>
          <cx:pt idx="2026">490</cx:pt>
          <cx:pt idx="2027">308</cx:pt>
          <cx:pt idx="2028">137</cx:pt>
          <cx:pt idx="2029">109</cx:pt>
          <cx:pt idx="2030">168</cx:pt>
          <cx:pt idx="2031">257</cx:pt>
          <cx:pt idx="2032">213</cx:pt>
          <cx:pt idx="2033">115</cx:pt>
          <cx:pt idx="2034">646</cx:pt>
          <cx:pt idx="2035">106</cx:pt>
          <cx:pt idx="2036">95</cx:pt>
          <cx:pt idx="2037">205</cx:pt>
          <cx:pt idx="2038">653</cx:pt>
          <cx:pt idx="2039">122</cx:pt>
          <cx:pt idx="2040">377</cx:pt>
          <cx:pt idx="2041">322</cx:pt>
          <cx:pt idx="2042">208</cx:pt>
          <cx:pt idx="2043">211</cx:pt>
          <cx:pt idx="2044">156</cx:pt>
          <cx:pt idx="2045">178</cx:pt>
          <cx:pt idx="2046">133</cx:pt>
          <cx:pt idx="2047">206</cx:pt>
          <cx:pt idx="2048">544</cx:pt>
          <cx:pt idx="2049">143</cx:pt>
          <cx:pt idx="2050">471</cx:pt>
          <cx:pt idx="2051">200</cx:pt>
          <cx:pt idx="2052">324</cx:pt>
          <cx:pt idx="2053">71</cx:pt>
          <cx:pt idx="2054">164</cx:pt>
          <cx:pt idx="2055">137</cx:pt>
          <cx:pt idx="2056">91</cx:pt>
          <cx:pt idx="2057">280</cx:pt>
          <cx:pt idx="2058">230</cx:pt>
          <cx:pt idx="2059">63</cx:pt>
          <cx:pt idx="2060">135</cx:pt>
          <cx:pt idx="2061">261</cx:pt>
          <cx:pt idx="2062">215</cx:pt>
          <cx:pt idx="2063">200</cx:pt>
          <cx:pt idx="2064">391</cx:pt>
          <cx:pt idx="2065">1028</cx:pt>
          <cx:pt idx="2066">107</cx:pt>
          <cx:pt idx="2067">108</cx:pt>
          <cx:pt idx="2068">145</cx:pt>
          <cx:pt idx="2069">142</cx:pt>
          <cx:pt idx="2070">106</cx:pt>
          <cx:pt idx="2071">134</cx:pt>
          <cx:pt idx="2072">190</cx:pt>
          <cx:pt idx="2073">241</cx:pt>
          <cx:pt idx="2074">180</cx:pt>
          <cx:pt idx="2075">237</cx:pt>
          <cx:pt idx="2076">654</cx:pt>
          <cx:pt idx="2077">189</cx:pt>
          <cx:pt idx="2078">70</cx:pt>
          <cx:pt idx="2079">62</cx:pt>
          <cx:pt idx="2080">1087</cx:pt>
          <cx:pt idx="2081">323</cx:pt>
          <cx:pt idx="2082">111</cx:pt>
          <cx:pt idx="2083">197</cx:pt>
          <cx:pt idx="2084">224</cx:pt>
          <cx:pt idx="2085">557</cx:pt>
          <cx:pt idx="2086">150</cx:pt>
          <cx:pt idx="2087">388</cx:pt>
          <cx:pt idx="2088">89</cx:pt>
          <cx:pt idx="2089">57</cx:pt>
          <cx:pt idx="2090">209</cx:pt>
          <cx:pt idx="2091">188</cx:pt>
          <cx:pt idx="2092">342</cx:pt>
          <cx:pt idx="2093">84</cx:pt>
          <cx:pt idx="2094">97</cx:pt>
          <cx:pt idx="2095">530</cx:pt>
          <cx:pt idx="2096">365</cx:pt>
          <cx:pt idx="2097">285</cx:pt>
          <cx:pt idx="2098">352</cx:pt>
          <cx:pt idx="2099">316</cx:pt>
          <cx:pt idx="2100">126</cx:pt>
          <cx:pt idx="2101">76</cx:pt>
          <cx:pt idx="2102">1692</cx:pt>
          <cx:pt idx="2103">24</cx:pt>
          <cx:pt idx="2104">253</cx:pt>
          <cx:pt idx="2105">73</cx:pt>
          <cx:pt idx="2106">622</cx:pt>
          <cx:pt idx="2107">133</cx:pt>
          <cx:pt idx="2108">178</cx:pt>
          <cx:pt idx="2109">404</cx:pt>
          <cx:pt idx="2110">275</cx:pt>
          <cx:pt idx="2111">109</cx:pt>
          <cx:pt idx="2112">134</cx:pt>
          <cx:pt idx="2113">407</cx:pt>
          <cx:pt idx="2114">225</cx:pt>
          <cx:pt idx="2115">86</cx:pt>
          <cx:pt idx="2116">20</cx:pt>
          <cx:pt idx="2117">247</cx:pt>
          <cx:pt idx="2118">129</cx:pt>
          <cx:pt idx="2119">324</cx:pt>
          <cx:pt idx="2120">2016</cx:pt>
          <cx:pt idx="2121">1054</cx:pt>
          <cx:pt idx="2122">256</cx:pt>
          <cx:pt idx="2123">163</cx:pt>
          <cx:pt idx="2124">251</cx:pt>
          <cx:pt idx="2125">193</cx:pt>
          <cx:pt idx="2126">125</cx:pt>
          <cx:pt idx="2127">344</cx:pt>
          <cx:pt idx="2128">282</cx:pt>
          <cx:pt idx="2129">1170</cx:pt>
          <cx:pt idx="2130">408</cx:pt>
          <cx:pt idx="2131">128</cx:pt>
          <cx:pt idx="2132">665</cx:pt>
          <cx:pt idx="2133">67</cx:pt>
          <cx:pt idx="2134">167</cx:pt>
          <cx:pt idx="2135">395</cx:pt>
          <cx:pt idx="2136">137</cx:pt>
          <cx:pt idx="2137">118</cx:pt>
          <cx:pt idx="2138">231</cx:pt>
          <cx:pt idx="2139">128</cx:pt>
          <cx:pt idx="2140">174</cx:pt>
          <cx:pt idx="2141">195</cx:pt>
          <cx:pt idx="2142">412</cx:pt>
          <cx:pt idx="2143">127</cx:pt>
          <cx:pt idx="2144">13</cx:pt>
          <cx:pt idx="2145">61</cx:pt>
          <cx:pt idx="2146">286</cx:pt>
          <cx:pt idx="2147">76</cx:pt>
          <cx:pt idx="2148">53</cx:pt>
          <cx:pt idx="2149">274</cx:pt>
          <cx:pt idx="2150">409</cx:pt>
          <cx:pt idx="2151">232</cx:pt>
          <cx:pt idx="2152">325</cx:pt>
          <cx:pt idx="2153">144</cx:pt>
          <cx:pt idx="2154">1713</cx:pt>
          <cx:pt idx="2155">241</cx:pt>
          <cx:pt idx="2156">338</cx:pt>
          <cx:pt idx="2157">182</cx:pt>
          <cx:pt idx="2158">346</cx:pt>
          <cx:pt idx="2159">204</cx:pt>
          <cx:pt idx="2160">296</cx:pt>
          <cx:pt idx="2161">551</cx:pt>
          <cx:pt idx="2162">663</cx:pt>
          <cx:pt idx="2163">338</cx:pt>
          <cx:pt idx="2164">153</cx:pt>
          <cx:pt idx="2165">188</cx:pt>
          <cx:pt idx="2166">305</cx:pt>
          <cx:pt idx="2167">1080</cx:pt>
          <cx:pt idx="2168">1461</cx:pt>
          <cx:pt idx="2169">116</cx:pt>
          <cx:pt idx="2170">129</cx:pt>
          <cx:pt idx="2171">98</cx:pt>
          <cx:pt idx="2172">262</cx:pt>
          <cx:pt idx="2173">147</cx:pt>
          <cx:pt idx="2174">150</cx:pt>
          <cx:pt idx="2175">282</cx:pt>
          <cx:pt idx="2176">332</cx:pt>
          <cx:pt idx="2177">88</cx:pt>
          <cx:pt idx="2178">94</cx:pt>
          <cx:pt idx="2179">455</cx:pt>
          <cx:pt idx="2180">49</cx:pt>
          <cx:pt idx="2181">181</cx:pt>
          <cx:pt idx="2182">345</cx:pt>
          <cx:pt idx="2183">154</cx:pt>
          <cx:pt idx="2184">294</cx:pt>
          <cx:pt idx="2185">750</cx:pt>
          <cx:pt idx="2186">202</cx:pt>
          <cx:pt idx="2187">81</cx:pt>
          <cx:pt idx="2188">214</cx:pt>
          <cx:pt idx="2189">128</cx:pt>
          <cx:pt idx="2190">70</cx:pt>
          <cx:pt idx="2191">106</cx:pt>
          <cx:pt idx="2192">279</cx:pt>
          <cx:pt idx="2193">400</cx:pt>
          <cx:pt idx="2194">175</cx:pt>
          <cx:pt idx="2195">179</cx:pt>
          <cx:pt idx="2196">107</cx:pt>
          <cx:pt idx="2197">94</cx:pt>
          <cx:pt idx="2198">142</cx:pt>
          <cx:pt idx="2199">119</cx:pt>
          <cx:pt idx="2200">180</cx:pt>
          <cx:pt idx="2201">136</cx:pt>
          <cx:pt idx="2202">44</cx:pt>
          <cx:pt idx="2203">229</cx:pt>
          <cx:pt idx="2204">184</cx:pt>
          <cx:pt idx="2205">73</cx:pt>
          <cx:pt idx="2206">330</cx:pt>
          <cx:pt idx="2207">126</cx:pt>
          <cx:pt idx="2208">25</cx:pt>
          <cx:pt idx="2209">26</cx:pt>
          <cx:pt idx="2210">169</cx:pt>
          <cx:pt idx="2211">179</cx:pt>
          <cx:pt idx="2212">280</cx:pt>
          <cx:pt idx="2213">61</cx:pt>
          <cx:pt idx="2214">124</cx:pt>
          <cx:pt idx="2215">89</cx:pt>
          <cx:pt idx="2216">393</cx:pt>
          <cx:pt idx="2217">1178</cx:pt>
          <cx:pt idx="2218">161</cx:pt>
          <cx:pt idx="2219">515</cx:pt>
          <cx:pt idx="2220">177</cx:pt>
          <cx:pt idx="2221">178</cx:pt>
          <cx:pt idx="2222">185</cx:pt>
          <cx:pt idx="2223">218</cx:pt>
          <cx:pt idx="2224">191</cx:pt>
          <cx:pt idx="2225">255</cx:pt>
          <cx:pt idx="2226">488</cx:pt>
          <cx:pt idx="2227">211</cx:pt>
          <cx:pt idx="2228">226</cx:pt>
          <cx:pt idx="2229">179</cx:pt>
          <cx:pt idx="2230">460</cx:pt>
          <cx:pt idx="2231">432</cx:pt>
          <cx:pt idx="2232">176</cx:pt>
          <cx:pt idx="2233">162</cx:pt>
          <cx:pt idx="2234">192</cx:pt>
          <cx:pt idx="2235">237</cx:pt>
          <cx:pt idx="2236">134</cx:pt>
          <cx:pt idx="2237">44</cx:pt>
          <cx:pt idx="2238">47</cx:pt>
          <cx:pt idx="2239">752</cx:pt>
          <cx:pt idx="2240">182</cx:pt>
          <cx:pt idx="2241">122</cx:pt>
          <cx:pt idx="2242">51</cx:pt>
          <cx:pt idx="2243">260</cx:pt>
          <cx:pt idx="2244">407</cx:pt>
          <cx:pt idx="2245">389</cx:pt>
          <cx:pt idx="2246">31</cx:pt>
          <cx:pt idx="2247">115</cx:pt>
          <cx:pt idx="2248">878</cx:pt>
          <cx:pt idx="2249">277</cx:pt>
          <cx:pt idx="2250">117</cx:pt>
          <cx:pt idx="2251">262</cx:pt>
          <cx:pt idx="2252">244</cx:pt>
          <cx:pt idx="2253">119</cx:pt>
          <cx:pt idx="2254">162</cx:pt>
          <cx:pt idx="2255">185</cx:pt>
          <cx:pt idx="2256">317</cx:pt>
          <cx:pt idx="2257">214</cx:pt>
          <cx:pt idx="2258">71</cx:pt>
          <cx:pt idx="2259">43</cx:pt>
          <cx:pt idx="2260">298</cx:pt>
          <cx:pt idx="2261">167</cx:pt>
          <cx:pt idx="2262">86</cx:pt>
          <cx:pt idx="2263">255</cx:pt>
          <cx:pt idx="2264">83</cx:pt>
          <cx:pt idx="2265">257</cx:pt>
          <cx:pt idx="2266">194</cx:pt>
          <cx:pt idx="2267">268</cx:pt>
          <cx:pt idx="2268">176</cx:pt>
          <cx:pt idx="2269">97</cx:pt>
          <cx:pt idx="2270">263</cx:pt>
          <cx:pt idx="2271">338</cx:pt>
          <cx:pt idx="2272">180</cx:pt>
          <cx:pt idx="2273">322</cx:pt>
          <cx:pt idx="2274">64</cx:pt>
          <cx:pt idx="2275">71</cx:pt>
          <cx:pt idx="2276">166</cx:pt>
          <cx:pt idx="2277">210</cx:pt>
          <cx:pt idx="2278">77</cx:pt>
          <cx:pt idx="2279">328</cx:pt>
          <cx:pt idx="2280">164</cx:pt>
          <cx:pt idx="2281">154</cx:pt>
          <cx:pt idx="2282">84</cx:pt>
          <cx:pt idx="2283">153</cx:pt>
          <cx:pt idx="2284">155</cx:pt>
          <cx:pt idx="2285">111</cx:pt>
          <cx:pt idx="2286">91</cx:pt>
          <cx:pt idx="2287">257</cx:pt>
          <cx:pt idx="2288">213</cx:pt>
          <cx:pt idx="2289">315</cx:pt>
          <cx:pt idx="2290">190</cx:pt>
          <cx:pt idx="2291">102</cx:pt>
          <cx:pt idx="2292">35</cx:pt>
          <cx:pt idx="2293">83</cx:pt>
          <cx:pt idx="2294">834</cx:pt>
          <cx:pt idx="2295">244</cx:pt>
          <cx:pt idx="2296">143</cx:pt>
          <cx:pt idx="2297">1534</cx:pt>
          <cx:pt idx="2298">291</cx:pt>
          <cx:pt idx="2299">163</cx:pt>
          <cx:pt idx="2300">149</cx:pt>
          <cx:pt idx="2301">33</cx:pt>
          <cx:pt idx="2302">144</cx:pt>
          <cx:pt idx="2303">40</cx:pt>
          <cx:pt idx="2304">79</cx:pt>
          <cx:pt idx="2305">112</cx:pt>
          <cx:pt idx="2306">147</cx:pt>
          <cx:pt idx="2307">836</cx:pt>
          <cx:pt idx="2308">290</cx:pt>
          <cx:pt idx="2309">148</cx:pt>
          <cx:pt idx="2310">289</cx:pt>
          <cx:pt idx="2311">345</cx:pt>
          <cx:pt idx="2312">1002</cx:pt>
          <cx:pt idx="2313">181</cx:pt>
          <cx:pt idx="2314">460</cx:pt>
          <cx:pt idx="2315">129</cx:pt>
          <cx:pt idx="2316">76</cx:pt>
          <cx:pt idx="2317">111</cx:pt>
          <cx:pt idx="2318">104</cx:pt>
          <cx:pt idx="2319">221</cx:pt>
          <cx:pt idx="2320">150</cx:pt>
          <cx:pt idx="2321">399</cx:pt>
          <cx:pt idx="2322">115</cx:pt>
          <cx:pt idx="2323">149</cx:pt>
          <cx:pt idx="2324">92</cx:pt>
          <cx:pt idx="2325">111</cx:pt>
          <cx:pt idx="2326">128</cx:pt>
          <cx:pt idx="2327">192</cx:pt>
          <cx:pt idx="2328">88</cx:pt>
          <cx:pt idx="2329">592</cx:pt>
          <cx:pt idx="2330">105</cx:pt>
          <cx:pt idx="2331">62</cx:pt>
          <cx:pt idx="2332">29</cx:pt>
          <cx:pt idx="2333">59</cx:pt>
          <cx:pt idx="2334">247</cx:pt>
          <cx:pt idx="2335">160</cx:pt>
          <cx:pt idx="2336">144</cx:pt>
          <cx:pt idx="2337">346</cx:pt>
          <cx:pt idx="2338">57</cx:pt>
          <cx:pt idx="2339">396</cx:pt>
          <cx:pt idx="2340">286</cx:pt>
          <cx:pt idx="2341">400</cx:pt>
          <cx:pt idx="2342">282</cx:pt>
          <cx:pt idx="2343">38</cx:pt>
          <cx:pt idx="2344">76</cx:pt>
          <cx:pt idx="2345">566</cx:pt>
          <cx:pt idx="2346">167</cx:pt>
          <cx:pt idx="2347">127</cx:pt>
          <cx:pt idx="2348">178</cx:pt>
          <cx:pt idx="2349">71</cx:pt>
          <cx:pt idx="2350">109</cx:pt>
          <cx:pt idx="2351">120</cx:pt>
          <cx:pt idx="2352">102</cx:pt>
          <cx:pt idx="2353">409</cx:pt>
          <cx:pt idx="2354">117</cx:pt>
          <cx:pt idx="2355">177</cx:pt>
          <cx:pt idx="2356">757</cx:pt>
          <cx:pt idx="2357">145</cx:pt>
          <cx:pt idx="2358">124</cx:pt>
          <cx:pt idx="2359">36</cx:pt>
          <cx:pt idx="2360">94</cx:pt>
          <cx:pt idx="2361">189</cx:pt>
          <cx:pt idx="2362">24</cx:pt>
          <cx:pt idx="2363">33</cx:pt>
          <cx:pt idx="2364">185</cx:pt>
          <cx:pt idx="2365">165</cx:pt>
          <cx:pt idx="2366">405</cx:pt>
          <cx:pt idx="2367">172</cx:pt>
          <cx:pt idx="2368">207</cx:pt>
          <cx:pt idx="2369">325</cx:pt>
          <cx:pt idx="2370">57</cx:pt>
          <cx:pt idx="2371">102</cx:pt>
          <cx:pt idx="2372">378</cx:pt>
          <cx:pt idx="2373">164</cx:pt>
          <cx:pt idx="2374">288</cx:pt>
          <cx:pt idx="2375">154</cx:pt>
          <cx:pt idx="2376">102</cx:pt>
          <cx:pt idx="2377">136</cx:pt>
          <cx:pt idx="2378">53</cx:pt>
          <cx:pt idx="2379">113</cx:pt>
          <cx:pt idx="2380">110</cx:pt>
          <cx:pt idx="2381">523</cx:pt>
          <cx:pt idx="2382">231</cx:pt>
          <cx:pt idx="2383">217</cx:pt>
          <cx:pt idx="2384">151</cx:pt>
          <cx:pt idx="2385">179</cx:pt>
          <cx:pt idx="2386">293</cx:pt>
          <cx:pt idx="2387">281</cx:pt>
          <cx:pt idx="2388">363</cx:pt>
          <cx:pt idx="2389">86</cx:pt>
          <cx:pt idx="2390">1147</cx:pt>
          <cx:pt idx="2391">209</cx:pt>
          <cx:pt idx="2392">486</cx:pt>
          <cx:pt idx="2393">49</cx:pt>
          <cx:pt idx="2394">170</cx:pt>
          <cx:pt idx="2395">539</cx:pt>
          <cx:pt idx="2396">66</cx:pt>
          <cx:pt idx="2397">51</cx:pt>
          <cx:pt idx="2398">820</cx:pt>
          <cx:pt idx="2399">125</cx:pt>
          <cx:pt idx="2400">398</cx:pt>
          <cx:pt idx="2401">112</cx:pt>
          <cx:pt idx="2402">64</cx:pt>
          <cx:pt idx="2403">255</cx:pt>
          <cx:pt idx="2404">34</cx:pt>
          <cx:pt idx="2405">95</cx:pt>
          <cx:pt idx="2406">140</cx:pt>
          <cx:pt idx="2407">788</cx:pt>
          <cx:pt idx="2408">194</cx:pt>
          <cx:pt idx="2409">165</cx:pt>
          <cx:pt idx="2410">306</cx:pt>
          <cx:pt idx="2411">63</cx:pt>
          <cx:pt idx="2412">501</cx:pt>
          <cx:pt idx="2413">832</cx:pt>
          <cx:pt idx="2414">101</cx:pt>
          <cx:pt idx="2415">214</cx:pt>
          <cx:pt idx="2416">290</cx:pt>
          <cx:pt idx="2417">388</cx:pt>
          <cx:pt idx="2418">1495</cx:pt>
          <cx:pt idx="2419">183</cx:pt>
          <cx:pt idx="2420">322</cx:pt>
          <cx:pt idx="2421">646</cx:pt>
          <cx:pt idx="2422">480</cx:pt>
          <cx:pt idx="2423">169</cx:pt>
          <cx:pt idx="2424">74</cx:pt>
          <cx:pt idx="2425">146</cx:pt>
          <cx:pt idx="2426">393</cx:pt>
          <cx:pt idx="2427">744</cx:pt>
          <cx:pt idx="2428">593</cx:pt>
          <cx:pt idx="2429">215</cx:pt>
          <cx:pt idx="2430">379</cx:pt>
          <cx:pt idx="2431">315</cx:pt>
          <cx:pt idx="2432">162</cx:pt>
          <cx:pt idx="2433">493</cx:pt>
          <cx:pt idx="2434">225</cx:pt>
          <cx:pt idx="2435">208</cx:pt>
          <cx:pt idx="2436">80</cx:pt>
          <cx:pt idx="2437">3</cx:pt>
          <cx:pt idx="2438">29</cx:pt>
          <cx:pt idx="2439">132</cx:pt>
          <cx:pt idx="2440">379</cx:pt>
          <cx:pt idx="2441">101</cx:pt>
          <cx:pt idx="2442">188</cx:pt>
          <cx:pt idx="2443">386</cx:pt>
          <cx:pt idx="2444">457</cx:pt>
          <cx:pt idx="2445">891</cx:pt>
          <cx:pt idx="2446">53</cx:pt>
          <cx:pt idx="2447">446</cx:pt>
          <cx:pt idx="2448">326</cx:pt>
          <cx:pt idx="2449">507</cx:pt>
          <cx:pt idx="2450">1083</cx:pt>
          <cx:pt idx="2451">1266</cx:pt>
          <cx:pt idx="2452">160</cx:pt>
          <cx:pt idx="2453">139</cx:pt>
          <cx:pt idx="2454">178</cx:pt>
          <cx:pt idx="2455">156</cx:pt>
          <cx:pt idx="2456">200</cx:pt>
          <cx:pt idx="2457">154</cx:pt>
          <cx:pt idx="2458">163</cx:pt>
          <cx:pt idx="2459">391</cx:pt>
          <cx:pt idx="2460">470</cx:pt>
          <cx:pt idx="2461">268</cx:pt>
          <cx:pt idx="2462">793</cx:pt>
          <cx:pt idx="2463">619</cx:pt>
          <cx:pt idx="2464">460</cx:pt>
          <cx:pt idx="2465">246</cx:pt>
          <cx:pt idx="2466">194</cx:pt>
          <cx:pt idx="2467">413</cx:pt>
          <cx:pt idx="2468">574</cx:pt>
          <cx:pt idx="2469">256</cx:pt>
          <cx:pt idx="2470">88</cx:pt>
          <cx:pt idx="2471">146</cx:pt>
          <cx:pt idx="2472">170</cx:pt>
          <cx:pt idx="2473">596</cx:pt>
          <cx:pt idx="2474">139</cx:pt>
          <cx:pt idx="2475">177</cx:pt>
          <cx:pt idx="2476">577</cx:pt>
          <cx:pt idx="2477">335</cx:pt>
          <cx:pt idx="2478">262</cx:pt>
          <cx:pt idx="2479">115</cx:pt>
          <cx:pt idx="2480">116</cx:pt>
          <cx:pt idx="2481">136</cx:pt>
          <cx:pt idx="2482">289</cx:pt>
          <cx:pt idx="2483">529</cx:pt>
          <cx:pt idx="2484">247</cx:pt>
          <cx:pt idx="2485">72</cx:pt>
          <cx:pt idx="2486">166</cx:pt>
          <cx:pt idx="2487">152</cx:pt>
          <cx:pt idx="2488">220</cx:pt>
          <cx:pt idx="2489">241</cx:pt>
          <cx:pt idx="2490">198</cx:pt>
          <cx:pt idx="2491">98</cx:pt>
          <cx:pt idx="2492">182</cx:pt>
          <cx:pt idx="2493">391</cx:pt>
          <cx:pt idx="2494">126</cx:pt>
          <cx:pt idx="2495">55</cx:pt>
          <cx:pt idx="2496">495</cx:pt>
          <cx:pt idx="2497">86</cx:pt>
          <cx:pt idx="2498">166</cx:pt>
          <cx:pt idx="2499">66</cx:pt>
          <cx:pt idx="2500">155</cx:pt>
          <cx:pt idx="2501">311</cx:pt>
          <cx:pt idx="2502">63</cx:pt>
          <cx:pt idx="2503">236</cx:pt>
          <cx:pt idx="2504">92</cx:pt>
          <cx:pt idx="2505">298</cx:pt>
          <cx:pt idx="2506">253</cx:pt>
          <cx:pt idx="2507">163</cx:pt>
          <cx:pt idx="2508">65</cx:pt>
          <cx:pt idx="2509">41</cx:pt>
          <cx:pt idx="2510">10</cx:pt>
          <cx:pt idx="2511">221</cx:pt>
          <cx:pt idx="2512">370</cx:pt>
          <cx:pt idx="2513">467</cx:pt>
          <cx:pt idx="2514">241</cx:pt>
          <cx:pt idx="2515">248</cx:pt>
          <cx:pt idx="2516">120</cx:pt>
          <cx:pt idx="2517">260</cx:pt>
          <cx:pt idx="2518">198</cx:pt>
          <cx:pt idx="2519">1727</cx:pt>
          <cx:pt idx="2520">138</cx:pt>
          <cx:pt idx="2521">115</cx:pt>
          <cx:pt idx="2522">212</cx:pt>
          <cx:pt idx="2523">58</cx:pt>
          <cx:pt idx="2524">456</cx:pt>
          <cx:pt idx="2525">145</cx:pt>
          <cx:pt idx="2526">289</cx:pt>
          <cx:pt idx="2527">300</cx:pt>
          <cx:pt idx="2528">264</cx:pt>
          <cx:pt idx="2529">181</cx:pt>
          <cx:pt idx="2530">184</cx:pt>
          <cx:pt idx="2531">148</cx:pt>
          <cx:pt idx="2532">166</cx:pt>
          <cx:pt idx="2533">65</cx:pt>
          <cx:pt idx="2534">299</cx:pt>
          <cx:pt idx="2535">93</cx:pt>
          <cx:pt idx="2536">22</cx:pt>
          <cx:pt idx="2537">170</cx:pt>
          <cx:pt idx="2538">89</cx:pt>
          <cx:pt idx="2539">215</cx:pt>
          <cx:pt idx="2540">166</cx:pt>
          <cx:pt idx="2541">109</cx:pt>
          <cx:pt idx="2542">197</cx:pt>
          <cx:pt idx="2543">395</cx:pt>
          <cx:pt idx="2544">1875</cx:pt>
          <cx:pt idx="2545">220</cx:pt>
          <cx:pt idx="2546">298</cx:pt>
          <cx:pt idx="2547">123</cx:pt>
          <cx:pt idx="2548">140</cx:pt>
          <cx:pt idx="2549">334</cx:pt>
          <cx:pt idx="2550">73</cx:pt>
          <cx:pt idx="2551">186</cx:pt>
          <cx:pt idx="2552">78</cx:pt>
          <cx:pt idx="2553">13</cx:pt>
          <cx:pt idx="2554">51</cx:pt>
          <cx:pt idx="2555">303</cx:pt>
          <cx:pt idx="2556">159</cx:pt>
          <cx:pt idx="2557">103</cx:pt>
          <cx:pt idx="2558">95</cx:pt>
          <cx:pt idx="2559">84</cx:pt>
          <cx:pt idx="2560">344</cx:pt>
          <cx:pt idx="2561">246</cx:pt>
          <cx:pt idx="2562">157</cx:pt>
          <cx:pt idx="2563">162</cx:pt>
          <cx:pt idx="2564">24</cx:pt>
          <cx:pt idx="2565">212</cx:pt>
          <cx:pt idx="2566">195</cx:pt>
          <cx:pt idx="2567">143</cx:pt>
          <cx:pt idx="2568">68</cx:pt>
          <cx:pt idx="2569">274</cx:pt>
          <cx:pt idx="2570">227</cx:pt>
          <cx:pt idx="2571">152</cx:pt>
          <cx:pt idx="2572">249</cx:pt>
          <cx:pt idx="2573">325</cx:pt>
          <cx:pt idx="2574">111</cx:pt>
          <cx:pt idx="2575">81</cx:pt>
          <cx:pt idx="2576">181</cx:pt>
          <cx:pt idx="2577">85</cx:pt>
          <cx:pt idx="2578">141</cx:pt>
          <cx:pt idx="2579">42</cx:pt>
          <cx:pt idx="2580">182</cx:pt>
          <cx:pt idx="2581">160</cx:pt>
          <cx:pt idx="2582">176</cx:pt>
          <cx:pt idx="2583">134</cx:pt>
          <cx:pt idx="2584">514</cx:pt>
          <cx:pt idx="2585">181</cx:pt>
          <cx:pt idx="2586">160</cx:pt>
          <cx:pt idx="2587">504</cx:pt>
          <cx:pt idx="2588">267</cx:pt>
          <cx:pt idx="2589">907</cx:pt>
          <cx:pt idx="2590">200</cx:pt>
          <cx:pt idx="2591">139</cx:pt>
          <cx:pt idx="2592">147</cx:pt>
          <cx:pt idx="2593">161</cx:pt>
          <cx:pt idx="2594">153</cx:pt>
          <cx:pt idx="2595">109</cx:pt>
          <cx:pt idx="2596">97</cx:pt>
          <cx:pt idx="2597">164</cx:pt>
          <cx:pt idx="2598">70</cx:pt>
          <cx:pt idx="2599">71</cx:pt>
          <cx:pt idx="2600">723</cx:pt>
          <cx:pt idx="2601">518</cx:pt>
          <cx:pt idx="2602">704</cx:pt>
          <cx:pt idx="2603">147</cx:pt>
          <cx:pt idx="2604">101</cx:pt>
          <cx:pt idx="2605">142</cx:pt>
          <cx:pt idx="2606">1346</cx:pt>
          <cx:pt idx="2607">520</cx:pt>
          <cx:pt idx="2608">611</cx:pt>
          <cx:pt idx="2609">66</cx:pt>
          <cx:pt idx="2610">135</cx:pt>
          <cx:pt idx="2611">276</cx:pt>
          <cx:pt idx="2612">449</cx:pt>
          <cx:pt idx="2613">98</cx:pt>
          <cx:pt idx="2614">105</cx:pt>
          <cx:pt idx="2615">382</cx:pt>
          <cx:pt idx="2616">213</cx:pt>
          <cx:pt idx="2617">116</cx:pt>
          <cx:pt idx="2618">125</cx:pt>
          <cx:pt idx="2619">50</cx:pt>
          <cx:pt idx="2620">138</cx:pt>
          <cx:pt idx="2621">375</cx:pt>
          <cx:pt idx="2622">49</cx:pt>
          <cx:pt idx="2623">169</cx:pt>
          <cx:pt idx="2624">178</cx:pt>
          <cx:pt idx="2625">1386</cx:pt>
          <cx:pt idx="2626">155</cx:pt>
          <cx:pt idx="2627">120</cx:pt>
          <cx:pt idx="2628">203</cx:pt>
          <cx:pt idx="2629">244</cx:pt>
          <cx:pt idx="2630">428</cx:pt>
          <cx:pt idx="2631">53</cx:pt>
          <cx:pt idx="2632">360</cx:pt>
          <cx:pt idx="2633">215</cx:pt>
          <cx:pt idx="2634">500</cx:pt>
          <cx:pt idx="2635">207</cx:pt>
          <cx:pt idx="2636">568</cx:pt>
          <cx:pt idx="2637">270</cx:pt>
          <cx:pt idx="2638">154</cx:pt>
          <cx:pt idx="2639">272</cx:pt>
          <cx:pt idx="2640">229</cx:pt>
          <cx:pt idx="2641">108</cx:pt>
          <cx:pt idx="2642">210</cx:pt>
          <cx:pt idx="2643">383</cx:pt>
          <cx:pt idx="2644">259</cx:pt>
          <cx:pt idx="2645">3366</cx:pt>
          <cx:pt idx="2646">1000</cx:pt>
          <cx:pt idx="2647">618</cx:pt>
          <cx:pt idx="2648">415</cx:pt>
          <cx:pt idx="2649">237</cx:pt>
          <cx:pt idx="2650">106</cx:pt>
          <cx:pt idx="2651">351</cx:pt>
          <cx:pt idx="2652">218</cx:pt>
          <cx:pt idx="2653">198</cx:pt>
          <cx:pt idx="2654">284</cx:pt>
          <cx:pt idx="2655">190</cx:pt>
          <cx:pt idx="2656">295</cx:pt>
          <cx:pt idx="2657">262</cx:pt>
          <cx:pt idx="2658">106</cx:pt>
          <cx:pt idx="2659">93</cx:pt>
          <cx:pt idx="2660">174</cx:pt>
          <cx:pt idx="2661">124</cx:pt>
          <cx:pt idx="2662">217</cx:pt>
          <cx:pt idx="2663">2231</cx:pt>
          <cx:pt idx="2664">343</cx:pt>
          <cx:pt idx="2665">227</cx:pt>
          <cx:pt idx="2666">248</cx:pt>
          <cx:pt idx="2667">180</cx:pt>
          <cx:pt idx="2668">117</cx:pt>
          <cx:pt idx="2669">205</cx:pt>
          <cx:pt idx="2670">370</cx:pt>
          <cx:pt idx="2671">289</cx:pt>
          <cx:pt idx="2672">427</cx:pt>
          <cx:pt idx="2673">170</cx:pt>
          <cx:pt idx="2674">705</cx:pt>
          <cx:pt idx="2675">247</cx:pt>
          <cx:pt idx="2676">226</cx:pt>
          <cx:pt idx="2677">665</cx:pt>
          <cx:pt idx="2678">213</cx:pt>
          <cx:pt idx="2679">451</cx:pt>
          <cx:pt idx="2680">174</cx:pt>
          <cx:pt idx="2681">126</cx:pt>
          <cx:pt idx="2682">243</cx:pt>
          <cx:pt idx="2683">166</cx:pt>
          <cx:pt idx="2684">373</cx:pt>
          <cx:pt idx="2685">259</cx:pt>
          <cx:pt idx="2686">340</cx:pt>
          <cx:pt idx="2687">193</cx:pt>
          <cx:pt idx="2688">392</cx:pt>
          <cx:pt idx="2689">136</cx:pt>
          <cx:pt idx="2690">148</cx:pt>
          <cx:pt idx="2691">456</cx:pt>
          <cx:pt idx="2692">107</cx:pt>
          <cx:pt idx="2693">44</cx:pt>
          <cx:pt idx="2694">118</cx:pt>
          <cx:pt idx="2695">276</cx:pt>
          <cx:pt idx="2696">47</cx:pt>
          <cx:pt idx="2697">150</cx:pt>
          <cx:pt idx="2698">118</cx:pt>
          <cx:pt idx="2699">232</cx:pt>
          <cx:pt idx="2700">1167</cx:pt>
          <cx:pt idx="2701">227</cx:pt>
          <cx:pt idx="2702">325</cx:pt>
          <cx:pt idx="2703">147</cx:pt>
          <cx:pt idx="2704">98</cx:pt>
          <cx:pt idx="2705">93</cx:pt>
          <cx:pt idx="2706">83</cx:pt>
          <cx:pt idx="2707">105</cx:pt>
          <cx:pt idx="2708">67</cx:pt>
          <cx:pt idx="2709">77</cx:pt>
          <cx:pt idx="2710">191</cx:pt>
          <cx:pt idx="2711">20</cx:pt>
          <cx:pt idx="2712">27</cx:pt>
          <cx:pt idx="2713">260</cx:pt>
          <cx:pt idx="2714">174</cx:pt>
          <cx:pt idx="2715">94</cx:pt>
          <cx:pt idx="2716">23</cx:pt>
          <cx:pt idx="2717">334</cx:pt>
          <cx:pt idx="2718">609</cx:pt>
          <cx:pt idx="2719">202</cx:pt>
          <cx:pt idx="2720">302</cx:pt>
          <cx:pt idx="2721">121</cx:pt>
          <cx:pt idx="2722">202</cx:pt>
          <cx:pt idx="2723">806</cx:pt>
          <cx:pt idx="2724">31</cx:pt>
          <cx:pt idx="2725">21</cx:pt>
          <cx:pt idx="2726">156</cx:pt>
          <cx:pt idx="2727">92</cx:pt>
          <cx:pt idx="2728">128</cx:pt>
          <cx:pt idx="2729">481</cx:pt>
          <cx:pt idx="2730">766</cx:pt>
          <cx:pt idx="2731">255</cx:pt>
          <cx:pt idx="2732">395</cx:pt>
          <cx:pt idx="2733">135</cx:pt>
          <cx:pt idx="2734">192</cx:pt>
          <cx:pt idx="2735">188</cx:pt>
          <cx:pt idx="2736">139</cx:pt>
          <cx:pt idx="2737">131</cx:pt>
          <cx:pt idx="2738">266</cx:pt>
          <cx:pt idx="2739">76</cx:pt>
          <cx:pt idx="2740">122</cx:pt>
          <cx:pt idx="2741">1015</cx:pt>
          <cx:pt idx="2742">60</cx:pt>
          <cx:pt idx="2743">683</cx:pt>
          <cx:pt idx="2744">470</cx:pt>
          <cx:pt idx="2745">149</cx:pt>
          <cx:pt idx="2746">106</cx:pt>
          <cx:pt idx="2747">127</cx:pt>
          <cx:pt idx="2748">320</cx:pt>
          <cx:pt idx="2749">145</cx:pt>
          <cx:pt idx="2750">129</cx:pt>
          <cx:pt idx="2751">730</cx:pt>
          <cx:pt idx="2752">36</cx:pt>
          <cx:pt idx="2753">521</cx:pt>
          <cx:pt idx="2754">95</cx:pt>
          <cx:pt idx="2755">120</cx:pt>
          <cx:pt idx="2756">768</cx:pt>
          <cx:pt idx="2757">277</cx:pt>
          <cx:pt idx="2758">289</cx:pt>
          <cx:pt idx="2759">473</cx:pt>
          <cx:pt idx="2760">133</cx:pt>
          <cx:pt idx="2761">459</cx:pt>
          <cx:pt idx="2762">420</cx:pt>
          <cx:pt idx="2763">386</cx:pt>
          <cx:pt idx="2764">1001</cx:pt>
          <cx:pt idx="2765">76</cx:pt>
          <cx:pt idx="2766">488</cx:pt>
          <cx:pt idx="2767">262</cx:pt>
          <cx:pt idx="2768">146</cx:pt>
          <cx:pt idx="2769">503</cx:pt>
          <cx:pt idx="2770">170</cx:pt>
          <cx:pt idx="2771">214</cx:pt>
          <cx:pt idx="2772">355</cx:pt>
          <cx:pt idx="2773">194</cx:pt>
          <cx:pt idx="2774">46</cx:pt>
          <cx:pt idx="2775">128</cx:pt>
          <cx:pt idx="2776">845</cx:pt>
          <cx:pt idx="2777">52</cx:pt>
          <cx:pt idx="2778">173</cx:pt>
          <cx:pt idx="2779">113</cx:pt>
          <cx:pt idx="2780">109</cx:pt>
          <cx:pt idx="2781">853</cx:pt>
          <cx:pt idx="2782">518</cx:pt>
          <cx:pt idx="2783">124</cx:pt>
          <cx:pt idx="2784">452</cx:pt>
          <cx:pt idx="2785">209</cx:pt>
          <cx:pt idx="2786">154</cx:pt>
          <cx:pt idx="2787">203</cx:pt>
          <cx:pt idx="2788">813</cx:pt>
          <cx:pt idx="2789">81</cx:pt>
          <cx:pt idx="2790">119</cx:pt>
          <cx:pt idx="2791">296</cx:pt>
          <cx:pt idx="2792">916</cx:pt>
          <cx:pt idx="2793">443</cx:pt>
          <cx:pt idx="2794">353</cx:pt>
          <cx:pt idx="2795">225</cx:pt>
          <cx:pt idx="2796">262</cx:pt>
          <cx:pt idx="2797">431</cx:pt>
          <cx:pt idx="2798">358</cx:pt>
          <cx:pt idx="2799">103</cx:pt>
          <cx:pt idx="2800">753</cx:pt>
          <cx:pt idx="2801">708</cx:pt>
          <cx:pt idx="2802">265</cx:pt>
          <cx:pt idx="2803">434</cx:pt>
          <cx:pt idx="2804">59</cx:pt>
          <cx:pt idx="2805">805</cx:pt>
          <cx:pt idx="2806">242</cx:pt>
          <cx:pt idx="2807">19</cx:pt>
          <cx:pt idx="2808">93</cx:pt>
          <cx:pt idx="2809">210</cx:pt>
          <cx:pt idx="2810">31</cx:pt>
          <cx:pt idx="2811">213</cx:pt>
          <cx:pt idx="2812">104</cx:pt>
          <cx:pt idx="2813">342</cx:pt>
          <cx:pt idx="2814">172</cx:pt>
          <cx:pt idx="2815">535</cx:pt>
          <cx:pt idx="2816">514</cx:pt>
          <cx:pt idx="2817">276</cx:pt>
          <cx:pt idx="2818">176</cx:pt>
          <cx:pt idx="2819">20</cx:pt>
          <cx:pt idx="2820">161</cx:pt>
          <cx:pt idx="2821">390</cx:pt>
          <cx:pt idx="2822">245</cx:pt>
          <cx:pt idx="2823">151</cx:pt>
          <cx:pt idx="2824">144</cx:pt>
          <cx:pt idx="2825">901</cx:pt>
          <cx:pt idx="2826">123</cx:pt>
          <cx:pt idx="2827">204</cx:pt>
          <cx:pt idx="2828">93</cx:pt>
          <cx:pt idx="2829">188</cx:pt>
          <cx:pt idx="2830">332</cx:pt>
          <cx:pt idx="2831">180</cx:pt>
          <cx:pt idx="2832">178</cx:pt>
          <cx:pt idx="2833">92</cx:pt>
          <cx:pt idx="2834">318</cx:pt>
          <cx:pt idx="2835">94</cx:pt>
          <cx:pt idx="2836">139</cx:pt>
          <cx:pt idx="2837">152</cx:pt>
          <cx:pt idx="2838">188</cx:pt>
          <cx:pt idx="2839">54</cx:pt>
          <cx:pt idx="2840">29</cx:pt>
          <cx:pt idx="2841">271</cx:pt>
          <cx:pt idx="2842">95</cx:pt>
          <cx:pt idx="2843">227</cx:pt>
          <cx:pt idx="2844">190</cx:pt>
          <cx:pt idx="2845">60</cx:pt>
          <cx:pt idx="2846">161</cx:pt>
          <cx:pt idx="2847">162</cx:pt>
          <cx:pt idx="2848">213</cx:pt>
          <cx:pt idx="2849">67</cx:pt>
          <cx:pt idx="2850">93</cx:pt>
          <cx:pt idx="2851">119</cx:pt>
          <cx:pt idx="2852">297</cx:pt>
          <cx:pt idx="2853">3</cx:pt>
          <cx:pt idx="2854">179</cx:pt>
          <cx:pt idx="2855">342</cx:pt>
          <cx:pt idx="2856">420</cx:pt>
          <cx:pt idx="2857">378</cx:pt>
          <cx:pt idx="2858">190</cx:pt>
          <cx:pt idx="2859">354</cx:pt>
          <cx:pt idx="2860">190</cx:pt>
          <cx:pt idx="2861">367</cx:pt>
          <cx:pt idx="2862">91</cx:pt>
          <cx:pt idx="2863">77</cx:pt>
          <cx:pt idx="2864">280</cx:pt>
          <cx:pt idx="2865">182</cx:pt>
          <cx:pt idx="2866">386</cx:pt>
          <cx:pt idx="2867">184</cx:pt>
          <cx:pt idx="2868">43</cx:pt>
          <cx:pt idx="2869">108</cx:pt>
          <cx:pt idx="2870">253</cx:pt>
          <cx:pt idx="2871">195</cx:pt>
          <cx:pt idx="2872">46</cx:pt>
          <cx:pt idx="2873">226</cx:pt>
          <cx:pt idx="2874">55</cx:pt>
          <cx:pt idx="2875">299</cx:pt>
          <cx:pt idx="2876">148</cx:pt>
          <cx:pt idx="2877">97</cx:pt>
          <cx:pt idx="2878">169</cx:pt>
          <cx:pt idx="2879">119</cx:pt>
          <cx:pt idx="2880">101</cx:pt>
          <cx:pt idx="2881">60</cx:pt>
          <cx:pt idx="2882">210</cx:pt>
          <cx:pt idx="2883">65</cx:pt>
          <cx:pt idx="2884">129</cx:pt>
          <cx:pt idx="2885">481</cx:pt>
          <cx:pt idx="2886">215</cx:pt>
          <cx:pt idx="2887">142</cx:pt>
          <cx:pt idx="2888">411</cx:pt>
          <cx:pt idx="2889">531</cx:pt>
          <cx:pt idx="2890">65</cx:pt>
          <cx:pt idx="2891">34</cx:pt>
          <cx:pt idx="2892">788</cx:pt>
          <cx:pt idx="2893">244</cx:pt>
          <cx:pt idx="2894">431</cx:pt>
          <cx:pt idx="2895">851</cx:pt>
          <cx:pt idx="2896">315</cx:pt>
          <cx:pt idx="2897">214</cx:pt>
          <cx:pt idx="2898">92</cx:pt>
          <cx:pt idx="2899">73</cx:pt>
          <cx:pt idx="2900">181</cx:pt>
          <cx:pt idx="2901">159</cx:pt>
          <cx:pt idx="2902">58</cx:pt>
          <cx:pt idx="2903">1052</cx:pt>
          <cx:pt idx="2904">916</cx:pt>
          <cx:pt idx="2905">150</cx:pt>
          <cx:pt idx="2906">165</cx:pt>
          <cx:pt idx="2907">309</cx:pt>
          <cx:pt idx="2908">163</cx:pt>
          <cx:pt idx="2909">210</cx:pt>
          <cx:pt idx="2910">165</cx:pt>
          <cx:pt idx="2911">331</cx:pt>
          <cx:pt idx="2912">134</cx:pt>
          <cx:pt idx="2913">185</cx:pt>
          <cx:pt idx="2914">295</cx:pt>
          <cx:pt idx="2915">86</cx:pt>
          <cx:pt idx="2916">274</cx:pt>
          <cx:pt idx="2917">151</cx:pt>
          <cx:pt idx="2918">69</cx:pt>
          <cx:pt idx="2919">15</cx:pt>
          <cx:pt idx="2920">164</cx:pt>
          <cx:pt idx="2921">139</cx:pt>
          <cx:pt idx="2922">267</cx:pt>
          <cx:pt idx="2923">165</cx:pt>
          <cx:pt idx="2924">175</cx:pt>
          <cx:pt idx="2925">198</cx:pt>
          <cx:pt idx="2926">220</cx:pt>
          <cx:pt idx="2927">168</cx:pt>
          <cx:pt idx="2928">247</cx:pt>
          <cx:pt idx="2929">291</cx:pt>
          <cx:pt idx="2930">187</cx:pt>
          <cx:pt idx="2931">194</cx:pt>
          <cx:pt idx="2932">379</cx:pt>
          <cx:pt idx="2933">151</cx:pt>
          <cx:pt idx="2934">166</cx:pt>
          <cx:pt idx="2935">64</cx:pt>
          <cx:pt idx="2936">232</cx:pt>
          <cx:pt idx="2937">647</cx:pt>
          <cx:pt idx="2938">322</cx:pt>
          <cx:pt idx="2939">133</cx:pt>
          <cx:pt idx="2940">87</cx:pt>
          <cx:pt idx="2941">771</cx:pt>
          <cx:pt idx="2942">241</cx:pt>
          <cx:pt idx="2943">205</cx:pt>
          <cx:pt idx="2944">318</cx:pt>
          <cx:pt idx="2945">109</cx:pt>
          <cx:pt idx="2946">304</cx:pt>
          <cx:pt idx="2947">209</cx:pt>
          <cx:pt idx="2948">83</cx:pt>
          <cx:pt idx="2949">227</cx:pt>
          <cx:pt idx="2950">271</cx:pt>
          <cx:pt idx="2951">326</cx:pt>
          <cx:pt idx="2952">389</cx:pt>
          <cx:pt idx="2953">273</cx:pt>
          <cx:pt idx="2954">264</cx:pt>
          <cx:pt idx="2955">1106</cx:pt>
          <cx:pt idx="2956">73</cx:pt>
          <cx:pt idx="2957">195</cx:pt>
          <cx:pt idx="2958">69</cx:pt>
          <cx:pt idx="2959">87</cx:pt>
          <cx:pt idx="2960">122</cx:pt>
          <cx:pt idx="2961">945</cx:pt>
          <cx:pt idx="2962">288</cx:pt>
          <cx:pt idx="2963">50</cx:pt>
          <cx:pt idx="2964">816</cx:pt>
          <cx:pt idx="2965">284</cx:pt>
          <cx:pt idx="2966">116</cx:pt>
          <cx:pt idx="2967">72</cx:pt>
          <cx:pt idx="2968">232</cx:pt>
          <cx:pt idx="2969">124</cx:pt>
          <cx:pt idx="2970">326</cx:pt>
          <cx:pt idx="2971">190</cx:pt>
          <cx:pt idx="2972">1721</cx:pt>
          <cx:pt idx="2973">351</cx:pt>
          <cx:pt idx="2974">171</cx:pt>
          <cx:pt idx="2975">166</cx:pt>
          <cx:pt idx="2976">104</cx:pt>
          <cx:pt idx="2977">163</cx:pt>
          <cx:pt idx="2978">492</cx:pt>
          <cx:pt idx="2979">25</cx:pt>
          <cx:pt idx="2980">152</cx:pt>
          <cx:pt idx="2981">109</cx:pt>
          <cx:pt idx="2982">1032</cx:pt>
          <cx:pt idx="2983">65</cx:pt>
          <cx:pt idx="2984">194</cx:pt>
          <cx:pt idx="2985">360</cx:pt>
          <cx:pt idx="2986">96</cx:pt>
          <cx:pt idx="2987">20</cx:pt>
          <cx:pt idx="2988">323</cx:pt>
          <cx:pt idx="2989">332</cx:pt>
          <cx:pt idx="2990">735</cx:pt>
          <cx:pt idx="2991">151</cx:pt>
          <cx:pt idx="2992">46</cx:pt>
          <cx:pt idx="2993">158</cx:pt>
          <cx:pt idx="2994">73</cx:pt>
          <cx:pt idx="2995">407</cx:pt>
          <cx:pt idx="2996">438</cx:pt>
          <cx:pt idx="2997">139</cx:pt>
          <cx:pt idx="2998">174</cx:pt>
          <cx:pt idx="2999">175</cx:pt>
          <cx:pt idx="3000">313</cx:pt>
          <cx:pt idx="3001">137</cx:pt>
          <cx:pt idx="3002">22</cx:pt>
          <cx:pt idx="3003">328</cx:pt>
          <cx:pt idx="3004">93</cx:pt>
          <cx:pt idx="3005">97</cx:pt>
          <cx:pt idx="3006">123</cx:pt>
          <cx:pt idx="3007">219</cx:pt>
          <cx:pt idx="3008">455</cx:pt>
          <cx:pt idx="3009">103</cx:pt>
          <cx:pt idx="3010">200</cx:pt>
          <cx:pt idx="3011">133</cx:pt>
          <cx:pt idx="3012">35</cx:pt>
          <cx:pt idx="3013">77</cx:pt>
          <cx:pt idx="3014">211</cx:pt>
          <cx:pt idx="3015">72</cx:pt>
          <cx:pt idx="3016">133</cx:pt>
          <cx:pt idx="3017">89</cx:pt>
          <cx:pt idx="3018">287</cx:pt>
          <cx:pt idx="3019">942</cx:pt>
          <cx:pt idx="3020">101</cx:pt>
          <cx:pt idx="3021">305</cx:pt>
          <cx:pt idx="3022">387</cx:pt>
          <cx:pt idx="3023">146</cx:pt>
          <cx:pt idx="3024">160</cx:pt>
          <cx:pt idx="3025">70</cx:pt>
          <cx:pt idx="3026">466</cx:pt>
          <cx:pt idx="3027">162</cx:pt>
          <cx:pt idx="3028">117</cx:pt>
          <cx:pt idx="3029">381</cx:pt>
          <cx:pt idx="3030">167</cx:pt>
          <cx:pt idx="3031">476</cx:pt>
          <cx:pt idx="3032">178</cx:pt>
          <cx:pt idx="3033">260</cx:pt>
          <cx:pt idx="3034">231</cx:pt>
          <cx:pt idx="3035">188</cx:pt>
          <cx:pt idx="3036">145</cx:pt>
          <cx:pt idx="3037">163</cx:pt>
          <cx:pt idx="3038">282</cx:pt>
          <cx:pt idx="3039">74</cx:pt>
          <cx:pt idx="3040">73</cx:pt>
          <cx:pt idx="3041">220</cx:pt>
          <cx:pt idx="3042">333</cx:pt>
          <cx:pt idx="3043">316</cx:pt>
          <cx:pt idx="3044">451</cx:pt>
          <cx:pt idx="3045">318</cx:pt>
          <cx:pt idx="3046">246</cx:pt>
          <cx:pt idx="3047">311</cx:pt>
          <cx:pt idx="3048">202</cx:pt>
          <cx:pt idx="3049">174</cx:pt>
          <cx:pt idx="3050">168</cx:pt>
          <cx:pt idx="3051">832</cx:pt>
          <cx:pt idx="3052">230</cx:pt>
          <cx:pt idx="3053">200</cx:pt>
          <cx:pt idx="3054">170</cx:pt>
          <cx:pt idx="3055">142</cx:pt>
          <cx:pt idx="3056">283</cx:pt>
          <cx:pt idx="3057">421</cx:pt>
          <cx:pt idx="3058">278</cx:pt>
          <cx:pt idx="3059">179</cx:pt>
          <cx:pt idx="3060">238</cx:pt>
          <cx:pt idx="3061">110</cx:pt>
          <cx:pt idx="3062">138</cx:pt>
          <cx:pt idx="3063">218</cx:pt>
          <cx:pt idx="3064">158</cx:pt>
          <cx:pt idx="3065">105</cx:pt>
          <cx:pt idx="3066">106</cx:pt>
          <cx:pt idx="3067">217</cx:pt>
          <cx:pt idx="3068">132</cx:pt>
          <cx:pt idx="3069">824</cx:pt>
          <cx:pt idx="3070">243</cx:pt>
          <cx:pt idx="3071">150</cx:pt>
          <cx:pt idx="3072">238</cx:pt>
          <cx:pt idx="3073">1553</cx:pt>
          <cx:pt idx="3074">148</cx:pt>
          <cx:pt idx="3075">159</cx:pt>
          <cx:pt idx="3076">108</cx:pt>
          <cx:pt idx="3077">124</cx:pt>
          <cx:pt idx="3078">114</cx:pt>
          <cx:pt idx="3079">125</cx:pt>
          <cx:pt idx="3080">622</cx:pt>
          <cx:pt idx="3081">153</cx:pt>
          <cx:pt idx="3082">1328</cx:pt>
          <cx:pt idx="3083">686</cx:pt>
          <cx:pt idx="3084">80</cx:pt>
          <cx:pt idx="3085">435</cx:pt>
          <cx:pt idx="3086">300</cx:pt>
          <cx:pt idx="3087">203</cx:pt>
          <cx:pt idx="3088">121</cx:pt>
          <cx:pt idx="3089">71</cx:pt>
          <cx:pt idx="3090">78</cx:pt>
          <cx:pt idx="3091">534</cx:pt>
          <cx:pt idx="3092">243</cx:pt>
          <cx:pt idx="3093">230</cx:pt>
          <cx:pt idx="3094">253</cx:pt>
          <cx:pt idx="3095">127</cx:pt>
          <cx:pt idx="3096">1125</cx:pt>
          <cx:pt idx="3097">282</cx:pt>
          <cx:pt idx="3098">220</cx:pt>
          <cx:pt idx="3099">158</cx:pt>
          <cx:pt idx="3100">267</cx:pt>
          <cx:pt idx="3101">257</cx:pt>
          <cx:pt idx="3102">110</cx:pt>
          <cx:pt idx="3103">456</cx:pt>
          <cx:pt idx="3104">78</cx:pt>
          <cx:pt idx="3105">298</cx:pt>
          <cx:pt idx="3106">429</cx:pt>
          <cx:pt idx="3107">483</cx:pt>
          <cx:pt idx="3108">213</cx:pt>
          <cx:pt idx="3109">51</cx:pt>
          <cx:pt idx="3110">44</cx:pt>
          <cx:pt idx="3111">164</cx:pt>
          <cx:pt idx="3112">166</cx:pt>
          <cx:pt idx="3113">220</cx:pt>
          <cx:pt idx="3114">178</cx:pt>
          <cx:pt idx="3115">452</cx:pt>
          <cx:pt idx="3116">858</cx:pt>
          <cx:pt idx="3117">87</cx:pt>
          <cx:pt idx="3118">97</cx:pt>
          <cx:pt idx="3119">116</cx:pt>
          <cx:pt idx="3120">120</cx:pt>
          <cx:pt idx="3121">629</cx:pt>
          <cx:pt idx="3122">198</cx:pt>
          <cx:pt idx="3123">262</cx:pt>
          <cx:pt idx="3124">179</cx:pt>
          <cx:pt idx="3125">35</cx:pt>
          <cx:pt idx="3126">201</cx:pt>
          <cx:pt idx="3127">159</cx:pt>
          <cx:pt idx="3128">68</cx:pt>
          <cx:pt idx="3129">75</cx:pt>
          <cx:pt idx="3130">229</cx:pt>
          <cx:pt idx="3131">126</cx:pt>
          <cx:pt idx="3132">704</cx:pt>
          <cx:pt idx="3133">164</cx:pt>
          <cx:pt idx="3134">339</cx:pt>
          <cx:pt idx="3135">461</cx:pt>
          <cx:pt idx="3136">188</cx:pt>
          <cx:pt idx="3137">546</cx:pt>
          <cx:pt idx="3138">171</cx:pt>
          <cx:pt idx="3139">351</cx:pt>
          <cx:pt idx="3140">94</cx:pt>
          <cx:pt idx="3141">429</cx:pt>
          <cx:pt idx="3142">249</cx:pt>
          <cx:pt idx="3143">568</cx:pt>
          <cx:pt idx="3144">299</cx:pt>
          <cx:pt idx="3145">282</cx:pt>
          <cx:pt idx="3146">760</cx:pt>
          <cx:pt idx="3147">211</cx:pt>
          <cx:pt idx="3148">77</cx:pt>
          <cx:pt idx="3149">283</cx:pt>
          <cx:pt idx="3150">263</cx:pt>
          <cx:pt idx="3151">189</cx:pt>
          <cx:pt idx="3152">91</cx:pt>
          <cx:pt idx="3153">32</cx:pt>
          <cx:pt idx="3154">139</cx:pt>
          <cx:pt idx="3155">347</cx:pt>
          <cx:pt idx="3156">152</cx:pt>
          <cx:pt idx="3157">339</cx:pt>
          <cx:pt idx="3158">267</cx:pt>
          <cx:pt idx="3159">34</cx:pt>
          <cx:pt idx="3160">153</cx:pt>
          <cx:pt idx="3161">28</cx:pt>
          <cx:pt idx="3162">216</cx:pt>
          <cx:pt idx="3163">215</cx:pt>
          <cx:pt idx="3164">199</cx:pt>
          <cx:pt idx="3165">139</cx:pt>
          <cx:pt idx="3166">322</cx:pt>
          <cx:pt idx="3167">189</cx:pt>
          <cx:pt idx="3168">197</cx:pt>
          <cx:pt idx="3169">224</cx:pt>
          <cx:pt idx="3170">160</cx:pt>
          <cx:pt idx="3171">143</cx:pt>
          <cx:pt idx="3172">191</cx:pt>
          <cx:pt idx="3173">833</cx:pt>
          <cx:pt idx="3174">356</cx:pt>
          <cx:pt idx="3175">485</cx:pt>
          <cx:pt idx="3176">57</cx:pt>
          <cx:pt idx="3177">930</cx:pt>
          <cx:pt idx="3178">247</cx:pt>
          <cx:pt idx="3179">208</cx:pt>
          <cx:pt idx="3180">89</cx:pt>
          <cx:pt idx="3181">72</cx:pt>
          <cx:pt idx="3182">260</cx:pt>
          <cx:pt idx="3183">129</cx:pt>
          <cx:pt idx="3184">151</cx:pt>
          <cx:pt idx="3185">181</cx:pt>
          <cx:pt idx="3186">125</cx:pt>
          <cx:pt idx="3187">225</cx:pt>
          <cx:pt idx="3188">829</cx:pt>
          <cx:pt idx="3189">749</cx:pt>
          <cx:pt idx="3190">166</cx:pt>
          <cx:pt idx="3191">87</cx:pt>
          <cx:pt idx="3192">407</cx:pt>
          <cx:pt idx="3193">438</cx:pt>
          <cx:pt idx="3194">387</cx:pt>
          <cx:pt idx="3195">100</cx:pt>
          <cx:pt idx="3196">413</cx:pt>
          <cx:pt idx="3197">521</cx:pt>
          <cx:pt idx="3198">133</cx:pt>
          <cx:pt idx="3199">191</cx:pt>
          <cx:pt idx="3200">521</cx:pt>
          <cx:pt idx="3201">109</cx:pt>
          <cx:pt idx="3202">345</cx:pt>
          <cx:pt idx="3203">1028</cx:pt>
          <cx:pt idx="3204">566</cx:pt>
          <cx:pt idx="3205">38</cx:pt>
          <cx:pt idx="3206">314</cx:pt>
          <cx:pt idx="3207">214</cx:pt>
          <cx:pt idx="3208">248</cx:pt>
          <cx:pt idx="3209">246</cx:pt>
          <cx:pt idx="3210">136</cx:pt>
          <cx:pt idx="3211">98</cx:pt>
          <cx:pt idx="3212">225</cx:pt>
          <cx:pt idx="3213">364</cx:pt>
          <cx:pt idx="3214">784</cx:pt>
          <cx:pt idx="3215">93</cx:pt>
          <cx:pt idx="3216">57</cx:pt>
          <cx:pt idx="3217">160</cx:pt>
          <cx:pt idx="3218">210</cx:pt>
          <cx:pt idx="3219">222</cx:pt>
          <cx:pt idx="3220">21</cx:pt>
          <cx:pt idx="3221">222</cx:pt>
          <cx:pt idx="3222">157</cx:pt>
          <cx:pt idx="3223">143</cx:pt>
          <cx:pt idx="3224">371</cx:pt>
          <cx:pt idx="3225">161</cx:pt>
          <cx:pt idx="3226">350</cx:pt>
          <cx:pt idx="3227">135</cx:pt>
          <cx:pt idx="3228">162</cx:pt>
          <cx:pt idx="3229">565</cx:pt>
          <cx:pt idx="3230">850</cx:pt>
          <cx:pt idx="3231">44</cx:pt>
          <cx:pt idx="3232">337</cx:pt>
          <cx:pt idx="3233">416</cx:pt>
          <cx:pt idx="3234">102</cx:pt>
          <cx:pt idx="3235">5</cx:pt>
          <cx:pt idx="3236">129</cx:pt>
          <cx:pt idx="3237">977</cx:pt>
          <cx:pt idx="3238">138</cx:pt>
          <cx:pt idx="3239">70</cx:pt>
          <cx:pt idx="3240">71</cx:pt>
          <cx:pt idx="3241">75</cx:pt>
          <cx:pt idx="3242">230</cx:pt>
          <cx:pt idx="3243">369</cx:pt>
          <cx:pt idx="3244">136</cx:pt>
          <cx:pt idx="3245">22</cx:pt>
          <cx:pt idx="3246">378</cx:pt>
          <cx:pt idx="3247">240</cx:pt>
          <cx:pt idx="3248">80</cx:pt>
          <cx:pt idx="3249">144</cx:pt>
          <cx:pt idx="3250">380</cx:pt>
          <cx:pt idx="3251">108</cx:pt>
          <cx:pt idx="3252">927</cx:pt>
          <cx:pt idx="3253">389</cx:pt>
          <cx:pt idx="3254">192</cx:pt>
          <cx:pt idx="3255">273</cx:pt>
          <cx:pt idx="3256">48</cx:pt>
          <cx:pt idx="3257">8</cx:pt>
          <cx:pt idx="3258">628</cx:pt>
          <cx:pt idx="3259">90</cx:pt>
          <cx:pt idx="3260">221</cx:pt>
          <cx:pt idx="3261">217</cx:pt>
          <cx:pt idx="3262">762</cx:pt>
          <cx:pt idx="3263">193</cx:pt>
          <cx:pt idx="3264">302</cx:pt>
          <cx:pt idx="3265">411</cx:pt>
          <cx:pt idx="3266">245</cx:pt>
          <cx:pt idx="3267">746</cx:pt>
          <cx:pt idx="3268">673</cx:pt>
          <cx:pt idx="3269">220</cx:pt>
          <cx:pt idx="3270">232</cx:pt>
          <cx:pt idx="3271">115</cx:pt>
          <cx:pt idx="3272">485</cx:pt>
          <cx:pt idx="3273">106</cx:pt>
          <cx:pt idx="3274">107</cx:pt>
          <cx:pt idx="3275">1044</cx:pt>
          <cx:pt idx="3276">180</cx:pt>
          <cx:pt idx="3277">354</cx:pt>
          <cx:pt idx="3278">55</cx:pt>
          <cx:pt idx="3279">392</cx:pt>
          <cx:pt idx="3280">123</cx:pt>
          <cx:pt idx="3281">148</cx:pt>
          <cx:pt idx="3282">74</cx:pt>
          <cx:pt idx="3283">267</cx:pt>
          <cx:pt idx="3284">374</cx:pt>
          <cx:pt idx="3285">295</cx:pt>
          <cx:pt idx="3286">149</cx:pt>
          <cx:pt idx="3287">226</cx:pt>
          <cx:pt idx="3288">668</cx:pt>
          <cx:pt idx="3289">95</cx:pt>
          <cx:pt idx="3290">229</cx:pt>
          <cx:pt idx="3291">252</cx:pt>
          <cx:pt idx="3292">286</cx:pt>
          <cx:pt idx="3293">242</cx:pt>
          <cx:pt idx="3294">335</cx:pt>
          <cx:pt idx="3295">323</cx:pt>
          <cx:pt idx="3296">140</cx:pt>
          <cx:pt idx="3297">159</cx:pt>
          <cx:pt idx="3298">293</cx:pt>
          <cx:pt idx="3299">85</cx:pt>
          <cx:pt idx="3300">343</cx:pt>
          <cx:pt idx="3301">295</cx:pt>
          <cx:pt idx="3302">360</cx:pt>
          <cx:pt idx="3303">183</cx:pt>
          <cx:pt idx="3304">304</cx:pt>
          <cx:pt idx="3305">382</cx:pt>
          <cx:pt idx="3306">514</cx:pt>
          <cx:pt idx="3307">142</cx:pt>
          <cx:pt idx="3308">162</cx:pt>
          <cx:pt idx="3309">301</cx:pt>
          <cx:pt idx="3310">264</cx:pt>
          <cx:pt idx="3311">150</cx:pt>
          <cx:pt idx="3312">49</cx:pt>
          <cx:pt idx="3313">326</cx:pt>
          <cx:pt idx="3314">468</cx:pt>
          <cx:pt idx="3315">183</cx:pt>
          <cx:pt idx="3316">339</cx:pt>
          <cx:pt idx="3317">125</cx:pt>
          <cx:pt idx="3318">232</cx:pt>
          <cx:pt idx="3319">312</cx:pt>
          <cx:pt idx="3320">423</cx:pt>
          <cx:pt idx="3321">191</cx:pt>
          <cx:pt idx="3322">248</cx:pt>
          <cx:pt idx="3323">146</cx:pt>
          <cx:pt idx="3324">125</cx:pt>
          <cx:pt idx="3325">234</cx:pt>
          <cx:pt idx="3326">17</cx:pt>
          <cx:pt idx="3327">546</cx:pt>
          <cx:pt idx="3328">554</cx:pt>
          <cx:pt idx="3329">162</cx:pt>
          <cx:pt idx="3330">436</cx:pt>
          <cx:pt idx="3331">297</cx:pt>
          <cx:pt idx="3332">302</cx:pt>
          <cx:pt idx="3333">349</cx:pt>
          <cx:pt idx="3334">174</cx:pt>
          <cx:pt idx="3335">180</cx:pt>
          <cx:pt idx="3336">902</cx:pt>
          <cx:pt idx="3337">137</cx:pt>
          <cx:pt idx="3338">282</cx:pt>
          <cx:pt idx="3339">126</cx:pt>
          <cx:pt idx="3340">554</cx:pt>
          <cx:pt idx="3341">21</cx:pt>
          <cx:pt idx="3342">427</cx:pt>
          <cx:pt idx="3343">97</cx:pt>
          <cx:pt idx="3344">402</cx:pt>
          <cx:pt idx="3345">252</cx:pt>
          <cx:pt idx="3346">449</cx:pt>
          <cx:pt idx="3347">89</cx:pt>
          <cx:pt idx="3348">241</cx:pt>
          <cx:pt idx="3349">574</cx:pt>
          <cx:pt idx="3350">274</cx:pt>
          <cx:pt idx="3351">154</cx:pt>
          <cx:pt idx="3352">71</cx:pt>
          <cx:pt idx="3353">122</cx:pt>
          <cx:pt idx="3354">166</cx:pt>
          <cx:pt idx="3355">163</cx:pt>
          <cx:pt idx="3356">167</cx:pt>
          <cx:pt idx="3357">91</cx:pt>
          <cx:pt idx="3358">133</cx:pt>
          <cx:pt idx="3359">594</cx:pt>
          <cx:pt idx="3360">86</cx:pt>
          <cx:pt idx="3361">40</cx:pt>
          <cx:pt idx="3362">166</cx:pt>
          <cx:pt idx="3363">302</cx:pt>
          <cx:pt idx="3364">303</cx:pt>
          <cx:pt idx="3365">636</cx:pt>
          <cx:pt idx="3366">341</cx:pt>
          <cx:pt idx="3367">483</cx:pt>
          <cx:pt idx="3368">220</cx:pt>
          <cx:pt idx="3369">234</cx:pt>
          <cx:pt idx="3370">32</cx:pt>
          <cx:pt idx="3371">211</cx:pt>
          <cx:pt idx="3372">738</cx:pt>
          <cx:pt idx="3373">482</cx:pt>
          <cx:pt idx="3374">238</cx:pt>
          <cx:pt idx="3375">370</cx:pt>
          <cx:pt idx="3376">76</cx:pt>
          <cx:pt idx="3377">256</cx:pt>
          <cx:pt idx="3378">567</cx:pt>
          <cx:pt idx="3379">2241</cx:pt>
          <cx:pt idx="3380">147</cx:pt>
          <cx:pt idx="3381">135</cx:pt>
          <cx:pt idx="3382">260</cx:pt>
          <cx:pt idx="3383">254</cx:pt>
          <cx:pt idx="3384">1118</cx:pt>
          <cx:pt idx="3385">76</cx:pt>
          <cx:pt idx="3386">79</cx:pt>
          <cx:pt idx="3387">94</cx:pt>
          <cx:pt idx="3388">208</cx:pt>
          <cx:pt idx="3389">1423</cx:pt>
          <cx:pt idx="3390">271</cx:pt>
          <cx:pt idx="3391">166</cx:pt>
          <cx:pt idx="3392">256</cx:pt>
          <cx:pt idx="3393">19</cx:pt>
          <cx:pt idx="3394">173</cx:pt>
          <cx:pt idx="3395">367</cx:pt>
          <cx:pt idx="3396">414</cx:pt>
          <cx:pt idx="3397">227</cx:pt>
          <cx:pt idx="3398">349</cx:pt>
          <cx:pt idx="3399">278</cx:pt>
          <cx:pt idx="3400">103</cx:pt>
          <cx:pt idx="3401">249</cx:pt>
          <cx:pt idx="3402">143</cx:pt>
          <cx:pt idx="3403">37</cx:pt>
          <cx:pt idx="3404">168</cx:pt>
          <cx:pt idx="3405">260</cx:pt>
          <cx:pt idx="3406">162</cx:pt>
          <cx:pt idx="3407">187</cx:pt>
          <cx:pt idx="3408">266</cx:pt>
          <cx:pt idx="3409">279</cx:pt>
          <cx:pt idx="3410">159</cx:pt>
          <cx:pt idx="3411">318</cx:pt>
          <cx:pt idx="3412">104</cx:pt>
          <cx:pt idx="3413">747</cx:pt>
          <cx:pt idx="3414">1204</cx:pt>
          <cx:pt idx="3415">95</cx:pt>
          <cx:pt idx="3416">176</cx:pt>
          <cx:pt idx="3417">179</cx:pt>
          <cx:pt idx="3418">319</cx:pt>
          <cx:pt idx="3419">114</cx:pt>
          <cx:pt idx="3420">170</cx:pt>
          <cx:pt idx="3421">311</cx:pt>
          <cx:pt idx="3422">362</cx:pt>
          <cx:pt idx="3423">347</cx:pt>
          <cx:pt idx="3424">86</cx:pt>
          <cx:pt idx="3425">101</cx:pt>
          <cx:pt idx="3426">288</cx:pt>
          <cx:pt idx="3427">44</cx:pt>
          <cx:pt idx="3428">1013</cx:pt>
          <cx:pt idx="3429">90</cx:pt>
          <cx:pt idx="3430">155</cx:pt>
          <cx:pt idx="3431">468</cx:pt>
          <cx:pt idx="3432">226</cx:pt>
          <cx:pt idx="3433">54</cx:pt>
          <cx:pt idx="3434">1162</cx:pt>
          <cx:pt idx="3435">114</cx:pt>
          <cx:pt idx="3436">349</cx:pt>
          <cx:pt idx="3437">646</cx:pt>
          <cx:pt idx="3438">755</cx:pt>
          <cx:pt idx="3439">305</cx:pt>
          <cx:pt idx="3440">148</cx:pt>
          <cx:pt idx="3441">243</cx:pt>
          <cx:pt idx="3442">391</cx:pt>
          <cx:pt idx="3443">204</cx:pt>
          <cx:pt idx="3444">236</cx:pt>
          <cx:pt idx="3445">112</cx:pt>
          <cx:pt idx="3446">141</cx:pt>
          <cx:pt idx="3447">360</cx:pt>
          <cx:pt idx="3448">312</cx:pt>
          <cx:pt idx="3449">366</cx:pt>
          <cx:pt idx="3450">100</cx:pt>
          <cx:pt idx="3451">70</cx:pt>
          <cx:pt idx="3452">254</cx:pt>
          <cx:pt idx="3453">230</cx:pt>
          <cx:pt idx="3454">246</cx:pt>
          <cx:pt idx="3455">97</cx:pt>
          <cx:pt idx="3456">135</cx:pt>
          <cx:pt idx="3457">755</cx:pt>
          <cx:pt idx="3458">73</cx:pt>
          <cx:pt idx="3459">12</cx:pt>
          <cx:pt idx="3460">65</cx:pt>
          <cx:pt idx="3461">420</cx:pt>
          <cx:pt idx="3462">259</cx:pt>
          <cx:pt idx="3463">192</cx:pt>
          <cx:pt idx="3464">189</cx:pt>
          <cx:pt idx="3465">263</cx:pt>
          <cx:pt idx="3466">126</cx:pt>
          <cx:pt idx="3467">415</cx:pt>
          <cx:pt idx="3468">746</cx:pt>
          <cx:pt idx="3469">260</cx:pt>
          <cx:pt idx="3470">71</cx:pt>
          <cx:pt idx="3471">735</cx:pt>
          <cx:pt idx="3472">75</cx:pt>
          <cx:pt idx="3473">87</cx:pt>
          <cx:pt idx="3474">183</cx:pt>
          <cx:pt idx="3475">62</cx:pt>
          <cx:pt idx="3476">150</cx:pt>
          <cx:pt idx="3477">244</cx:pt>
          <cx:pt idx="3478">367</cx:pt>
          <cx:pt idx="3479">325</cx:pt>
          <cx:pt idx="3480">197</cx:pt>
          <cx:pt idx="3481">121</cx:pt>
          <cx:pt idx="3482">27</cx:pt>
          <cx:pt idx="3483">157</cx:pt>
          <cx:pt idx="3484">203</cx:pt>
          <cx:pt idx="3485">115</cx:pt>
          <cx:pt idx="3486">112</cx:pt>
          <cx:pt idx="3487">104</cx:pt>
          <cx:pt idx="3488">153</cx:pt>
          <cx:pt idx="3489">182</cx:pt>
          <cx:pt idx="3490">55</cx:pt>
          <cx:pt idx="3491">305</cx:pt>
          <cx:pt idx="3492">140</cx:pt>
          <cx:pt idx="3493">180</cx:pt>
          <cx:pt idx="3494">644</cx:pt>
          <cx:pt idx="3495">173</cx:pt>
          <cx:pt idx="3496">374</cx:pt>
          <cx:pt idx="3497">240</cx:pt>
          <cx:pt idx="3498">1088</cx:pt>
          <cx:pt idx="3499">219</cx:pt>
          <cx:pt idx="3500">41</cx:pt>
          <cx:pt idx="3501">558</cx:pt>
          <cx:pt idx="3502">436</cx:pt>
          <cx:pt idx="3503">463</cx:pt>
          <cx:pt idx="3504">265</cx:pt>
          <cx:pt idx="3505">234</cx:pt>
          <cx:pt idx="3506">113</cx:pt>
          <cx:pt idx="3507">200</cx:pt>
          <cx:pt idx="3508">158</cx:pt>
          <cx:pt idx="3509">34</cx:pt>
          <cx:pt idx="3510">160</cx:pt>
          <cx:pt idx="3511">167</cx:pt>
          <cx:pt idx="3512">206</cx:pt>
          <cx:pt idx="3513">36</cx:pt>
          <cx:pt idx="3514">303</cx:pt>
          <cx:pt idx="3515">109</cx:pt>
          <cx:pt idx="3516">90</cx:pt>
          <cx:pt idx="3517">139</cx:pt>
          <cx:pt idx="3518">257</cx:pt>
          <cx:pt idx="3519">241</cx:pt>
          <cx:pt idx="3520">94</cx:pt>
          <cx:pt idx="3521">171</cx:pt>
          <cx:pt idx="3522">178</cx:pt>
          <cx:pt idx="3523">285</cx:pt>
          <cx:pt idx="3524">86</cx:pt>
          <cx:pt idx="3525">326</cx:pt>
          <cx:pt idx="3526">451</cx:pt>
          <cx:pt idx="3527">347</cx:pt>
          <cx:pt idx="3528">191</cx:pt>
          <cx:pt idx="3529">77</cx:pt>
          <cx:pt idx="3530">1036</cx:pt>
          <cx:pt idx="3531">303</cx:pt>
          <cx:pt idx="3532">80</cx:pt>
          <cx:pt idx="3533">322</cx:pt>
          <cx:pt idx="3534">750</cx:pt>
          <cx:pt idx="3535">695</cx:pt>
          <cx:pt idx="3536">435</cx:pt>
          <cx:pt idx="3537">397</cx:pt>
          <cx:pt idx="3538">95</cx:pt>
          <cx:pt idx="3539">208</cx:pt>
          <cx:pt idx="3540">163</cx:pt>
          <cx:pt idx="3541">483</cx:pt>
          <cx:pt idx="3542">168</cx:pt>
          <cx:pt idx="3543">161</cx:pt>
          <cx:pt idx="3544">1000</cx:pt>
          <cx:pt idx="3545">112</cx:pt>
          <cx:pt idx="3546">599</cx:pt>
          <cx:pt idx="3547">30</cx:pt>
          <cx:pt idx="3548">58</cx:pt>
          <cx:pt idx="3549">165</cx:pt>
          <cx:pt idx="3550">74</cx:pt>
          <cx:pt idx="3551">79</cx:pt>
          <cx:pt idx="3552">231</cx:pt>
          <cx:pt idx="3553">191</cx:pt>
          <cx:pt idx="3554">202</cx:pt>
          <cx:pt idx="3555">221</cx:pt>
          <cx:pt idx="3556">257</cx:pt>
          <cx:pt idx="3557">352</cx:pt>
          <cx:pt idx="3558">285</cx:pt>
          <cx:pt idx="3559">93</cx:pt>
          <cx:pt idx="3560">71</cx:pt>
          <cx:pt idx="3561">290</cx:pt>
          <cx:pt idx="3562">1165</cx:pt>
          <cx:pt idx="3563">164</cx:pt>
          <cx:pt idx="3564">520</cx:pt>
          <cx:pt idx="3565">295</cx:pt>
          <cx:pt idx="3566">187</cx:pt>
          <cx:pt idx="3567">106</cx:pt>
          <cx:pt idx="3568">219</cx:pt>
          <cx:pt idx="3569">236</cx:pt>
          <cx:pt idx="3570">651</cx:pt>
          <cx:pt idx="3571">124</cx:pt>
          <cx:pt idx="3572">98</cx:pt>
          <cx:pt idx="3573">145</cx:pt>
          <cx:pt idx="3574">120</cx:pt>
          <cx:pt idx="3575">291</cx:pt>
          <cx:pt idx="3576">101</cx:pt>
          <cx:pt idx="3577">417</cx:pt>
          <cx:pt idx="3578">191</cx:pt>
          <cx:pt idx="3579">131</cx:pt>
          <cx:pt idx="3580">221</cx:pt>
          <cx:pt idx="3581">229</cx:pt>
          <cx:pt idx="3582">104</cx:pt>
          <cx:pt idx="3583">72</cx:pt>
          <cx:pt idx="3584">186</cx:pt>
          <cx:pt idx="3585">23</cx:pt>
          <cx:pt idx="3586">402</cx:pt>
          <cx:pt idx="3587">37</cx:pt>
          <cx:pt idx="3588">68</cx:pt>
          <cx:pt idx="3589">182</cx:pt>
          <cx:pt idx="3590">587</cx:pt>
          <cx:pt idx="3591">348</cx:pt>
          <cx:pt idx="3592">140</cx:pt>
          <cx:pt idx="3593">51</cx:pt>
          <cx:pt idx="3594">176</cx:pt>
          <cx:pt idx="3595">144</cx:pt>
          <cx:pt idx="3596">297</cx:pt>
          <cx:pt idx="3597">203</cx:pt>
          <cx:pt idx="3598">57</cx:pt>
          <cx:pt idx="3599">334</cx:pt>
          <cx:pt idx="3600">217</cx:pt>
          <cx:pt idx="3601">74</cx:pt>
          <cx:pt idx="3602">405</cx:pt>
          <cx:pt idx="3603">738</cx:pt>
          <cx:pt idx="3604">452</cx:pt>
          <cx:pt idx="3605">203</cx:pt>
          <cx:pt idx="3606">230</cx:pt>
          <cx:pt idx="3607">133</cx:pt>
          <cx:pt idx="3608">94</cx:pt>
          <cx:pt idx="3609">187</cx:pt>
          <cx:pt idx="3610">920</cx:pt>
          <cx:pt idx="3611">136</cx:pt>
          <cx:pt idx="3612">1244</cx:pt>
          <cx:pt idx="3613">225</cx:pt>
          <cx:pt idx="3614">80</cx:pt>
          <cx:pt idx="3615">431</cx:pt>
          <cx:pt idx="3616">78</cx:pt>
          <cx:pt idx="3617">301</cx:pt>
          <cx:pt idx="3618">30</cx:pt>
          <cx:pt idx="3619">133</cx:pt>
          <cx:pt idx="3620">270</cx:pt>
          <cx:pt idx="3621">218</cx:pt>
          <cx:pt idx="3622">215</cx:pt>
          <cx:pt idx="3623">299</cx:pt>
          <cx:pt idx="3624">160</cx:pt>
          <cx:pt idx="3625">172</cx:pt>
          <cx:pt idx="3626">49</cx:pt>
          <cx:pt idx="3627">117</cx:pt>
          <cx:pt idx="3628">477</cx:pt>
          <cx:pt idx="3629">99</cx:pt>
          <cx:pt idx="3630">100</cx:pt>
          <cx:pt idx="3631">200</cx:pt>
          <cx:pt idx="3632">187</cx:pt>
          <cx:pt idx="3633">236</cx:pt>
          <cx:pt idx="3634">50</cx:pt>
          <cx:pt idx="3635">104</cx:pt>
          <cx:pt idx="3636">51</cx:pt>
          <cx:pt idx="3637">51</cx:pt>
          <cx:pt idx="3638">140</cx:pt>
          <cx:pt idx="3639">221</cx:pt>
          <cx:pt idx="3640">98</cx:pt>
          <cx:pt idx="3641">253</cx:pt>
          <cx:pt idx="3642">71</cx:pt>
          <cx:pt idx="3643">127</cx:pt>
          <cx:pt idx="3644">74</cx:pt>
          <cx:pt idx="3645">126</cx:pt>
          <cx:pt idx="3646">122</cx:pt>
          <cx:pt idx="3647">657</cx:pt>
          <cx:pt idx="3648">173</cx:pt>
          <cx:pt idx="3649">918</cx:pt>
          <cx:pt idx="3650">544</cx:pt>
          <cx:pt idx="3651">309</cx:pt>
          <cx:pt idx="3652">138</cx:pt>
          <cx:pt idx="3653">73</cx:pt>
          <cx:pt idx="3654">71</cx:pt>
          <cx:pt idx="3655">29</cx:pt>
          <cx:pt idx="3656">193</cx:pt>
          <cx:pt idx="3657">198</cx:pt>
          <cx:pt idx="3658">57</cx:pt>
          <cx:pt idx="3659">49</cx:pt>
          <cx:pt idx="3660">197</cx:pt>
          <cx:pt idx="3661">98</cx:pt>
          <cx:pt idx="3662">59</cx:pt>
          <cx:pt idx="3663">196</cx:pt>
          <cx:pt idx="3664">243</cx:pt>
          <cx:pt idx="3665">344</cx:pt>
          <cx:pt idx="3666">570</cx:pt>
          <cx:pt idx="3667">597</cx:pt>
          <cx:pt idx="3668">43</cx:pt>
          <cx:pt idx="3669">525</cx:pt>
          <cx:pt idx="3670">759</cx:pt>
          <cx:pt idx="3671">147</cx:pt>
          <cx:pt idx="3672">236</cx:pt>
          <cx:pt idx="3673">122</cx:pt>
          <cx:pt idx="3674">152</cx:pt>
          <cx:pt idx="3675">133</cx:pt>
          <cx:pt idx="3676">504</cx:pt>
          <cx:pt idx="3677">272</cx:pt>
          <cx:pt idx="3678">164</cx:pt>
          <cx:pt idx="3679">51</cx:pt>
          <cx:pt idx="3680">75</cx:pt>
          <cx:pt idx="3681">178</cx:pt>
          <cx:pt idx="3682">99</cx:pt>
          <cx:pt idx="3683">224</cx:pt>
          <cx:pt idx="3684">34</cx:pt>
          <cx:pt idx="3685">236</cx:pt>
          <cx:pt idx="3686">815</cx:pt>
          <cx:pt idx="3687">282</cx:pt>
          <cx:pt idx="3688">134</cx:pt>
          <cx:pt idx="3689">318</cx:pt>
          <cx:pt idx="3690">118</cx:pt>
          <cx:pt idx="3691">911</cx:pt>
          <cx:pt idx="3692">238</cx:pt>
          <cx:pt idx="3693">225</cx:pt>
          <cx:pt idx="3694">490</cx:pt>
          <cx:pt idx="3695">644</cx:pt>
          <cx:pt idx="3696">76</cx:pt>
          <cx:pt idx="3697">286</cx:pt>
          <cx:pt idx="3698">176</cx:pt>
          <cx:pt idx="3699">422</cx:pt>
          <cx:pt idx="3700">328</cx:pt>
          <cx:pt idx="3701">22</cx:pt>
          <cx:pt idx="3702">71</cx:pt>
          <cx:pt idx="3703">106</cx:pt>
          <cx:pt idx="3704">465</cx:pt>
          <cx:pt idx="3705">973</cx:pt>
          <cx:pt idx="3706">56</cx:pt>
          <cx:pt idx="3707">190</cx:pt>
          <cx:pt idx="3708">323</cx:pt>
          <cx:pt idx="3709">113</cx:pt>
          <cx:pt idx="3710">228</cx:pt>
          <cx:pt idx="3711">110</cx:pt>
          <cx:pt idx="3712">84</cx:pt>
          <cx:pt idx="3713">59</cx:pt>
          <cx:pt idx="3714">294</cx:pt>
          <cx:pt idx="3715">144</cx:pt>
          <cx:pt idx="3716">251</cx:pt>
          <cx:pt idx="3717">237</cx:pt>
          <cx:pt idx="3718">399</cx:pt>
          <cx:pt idx="3719">132</cx:pt>
          <cx:pt idx="3720">995</cx:pt>
          <cx:pt idx="3721">334</cx:pt>
          <cx:pt idx="3722">59</cx:pt>
          <cx:pt idx="3723">579</cx:pt>
          <cx:pt idx="3724">387</cx:pt>
          <cx:pt idx="3725">279</cx:pt>
          <cx:pt idx="3726">352</cx:pt>
          <cx:pt idx="3727">484</cx:pt>
          <cx:pt idx="3728">95</cx:pt>
          <cx:pt idx="3729">461</cx:pt>
          <cx:pt idx="3730">30</cx:pt>
          <cx:pt idx="3731">561</cx:pt>
          <cx:pt idx="3732">468</cx:pt>
          <cx:pt idx="3733">920</cx:pt>
          <cx:pt idx="3734">388</cx:pt>
          <cx:pt idx="3735">100</cx:pt>
          <cx:pt idx="3736">1224</cx:pt>
          <cx:pt idx="3737">589</cx:pt>
          <cx:pt idx="3738">160</cx:pt>
          <cx:pt idx="3739">438</cx:pt>
          <cx:pt idx="3740">964</cx:pt>
          <cx:pt idx="3741">384</cx:pt>
          <cx:pt idx="3742">103</cx:pt>
          <cx:pt idx="3743">52</cx:pt>
          <cx:pt idx="3744">205</cx:pt>
          <cx:pt idx="3745">1156</cx:pt>
          <cx:pt idx="3746">73</cx:pt>
          <cx:pt idx="3747">157</cx:pt>
          <cx:pt idx="3748">186</cx:pt>
          <cx:pt idx="3749">73</cx:pt>
          <cx:pt idx="3750">714</cx:pt>
          <cx:pt idx="3751">544</cx:pt>
          <cx:pt idx="3752">194</cx:pt>
          <cx:pt idx="3753">420</cx:pt>
          <cx:pt idx="3754">584</cx:pt>
          <cx:pt idx="3755">1052</cx:pt>
          <cx:pt idx="3756">192</cx:pt>
          <cx:pt idx="3757">155</cx:pt>
          <cx:pt idx="3758">226</cx:pt>
          <cx:pt idx="3759">1231</cx:pt>
          <cx:pt idx="3760">619</cx:pt>
          <cx:pt idx="3761">298</cx:pt>
          <cx:pt idx="3762">21</cx:pt>
          <cx:pt idx="3763">401</cx:pt>
          <cx:pt idx="3764">404</cx:pt>
          <cx:pt idx="3765">241</cx:pt>
          <cx:pt idx="3766">302</cx:pt>
          <cx:pt idx="3767">440</cx:pt>
          <cx:pt idx="3768">172</cx:pt>
          <cx:pt idx="3769">319</cx:pt>
          <cx:pt idx="3770">1051</cx:pt>
          <cx:pt idx="3771">276</cx:pt>
          <cx:pt idx="3772">213</cx:pt>
          <cx:pt idx="3773">276</cx:pt>
          <cx:pt idx="3774">194</cx:pt>
          <cx:pt idx="3775">1392</cx:pt>
          <cx:pt idx="3776">19</cx:pt>
          <cx:pt idx="3777">146</cx:pt>
          <cx:pt idx="3778">253</cx:pt>
          <cx:pt idx="3779">226</cx:pt>
          <cx:pt idx="3780">57</cx:pt>
          <cx:pt idx="3781">419</cx:pt>
          <cx:pt idx="3782">546</cx:pt>
          <cx:pt idx="3783">150</cx:pt>
          <cx:pt idx="3784">156</cx:pt>
          <cx:pt idx="3785">184</cx:pt>
          <cx:pt idx="3786">548</cx:pt>
          <cx:pt idx="3787">244</cx:pt>
          <cx:pt idx="3788">328</cx:pt>
          <cx:pt idx="3789">171</cx:pt>
          <cx:pt idx="3790">284</cx:pt>
          <cx:pt idx="3791">75</cx:pt>
          <cx:pt idx="3792">1263</cx:pt>
          <cx:pt idx="3793">92</cx:pt>
          <cx:pt idx="3794">422</cx:pt>
          <cx:pt idx="3795">17</cx:pt>
          <cx:pt idx="3796">301</cx:pt>
          <cx:pt idx="3797">267</cx:pt>
          <cx:pt idx="3798">475</cx:pt>
          <cx:pt idx="3799">770</cx:pt>
          <cx:pt idx="3800">487</cx:pt>
          <cx:pt idx="3801">126</cx:pt>
          <cx:pt idx="3802">129</cx:pt>
          <cx:pt idx="3803">257</cx:pt>
          <cx:pt idx="3804">233</cx:pt>
          <cx:pt idx="3805">365</cx:pt>
          <cx:pt idx="3806">697</cx:pt>
          <cx:pt idx="3807">192</cx:pt>
          <cx:pt idx="3808">244</cx:pt>
          <cx:pt idx="3809">118</cx:pt>
          <cx:pt idx="3810">101</cx:pt>
          <cx:pt idx="3811">125</cx:pt>
          <cx:pt idx="3812">56</cx:pt>
          <cx:pt idx="3813">430</cx:pt>
          <cx:pt idx="3814">242</cx:pt>
          <cx:pt idx="3815">809</cx:pt>
          <cx:pt idx="3816">317</cx:pt>
          <cx:pt idx="3817">7</cx:pt>
          <cx:pt idx="3818">493</cx:pt>
          <cx:pt idx="3819">381</cx:pt>
          <cx:pt idx="3820">523</cx:pt>
          <cx:pt idx="3821">309</cx:pt>
          <cx:pt idx="3822">184</cx:pt>
          <cx:pt idx="3823">850</cx:pt>
          <cx:pt idx="3824">420</cx:pt>
          <cx:pt idx="3825">118</cx:pt>
          <cx:pt idx="3826">71</cx:pt>
          <cx:pt idx="3827">103</cx:pt>
          <cx:pt idx="3828">314</cx:pt>
          <cx:pt idx="3829">196</cx:pt>
          <cx:pt idx="3830">151</cx:pt>
          <cx:pt idx="3831">516</cx:pt>
          <cx:pt idx="3832">855</cx:pt>
          <cx:pt idx="3833">392</cx:pt>
          <cx:pt idx="3834">395</cx:pt>
          <cx:pt idx="3835">78</cx:pt>
          <cx:pt idx="3836">875</cx:pt>
          <cx:pt idx="3837">124</cx:pt>
          <cx:pt idx="3838">24</cx:pt>
          <cx:pt idx="3839">190</cx:pt>
          <cx:pt idx="3840">53</cx:pt>
          <cx:pt idx="3841">278</cx:pt>
          <cx:pt idx="3842">284</cx:pt>
          <cx:pt idx="3843">68</cx:pt>
          <cx:pt idx="3844">262</cx:pt>
          <cx:pt idx="3845">391</cx:pt>
          <cx:pt idx="3846">343</cx:pt>
          <cx:pt idx="3847">263</cx:pt>
          <cx:pt idx="3848">214</cx:pt>
          <cx:pt idx="3849">88</cx:pt>
          <cx:pt idx="3850">255</cx:pt>
          <cx:pt idx="3851">202</cx:pt>
          <cx:pt idx="3852">438</cx:pt>
          <cx:pt idx="3853">88</cx:pt>
          <cx:pt idx="3854">311</cx:pt>
          <cx:pt idx="3855">213</cx:pt>
          <cx:pt idx="3856">214</cx:pt>
          <cx:pt idx="3857">90</cx:pt>
          <cx:pt idx="3858">293</cx:pt>
          <cx:pt idx="3859">448</cx:pt>
          <cx:pt idx="3860">70</cx:pt>
          <cx:pt idx="3861">347</cx:pt>
          <cx:pt idx="3862">320</cx:pt>
          <cx:pt idx="3863">175</cx:pt>
          <cx:pt idx="3864">222</cx:pt>
          <cx:pt idx="3865">98</cx:pt>
          <cx:pt idx="3866">734</cx:pt>
          <cx:pt idx="3867">177</cx:pt>
          <cx:pt idx="3868">121</cx:pt>
          <cx:pt idx="3869">73</cx:pt>
          <cx:pt idx="3870">65</cx:pt>
          <cx:pt idx="3871">543</cx:pt>
          <cx:pt idx="3872">186</cx:pt>
          <cx:pt idx="3873">174</cx:pt>
          <cx:pt idx="3874">374</cx:pt>
          <cx:pt idx="3875">241</cx:pt>
          <cx:pt idx="3876">139</cx:pt>
          <cx:pt idx="3877">156</cx:pt>
          <cx:pt idx="3878">137</cx:pt>
          <cx:pt idx="3879">67</cx:pt>
          <cx:pt idx="3880">239</cx:pt>
          <cx:pt idx="3881">178</cx:pt>
          <cx:pt idx="3882">297</cx:pt>
          <cx:pt idx="3883">491</cx:pt>
          <cx:pt idx="3884">377</cx:pt>
          <cx:pt idx="3885">84</cx:pt>
          <cx:pt idx="3886">122</cx:pt>
          <cx:pt idx="3887">107</cx:pt>
          <cx:pt idx="3888">95</cx:pt>
          <cx:pt idx="3889">248</cx:pt>
          <cx:pt idx="3890">30</cx:pt>
          <cx:pt idx="3891">97</cx:pt>
          <cx:pt idx="3892">336</cx:pt>
          <cx:pt idx="3893">28</cx:pt>
          <cx:pt idx="3894">329</cx:pt>
          <cx:pt idx="3895">208</cx:pt>
          <cx:pt idx="3896">597</cx:pt>
          <cx:pt idx="3897">29</cx:pt>
          <cx:pt idx="3898">247</cx:pt>
          <cx:pt idx="3899">343</cx:pt>
          <cx:pt idx="3900">214</cx:pt>
          <cx:pt idx="3901">266</cx:pt>
          <cx:pt idx="3902">137</cx:pt>
          <cx:pt idx="3903">206</cx:pt>
          <cx:pt idx="3904">129</cx:pt>
          <cx:pt idx="3905">69</cx:pt>
          <cx:pt idx="3906">228</cx:pt>
          <cx:pt idx="3907">259</cx:pt>
          <cx:pt idx="3908">144</cx:pt>
          <cx:pt idx="3909">515</cx:pt>
          <cx:pt idx="3910">29</cx:pt>
          <cx:pt idx="3911">179</cx:pt>
          <cx:pt idx="3912">813</cx:pt>
          <cx:pt idx="3913">601</cx:pt>
          <cx:pt idx="3914">73</cx:pt>
          <cx:pt idx="3915">144</cx:pt>
          <cx:pt idx="3916">271</cx:pt>
          <cx:pt idx="3917">230</cx:pt>
          <cx:pt idx="3918">456</cx:pt>
          <cx:pt idx="3919">75</cx:pt>
          <cx:pt idx="3920">225</cx:pt>
          <cx:pt idx="3921">387</cx:pt>
          <cx:pt idx="3922">286</cx:pt>
          <cx:pt idx="3923">286</cx:pt>
          <cx:pt idx="3924">111</cx:pt>
          <cx:pt idx="3925">448</cx:pt>
          <cx:pt idx="3926">223</cx:pt>
          <cx:pt idx="3927">312</cx:pt>
          <cx:pt idx="3928">93</cx:pt>
          <cx:pt idx="3929">212</cx:pt>
          <cx:pt idx="3930">178</cx:pt>
          <cx:pt idx="3931">111</cx:pt>
          <cx:pt idx="3932">803</cx:pt>
          <cx:pt idx="3933">844</cx:pt>
          <cx:pt idx="3934">297</cx:pt>
          <cx:pt idx="3935">25</cx:pt>
          <cx:pt idx="3936">529</cx:pt>
          <cx:pt idx="3937">99</cx:pt>
          <cx:pt idx="3938">137</cx:pt>
          <cx:pt idx="3939">676</cx:pt>
          <cx:pt idx="3940">656</cx:pt>
          <cx:pt idx="3941">249</cx:pt>
          <cx:pt idx="3942">88</cx:pt>
          <cx:pt idx="3943">1252</cx:pt>
          <cx:pt idx="3944">228</cx:pt>
          <cx:pt idx="3945">1143</cx:pt>
          <cx:pt idx="3946">283</cx:pt>
          <cx:pt idx="3947">118</cx:pt>
          <cx:pt idx="3948">129</cx:pt>
          <cx:pt idx="3949">103</cx:pt>
          <cx:pt idx="3950">213</cx:pt>
          <cx:pt idx="3951">132</cx:pt>
          <cx:pt idx="3952">122</cx:pt>
          <cx:pt idx="3953">130</cx:pt>
          <cx:pt idx="3954">627</cx:pt>
          <cx:pt idx="3955">207</cx:pt>
          <cx:pt idx="3956">114</cx:pt>
          <cx:pt idx="3957">216</cx:pt>
          <cx:pt idx="3958">250</cx:pt>
          <cx:pt idx="3959">91</cx:pt>
          <cx:pt idx="3960">159</cx:pt>
          <cx:pt idx="3961">528</cx:pt>
          <cx:pt idx="3962">86</cx:pt>
          <cx:pt idx="3963">731</cx:pt>
          <cx:pt idx="3964">37</cx:pt>
          <cx:pt idx="3965">49</cx:pt>
          <cx:pt idx="3966">356</cx:pt>
          <cx:pt idx="3967">107</cx:pt>
          <cx:pt idx="3968">248</cx:pt>
          <cx:pt idx="3969">242</cx:pt>
          <cx:pt idx="3970">134</cx:pt>
          <cx:pt idx="3971">355</cx:pt>
          <cx:pt idx="3972">149</cx:pt>
          <cx:pt idx="3973">346</cx:pt>
          <cx:pt idx="3974">370</cx:pt>
          <cx:pt idx="3975">261</cx:pt>
          <cx:pt idx="3976">330</cx:pt>
          <cx:pt idx="3977">537</cx:pt>
          <cx:pt idx="3978">134</cx:pt>
          <cx:pt idx="3979">688</cx:pt>
          <cx:pt idx="3980">84</cx:pt>
          <cx:pt idx="3981">125</cx:pt>
          <cx:pt idx="3982">167</cx:pt>
          <cx:pt idx="3983">25</cx:pt>
          <cx:pt idx="3984">244</cx:pt>
          <cx:pt idx="3985">140</cx:pt>
          <cx:pt idx="3986">165</cx:pt>
          <cx:pt idx="3987">122</cx:pt>
          <cx:pt idx="3988">130</cx:pt>
          <cx:pt idx="3989">345</cx:pt>
          <cx:pt idx="3990">277</cx:pt>
          <cx:pt idx="3991">145</cx:pt>
          <cx:pt idx="3992">300</cx:pt>
          <cx:pt idx="3993">214</cx:pt>
          <cx:pt idx="3994">140</cx:pt>
          <cx:pt idx="3995">140</cx:pt>
          <cx:pt idx="3996">132</cx:pt>
          <cx:pt idx="3997">96</cx:pt>
          <cx:pt idx="3998">144</cx:pt>
          <cx:pt idx="3999">803</cx:pt>
          <cx:pt idx="4000">225</cx:pt>
          <cx:pt idx="4001">73</cx:pt>
          <cx:pt idx="4002">260</cx:pt>
          <cx:pt idx="4003">754</cx:pt>
          <cx:pt idx="4004">211</cx:pt>
          <cx:pt idx="4005">192</cx:pt>
          <cx:pt idx="4006">203</cx:pt>
          <cx:pt idx="4007">24</cx:pt>
          <cx:pt idx="4008">171</cx:pt>
          <cx:pt idx="4009">136</cx:pt>
          <cx:pt idx="4010">42</cx:pt>
          <cx:pt idx="4011">343</cx:pt>
          <cx:pt idx="4012">111</cx:pt>
          <cx:pt idx="4013">77</cx:pt>
          <cx:pt idx="4014">268</cx:pt>
          <cx:pt idx="4015">217</cx:pt>
          <cx:pt idx="4016">360</cx:pt>
          <cx:pt idx="4017">47</cx:pt>
          <cx:pt idx="4018">241</cx:pt>
          <cx:pt idx="4019">204</cx:pt>
          <cx:pt idx="4020">601</cx:pt>
          <cx:pt idx="4021">178</cx:pt>
          <cx:pt idx="4022">306</cx:pt>
          <cx:pt idx="4023">410</cx:pt>
          <cx:pt idx="4024">265</cx:pt>
          <cx:pt idx="4025">108</cx:pt>
          <cx:pt idx="4026">172</cx:pt>
          <cx:pt idx="4027">184</cx:pt>
          <cx:pt idx="4028">424</cx:pt>
          <cx:pt idx="4029">359</cx:pt>
          <cx:pt idx="4030">123</cx:pt>
          <cx:pt idx="4031">169</cx:pt>
          <cx:pt idx="4032">787</cx:pt>
          <cx:pt idx="4033">241</cx:pt>
          <cx:pt idx="4034">141</cx:pt>
          <cx:pt idx="4035">22</cx:pt>
          <cx:pt idx="4036">326</cx:pt>
          <cx:pt idx="4037">317</cx:pt>
          <cx:pt idx="4038">196</cx:pt>
          <cx:pt idx="4039">270</cx:pt>
          <cx:pt idx="4040">107</cx:pt>
          <cx:pt idx="4041">679</cx:pt>
          <cx:pt idx="4042">102</cx:pt>
          <cx:pt idx="4043">161</cx:pt>
          <cx:pt idx="4044">206</cx:pt>
          <cx:pt idx="4045">33</cx:pt>
          <cx:pt idx="4046">619</cx:pt>
          <cx:pt idx="4047">230</cx:pt>
          <cx:pt idx="4048">27</cx:pt>
          <cx:pt idx="4049">131</cx:pt>
          <cx:pt idx="4050">38</cx:pt>
          <cx:pt idx="4051">322</cx:pt>
          <cx:pt idx="4052">187</cx:pt>
          <cx:pt idx="4053">124</cx:pt>
          <cx:pt idx="4054">107</cx:pt>
          <cx:pt idx="4055">379</cx:pt>
          <cx:pt idx="4056">1230</cx:pt>
          <cx:pt idx="4057">767</cx:pt>
          <cx:pt idx="4058">95</cx:pt>
          <cx:pt idx="4059">42</cx:pt>
          <cx:pt idx="4060">197</cx:pt>
          <cx:pt idx="4061">320</cx:pt>
          <cx:pt idx="4062">912</cx:pt>
          <cx:pt idx="4063">178</cx:pt>
          <cx:pt idx="4064">230</cx:pt>
          <cx:pt idx="4065">631</cx:pt>
          <cx:pt idx="4066">489</cx:pt>
          <cx:pt idx="4067">894</cx:pt>
          <cx:pt idx="4068">38</cx:pt>
          <cx:pt idx="4069">335</cx:pt>
          <cx:pt idx="4070">161</cx:pt>
          <cx:pt idx="4071">410</cx:pt>
          <cx:pt idx="4072">374</cx:pt>
          <cx:pt idx="4073">280</cx:pt>
          <cx:pt idx="4074">181</cx:pt>
          <cx:pt idx="4075">193</cx:pt>
          <cx:pt idx="4076">166</cx:pt>
          <cx:pt idx="4077">258</cx:pt>
          <cx:pt idx="4078">215</cx:pt>
          <cx:pt idx="4079">136</cx:pt>
          <cx:pt idx="4080">381</cx:pt>
          <cx:pt idx="4081">412</cx:pt>
          <cx:pt idx="4082">376</cx:pt>
          <cx:pt idx="4083">393</cx:pt>
          <cx:pt idx="4084">56</cx:pt>
          <cx:pt idx="4085">112</cx:pt>
          <cx:pt idx="4086">155</cx:pt>
          <cx:pt idx="4087">703</cx:pt>
          <cx:pt idx="4088">141</cx:pt>
          <cx:pt idx="4089">475</cx:pt>
          <cx:pt idx="4090">471</cx:pt>
          <cx:pt idx="4091">121</cx:pt>
          <cx:pt idx="4092">159</cx:pt>
          <cx:pt idx="4093">177</cx:pt>
          <cx:pt idx="4094">344</cx:pt>
          <cx:pt idx="4095">404</cx:pt>
          <cx:pt idx="4096">287</cx:pt>
          <cx:pt idx="4097">329</cx:pt>
          <cx:pt idx="4098">433</cx:pt>
          <cx:pt idx="4099">216</cx:pt>
          <cx:pt idx="4100">323</cx:pt>
          <cx:pt idx="4101">1340</cx:pt>
          <cx:pt idx="4102">132</cx:pt>
          <cx:pt idx="4103">199</cx:pt>
          <cx:pt idx="4104">558</cx:pt>
          <cx:pt idx="4105">221</cx:pt>
          <cx:pt idx="4106">897</cx:pt>
          <cx:pt idx="4107">80</cx:pt>
          <cx:pt idx="4108">90</cx:pt>
          <cx:pt idx="4109">123</cx:pt>
          <cx:pt idx="4110">461</cx:pt>
          <cx:pt idx="4111">213</cx:pt>
          <cx:pt idx="4112">193</cx:pt>
          <cx:pt idx="4113">428</cx:pt>
          <cx:pt idx="4114">411</cx:pt>
          <cx:pt idx="4115">291</cx:pt>
          <cx:pt idx="4116">136</cx:pt>
          <cx:pt idx="4117">112</cx:pt>
          <cx:pt idx="4118">270</cx:pt>
          <cx:pt idx="4119">124</cx:pt>
          <cx:pt idx="4120">214</cx:pt>
          <cx:pt idx="4121">239</cx:pt>
          <cx:pt idx="4122">323</cx:pt>
          <cx:pt idx="4123">94</cx:pt>
          <cx:pt idx="4124">74</cx:pt>
          <cx:pt idx="4125">107</cx:pt>
          <cx:pt idx="4126">51</cx:pt>
          <cx:pt idx="4127">109</cx:pt>
          <cx:pt idx="4128">378</cx:pt>
          <cx:pt idx="4129">217</cx:pt>
          <cx:pt idx="4130">136</cx:pt>
          <cx:pt idx="4131">1161</cx:pt>
          <cx:pt idx="4132">103</cx:pt>
          <cx:pt idx="4133">131</cx:pt>
          <cx:pt idx="4134">168</cx:pt>
          <cx:pt idx="4135">194</cx:pt>
          <cx:pt idx="4136">16</cx:pt>
          <cx:pt idx="4137">208</cx:pt>
          <cx:pt idx="4138">148</cx:pt>
          <cx:pt idx="4139">242</cx:pt>
          <cx:pt idx="4140">269</cx:pt>
          <cx:pt idx="4141">370</cx:pt>
          <cx:pt idx="4142">274</cx:pt>
          <cx:pt idx="4143">326</cx:pt>
          <cx:pt idx="4144">337</cx:pt>
          <cx:pt idx="4145">788</cx:pt>
          <cx:pt idx="4146">353</cx:pt>
          <cx:pt idx="4147">92</cx:pt>
          <cx:pt idx="4148">698</cx:pt>
          <cx:pt idx="4149">180</cx:pt>
          <cx:pt idx="4150">467</cx:pt>
          <cx:pt idx="4151">233</cx:pt>
          <cx:pt idx="4152">304</cx:pt>
          <cx:pt idx="4153">315</cx:pt>
          <cx:pt idx="4154">698</cx:pt>
          <cx:pt idx="4155">76</cx:pt>
          <cx:pt idx="4156">355</cx:pt>
          <cx:pt idx="4157">557</cx:pt>
          <cx:pt idx="4158">97</cx:pt>
          <cx:pt idx="4159">148</cx:pt>
          <cx:pt idx="4160">128</cx:pt>
          <cx:pt idx="4161">130</cx:pt>
          <cx:pt idx="4162">280</cx:pt>
          <cx:pt idx="4163">152</cx:pt>
          <cx:pt idx="4164">283</cx:pt>
          <cx:pt idx="4165">523</cx:pt>
          <cx:pt idx="4166">1128</cx:pt>
          <cx:pt idx="4167">171</cx:pt>
          <cx:pt idx="4168">174</cx:pt>
          <cx:pt idx="4169">71</cx:pt>
          <cx:pt idx="4170">84</cx:pt>
          <cx:pt idx="4171">221</cx:pt>
          <cx:pt idx="4172">234</cx:pt>
          <cx:pt idx="4173">138</cx:pt>
          <cx:pt idx="4174">339</cx:pt>
          <cx:pt idx="4175">509</cx:pt>
          <cx:pt idx="4176">254</cx:pt>
          <cx:pt idx="4177">164</cx:pt>
          <cx:pt idx="4178">243</cx:pt>
          <cx:pt idx="4179">344</cx:pt>
          <cx:pt idx="4180">131</cx:pt>
          <cx:pt idx="4181">806</cx:pt>
          <cx:pt idx="4182">251</cx:pt>
          <cx:pt idx="4183">1135</cx:pt>
          <cx:pt idx="4184">312</cx:pt>
          <cx:pt idx="4185">302</cx:pt>
          <cx:pt idx="4186">292</cx:pt>
          <cx:pt idx="4187">279</cx:pt>
          <cx:pt idx="4188">187</cx:pt>
          <cx:pt idx="4189">198</cx:pt>
          <cx:pt idx="4190">1408</cx:pt>
          <cx:pt idx="4191">827</cx:pt>
          <cx:pt idx="4192">303</cx:pt>
          <cx:pt idx="4193">67</cx:pt>
          <cx:pt idx="4194">680</cx:pt>
          <cx:pt idx="4195">160</cx:pt>
          <cx:pt idx="4196">251</cx:pt>
          <cx:pt idx="4197">21</cx:pt>
          <cx:pt idx="4198">218</cx:pt>
          <cx:pt idx="4199">81</cx:pt>
          <cx:pt idx="4200">476</cx:pt>
          <cx:pt idx="4201">1297</cx:pt>
          <cx:pt idx="4202">4</cx:pt>
          <cx:pt idx="4203">283</cx:pt>
          <cx:pt idx="4204">323</cx:pt>
          <cx:pt idx="4205">248</cx:pt>
          <cx:pt idx="4206">541</cx:pt>
          <cx:pt idx="4207">427</cx:pt>
          <cx:pt idx="4208">148</cx:pt>
          <cx:pt idx="4209">408</cx:pt>
          <cx:pt idx="4210">236</cx:pt>
          <cx:pt idx="4211">428</cx:pt>
          <cx:pt idx="4212">32</cx:pt>
          <cx:pt idx="4213">330</cx:pt>
          <cx:pt idx="4214">851</cx:pt>
          <cx:pt idx="4215">522</cx:pt>
          <cx:pt idx="4216">320</cx:pt>
          <cx:pt idx="4217">165</cx:pt>
          <cx:pt idx="4218">1193</cx:pt>
          <cx:pt idx="4219">730</cx:pt>
          <cx:pt idx="4220">1144</cx:pt>
          <cx:pt idx="4221">167</cx:pt>
          <cx:pt idx="4222">1023</cx:pt>
          <cx:pt idx="4223">469</cx:pt>
          <cx:pt idx="4224">385</cx:pt>
          <cx:pt idx="4225">260</cx:pt>
          <cx:pt idx="4226">169</cx:pt>
          <cx:pt idx="4227">409</cx:pt>
          <cx:pt idx="4228">165</cx:pt>
          <cx:pt idx="4229">437</cx:pt>
          <cx:pt idx="4230">89</cx:pt>
          <cx:pt idx="4231">261</cx:pt>
          <cx:pt idx="4232">294</cx:pt>
          <cx:pt idx="4233">343</cx:pt>
          <cx:pt idx="4234">1245</cx:pt>
          <cx:pt idx="4235">498</cx:pt>
          <cx:pt idx="4236">148</cx:pt>
          <cx:pt idx="4237">134</cx:pt>
          <cx:pt idx="4238">230</cx:pt>
          <cx:pt idx="4239">192</cx:pt>
          <cx:pt idx="4240">65</cx:pt>
          <cx:pt idx="4241">237</cx:pt>
          <cx:pt idx="4242">239</cx:pt>
          <cx:pt idx="4243">196</cx:pt>
          <cx:pt idx="4244">243</cx:pt>
          <cx:pt idx="4245">393</cx:pt>
          <cx:pt idx="4246">512</cx:pt>
          <cx:pt idx="4247">218</cx:pt>
          <cx:pt idx="4248">215</cx:pt>
          <cx:pt idx="4249">186</cx:pt>
          <cx:pt idx="4250">299</cx:pt>
          <cx:pt idx="4251">107</cx:pt>
          <cx:pt idx="4252">103</cx:pt>
          <cx:pt idx="4253">297</cx:pt>
          <cx:pt idx="4254">1064</cx:pt>
          <cx:pt idx="4255">24</cx:pt>
          <cx:pt idx="4256">757</cx:pt>
          <cx:pt idx="4257">90</cx:pt>
          <cx:pt idx="4258">59</cx:pt>
          <cx:pt idx="4259">102</cx:pt>
          <cx:pt idx="4260">293</cx:pt>
          <cx:pt idx="4261">1187</cx:pt>
          <cx:pt idx="4262">427</cx:pt>
          <cx:pt idx="4263">65</cx:pt>
          <cx:pt idx="4264">79</cx:pt>
          <cx:pt idx="4265">145</cx:pt>
          <cx:pt idx="4266">39</cx:pt>
          <cx:pt idx="4267">105</cx:pt>
          <cx:pt idx="4268">311</cx:pt>
          <cx:pt idx="4269">179</cx:pt>
          <cx:pt idx="4270">62</cx:pt>
          <cx:pt idx="4271">171</cx:pt>
          <cx:pt idx="4272">134</cx:pt>
          <cx:pt idx="4273">594</cx:pt>
          <cx:pt idx="4274">55</cx:pt>
          <cx:pt idx="4275">66</cx:pt>
          <cx:pt idx="4276">92</cx:pt>
          <cx:pt idx="4277">19</cx:pt>
          <cx:pt idx="4278">501</cx:pt>
          <cx:pt idx="4279">114</cx:pt>
          <cx:pt idx="4280">221</cx:pt>
          <cx:pt idx="4281">221</cx:pt>
          <cx:pt idx="4282">374</cx:pt>
          <cx:pt idx="4283">123</cx:pt>
          <cx:pt idx="4284">166</cx:pt>
          <cx:pt idx="4285">37</cx:pt>
          <cx:pt idx="4286">35</cx:pt>
          <cx:pt idx="4287">668</cx:pt>
          <cx:pt idx="4288">88</cx:pt>
          <cx:pt idx="4289">77</cx:pt>
          <cx:pt idx="4290">312</cx:pt>
          <cx:pt idx="4291">181</cx:pt>
          <cx:pt idx="4292">134</cx:pt>
          <cx:pt idx="4293">61</cx:pt>
          <cx:pt idx="4294">131</cx:pt>
          <cx:pt idx="4295">71</cx:pt>
          <cx:pt idx="4296">153</cx:pt>
          <cx:pt idx="4297">405</cx:pt>
          <cx:pt idx="4298">256</cx:pt>
          <cx:pt idx="4299">131</cx:pt>
          <cx:pt idx="4300">219</cx:pt>
          <cx:pt idx="4301">468</cx:pt>
          <cx:pt idx="4302">326</cx:pt>
          <cx:pt idx="4303">412</cx:pt>
          <cx:pt idx="4304">579</cx:pt>
          <cx:pt idx="4305">277</cx:pt>
          <cx:pt idx="4306">316</cx:pt>
          <cx:pt idx="4307">882</cx:pt>
          <cx:pt idx="4308">380</cx:pt>
          <cx:pt idx="4309">169</cx:pt>
          <cx:pt idx="4310">127</cx:pt>
          <cx:pt idx="4311">122</cx:pt>
          <cx:pt idx="4312">83</cx:pt>
          <cx:pt idx="4313">318</cx:pt>
          <cx:pt idx="4314">29</cx:pt>
          <cx:pt idx="4315">218</cx:pt>
          <cx:pt idx="4316">144</cx:pt>
          <cx:pt idx="4317">130</cx:pt>
          <cx:pt idx="4318">429</cx:pt>
          <cx:pt idx="4319">27</cx:pt>
          <cx:pt idx="4320">546</cx:pt>
          <cx:pt idx="4321">343</cx:pt>
          <cx:pt idx="4322">95</cx:pt>
          <cx:pt idx="4323">156</cx:pt>
          <cx:pt idx="4324">112</cx:pt>
          <cx:pt idx="4325">351</cx:pt>
          <cx:pt idx="4326">198</cx:pt>
          <cx:pt idx="4327">165</cx:pt>
          <cx:pt idx="4328">134</cx:pt>
          <cx:pt idx="4329">268</cx:pt>
          <cx:pt idx="4330">298</cx:pt>
          <cx:pt idx="4331">63</cx:pt>
          <cx:pt idx="4332">455</cx:pt>
          <cx:pt idx="4333">188</cx:pt>
          <cx:pt idx="4334">241</cx:pt>
          <cx:pt idx="4335">201</cx:pt>
          <cx:pt idx="4336">27</cx:pt>
          <cx:pt idx="4337">206</cx:pt>
          <cx:pt idx="4338">68</cx:pt>
          <cx:pt idx="4339">97</cx:pt>
          <cx:pt idx="4340">138</cx:pt>
          <cx:pt idx="4341">285</cx:pt>
          <cx:pt idx="4342">135</cx:pt>
          <cx:pt idx="4343">268</cx:pt>
          <cx:pt idx="4344">267</cx:pt>
          <cx:pt idx="4345">382</cx:pt>
          <cx:pt idx="4346">208</cx:pt>
          <cx:pt idx="4347">259</cx:pt>
          <cx:pt idx="4348">18</cx:pt>
          <cx:pt idx="4349">234</cx:pt>
          <cx:pt idx="4350">792</cx:pt>
          <cx:pt idx="4351">943</cx:pt>
          <cx:pt idx="4352">352</cx:pt>
          <cx:pt idx="4353">798</cx:pt>
          <cx:pt idx="4354">84</cx:pt>
          <cx:pt idx="4355">100</cx:pt>
          <cx:pt idx="4356">85</cx:pt>
          <cx:pt idx="4357">115</cx:pt>
          <cx:pt idx="4358">73</cx:pt>
          <cx:pt idx="4359">31</cx:pt>
          <cx:pt idx="4360">190</cx:pt>
          <cx:pt idx="4361">351</cx:pt>
          <cx:pt idx="4362">179</cx:pt>
          <cx:pt idx="4363">107</cx:pt>
          <cx:pt idx="4364">529</cx:pt>
          <cx:pt idx="4365">36</cx:pt>
          <cx:pt idx="4366">122</cx:pt>
          <cx:pt idx="4367">198</cx:pt>
          <cx:pt idx="4368">67</cx:pt>
          <cx:pt idx="4369">264</cx:pt>
          <cx:pt idx="4370">238</cx:pt>
          <cx:pt idx="4371">112</cx:pt>
          <cx:pt idx="4372">21</cx:pt>
          <cx:pt idx="4373">81</cx:pt>
          <cx:pt idx="4374">496</cx:pt>
          <cx:pt idx="4375">78</cx:pt>
          <cx:pt idx="4376">114</cx:pt>
          <cx:pt idx="4377">156</cx:pt>
          <cx:pt idx="4378">211</cx:pt>
          <cx:pt idx="4379">265</cx:pt>
          <cx:pt idx="4380">48</cx:pt>
          <cx:pt idx="4381">104</cx:pt>
          <cx:pt idx="4382">610</cx:pt>
          <cx:pt idx="4383">287</cx:pt>
          <cx:pt idx="4384">68</cx:pt>
          <cx:pt idx="4385">336</cx:pt>
          <cx:pt idx="4386">202</cx:pt>
          <cx:pt idx="4387">228</cx:pt>
          <cx:pt idx="4388">192</cx:pt>
          <cx:pt idx="4389">343</cx:pt>
          <cx:pt idx="4390">23</cx:pt>
          <cx:pt idx="4391">260</cx:pt>
          <cx:pt idx="4392">70</cx:pt>
          <cx:pt idx="4393">158</cx:pt>
          <cx:pt idx="4394">35</cx:pt>
          <cx:pt idx="4395">145</cx:pt>
          <cx:pt idx="4396">257</cx:pt>
          <cx:pt idx="4397">607</cx:pt>
          <cx:pt idx="4398">214</cx:pt>
          <cx:pt idx="4399">127</cx:pt>
          <cx:pt idx="4400">260</cx:pt>
          <cx:pt idx="4401">197</cx:pt>
          <cx:pt idx="4402">174</cx:pt>
          <cx:pt idx="4403">144</cx:pt>
          <cx:pt idx="4404">222</cx:pt>
          <cx:pt idx="4405">136</cx:pt>
          <cx:pt idx="4406">546</cx:pt>
          <cx:pt idx="4407">49</cx:pt>
          <cx:pt idx="4408">335</cx:pt>
          <cx:pt idx="4409">105</cx:pt>
          <cx:pt idx="4410">488</cx:pt>
          <cx:pt idx="4411">1203</cx:pt>
          <cx:pt idx="4412">1022</cx:pt>
          <cx:pt idx="4413">128</cx:pt>
          <cx:pt idx="4414">126</cx:pt>
          <cx:pt idx="4415">387</cx:pt>
          <cx:pt idx="4416">258</cx:pt>
          <cx:pt idx="4417">199</cx:pt>
          <cx:pt idx="4418">364</cx:pt>
          <cx:pt idx="4419">123</cx:pt>
          <cx:pt idx="4420">201</cx:pt>
          <cx:pt idx="4421">193</cx:pt>
          <cx:pt idx="4422">159</cx:pt>
          <cx:pt idx="4423">131</cx:pt>
          <cx:pt idx="4424">166</cx:pt>
          <cx:pt idx="4425">480</cx:pt>
          <cx:pt idx="4426">149</cx:pt>
          <cx:pt idx="4427">110</cx:pt>
          <cx:pt idx="4428">396</cx:pt>
          <cx:pt idx="4429">124</cx:pt>
          <cx:pt idx="4430">163</cx:pt>
          <cx:pt idx="4431">259</cx:pt>
          <cx:pt idx="4432">162</cx:pt>
          <cx:pt idx="4433">102</cx:pt>
          <cx:pt idx="4434">723</cx:pt>
          <cx:pt idx="4435">89</cx:pt>
          <cx:pt idx="4436">703</cx:pt>
          <cx:pt idx="4437">257</cx:pt>
          <cx:pt idx="4438">361</cx:pt>
          <cx:pt idx="4439">314</cx:pt>
          <cx:pt idx="4440">83</cx:pt>
          <cx:pt idx="4441">215</cx:pt>
          <cx:pt idx="4442">115</cx:pt>
          <cx:pt idx="4443">147</cx:pt>
          <cx:pt idx="4444">285</cx:pt>
          <cx:pt idx="4445">102</cx:pt>
          <cx:pt idx="4446">183</cx:pt>
          <cx:pt idx="4447">70</cx:pt>
          <cx:pt idx="4448">19</cx:pt>
          <cx:pt idx="4449">346</cx:pt>
          <cx:pt idx="4450">643</cx:pt>
          <cx:pt idx="4451">78</cx:pt>
          <cx:pt idx="4452">411</cx:pt>
          <cx:pt idx="4453">133</cx:pt>
          <cx:pt idx="4454">193</cx:pt>
          <cx:pt idx="4455">590</cx:pt>
          <cx:pt idx="4456">151</cx:pt>
          <cx:pt idx="4457">109</cx:pt>
          <cx:pt idx="4458">263</cx:pt>
          <cx:pt idx="4459">103</cx:pt>
          <cx:pt idx="4460">333</cx:pt>
          <cx:pt idx="4461">104</cx:pt>
          <cx:pt idx="4462">191</cx:pt>
          <cx:pt idx="4463">571</cx:pt>
          <cx:pt idx="4464">180</cx:pt>
          <cx:pt idx="4465">657</cx:pt>
          <cx:pt idx="4466">107</cx:pt>
          <cx:pt idx="4467">335</cx:pt>
          <cx:pt idx="4468">120</cx:pt>
          <cx:pt idx="4469">219</cx:pt>
          <cx:pt idx="4470">148</cx:pt>
          <cx:pt idx="4471">214</cx:pt>
          <cx:pt idx="4472">400</cx:pt>
          <cx:pt idx="4473">503</cx:pt>
          <cx:pt idx="4474">125</cx:pt>
          <cx:pt idx="4475">329</cx:pt>
          <cx:pt idx="4476">194</cx:pt>
          <cx:pt idx="4477">7</cx:pt>
          <cx:pt idx="4478">53</cx:pt>
          <cx:pt idx="4479">344</cx:pt>
          <cx:pt idx="4480">104</cx:pt>
          <cx:pt idx="4481">552</cx:pt>
          <cx:pt idx="4482">345</cx:pt>
          <cx:pt idx="4483">263</cx:pt>
          <cx:pt idx="4484">88</cx:pt>
          <cx:pt idx="4485">44</cx:pt>
          <cx:pt idx="4486">401</cx:pt>
          <cx:pt idx="4487">178</cx:pt>
          <cx:pt idx="4488">53</cx:pt>
          <cx:pt idx="4489">349</cx:pt>
          <cx:pt idx="4490">34</cx:pt>
          <cx:pt idx="4491">48</cx:pt>
          <cx:pt idx="4492">182</cx:pt>
          <cx:pt idx="4493">147</cx:pt>
          <cx:pt idx="4494">457</cx:pt>
          <cx:pt idx="4495">193</cx:pt>
          <cx:pt idx="4496">142</cx:pt>
          <cx:pt idx="4497">123</cx:pt>
          <cx:pt idx="4498">65</cx:pt>
          <cx:pt idx="4499">420</cx:pt>
          <cx:pt idx="4500">100</cx:pt>
          <cx:pt idx="4501">403</cx:pt>
          <cx:pt idx="4502">229</cx:pt>
          <cx:pt idx="4503">445</cx:pt>
          <cx:pt idx="4504">206</cx:pt>
          <cx:pt idx="4505">182</cx:pt>
          <cx:pt idx="4506">183</cx:pt>
          <cx:pt idx="4507">140</cx:pt>
          <cx:pt idx="4508">134</cx:pt>
          <cx:pt idx="4509">88</cx:pt>
          <cx:pt idx="4510">234</cx:pt>
          <cx:pt idx="4511">215</cx:pt>
          <cx:pt idx="4512">194</cx:pt>
          <cx:pt idx="4513">394</cx:pt>
          <cx:pt idx="4514">5</cx:pt>
          <cx:pt idx="4515">408</cx:pt>
          <cx:pt idx="4516">114</cx:pt>
          <cx:pt idx="4517">210</cx:pt>
          <cx:pt idx="4518">243</cx:pt>
          <cx:pt idx="4519">180</cx:pt>
          <cx:pt idx="4520">8</cx:pt>
          <cx:pt idx="4521">458</cx:pt>
          <cx:pt idx="4522">313</cx:pt>
          <cx:pt idx="4523">1622</cx:pt>
          <cx:pt idx="4524">324</cx:pt>
          <cx:pt idx="4525">205</cx:pt>
          <cx:pt idx="4526">310</cx:pt>
          <cx:pt idx="4527">194</cx:pt>
          <cx:pt idx="4528">165</cx:pt>
          <cx:pt idx="4529">86</cx:pt>
          <cx:pt idx="4530">160</cx:pt>
          <cx:pt idx="4531">492</cx:pt>
          <cx:pt idx="4532">187</cx:pt>
          <cx:pt idx="4533">197</cx:pt>
          <cx:pt idx="4534">95</cx:pt>
          <cx:pt idx="4535">159</cx:pt>
          <cx:pt idx="4536">967</cx:pt>
          <cx:pt idx="4537">221</cx:pt>
          <cx:pt idx="4538">102</cx:pt>
          <cx:pt idx="4539">579</cx:pt>
          <cx:pt idx="4540">124</cx:pt>
          <cx:pt idx="4541">158</cx:pt>
          <cx:pt idx="4542">162</cx:pt>
          <cx:pt idx="4543">211</cx:pt>
          <cx:pt idx="4544">51</cx:pt>
          <cx:pt idx="4545">173</cx:pt>
          <cx:pt idx="4546">220</cx:pt>
          <cx:pt idx="4547">110</cx:pt>
          <cx:pt idx="4548">99</cx:pt>
          <cx:pt idx="4549">112</cx:pt>
          <cx:pt idx="4550">168</cx:pt>
          <cx:pt idx="4551">283</cx:pt>
          <cx:pt idx="4552">235</cx:pt>
          <cx:pt idx="4553">138</cx:pt>
          <cx:pt idx="4554">374</cx:pt>
          <cx:pt idx="4555">353</cx:pt>
          <cx:pt idx="4556">147</cx:pt>
          <cx:pt idx="4557">332</cx:pt>
          <cx:pt idx="4558">179</cx:pt>
          <cx:pt idx="4559">571</cx:pt>
          <cx:pt idx="4560">492</cx:pt>
          <cx:pt idx="4561">265</cx:pt>
          <cx:pt idx="4562">360</cx:pt>
          <cx:pt idx="4563">175</cx:pt>
          <cx:pt idx="4564">97</cx:pt>
          <cx:pt idx="4565">84</cx:pt>
          <cx:pt idx="4566">57</cx:pt>
          <cx:pt idx="4567">105</cx:pt>
          <cx:pt idx="4568">886</cx:pt>
          <cx:pt idx="4569">182</cx:pt>
          <cx:pt idx="4570">467</cx:pt>
          <cx:pt idx="4571">18</cx:pt>
          <cx:pt idx="4572">21</cx:pt>
          <cx:pt idx="4573">470</cx:pt>
          <cx:pt idx="4574">85</cx:pt>
          <cx:pt idx="4575">243</cx:pt>
          <cx:pt idx="4576">120</cx:pt>
          <cx:pt idx="4577">298</cx:pt>
          <cx:pt idx="4578">249</cx:pt>
          <cx:pt idx="4579">87</cx:pt>
          <cx:pt idx="4580">217</cx:pt>
          <cx:pt idx="4581">44</cx:pt>
          <cx:pt idx="4582">622</cx:pt>
          <cx:pt idx="4583">182</cx:pt>
          <cx:pt idx="4584">195</cx:pt>
          <cx:pt idx="4585">179</cx:pt>
          <cx:pt idx="4586">58</cx:pt>
          <cx:pt idx="4587">1218</cx:pt>
          <cx:pt idx="4588">500</cx:pt>
          <cx:pt idx="4589">66</cx:pt>
          <cx:pt idx="4590">248</cx:pt>
          <cx:pt idx="4591">110</cx:pt>
          <cx:pt idx="4592">3078</cx:pt>
          <cx:pt idx="4593">21</cx:pt>
          <cx:pt idx="4594">150</cx:pt>
          <cx:pt idx="4595">148</cx:pt>
          <cx:pt idx="4596">91</cx:pt>
          <cx:pt idx="4597">34</cx:pt>
          <cx:pt idx="4598">201</cx:pt>
          <cx:pt idx="4599">70</cx:pt>
          <cx:pt idx="4600">351</cx:pt>
          <cx:pt idx="4601">182</cx:pt>
          <cx:pt idx="4602">365</cx:pt>
          <cx:pt idx="4603">257</cx:pt>
          <cx:pt idx="4604">280</cx:pt>
          <cx:pt idx="4605">16</cx:pt>
          <cx:pt idx="4606">140</cx:pt>
          <cx:pt idx="4607">21</cx:pt>
          <cx:pt idx="4608">184</cx:pt>
          <cx:pt idx="4609">20</cx:pt>
          <cx:pt idx="4610">107</cx:pt>
          <cx:pt idx="4611">446</cx:pt>
          <cx:pt idx="4612">661</cx:pt>
          <cx:pt idx="4613">172</cx:pt>
          <cx:pt idx="4614">125</cx:pt>
          <cx:pt idx="4615">280</cx:pt>
          <cx:pt idx="4616">216</cx:pt>
          <cx:pt idx="4617">81</cx:pt>
          <cx:pt idx="4618">409</cx:pt>
          <cx:pt idx="4619">226</cx:pt>
          <cx:pt idx="4620">191</cx:pt>
          <cx:pt idx="4621">171</cx:pt>
          <cx:pt idx="4622">13</cx:pt>
          <cx:pt idx="4623">133</cx:pt>
          <cx:pt idx="4624">656</cx:pt>
          <cx:pt idx="4625">1205</cx:pt>
          <cx:pt idx="4626">202</cx:pt>
          <cx:pt idx="4627">205</cx:pt>
          <cx:pt idx="4628">206</cx:pt>
          <cx:pt idx="4629">79</cx:pt>
          <cx:pt idx="4630">186</cx:pt>
          <cx:pt idx="4631">532</cx:pt>
          <cx:pt idx="4632">97</cx:pt>
          <cx:pt idx="4633">328</cx:pt>
          <cx:pt idx="4634">297</cx:pt>
          <cx:pt idx="4635">1882</cx:pt>
          <cx:pt idx="4636">243</cx:pt>
          <cx:pt idx="4637">81</cx:pt>
          <cx:pt idx="4638">142</cx:pt>
          <cx:pt idx="4639">1334</cx:pt>
          <cx:pt idx="4640">775</cx:pt>
          <cx:pt idx="4641">335</cx:pt>
          <cx:pt idx="4642">168</cx:pt>
          <cx:pt idx="4643">68</cx:pt>
          <cx:pt idx="4644">121</cx:pt>
          <cx:pt idx="4645">68</cx:pt>
          <cx:pt idx="4646">119</cx:pt>
          <cx:pt idx="4647">160</cx:pt>
          <cx:pt idx="4648">294</cx:pt>
          <cx:pt idx="4649">57</cx:pt>
          <cx:pt idx="4650">90</cx:pt>
          <cx:pt idx="4651">600</cx:pt>
          <cx:pt idx="4652">148</cx:pt>
          <cx:pt idx="4653">38</cx:pt>
          <cx:pt idx="4654">142</cx:pt>
          <cx:pt idx="4655">466</cx:pt>
          <cx:pt idx="4656">26</cx:pt>
          <cx:pt idx="4657">203</cx:pt>
          <cx:pt idx="4658">369</cx:pt>
          <cx:pt idx="4659">29</cx:pt>
          <cx:pt idx="4660">793</cx:pt>
          <cx:pt idx="4661">71</cx:pt>
          <cx:pt idx="4662">182</cx:pt>
          <cx:pt idx="4663">203</cx:pt>
          <cx:pt idx="4664">167</cx:pt>
          <cx:pt idx="4665">37</cx:pt>
          <cx:pt idx="4666">34</cx:pt>
          <cx:pt idx="4667">394</cx:pt>
          <cx:pt idx="4668">127</cx:pt>
          <cx:pt idx="4669">264</cx:pt>
          <cx:pt idx="4670">265</cx:pt>
          <cx:pt idx="4671">231</cx:pt>
          <cx:pt idx="4672">320</cx:pt>
          <cx:pt idx="4673">101</cx:pt>
          <cx:pt idx="4674">110</cx:pt>
          <cx:pt idx="4675">121</cx:pt>
          <cx:pt idx="4676">265</cx:pt>
          <cx:pt idx="4677">345</cx:pt>
          <cx:pt idx="4678">171</cx:pt>
          <cx:pt idx="4679">572</cx:pt>
          <cx:pt idx="4680">67</cx:pt>
          <cx:pt idx="4681">25</cx:pt>
          <cx:pt idx="4682">269</cx:pt>
          <cx:pt idx="4683">132</cx:pt>
          <cx:pt idx="4684">115</cx:pt>
          <cx:pt idx="4685">273</cx:pt>
          <cx:pt idx="4686">56</cx:pt>
          <cx:pt idx="4687">434</cx:pt>
          <cx:pt idx="4688">507</cx:pt>
          <cx:pt idx="4689">253</cx:pt>
          <cx:pt idx="4690">100</cx:pt>
          <cx:pt idx="4691">116</cx:pt>
          <cx:pt idx="4692">124</cx:pt>
          <cx:pt idx="4693">66</cx:pt>
          <cx:pt idx="4694">233</cx:pt>
          <cx:pt idx="4695">90</cx:pt>
          <cx:pt idx="4696">104</cx:pt>
          <cx:pt idx="4697">187</cx:pt>
          <cx:pt idx="4698">92</cx:pt>
          <cx:pt idx="4699">423</cx:pt>
          <cx:pt idx="4700">215</cx:pt>
          <cx:pt idx="4701">209</cx:pt>
          <cx:pt idx="4702">181</cx:pt>
          <cx:pt idx="4703">40</cx:pt>
          <cx:pt idx="4704">317</cx:pt>
          <cx:pt idx="4705">447</cx:pt>
          <cx:pt idx="4706">137</cx:pt>
          <cx:pt idx="4707">184</cx:pt>
          <cx:pt idx="4708">121</cx:pt>
          <cx:pt idx="4709">138</cx:pt>
          <cx:pt idx="4710">207</cx:pt>
          <cx:pt idx="4711">309</cx:pt>
          <cx:pt idx="4712">134</cx:pt>
          <cx:pt idx="4713">1777</cx:pt>
          <cx:pt idx="4714">774</cx:pt>
          <cx:pt idx="4715">265</cx:pt>
          <cx:pt idx="4716">62</cx:pt>
          <cx:pt idx="4717">247</cx:pt>
          <cx:pt idx="4718">89</cx:pt>
          <cx:pt idx="4719">318</cx:pt>
          <cx:pt idx="4720">277</cx:pt>
          <cx:pt idx="4721">135</cx:pt>
          <cx:pt idx="4722">126</cx:pt>
          <cx:pt idx="4723">411</cx:pt>
          <cx:pt idx="4724">100</cx:pt>
          <cx:pt idx="4725">83</cx:pt>
          <cx:pt idx="4726">71</cx:pt>
          <cx:pt idx="4727">199</cx:pt>
          <cx:pt idx="4728">47</cx:pt>
          <cx:pt idx="4729">253</cx:pt>
          <cx:pt idx="4730">244</cx:pt>
          <cx:pt idx="4731">224</cx:pt>
          <cx:pt idx="4732">56</cx:pt>
          <cx:pt idx="4733">638</cx:pt>
          <cx:pt idx="4734">311</cx:pt>
          <cx:pt idx="4735">77</cx:pt>
          <cx:pt idx="4736">177</cx:pt>
          <cx:pt idx="4737">189</cx:pt>
          <cx:pt idx="4738">152</cx:pt>
          <cx:pt idx="4739">151</cx:pt>
          <cx:pt idx="4740">217</cx:pt>
          <cx:pt idx="4741">24</cx:pt>
          <cx:pt idx="4742">212</cx:pt>
          <cx:pt idx="4743">163</cx:pt>
          <cx:pt idx="4744">473</cx:pt>
          <cx:pt idx="4745">68</cx:pt>
          <cx:pt idx="4746">485</cx:pt>
          <cx:pt idx="4747">172</cx:pt>
          <cx:pt idx="4748">77</cx:pt>
          <cx:pt idx="4749">396</cx:pt>
          <cx:pt idx="4750">88</cx:pt>
          <cx:pt idx="4751">129</cx:pt>
          <cx:pt idx="4752">474</cx:pt>
          <cx:pt idx="4753">374</cx:pt>
          <cx:pt idx="4754">72</cx:pt>
          <cx:pt idx="4755">61</cx:pt>
          <cx:pt idx="4756">205</cx:pt>
          <cx:pt idx="4757">347</cx:pt>
          <cx:pt idx="4758">355</cx:pt>
          <cx:pt idx="4759">211</cx:pt>
          <cx:pt idx="4760">211</cx:pt>
          <cx:pt idx="4761">66</cx:pt>
          <cx:pt idx="4762">1452</cx:pt>
          <cx:pt idx="4763">341</cx:pt>
          <cx:pt idx="4764">14</cx:pt>
          <cx:pt idx="4765">610</cx:pt>
          <cx:pt idx="4766">120</cx:pt>
          <cx:pt idx="4767">407</cx:pt>
          <cx:pt idx="4768">464</cx:pt>
          <cx:pt idx="4769">547</cx:pt>
          <cx:pt idx="4770">152</cx:pt>
          <cx:pt idx="4771">522</cx:pt>
          <cx:pt idx="4772">227</cx:pt>
          <cx:pt idx="4773">1376</cx:pt>
          <cx:pt idx="4774">134</cx:pt>
          <cx:pt idx="4775">37</cx:pt>
          <cx:pt idx="4776">360</cx:pt>
          <cx:pt idx="4777">51</cx:pt>
          <cx:pt idx="4778">834</cx:pt>
          <cx:pt idx="4779">106</cx:pt>
          <cx:pt idx="4780">194</cx:pt>
          <cx:pt idx="4781">535</cx:pt>
          <cx:pt idx="4782">236</cx:pt>
          <cx:pt idx="4783">296</cx:pt>
          <cx:pt idx="4784">281</cx:pt>
          <cx:pt idx="4785">150</cx:pt>
          <cx:pt idx="4786">79</cx:pt>
          <cx:pt idx="4787">359</cx:pt>
          <cx:pt idx="4788">332</cx:pt>
          <cx:pt idx="4789">592</cx:pt>
          <cx:pt idx="4790">166</cx:pt>
          <cx:pt idx="4791">245</cx:pt>
          <cx:pt idx="4792">138</cx:pt>
          <cx:pt idx="4793">369</cx:pt>
          <cx:pt idx="4794">158</cx:pt>
          <cx:pt idx="4795">261</cx:pt>
          <cx:pt idx="4796">131</cx:pt>
          <cx:pt idx="4797">412</cx:pt>
          <cx:pt idx="4798">121</cx:pt>
          <cx:pt idx="4799">137</cx:pt>
          <cx:pt idx="4800">216</cx:pt>
          <cx:pt idx="4801">324</cx:pt>
          <cx:pt idx="4802">235</cx:pt>
          <cx:pt idx="4803">203</cx:pt>
          <cx:pt idx="4804">697</cx:pt>
          <cx:pt idx="4805">156</cx:pt>
          <cx:pt idx="4806">1182</cx:pt>
          <cx:pt idx="4807">170</cx:pt>
          <cx:pt idx="4808">272</cx:pt>
          <cx:pt idx="4809">132</cx:pt>
          <cx:pt idx="4810">271</cx:pt>
          <cx:pt idx="4811">378</cx:pt>
          <cx:pt idx="4812">114</cx:pt>
          <cx:pt idx="4813">107</cx:pt>
          <cx:pt idx="4814">383</cx:pt>
          <cx:pt idx="4815">185</cx:pt>
          <cx:pt idx="4816">254</cx:pt>
          <cx:pt idx="4817">717</cx:pt>
          <cx:pt idx="4818">157</cx:pt>
          <cx:pt idx="4819">85</cx:pt>
          <cx:pt idx="4820">249</cx:pt>
          <cx:pt idx="4821">309</cx:pt>
          <cx:pt idx="4822">98</cx:pt>
          <cx:pt idx="4823">188</cx:pt>
          <cx:pt idx="4824">148</cx:pt>
          <cx:pt idx="4825">145</cx:pt>
          <cx:pt idx="4826">415</cx:pt>
          <cx:pt idx="4827">742</cx:pt>
          <cx:pt idx="4828">37</cx:pt>
          <cx:pt idx="4829">185</cx:pt>
          <cx:pt idx="4830">204</cx:pt>
          <cx:pt idx="4831">1045</cx:pt>
          <cx:pt idx="4832">205</cx:pt>
          <cx:pt idx="4833">74</cx:pt>
          <cx:pt idx="4834">51</cx:pt>
          <cx:pt idx="4835">190</cx:pt>
          <cx:pt idx="4836">325</cx:pt>
          <cx:pt idx="4837">650</cx:pt>
          <cx:pt idx="4838">148</cx:pt>
          <cx:pt idx="4839">212</cx:pt>
          <cx:pt idx="4840">625</cx:pt>
          <cx:pt idx="4841">134</cx:pt>
          <cx:pt idx="4842">97</cx:pt>
          <cx:pt idx="4843">438</cx:pt>
          <cx:pt idx="4844">999</cx:pt>
          <cx:pt idx="4845">127</cx:pt>
          <cx:pt idx="4846">446</cx:pt>
          <cx:pt idx="4847">217</cx:pt>
          <cx:pt idx="4848">169</cx:pt>
          <cx:pt idx="4849">247</cx:pt>
          <cx:pt idx="4850">140</cx:pt>
          <cx:pt idx="4851">60</cx:pt>
          <cx:pt idx="4852">99</cx:pt>
          <cx:pt idx="4853">26</cx:pt>
          <cx:pt idx="4854">128</cx:pt>
          <cx:pt idx="4855">215</cx:pt>
          <cx:pt idx="4856">64</cx:pt>
          <cx:pt idx="4857">52</cx:pt>
          <cx:pt idx="4858">413</cx:pt>
          <cx:pt idx="4859">216</cx:pt>
          <cx:pt idx="4860">292</cx:pt>
          <cx:pt idx="4861">129</cx:pt>
          <cx:pt idx="4862">201</cx:pt>
          <cx:pt idx="4863">210</cx:pt>
          <cx:pt idx="4864">114</cx:pt>
          <cx:pt idx="4865">657</cx:pt>
          <cx:pt idx="4866">88</cx:pt>
          <cx:pt idx="4867">147</cx:pt>
          <cx:pt idx="4868">73</cx:pt>
          <cx:pt idx="4869">134</cx:pt>
          <cx:pt idx="4870">127</cx:pt>
          <cx:pt idx="4871">1063</cx:pt>
          <cx:pt idx="4872">446</cx:pt>
          <cx:pt idx="4873">144</cx:pt>
          <cx:pt idx="4874">196</cx:pt>
          <cx:pt idx="4875">165</cx:pt>
          <cx:pt idx="4876">314</cx:pt>
          <cx:pt idx="4877">723</cx:pt>
          <cx:pt idx="4878">1410</cx:pt>
          <cx:pt idx="4879">550</cx:pt>
          <cx:pt idx="4880">130</cx:pt>
          <cx:pt idx="4881">307</cx:pt>
          <cx:pt idx="4882">146</cx:pt>
          <cx:pt idx="4883">239</cx:pt>
          <cx:pt idx="4884">304</cx:pt>
          <cx:pt idx="4885">114</cx:pt>
          <cx:pt idx="4886">445</cx:pt>
          <cx:pt idx="4887">139</cx:pt>
          <cx:pt idx="4888">16</cx:pt>
          <cx:pt idx="4889">169</cx:pt>
          <cx:pt idx="4890">446</cx:pt>
          <cx:pt idx="4891">267</cx:pt>
          <cx:pt idx="4892">6</cx:pt>
          <cx:pt idx="4893">15</cx:pt>
          <cx:pt idx="4894">1287</cx:pt>
          <cx:pt idx="4895">172</cx:pt>
          <cx:pt idx="4896">268</cx:pt>
          <cx:pt idx="4897">89</cx:pt>
          <cx:pt idx="4898">102</cx:pt>
          <cx:pt idx="4899">91</cx:pt>
          <cx:pt idx="4900">465</cx:pt>
          <cx:pt idx="4901">274</cx:pt>
          <cx:pt idx="4902">191</cx:pt>
          <cx:pt idx="4903">300</cx:pt>
          <cx:pt idx="4904">236</cx:pt>
          <cx:pt idx="4905">614</cx:pt>
          <cx:pt idx="4906">363</cx:pt>
          <cx:pt idx="4907">418</cx:pt>
          <cx:pt idx="4908">229</cx:pt>
          <cx:pt idx="4909">221</cx:pt>
          <cx:pt idx="4910">130</cx:pt>
          <cx:pt idx="4911">96</cx:pt>
          <cx:pt idx="4912">119</cx:pt>
          <cx:pt idx="4913">103</cx:pt>
          <cx:pt idx="4914">843</cx:pt>
          <cx:pt idx="4915">484</cx:pt>
          <cx:pt idx="4916">485</cx:pt>
          <cx:pt idx="4917">175</cx:pt>
          <cx:pt idx="4918">138</cx:pt>
          <cx:pt idx="4919">243</cx:pt>
          <cx:pt idx="4920">919</cx:pt>
          <cx:pt idx="4921">203</cx:pt>
          <cx:pt idx="4922">247</cx:pt>
          <cx:pt idx="4923">89</cx:pt>
          <cx:pt idx="4924">777</cx:pt>
          <cx:pt idx="4925">340</cx:pt>
          <cx:pt idx="4926">135</cx:pt>
          <cx:pt idx="4927">241</cx:pt>
          <cx:pt idx="4928">165</cx:pt>
          <cx:pt idx="4929">26</cx:pt>
          <cx:pt idx="4930">109</cx:pt>
          <cx:pt idx="4931">350</cx:pt>
          <cx:pt idx="4932">51</cx:pt>
          <cx:pt idx="4933">226</cx:pt>
          <cx:pt idx="4934">47</cx:pt>
          <cx:pt idx="4935">167</cx:pt>
          <cx:pt idx="4936">214</cx:pt>
          <cx:pt idx="4937">446</cx:pt>
          <cx:pt idx="4938">414</cx:pt>
          <cx:pt idx="4939">153</cx:pt>
          <cx:pt idx="4940">181</cx:pt>
          <cx:pt idx="4941">747</cx:pt>
          <cx:pt idx="4942">214</cx:pt>
          <cx:pt idx="4943">270</cx:pt>
          <cx:pt idx="4944">37</cx:pt>
          <cx:pt idx="4945">129</cx:pt>
          <cx:pt idx="4946">72</cx:pt>
          <cx:pt idx="4947">1392</cx:pt>
          <cx:pt idx="4948">725</cx:pt>
          <cx:pt idx="4949">213</cx:pt>
          <cx:pt idx="4950">177</cx:pt>
          <cx:pt idx="4951">273</cx:pt>
          <cx:pt idx="4952">480</cx:pt>
          <cx:pt idx="4953">152</cx:pt>
          <cx:pt idx="4954">204</cx:pt>
          <cx:pt idx="4955">246</cx:pt>
          <cx:pt idx="4956">352</cx:pt>
          <cx:pt idx="4957">190</cx:pt>
          <cx:pt idx="4958">140</cx:pt>
          <cx:pt idx="4959">719</cx:pt>
          <cx:pt idx="4960">315</cx:pt>
          <cx:pt idx="4961">225</cx:pt>
          <cx:pt idx="4962">74</cx:pt>
          <cx:pt idx="4963">24</cx:pt>
          <cx:pt idx="4964">369</cx:pt>
          <cx:pt idx="4965">167</cx:pt>
          <cx:pt idx="4966">64</cx:pt>
          <cx:pt idx="4967">151</cx:pt>
          <cx:pt idx="4968">336</cx:pt>
          <cx:pt idx="4969">65</cx:pt>
          <cx:pt idx="4970">93</cx:pt>
          <cx:pt idx="4971">181</cx:pt>
          <cx:pt idx="4972">86</cx:pt>
          <cx:pt idx="4973">317</cx:pt>
          <cx:pt idx="4974">120</cx:pt>
          <cx:pt idx="4975">388</cx:pt>
          <cx:pt idx="4976">422</cx:pt>
          <cx:pt idx="4977">174</cx:pt>
          <cx:pt idx="4978">72</cx:pt>
          <cx:pt idx="4979">126</cx:pt>
          <cx:pt idx="4980">288</cx:pt>
          <cx:pt idx="4981">339</cx:pt>
          <cx:pt idx="4982">171</cx:pt>
          <cx:pt idx="4983">162</cx:pt>
          <cx:pt idx="4984">18</cx:pt>
          <cx:pt idx="4985">129</cx:pt>
          <cx:pt idx="4986">173</cx:pt>
          <cx:pt idx="4987">74</cx:pt>
          <cx:pt idx="4988">692</cx:pt>
          <cx:pt idx="4989">262</cx:pt>
          <cx:pt idx="4990">78</cx:pt>
          <cx:pt idx="4991">134</cx:pt>
          <cx:pt idx="4992">323</cx:pt>
          <cx:pt idx="4993">43</cx:pt>
          <cx:pt idx="4994">245</cx:pt>
          <cx:pt idx="4995">482</cx:pt>
          <cx:pt idx="4996">207</cx:pt>
          <cx:pt idx="4997">56</cx:pt>
          <cx:pt idx="4998">201</cx:pt>
          <cx:pt idx="4999">353</cx:pt>
          <cx:pt idx="5000">554</cx:pt>
          <cx:pt idx="5001">432</cx:pt>
          <cx:pt idx="5002">27</cx:pt>
          <cx:pt idx="5003">361</cx:pt>
          <cx:pt idx="5004">248</cx:pt>
          <cx:pt idx="5005">162</cx:pt>
          <cx:pt idx="5006">565</cx:pt>
          <cx:pt idx="5007">139</cx:pt>
          <cx:pt idx="5008">147</cx:pt>
          <cx:pt idx="5009">287</cx:pt>
          <cx:pt idx="5010">118</cx:pt>
          <cx:pt idx="5011">905</cx:pt>
          <cx:pt idx="5012">91</cx:pt>
          <cx:pt idx="5013">111</cx:pt>
          <cx:pt idx="5014">162</cx:pt>
          <cx:pt idx="5015">236</cx:pt>
          <cx:pt idx="5016">253</cx:pt>
          <cx:pt idx="5017">73</cx:pt>
          <cx:pt idx="5018">123</cx:pt>
          <cx:pt idx="5019">298</cx:pt>
          <cx:pt idx="5020">86</cx:pt>
          <cx:pt idx="5021">420</cx:pt>
          <cx:pt idx="5022">288</cx:pt>
          <cx:pt idx="5023">164</cx:pt>
          <cx:pt idx="5024">195</cx:pt>
          <cx:pt idx="5025">139</cx:pt>
          <cx:pt idx="5026">192</cx:pt>
          <cx:pt idx="5027">226</cx:pt>
          <cx:pt idx="5028">783</cx:pt>
          <cx:pt idx="5029">264</cx:pt>
          <cx:pt idx="5030">166</cx:pt>
          <cx:pt idx="5031">27</cx:pt>
          <cx:pt idx="5032">282</cx:pt>
          <cx:pt idx="5033">117</cx:pt>
          <cx:pt idx="5034">85</cx:pt>
          <cx:pt idx="5035">1106</cx:pt>
          <cx:pt idx="5036">419</cx:pt>
          <cx:pt idx="5037">32</cx:pt>
          <cx:pt idx="5038">179</cx:pt>
          <cx:pt idx="5039">872</cx:pt>
          <cx:pt idx="5040">114</cx:pt>
          <cx:pt idx="5041">52</cx:pt>
          <cx:pt idx="5042">490</cx:pt>
          <cx:pt idx="5043">63</cx:pt>
          <cx:pt idx="5044">27</cx:pt>
          <cx:pt idx="5045">425</cx:pt>
          <cx:pt idx="5046">189</cx:pt>
          <cx:pt idx="5047">12</cx:pt>
          <cx:pt idx="5048">255</cx:pt>
          <cx:pt idx="5049">103</cx:pt>
          <cx:pt idx="5050">210</cx:pt>
          <cx:pt idx="5051">261</cx:pt>
          <cx:pt idx="5052">115</cx:pt>
          <cx:pt idx="5053">641</cx:pt>
          <cx:pt idx="5054">83</cx:pt>
          <cx:pt idx="5055">370</cx:pt>
          <cx:pt idx="5056">287</cx:pt>
          <cx:pt idx="5057">103</cx:pt>
          <cx:pt idx="5058">958</cx:pt>
          <cx:pt idx="5059">232</cx:pt>
          <cx:pt idx="5060">68</cx:pt>
          <cx:pt idx="5061">192</cx:pt>
          <cx:pt idx="5062">494</cx:pt>
          <cx:pt idx="5063">166</cx:pt>
          <cx:pt idx="5064">151</cx:pt>
          <cx:pt idx="5065">204</cx:pt>
          <cx:pt idx="5066">217</cx:pt>
          <cx:pt idx="5067">180</cx:pt>
          <cx:pt idx="5068">494</cx:pt>
          <cx:pt idx="5069">530</cx:pt>
          <cx:pt idx="5070">759</cx:pt>
          <cx:pt idx="5071">85</cx:pt>
          <cx:pt idx="5072">137</cx:pt>
          <cx:pt idx="5073">445</cx:pt>
          <cx:pt idx="5074">345</cx:pt>
          <cx:pt idx="5075">16</cx:pt>
          <cx:pt idx="5076">32</cx:pt>
          <cx:pt idx="5077">648</cx:pt>
          <cx:pt idx="5078">29</cx:pt>
          <cx:pt idx="5079">220</cx:pt>
          <cx:pt idx="5080">151</cx:pt>
          <cx:pt idx="5081">290</cx:pt>
          <cx:pt idx="5082">121</cx:pt>
          <cx:pt idx="5083">717</cx:pt>
          <cx:pt idx="5084">249</cx:pt>
          <cx:pt idx="5085">228</cx:pt>
          <cx:pt idx="5086">122</cx:pt>
          <cx:pt idx="5087">544</cx:pt>
          <cx:pt idx="5088">951</cx:pt>
          <cx:pt idx="5089">412</cx:pt>
          <cx:pt idx="5090">211</cx:pt>
          <cx:pt idx="5091">264</cx:pt>
          <cx:pt idx="5092">97</cx:pt>
          <cx:pt idx="5093">160</cx:pt>
          <cx:pt idx="5094">192</cx:pt>
          <cx:pt idx="5095">230</cx:pt>
          <cx:pt idx="5096">97</cx:pt>
          <cx:pt idx="5097">578</cx:pt>
          <cx:pt idx="5098">359</cx:pt>
          <cx:pt idx="5099">244</cx:pt>
          <cx:pt idx="5100">111</cx:pt>
          <cx:pt idx="5101">487</cx:pt>
          <cx:pt idx="5102">311</cx:pt>
          <cx:pt idx="5103">396</cx:pt>
          <cx:pt idx="5104">59</cx:pt>
          <cx:pt idx="5105">111</cx:pt>
          <cx:pt idx="5106">502</cx:pt>
          <cx:pt idx="5107">202</cx:pt>
          <cx:pt idx="5108">795</cx:pt>
          <cx:pt idx="5109">135</cx:pt>
          <cx:pt idx="5110">29</cx:pt>
          <cx:pt idx="5111">136</cx:pt>
          <cx:pt idx="5112">103</cx:pt>
          <cx:pt idx="5113">171</cx:pt>
          <cx:pt idx="5114">229</cx:pt>
          <cx:pt idx="5115">112</cx:pt>
          <cx:pt idx="5116">93</cx:pt>
          <cx:pt idx="5117">61</cx:pt>
          <cx:pt idx="5118">35</cx:pt>
          <cx:pt idx="5119">7</cx:pt>
          <cx:pt idx="5120">51</cx:pt>
          <cx:pt idx="5121">17</cx:pt>
          <cx:pt idx="5122">504</cx:pt>
          <cx:pt idx="5123">726</cx:pt>
          <cx:pt idx="5124">542</cx:pt>
          <cx:pt idx="5125">226</cx:pt>
          <cx:pt idx="5126">153</cx:pt>
          <cx:pt idx="5127">112</cx:pt>
          <cx:pt idx="5128">158</cx:pt>
          <cx:pt idx="5129">250</cx:pt>
          <cx:pt idx="5130">294</cx:pt>
          <cx:pt idx="5131">303</cx:pt>
          <cx:pt idx="5132">343</cx:pt>
          <cx:pt idx="5133">828</cx:pt>
          <cx:pt idx="5134">206</cx:pt>
          <cx:pt idx="5135">786</cx:pt>
          <cx:pt idx="5136">509</cx:pt>
          <cx:pt idx="5137">161</cx:pt>
          <cx:pt idx="5138">125</cx:pt>
          <cx:pt idx="5139">63</cx:pt>
          <cx:pt idx="5140">649</cx:pt>
          <cx:pt idx="5141">159</cx:pt>
          <cx:pt idx="5142">211</cx:pt>
          <cx:pt idx="5143">68</cx:pt>
          <cx:pt idx="5144">293</cx:pt>
          <cx:pt idx="5145">389</cx:pt>
          <cx:pt idx="5146">240</cx:pt>
          <cx:pt idx="5147">145</cx:pt>
          <cx:pt idx="5148">59</cx:pt>
          <cx:pt idx="5149">39</cx:pt>
          <cx:pt idx="5150">272</cx:pt>
          <cx:pt idx="5151">140</cx:pt>
          <cx:pt idx="5152">53</cx:pt>
          <cx:pt idx="5153">44</cx:pt>
          <cx:pt idx="5154">212</cx:pt>
          <cx:pt idx="5155">57</cx:pt>
          <cx:pt idx="5156">738</cx:pt>
          <cx:pt idx="5157">102</cx:pt>
          <cx:pt idx="5158">161</cx:pt>
          <cx:pt idx="5159">383</cx:pt>
          <cx:pt idx="5160">1091</cx:pt>
          <cx:pt idx="5161">122</cx:pt>
          <cx:pt idx="5162">189</cx:pt>
          <cx:pt idx="5163">88</cx:pt>
          <cx:pt idx="5164">364</cx:pt>
          <cx:pt idx="5165">418</cx:pt>
          <cx:pt idx="5166">17</cx:pt>
          <cx:pt idx="5167">233</cx:pt>
          <cx:pt idx="5168">373</cx:pt>
          <cx:pt idx="5169">445</cx:pt>
          <cx:pt idx="5170">623</cx:pt>
          <cx:pt idx="5171">260</cx:pt>
          <cx:pt idx="5172">316</cx:pt>
          <cx:pt idx="5173">42</cx:pt>
          <cx:pt idx="5174">650</cx:pt>
          <cx:pt idx="5175">207</cx:pt>
          <cx:pt idx="5176">226</cx:pt>
          <cx:pt idx="5177">1307</cx:pt>
          <cx:pt idx="5178">104</cx:pt>
          <cx:pt idx="5179">143</cx:pt>
          <cx:pt idx="5180">187</cx:pt>
          <cx:pt idx="5181">748</cx:pt>
          <cx:pt idx="5182">486</cx:pt>
          <cx:pt idx="5183">492</cx:pt>
          <cx:pt idx="5184">485</cx:pt>
          <cx:pt idx="5185">110</cx:pt>
          <cx:pt idx="5186">304</cx:pt>
          <cx:pt idx="5187">51</cx:pt>
          <cx:pt idx="5188">836</cx:pt>
          <cx:pt idx="5189">394</cx:pt>
          <cx:pt idx="5190">125</cx:pt>
          <cx:pt idx="5191">288</cx:pt>
          <cx:pt idx="5192">315</cx:pt>
          <cx:pt idx="5193">506</cx:pt>
          <cx:pt idx="5194">354</cx:pt>
          <cx:pt idx="5195">154</cx:pt>
          <cx:pt idx="5196">184</cx:pt>
          <cx:pt idx="5197">563</cx:pt>
          <cx:pt idx="5198">450</cx:pt>
          <cx:pt idx="5199">34</cx:pt>
          <cx:pt idx="5200">518</cx:pt>
          <cx:pt idx="5201">371</cx:pt>
          <cx:pt idx="5202">111</cx:pt>
          <cx:pt idx="5203">176</cx:pt>
          <cx:pt idx="5204">196</cx:pt>
          <cx:pt idx="5205">85</cx:pt>
          <cx:pt idx="5206">91</cx:pt>
          <cx:pt idx="5207">252</cx:pt>
          <cx:pt idx="5208">172</cx:pt>
          <cx:pt idx="5209">265</cx:pt>
          <cx:pt idx="5210">114</cx:pt>
          <cx:pt idx="5211">899</cx:pt>
          <cx:pt idx="5212">588</cx:pt>
          <cx:pt idx="5213">857</cx:pt>
          <cx:pt idx="5214">205</cx:pt>
          <cx:pt idx="5215">216</cx:pt>
          <cx:pt idx="5216">164</cx:pt>
          <cx:pt idx="5217">162</cx:pt>
          <cx:pt idx="5218">178</cx:pt>
          <cx:pt idx="5219">127</cx:pt>
          <cx:pt idx="5220">38</cx:pt>
          <cx:pt idx="5221">127</cx:pt>
          <cx:pt idx="5222">660</cx:pt>
          <cx:pt idx="5223">1681</cx:pt>
          <cx:pt idx="5224">1409</cx:pt>
          <cx:pt idx="5225">208</cx:pt>
          <cx:pt idx="5226">171</cx:pt>
          <cx:pt idx="5227">272</cx:pt>
          <cx:pt idx="5228">143</cx:pt>
          <cx:pt idx="5229">150</cx:pt>
          <cx:pt idx="5230">572</cx:pt>
          <cx:pt idx="5231">573</cx:pt>
          <cx:pt idx="5232">244</cx:pt>
          <cx:pt idx="5233">384</cx:pt>
          <cx:pt idx="5234">240</cx:pt>
          <cx:pt idx="5235">641</cx:pt>
          <cx:pt idx="5236">269</cx:pt>
          <cx:pt idx="5237">488</cx:pt>
          <cx:pt idx="5238">811</cx:pt>
          <cx:pt idx="5239">44</cx:pt>
          <cx:pt idx="5240">681</cx:pt>
          <cx:pt idx="5241">443</cx:pt>
          <cx:pt idx="5242">1162</cx:pt>
          <cx:pt idx="5243">1697</cx:pt>
          <cx:pt idx="5244">244</cx:pt>
          <cx:pt idx="5245">860</cx:pt>
          <cx:pt idx="5246">295</cx:pt>
          <cx:pt idx="5247">139</cx:pt>
          <cx:pt idx="5248">154</cx:pt>
          <cx:pt idx="5249">86</cx:pt>
          <cx:pt idx="5250">65</cx:pt>
          <cx:pt idx="5251">113</cx:pt>
          <cx:pt idx="5252">83</cx:pt>
          <cx:pt idx="5253">291</cx:pt>
          <cx:pt idx="5254">394</cx:pt>
          <cx:pt idx="5255">72</cx:pt>
          <cx:pt idx="5256">151</cx:pt>
          <cx:pt idx="5257">312</cx:pt>
          <cx:pt idx="5258">56</cx:pt>
          <cx:pt idx="5259">474</cx:pt>
          <cx:pt idx="5260">189</cx:pt>
          <cx:pt idx="5261">1094</cx:pt>
          <cx:pt idx="5262">155</cx:pt>
          <cx:pt idx="5263">91</cx:pt>
          <cx:pt idx="5264">232</cx:pt>
          <cx:pt idx="5265">446</cx:pt>
          <cx:pt idx="5266">153</cx:pt>
          <cx:pt idx="5267">111</cx:pt>
          <cx:pt idx="5268">210</cx:pt>
          <cx:pt idx="5269">72</cx:pt>
          <cx:pt idx="5270">213</cx:pt>
          <cx:pt idx="5271">205</cx:pt>
          <cx:pt idx="5272">166</cx:pt>
          <cx:pt idx="5273">142</cx:pt>
          <cx:pt idx="5274">237</cx:pt>
          <cx:pt idx="5275">230</cx:pt>
          <cx:pt idx="5276">96</cx:pt>
          <cx:pt idx="5277">162</cx:pt>
          <cx:pt idx="5278">239</cx:pt>
          <cx:pt idx="5279">222</cx:pt>
          <cx:pt idx="5280">127</cx:pt>
          <cx:pt idx="5281">69</cx:pt>
          <cx:pt idx="5282">501</cx:pt>
          <cx:pt idx="5283">192</cx:pt>
          <cx:pt idx="5284">273</cx:pt>
          <cx:pt idx="5285">281</cx:pt>
          <cx:pt idx="5286">175</cx:pt>
          <cx:pt idx="5287">465</cx:pt>
          <cx:pt idx="5288">175</cx:pt>
          <cx:pt idx="5289">116</cx:pt>
          <cx:pt idx="5290">87</cx:pt>
          <cx:pt idx="5291">206</cx:pt>
          <cx:pt idx="5292">292</cx:pt>
          <cx:pt idx="5293">49</cx:pt>
          <cx:pt idx="5294">198</cx:pt>
          <cx:pt idx="5295">23</cx:pt>
          <cx:pt idx="5296">575</cx:pt>
          <cx:pt idx="5297">67</cx:pt>
          <cx:pt idx="5298">248</cx:pt>
          <cx:pt idx="5299">108</cx:pt>
          <cx:pt idx="5300">373</cx:pt>
          <cx:pt idx="5301">112</cx:pt>
          <cx:pt idx="5302">395</cx:pt>
          <cx:pt idx="5303">229</cx:pt>
          <cx:pt idx="5304">163</cx:pt>
          <cx:pt idx="5305">27</cx:pt>
          <cx:pt idx="5306">135</cx:pt>
          <cx:pt idx="5307">357</cx:pt>
          <cx:pt idx="5308">965</cx:pt>
          <cx:pt idx="5309">379</cx:pt>
          <cx:pt idx="5310">152</cx:pt>
          <cx:pt idx="5311">36</cx:pt>
          <cx:pt idx="5312">206</cx:pt>
          <cx:pt idx="5313">389</cx:pt>
          <cx:pt idx="5314">314</cx:pt>
          <cx:pt idx="5315">66</cx:pt>
          <cx:pt idx="5316">86</cx:pt>
          <cx:pt idx="5317">489</cx:pt>
          <cx:pt idx="5318">85</cx:pt>
          <cx:pt idx="5319">117</cx:pt>
          <cx:pt idx="5320">149</cx:pt>
          <cx:pt idx="5321">634</cx:pt>
          <cx:pt idx="5322">173</cx:pt>
          <cx:pt idx="5323">175</cx:pt>
          <cx:pt idx="5324">151</cx:pt>
          <cx:pt idx="5325">987</cx:pt>
          <cx:pt idx="5326">66</cx:pt>
          <cx:pt idx="5327">139</cx:pt>
          <cx:pt idx="5328">281</cx:pt>
          <cx:pt idx="5329">132</cx:pt>
          <cx:pt idx="5330">369</cx:pt>
          <cx:pt idx="5331">88</cx:pt>
          <cx:pt idx="5332">799</cx:pt>
          <cx:pt idx="5333">671</cx:pt>
          <cx:pt idx="5334">397</cx:pt>
          <cx:pt idx="5335">703</cx:pt>
          <cx:pt idx="5336">935</cx:pt>
          <cx:pt idx="5337">189</cx:pt>
          <cx:pt idx="5338">165</cx:pt>
          <cx:pt idx="5339">144</cx:pt>
          <cx:pt idx="5340">21</cx:pt>
          <cx:pt idx="5341">234</cx:pt>
          <cx:pt idx="5342">81</cx:pt>
          <cx:pt idx="5343">59</cx:pt>
          <cx:pt idx="5344">97</cx:pt>
          <cx:pt idx="5345">1161</cx:pt>
          <cx:pt idx="5346">265</cx:pt>
          <cx:pt idx="5347">173</cx:pt>
          <cx:pt idx="5348">178</cx:pt>
          <cx:pt idx="5349">611</cx:pt>
          <cx:pt idx="5350">45</cx:pt>
          <cx:pt idx="5351">203</cx:pt>
          <cx:pt idx="5352">86</cx:pt>
          <cx:pt idx="5353">254</cx:pt>
          <cx:pt idx="5354">72</cx:pt>
          <cx:pt idx="5355">239</cx:pt>
          <cx:pt idx="5356">207</cx:pt>
          <cx:pt idx="5357">713</cx:pt>
          <cx:pt idx="5358">98</cx:pt>
          <cx:pt idx="5359">165</cx:pt>
          <cx:pt idx="5360">260</cx:pt>
          <cx:pt idx="5361">923</cx:pt>
          <cx:pt idx="5362">281</cx:pt>
          <cx:pt idx="5363">150</cx:pt>
          <cx:pt idx="5364">433</cx:pt>
          <cx:pt idx="5365">202</cx:pt>
          <cx:pt idx="5366">227</cx:pt>
          <cx:pt idx="5367">30</cx:pt>
          <cx:pt idx="5368">218</cx:pt>
          <cx:pt idx="5369">206</cx:pt>
          <cx:pt idx="5370">362</cx:pt>
          <cx:pt idx="5371">315</cx:pt>
          <cx:pt idx="5372">672</cx:pt>
          <cx:pt idx="5373">250</cx:pt>
          <cx:pt idx="5374">700</cx:pt>
          <cx:pt idx="5375">154</cx:pt>
          <cx:pt idx="5376">20</cx:pt>
          <cx:pt idx="5377">168</cx:pt>
          <cx:pt idx="5378">363</cx:pt>
          <cx:pt idx="5379">339</cx:pt>
          <cx:pt idx="5380">521</cx:pt>
          <cx:pt idx="5381">135</cx:pt>
          <cx:pt idx="5382">420</cx:pt>
          <cx:pt idx="5383">110</cx:pt>
          <cx:pt idx="5384">142</cx:pt>
          <cx:pt idx="5385">173</cx:pt>
          <cx:pt idx="5386">291</cx:pt>
          <cx:pt idx="5387">322</cx:pt>
          <cx:pt idx="5388">339</cx:pt>
          <cx:pt idx="5389">304</cx:pt>
          <cx:pt idx="5390">526</cx:pt>
          <cx:pt idx="5391">78</cx:pt>
          <cx:pt idx="5392">93</cx:pt>
          <cx:pt idx="5393">219</cx:pt>
          <cx:pt idx="5394">72</cx:pt>
          <cx:pt idx="5395">72</cx:pt>
          <cx:pt idx="5396">42</cx:pt>
          <cx:pt idx="5397">407</cx:pt>
          <cx:pt idx="5398">136</cx:pt>
          <cx:pt idx="5399">158</cx:pt>
          <cx:pt idx="5400">48</cx:pt>
          <cx:pt idx="5401">86</cx:pt>
          <cx:pt idx="5402">201</cx:pt>
          <cx:pt idx="5403">214</cx:pt>
          <cx:pt idx="5404">350</cx:pt>
          <cx:pt idx="5405">253</cx:pt>
          <cx:pt idx="5406">329</cx:pt>
          <cx:pt idx="5407">110</cx:pt>
          <cx:pt idx="5408">259</cx:pt>
          <cx:pt idx="5409">363</cx:pt>
          <cx:pt idx="5410">149</cx:pt>
          <cx:pt idx="5411">174</cx:pt>
          <cx:pt idx="5412">260</cx:pt>
          <cx:pt idx="5413">92</cx:pt>
          <cx:pt idx="5414">245</cx:pt>
          <cx:pt idx="5415">260</cx:pt>
          <cx:pt idx="5416">346</cx:pt>
          <cx:pt idx="5417">271</cx:pt>
          <cx:pt idx="5418">203</cx:pt>
          <cx:pt idx="5419">206</cx:pt>
          <cx:pt idx="5420">218</cx:pt>
          <cx:pt idx="5421">621</cx:pt>
          <cx:pt idx="5422">1349</cx:pt>
          <cx:pt idx="5423">385</cx:pt>
          <cx:pt idx="5424">509</cx:pt>
          <cx:pt idx="5425">395</cx:pt>
          <cx:pt idx="5426">38</cx:pt>
          <cx:pt idx="5427">125</cx:pt>
          <cx:pt idx="5428">128</cx:pt>
          <cx:pt idx="5429">30</cx:pt>
          <cx:pt idx="5430">246</cx:pt>
          <cx:pt idx="5431">136</cx:pt>
          <cx:pt idx="5432">132</cx:pt>
          <cx:pt idx="5433">3</cx:pt>
          <cx:pt idx="5434">1171</cx:pt>
          <cx:pt idx="5435">107</cx:pt>
          <cx:pt idx="5436">217</cx:pt>
          <cx:pt idx="5437">736</cx:pt>
          <cx:pt idx="5438">121</cx:pt>
          <cx:pt idx="5439">154</cx:pt>
          <cx:pt idx="5440">98</cx:pt>
          <cx:pt idx="5441">189</cx:pt>
          <cx:pt idx="5442">89</cx:pt>
          <cx:pt idx="5443">164</cx:pt>
          <cx:pt idx="5444">412</cx:pt>
          <cx:pt idx="5445">302</cx:pt>
          <cx:pt idx="5446">192</cx:pt>
          <cx:pt idx="5447">90</cx:pt>
          <cx:pt idx="5448">145</cx:pt>
          <cx:pt idx="5449">350</cx:pt>
          <cx:pt idx="5450">203</cx:pt>
          <cx:pt idx="5451">254</cx:pt>
          <cx:pt idx="5452">230</cx:pt>
          <cx:pt idx="5453">373</cx:pt>
          <cx:pt idx="5454">183</cx:pt>
          <cx:pt idx="5455">72</cx:pt>
          <cx:pt idx="5456">534</cx:pt>
          <cx:pt idx="5457">445</cx:pt>
          <cx:pt idx="5458">193</cx:pt>
          <cx:pt idx="5459">76</cx:pt>
          <cx:pt idx="5460">268</cx:pt>
          <cx:pt idx="5461">154</cx:pt>
          <cx:pt idx="5462">785</cx:pt>
          <cx:pt idx="5463">298</cx:pt>
          <cx:pt idx="5464">157</cx:pt>
          <cx:pt idx="5465">286</cx:pt>
          <cx:pt idx="5466">442</cx:pt>
          <cx:pt idx="5467">206</cx:pt>
          <cx:pt idx="5468">299</cx:pt>
          <cx:pt idx="5469">1073</cx:pt>
          <cx:pt idx="5470">162</cx:pt>
          <cx:pt idx="5471">504</cx:pt>
          <cx:pt idx="5472">488</cx:pt>
          <cx:pt idx="5473">190</cx:pt>
          <cx:pt idx="5474">139</cx:pt>
          <cx:pt idx="5475">425</cx:pt>
          <cx:pt idx="5476">290</cx:pt>
          <cx:pt idx="5477">152</cx:pt>
          <cx:pt idx="5478">168</cx:pt>
          <cx:pt idx="5479">298</cx:pt>
          <cx:pt idx="5480">204</cx:pt>
          <cx:pt idx="5481">313</cx:pt>
          <cx:pt idx="5482">322</cx:pt>
          <cx:pt idx="5483">530</cx:pt>
          <cx:pt idx="5484">237</cx:pt>
          <cx:pt idx="5485">360</cx:pt>
          <cx:pt idx="5486">57</cx:pt>
          <cx:pt idx="5487">700</cx:pt>
          <cx:pt idx="5488">601</cx:pt>
          <cx:pt idx="5489">231</cx:pt>
          <cx:pt idx="5490">135</cx:pt>
          <cx:pt idx="5491">86</cx:pt>
          <cx:pt idx="5492">256</cx:pt>
          <cx:pt idx="5493">157</cx:pt>
          <cx:pt idx="5494">55</cx:pt>
          <cx:pt idx="5495">415</cx:pt>
          <cx:pt idx="5496">293</cx:pt>
          <cx:pt idx="5497">816</cx:pt>
          <cx:pt idx="5498">100</cx:pt>
          <cx:pt idx="5499">297</cx:pt>
          <cx:pt idx="5500">191</cx:pt>
          <cx:pt idx="5501">58</cx:pt>
          <cx:pt idx="5502">152</cx:pt>
          <cx:pt idx="5503">98</cx:pt>
          <cx:pt idx="5504">533</cx:pt>
          <cx:pt idx="5505">28</cx:pt>
          <cx:pt idx="5506">63</cx:pt>
          <cx:pt idx="5507">135</cx:pt>
          <cx:pt idx="5508">202</cx:pt>
          <cx:pt idx="5509">181</cx:pt>
          <cx:pt idx="5510">240</cx:pt>
          <cx:pt idx="5511">354</cx:pt>
          <cx:pt idx="5512">293</cx:pt>
          <cx:pt idx="5513">108</cx:pt>
          <cx:pt idx="5514">275</cx:pt>
          <cx:pt idx="5515">263</cx:pt>
          <cx:pt idx="5516">85</cx:pt>
          <cx:pt idx="5517">319</cx:pt>
          <cx:pt idx="5518">242</cx:pt>
          <cx:pt idx="5519">236</cx:pt>
          <cx:pt idx="5520">246</cx:pt>
          <cx:pt idx="5521">83</cx:pt>
          <cx:pt idx="5522">391</cx:pt>
          <cx:pt idx="5523">230</cx:pt>
          <cx:pt idx="5524">130</cx:pt>
          <cx:pt idx="5525">293</cx:pt>
          <cx:pt idx="5526">245</cx:pt>
          <cx:pt idx="5527">924</cx:pt>
          <cx:pt idx="5528">317</cx:pt>
          <cx:pt idx="5529">134</cx:pt>
          <cx:pt idx="5530">110</cx:pt>
          <cx:pt idx="5531">37</cx:pt>
          <cx:pt idx="5532">188</cx:pt>
          <cx:pt idx="5533">911</cx:pt>
          <cx:pt idx="5534">206</cx:pt>
          <cx:pt idx="5535">160</cx:pt>
          <cx:pt idx="5536">156</cx:pt>
          <cx:pt idx="5537">314</cx:pt>
          <cx:pt idx="5538">268</cx:pt>
          <cx:pt idx="5539">78</cx:pt>
          <cx:pt idx="5540">115</cx:pt>
          <cx:pt idx="5541">99</cx:pt>
          <cx:pt idx="5542">173</cx:pt>
          <cx:pt idx="5543">95</cx:pt>
          <cx:pt idx="5544">14</cx:pt>
          <cx:pt idx="5545">230</cx:pt>
          <cx:pt idx="5546">438</cx:pt>
          <cx:pt idx="5547">35</cx:pt>
          <cx:pt idx="5548">111</cx:pt>
          <cx:pt idx="5549">463</cx:pt>
          <cx:pt idx="5550">252</cx:pt>
          <cx:pt idx="5551">881</cx:pt>
          <cx:pt idx="5552">66</cx:pt>
          <cx:pt idx="5553">234</cx:pt>
          <cx:pt idx="5554">691</cx:pt>
          <cx:pt idx="5555">81</cx:pt>
          <cx:pt idx="5556">270</cx:pt>
          <cx:pt idx="5557">153</cx:pt>
          <cx:pt idx="5558">65</cx:pt>
          <cx:pt idx="5559">390</cx:pt>
          <cx:pt idx="5560">249</cx:pt>
          <cx:pt idx="5561">31</cx:pt>
          <cx:pt idx="5562">161</cx:pt>
          <cx:pt idx="5563">397</cx:pt>
          <cx:pt idx="5564">227</cx:pt>
          <cx:pt idx="5565">7</cx:pt>
          <cx:pt idx="5566">465</cx:pt>
          <cx:pt idx="5567">98</cx:pt>
          <cx:pt idx="5568">665</cx:pt>
          <cx:pt idx="5569">164</cx:pt>
          <cx:pt idx="5570">145</cx:pt>
          <cx:pt idx="5571">25</cx:pt>
          <cx:pt idx="5572">76</cx:pt>
          <cx:pt idx="5573">163</cx:pt>
          <cx:pt idx="5574">152</cx:pt>
          <cx:pt idx="5575">27</cx:pt>
          <cx:pt idx="5576">281</cx:pt>
          <cx:pt idx="5577">284</cx:pt>
          <cx:pt idx="5578">378</cx:pt>
          <cx:pt idx="5579">353</cx:pt>
          <cx:pt idx="5580">83</cx:pt>
          <cx:pt idx="5581">50</cx:pt>
          <cx:pt idx="5582">141</cx:pt>
          <cx:pt idx="5583">139</cx:pt>
          <cx:pt idx="5584">122</cx:pt>
          <cx:pt idx="5585">59</cx:pt>
          <cx:pt idx="5586">258</cx:pt>
          <cx:pt idx="5587">110</cx:pt>
          <cx:pt idx="5588">466</cx:pt>
          <cx:pt idx="5589">254</cx:pt>
          <cx:pt idx="5590">250</cx:pt>
          <cx:pt idx="5591">79</cx:pt>
          <cx:pt idx="5592">260</cx:pt>
          <cx:pt idx="5593">250</cx:pt>
          <cx:pt idx="5594">563</cx:pt>
          <cx:pt idx="5595">147</cx:pt>
          <cx:pt idx="5596">125</cx:pt>
          <cx:pt idx="5597">71</cx:pt>
          <cx:pt idx="5598">556</cx:pt>
          <cx:pt idx="5599">456</cx:pt>
          <cx:pt idx="5600">268</cx:pt>
          <cx:pt idx="5601">159</cx:pt>
          <cx:pt idx="5602">148</cx:pt>
          <cx:pt idx="5603">448</cx:pt>
          <cx:pt idx="5604">249</cx:pt>
          <cx:pt idx="5605">160</cx:pt>
          <cx:pt idx="5606">115</cx:pt>
          <cx:pt idx="5607">290</cx:pt>
          <cx:pt idx="5608">140</cx:pt>
          <cx:pt idx="5609">57</cx:pt>
          <cx:pt idx="5610">811</cx:pt>
          <cx:pt idx="5611">108</cx:pt>
          <cx:pt idx="5612">288</cx:pt>
          <cx:pt idx="5613">1003</cx:pt>
          <cx:pt idx="5614">542</cx:pt>
          <cx:pt idx="5615">541</cx:pt>
          <cx:pt idx="5616">198</cx:pt>
          <cx:pt idx="5617">302</cx:pt>
          <cx:pt idx="5618">268</cx:pt>
          <cx:pt idx="5619">154</cx:pt>
          <cx:pt idx="5620">216</cx:pt>
          <cx:pt idx="5621">206</cx:pt>
          <cx:pt idx="5622">28</cx:pt>
          <cx:pt idx="5623">210</cx:pt>
          <cx:pt idx="5624">186</cx:pt>
          <cx:pt idx="5625">472</cx:pt>
          <cx:pt idx="5626">189</cx:pt>
          <cx:pt idx="5627">215</cx:pt>
          <cx:pt idx="5628">216</cx:pt>
          <cx:pt idx="5629">174</cx:pt>
          <cx:pt idx="5630">926</cx:pt>
          <cx:pt idx="5631">235</cx:pt>
          <cx:pt idx="5632">116</cx:pt>
          <cx:pt idx="5633">228</cx:pt>
          <cx:pt idx="5634">150</cx:pt>
          <cx:pt idx="5635">411</cx:pt>
          <cx:pt idx="5636">302</cx:pt>
          <cx:pt idx="5637">253</cx:pt>
          <cx:pt idx="5638">138</cx:pt>
          <cx:pt idx="5639">824</cx:pt>
          <cx:pt idx="5640">493</cx:pt>
          <cx:pt idx="5641">345</cx:pt>
          <cx:pt idx="5642">147</cx:pt>
          <cx:pt idx="5643">773</cx:pt>
          <cx:pt idx="5644">574</cx:pt>
          <cx:pt idx="5645">122</cx:pt>
          <cx:pt idx="5646">193</cx:pt>
          <cx:pt idx="5647">343</cx:pt>
          <cx:pt idx="5648">111</cx:pt>
          <cx:pt idx="5649">166</cx:pt>
          <cx:pt idx="5650">469</cx:pt>
          <cx:pt idx="5651">189</cx:pt>
          <cx:pt idx="5652">106</cx:pt>
          <cx:pt idx="5653">1030</cx:pt>
          <cx:pt idx="5654">178</cx:pt>
          <cx:pt idx="5655">364</cx:pt>
          <cx:pt idx="5656">101</cx:pt>
          <cx:pt idx="5657">224</cx:pt>
          <cx:pt idx="5658">187</cx:pt>
          <cx:pt idx="5659">451</cx:pt>
          <cx:pt idx="5660">226</cx:pt>
          <cx:pt idx="5661">301</cx:pt>
          <cx:pt idx="5662">97</cx:pt>
          <cx:pt idx="5663">24</cx:pt>
          <cx:pt idx="5664">922</cx:pt>
          <cx:pt idx="5665">232</cx:pt>
          <cx:pt idx="5666">893</cx:pt>
          <cx:pt idx="5667">201</cx:pt>
          <cx:pt idx="5668">83</cx:pt>
          <cx:pt idx="5669">13</cx:pt>
          <cx:pt idx="5670">54</cx:pt>
          <cx:pt idx="5671">242</cx:pt>
          <cx:pt idx="5672">55</cx:pt>
          <cx:pt idx="5673">229</cx:pt>
          <cx:pt idx="5674">208</cx:pt>
          <cx:pt idx="5675">210</cx:pt>
          <cx:pt idx="5676">423</cx:pt>
          <cx:pt idx="5677">109</cx:pt>
          <cx:pt idx="5678">233</cx:pt>
          <cx:pt idx="5679">209</cx:pt>
          <cx:pt idx="5680">114</cx:pt>
          <cx:pt idx="5681">588</cx:pt>
          <cx:pt idx="5682">274</cx:pt>
          <cx:pt idx="5683">353</cx:pt>
          <cx:pt idx="5684">83</cx:pt>
          <cx:pt idx="5685">539</cx:pt>
          <cx:pt idx="5686">123</cx:pt>
          <cx:pt idx="5687">327</cx:pt>
          <cx:pt idx="5688">167</cx:pt>
          <cx:pt idx="5689">20</cx:pt>
          <cx:pt idx="5690">208</cx:pt>
          <cx:pt idx="5691">117</cx:pt>
          <cx:pt idx="5692">304</cx:pt>
          <cx:pt idx="5693">82</cx:pt>
          <cx:pt idx="5694">131</cx:pt>
          <cx:pt idx="5695">25</cx:pt>
          <cx:pt idx="5696">76</cx:pt>
          <cx:pt idx="5697">777</cx:pt>
          <cx:pt idx="5698">178</cx:pt>
          <cx:pt idx="5699">29</cx:pt>
          <cx:pt idx="5700">199</cx:pt>
          <cx:pt idx="5701">488</cx:pt>
          <cx:pt idx="5702">173</cx:pt>
          <cx:pt idx="5703">157</cx:pt>
          <cx:pt idx="5704">700</cx:pt>
          <cx:pt idx="5705">281</cx:pt>
          <cx:pt idx="5706">132</cx:pt>
          <cx:pt idx="5707">339</cx:pt>
          <cx:pt idx="5708">211</cx:pt>
          <cx:pt idx="5709">160</cx:pt>
          <cx:pt idx="5710">138</cx:pt>
          <cx:pt idx="5711">128</cx:pt>
          <cx:pt idx="5712">553</cx:pt>
          <cx:pt idx="5713">247</cx:pt>
          <cx:pt idx="5714">50</cx:pt>
          <cx:pt idx="5715">169</cx:pt>
          <cx:pt idx="5716">253</cx:pt>
          <cx:pt idx="5717">153</cx:pt>
          <cx:pt idx="5718">373</cx:pt>
          <cx:pt idx="5719">211</cx:pt>
          <cx:pt idx="5720">316</cx:pt>
          <cx:pt idx="5721">493</cx:pt>
          <cx:pt idx="5722">597</cx:pt>
          <cx:pt idx="5723">107</cx:pt>
          <cx:pt idx="5724">164</cx:pt>
          <cx:pt idx="5725">1438</cx:pt>
          <cx:pt idx="5726">1015</cx:pt>
          <cx:pt idx="5727">159</cx:pt>
          <cx:pt idx="5728">172</cx:pt>
          <cx:pt idx="5729">331</cx:pt>
          <cx:pt idx="5730">29</cx:pt>
          <cx:pt idx="5731">76</cx:pt>
          <cx:pt idx="5732">154</cx:pt>
          <cx:pt idx="5733">185</cx:pt>
          <cx:pt idx="5734">569</cx:pt>
          <cx:pt idx="5735">333</cx:pt>
          <cx:pt idx="5736">70</cx:pt>
          <cx:pt idx="5737">95</cx:pt>
          <cx:pt idx="5738">160</cx:pt>
          <cx:pt idx="5739">209</cx:pt>
          <cx:pt idx="5740">372</cx:pt>
          <cx:pt idx="5741">92</cx:pt>
          <cx:pt idx="5742">277</cx:pt>
          <cx:pt idx="5743">178</cx:pt>
          <cx:pt idx="5744">95</cx:pt>
          <cx:pt idx="5745">138</cx:pt>
          <cx:pt idx="5746">63</cx:pt>
          <cx:pt idx="5747">67</cx:pt>
          <cx:pt idx="5748">77</cx:pt>
          <cx:pt idx="5749">105</cx:pt>
          <cx:pt idx="5750">292</cx:pt>
          <cx:pt idx="5751">57</cx:pt>
          <cx:pt idx="5752">151</cx:pt>
          <cx:pt idx="5753">331</cx:pt>
          <cx:pt idx="5754">1392</cx:pt>
          <cx:pt idx="5755">59</cx:pt>
          <cx:pt idx="5756">98</cx:pt>
          <cx:pt idx="5757">100</cx:pt>
          <cx:pt idx="5758">358</cx:pt>
          <cx:pt idx="5759">181</cx:pt>
          <cx:pt idx="5760">188</cx:pt>
          <cx:pt idx="5761">368</cx:pt>
          <cx:pt idx="5762">203</cx:pt>
          <cx:pt idx="5763">146</cx:pt>
          <cx:pt idx="5764">61</cx:pt>
          <cx:pt idx="5765">129</cx:pt>
          <cx:pt idx="5766">247</cx:pt>
          <cx:pt idx="5767">266</cx:pt>
          <cx:pt idx="5768">559</cx:pt>
          <cx:pt idx="5769">162</cx:pt>
          <cx:pt idx="5770">75</cx:pt>
          <cx:pt idx="5771">204</cx:pt>
          <cx:pt idx="5772">84</cx:pt>
          <cx:pt idx="5773">248</cx:pt>
          <cx:pt idx="5774">82</cx:pt>
          <cx:pt idx="5775">259</cx:pt>
          <cx:pt idx="5776">146</cx:pt>
          <cx:pt idx="5777">703</cx:pt>
          <cx:pt idx="5778">100</cx:pt>
          <cx:pt idx="5779">348</cx:pt>
          <cx:pt idx="5780">146</cx:pt>
          <cx:pt idx="5781">34</cx:pt>
          <cx:pt idx="5782">297</cx:pt>
          <cx:pt idx="5783">22</cx:pt>
          <cx:pt idx="5784">106</cx:pt>
          <cx:pt idx="5785">253</cx:pt>
          <cx:pt idx="5786">465</cx:pt>
          <cx:pt idx="5787">163</cx:pt>
          <cx:pt idx="5788">104</cx:pt>
          <cx:pt idx="5789">213</cx:pt>
          <cx:pt idx="5790">74</cx:pt>
          <cx:pt idx="5791">245</cx:pt>
          <cx:pt idx="5792">252</cx:pt>
          <cx:pt idx="5793">118</cx:pt>
          <cx:pt idx="5794">146</cx:pt>
          <cx:pt idx="5795">317</cx:pt>
          <cx:pt idx="5796">93</cx:pt>
          <cx:pt idx="5797">116</cx:pt>
          <cx:pt idx="5798">386</cx:pt>
          <cx:pt idx="5799">283</cx:pt>
          <cx:pt idx="5800">146</cx:pt>
          <cx:pt idx="5801">215</cx:pt>
          <cx:pt idx="5802">90</cx:pt>
          <cx:pt idx="5803">260</cx:pt>
          <cx:pt idx="5804">427</cx:pt>
          <cx:pt idx="5805">164</cx:pt>
          <cx:pt idx="5806">1222</cx:pt>
          <cx:pt idx="5807">426</cx:pt>
          <cx:pt idx="5808">456</cx:pt>
          <cx:pt idx="5809">40</cx:pt>
          <cx:pt idx="5810">98</cx:pt>
          <cx:pt idx="5811">27</cx:pt>
          <cx:pt idx="5812">100</cx:pt>
          <cx:pt idx="5813">1034</cx:pt>
          <cx:pt idx="5814">1066</cx:pt>
          <cx:pt idx="5815">159</cx:pt>
          <cx:pt idx="5816">353</cx:pt>
          <cx:pt idx="5817">331</cx:pt>
          <cx:pt idx="5818">159</cx:pt>
          <cx:pt idx="5819">52</cx:pt>
          <cx:pt idx="5820">70</cx:pt>
          <cx:pt idx="5821">159</cx:pt>
          <cx:pt idx="5822">117</cx:pt>
          <cx:pt idx="5823">146</cx:pt>
          <cx:pt idx="5824">49</cx:pt>
          <cx:pt idx="5825">260</cx:pt>
          <cx:pt idx="5826">60</cx:pt>
          <cx:pt idx="5827">193</cx:pt>
          <cx:pt idx="5828">373</cx:pt>
          <cx:pt idx="5829">336</cx:pt>
          <cx:pt idx="5830">200</cx:pt>
          <cx:pt idx="5831">79</cx:pt>
          <cx:pt idx="5832">501</cx:pt>
          <cx:pt idx="5833">206</cx:pt>
          <cx:pt idx="5834">80</cx:pt>
          <cx:pt idx="5835">299</cx:pt>
          <cx:pt idx="5836">185</cx:pt>
          <cx:pt idx="5837">207</cx:pt>
          <cx:pt idx="5838">104</cx:pt>
          <cx:pt idx="5839">185</cx:pt>
          <cx:pt idx="5840">224</cx:pt>
          <cx:pt idx="5841">63</cx:pt>
          <cx:pt idx="5842">897</cx:pt>
          <cx:pt idx="5843">322</cx:pt>
          <cx:pt idx="5844">245</cx:pt>
          <cx:pt idx="5845">317</cx:pt>
          <cx:pt idx="5846">511</cx:pt>
          <cx:pt idx="5847">155</cx:pt>
          <cx:pt idx="5848">414</cx:pt>
          <cx:pt idx="5849">368</cx:pt>
          <cx:pt idx="5850">258</cx:pt>
          <cx:pt idx="5851">247</cx:pt>
          <cx:pt idx="5852">140</cx:pt>
          <cx:pt idx="5853">31</cx:pt>
          <cx:pt idx="5854">118</cx:pt>
          <cx:pt idx="5855">142</cx:pt>
          <cx:pt idx="5856">129</cx:pt>
          <cx:pt idx="5857">136</cx:pt>
          <cx:pt idx="5858">82</cx:pt>
          <cx:pt idx="5859">122</cx:pt>
          <cx:pt idx="5860">180</cx:pt>
          <cx:pt idx="5861">204</cx:pt>
          <cx:pt idx="5862">120</cx:pt>
          <cx:pt idx="5863">181</cx:pt>
          <cx:pt idx="5864">19</cx:pt>
          <cx:pt idx="5865">437</cx:pt>
          <cx:pt idx="5866">76</cx:pt>
          <cx:pt idx="5867">95</cx:pt>
          <cx:pt idx="5868">30</cx:pt>
          <cx:pt idx="5869">422</cx:pt>
          <cx:pt idx="5870">109</cx:pt>
          <cx:pt idx="5871">50</cx:pt>
          <cx:pt idx="5872">41</cx:pt>
          <cx:pt idx="5873">581</cx:pt>
          <cx:pt idx="5874">131</cx:pt>
          <cx:pt idx="5875">227</cx:pt>
          <cx:pt idx="5876">165</cx:pt>
          <cx:pt idx="5877">80</cx:pt>
          <cx:pt idx="5878">470</cx:pt>
          <cx:pt idx="5879">281</cx:pt>
          <cx:pt idx="5880">141</cx:pt>
          <cx:pt idx="5881">24</cx:pt>
          <cx:pt idx="5882">788</cx:pt>
          <cx:pt idx="5883">210</cx:pt>
          <cx:pt idx="5884">367</cx:pt>
          <cx:pt idx="5885">266</cx:pt>
          <cx:pt idx="5886">228</cx:pt>
          <cx:pt idx="5887">135</cx:pt>
          <cx:pt idx="5888">85</cx:pt>
          <cx:pt idx="5889">290</cx:pt>
          <cx:pt idx="5890">153</cx:pt>
          <cx:pt idx="5891">76</cx:pt>
          <cx:pt idx="5892">111</cx:pt>
          <cx:pt idx="5893">168</cx:pt>
          <cx:pt idx="5894">109</cx:pt>
          <cx:pt idx="5895">1099</cx:pt>
          <cx:pt idx="5896">219</cx:pt>
          <cx:pt idx="5897">202</cx:pt>
          <cx:pt idx="5898">14</cx:pt>
          <cx:pt idx="5899">285</cx:pt>
          <cx:pt idx="5900">262</cx:pt>
          <cx:pt idx="5901">96</cx:pt>
          <cx:pt idx="5902">168</cx:pt>
          <cx:pt idx="5903">208</cx:pt>
          <cx:pt idx="5904">483</cx:pt>
          <cx:pt idx="5905">129</cx:pt>
          <cx:pt idx="5906">130</cx:pt>
          <cx:pt idx="5907">754</cx:pt>
          <cx:pt idx="5908">364</cx:pt>
          <cx:pt idx="5909">258</cx:pt>
          <cx:pt idx="5910">227</cx:pt>
          <cx:pt idx="5911">266</cx:pt>
          <cx:pt idx="5912">232</cx:pt>
          <cx:pt idx="5913">172</cx:pt>
          <cx:pt idx="5914">164</cx:pt>
          <cx:pt idx="5915">222</cx:pt>
          <cx:pt idx="5916">167</cx:pt>
          <cx:pt idx="5917">103</cx:pt>
          <cx:pt idx="5918">682</cx:pt>
          <cx:pt idx="5919">168</cx:pt>
          <cx:pt idx="5920">297</cx:pt>
          <cx:pt idx="5921">62</cx:pt>
          <cx:pt idx="5922">142</cx:pt>
          <cx:pt idx="5923">63</cx:pt>
          <cx:pt idx="5924">212</cx:pt>
          <cx:pt idx="5925">149</cx:pt>
          <cx:pt idx="5926">161</cx:pt>
          <cx:pt idx="5927">165</cx:pt>
          <cx:pt idx="5928">369</cx:pt>
          <cx:pt idx="5929">974</cx:pt>
          <cx:pt idx="5930">167</cx:pt>
          <cx:pt idx="5931">74</cx:pt>
          <cx:pt idx="5932">223</cx:pt>
          <cx:pt idx="5933">396</cx:pt>
          <cx:pt idx="5934">61</cx:pt>
          <cx:pt idx="5935">252</cx:pt>
          <cx:pt idx="5936">379</cx:pt>
          <cx:pt idx="5937">374</cx:pt>
          <cx:pt idx="5938">314</cx:pt>
          <cx:pt idx="5939">341</cx:pt>
          <cx:pt idx="5940">206</cx:pt>
          <cx:pt idx="5941">166</cx:pt>
          <cx:pt idx="5942">142</cx:pt>
          <cx:pt idx="5943">543</cx:pt>
          <cx:pt idx="5944">133</cx:pt>
          <cx:pt idx="5945">52</cx:pt>
          <cx:pt idx="5946">77</cx:pt>
          <cx:pt idx="5947">200</cx:pt>
          <cx:pt idx="5948">518</cx:pt>
          <cx:pt idx="5949">296</cx:pt>
          <cx:pt idx="5950">144</cx:pt>
          <cx:pt idx="5951">473</cx:pt>
          <cx:pt idx="5952">199</cx:pt>
          <cx:pt idx="5953">90</cx:pt>
          <cx:pt idx="5954">470</cx:pt>
          <cx:pt idx="5955">81</cx:pt>
          <cx:pt idx="5956">202</cx:pt>
          <cx:pt idx="5957">68</cx:pt>
          <cx:pt idx="5958">745</cx:pt>
          <cx:pt idx="5959">247</cx:pt>
          <cx:pt idx="5960">250</cx:pt>
          <cx:pt idx="5961">16</cx:pt>
          <cx:pt idx="5962">149</cx:pt>
          <cx:pt idx="5963">863</cx:pt>
          <cx:pt idx="5964">140</cx:pt>
          <cx:pt idx="5965">131</cx:pt>
          <cx:pt idx="5966">265</cx:pt>
          <cx:pt idx="5967">40</cx:pt>
          <cx:pt idx="5968">104</cx:pt>
          <cx:pt idx="5969">80</cx:pt>
          <cx:pt idx="5970">90</cx:pt>
          <cx:pt idx="5971">233</cx:pt>
          <cx:pt idx="5972">592</cx:pt>
          <cx:pt idx="5973">85</cx:pt>
          <cx:pt idx="5974">273</cx:pt>
          <cx:pt idx="5975">207</cx:pt>
          <cx:pt idx="5976">440</cx:pt>
          <cx:pt idx="5977">127</cx:pt>
          <cx:pt idx="5978">679</cx:pt>
          <cx:pt idx="5979">204</cx:pt>
          <cx:pt idx="5980">269</cx:pt>
          <cx:pt idx="5981">190</cx:pt>
          <cx:pt idx="5982">144</cx:pt>
          <cx:pt idx="5983">151</cx:pt>
          <cx:pt idx="5984">112</cx:pt>
          <cx:pt idx="5985">167</cx:pt>
          <cx:pt idx="5986">130</cx:pt>
          <cx:pt idx="5987">228</cx:pt>
          <cx:pt idx="5988">314</cx:pt>
          <cx:pt idx="5989">193</cx:pt>
          <cx:pt idx="5990">153</cx:pt>
          <cx:pt idx="5991">136</cx:pt>
          <cx:pt idx="5992">293</cx:pt>
          <cx:pt idx="5993">97</cx:pt>
          <cx:pt idx="5994">145</cx:pt>
          <cx:pt idx="5995">162</cx:pt>
          <cx:pt idx="5996">127</cx:pt>
          <cx:pt idx="5997">105</cx:pt>
          <cx:pt idx="5998">117</cx:pt>
          <cx:pt idx="5999">596</cx:pt>
          <cx:pt idx="6000">134</cx:pt>
          <cx:pt idx="6001">161</cx:pt>
          <cx:pt idx="6002">664</cx:pt>
          <cx:pt idx="6003">188</cx:pt>
          <cx:pt idx="6004">312</cx:pt>
          <cx:pt idx="6005">237</cx:pt>
          <cx:pt idx="6006">130</cx:pt>
          <cx:pt idx="6007">175</cx:pt>
          <cx:pt idx="6008">143</cx:pt>
          <cx:pt idx="6009">87</cx:pt>
          <cx:pt idx="6010">123</cx:pt>
          <cx:pt idx="6011">157</cx:pt>
          <cx:pt idx="6012">150</cx:pt>
          <cx:pt idx="6013">240</cx:pt>
          <cx:pt idx="6014">109</cx:pt>
          <cx:pt idx="6015">243</cx:pt>
          <cx:pt idx="6016">536</cx:pt>
          <cx:pt idx="6017">1560</cx:pt>
          <cx:pt idx="6018">182</cx:pt>
          <cx:pt idx="6019">120</cx:pt>
          <cx:pt idx="6020">45</cx:pt>
          <cx:pt idx="6021">70</cx:pt>
          <cx:pt idx="6022">280</cx:pt>
          <cx:pt idx="6023">880</cx:pt>
          <cx:pt idx="6024">147</cx:pt>
          <cx:pt idx="6025">222</cx:pt>
          <cx:pt idx="6026">404</cx:pt>
          <cx:pt idx="6027">1234</cx:pt>
          <cx:pt idx="6028">306</cx:pt>
          <cx:pt idx="6029">506</cx:pt>
          <cx:pt idx="6030">255</cx:pt>
          <cx:pt idx="6031">252</cx:pt>
          <cx:pt idx="6032">182</cx:pt>
          <cx:pt idx="6033">127</cx:pt>
          <cx:pt idx="6034">89</cx:pt>
          <cx:pt idx="6035">140</cx:pt>
          <cx:pt idx="6036">200</cx:pt>
          <cx:pt idx="6037">642</cx:pt>
          <cx:pt idx="6038">181</cx:pt>
          <cx:pt idx="6039">127</cx:pt>
          <cx:pt idx="6040">171</cx:pt>
          <cx:pt idx="6041">916</cx:pt>
          <cx:pt idx="6042">629</cx:pt>
          <cx:pt idx="6043">155</cx:pt>
          <cx:pt idx="6044">290</cx:pt>
          <cx:pt idx="6045">159</cx:pt>
          <cx:pt idx="6046">111</cx:pt>
          <cx:pt idx="6047">729</cx:pt>
          <cx:pt idx="6048">434</cx:pt>
          <cx:pt idx="6049">107</cx:pt>
          <cx:pt idx="6050">272</cx:pt>
          <cx:pt idx="6051">574</cx:pt>
          <cx:pt idx="6052">89</cx:pt>
          <cx:pt idx="6053">133</cx:pt>
          <cx:pt idx="6054">91</cx:pt>
          <cx:pt idx="6055">175</cx:pt>
          <cx:pt idx="6056">257</cx:pt>
          <cx:pt idx="6057">208</cx:pt>
          <cx:pt idx="6058">895</cx:pt>
          <cx:pt idx="6059">225</cx:pt>
          <cx:pt idx="6060">327</cx:pt>
          <cx:pt idx="6061">99</cx:pt>
          <cx:pt idx="6062">68</cx:pt>
          <cx:pt idx="6063">150</cx:pt>
          <cx:pt idx="6064">504</cx:pt>
          <cx:pt idx="6065">175</cx:pt>
          <cx:pt idx="6066">289</cx:pt>
          <cx:pt idx="6067">16</cx:pt>
          <cx:pt idx="6068">321</cx:pt>
          <cx:pt idx="6069">239</cx:pt>
          <cx:pt idx="6070">614</cx:pt>
          <cx:pt idx="6071">248</cx:pt>
          <cx:pt idx="6072">93</cx:pt>
          <cx:pt idx="6073">245</cx:pt>
          <cx:pt idx="6074">121</cx:pt>
          <cx:pt idx="6075">192</cx:pt>
          <cx:pt idx="6076">110</cx:pt>
          <cx:pt idx="6077">160</cx:pt>
          <cx:pt idx="6078">249</cx:pt>
          <cx:pt idx="6079">270</cx:pt>
          <cx:pt idx="6080">140</cx:pt>
          <cx:pt idx="6081">147</cx:pt>
          <cx:pt idx="6082">16</cx:pt>
          <cx:pt idx="6083">240</cx:pt>
          <cx:pt idx="6084">131</cx:pt>
          <cx:pt idx="6085">115</cx:pt>
          <cx:pt idx="6086">349</cx:pt>
          <cx:pt idx="6087">445</cx:pt>
          <cx:pt idx="6088">420</cx:pt>
          <cx:pt idx="6089">144</cx:pt>
          <cx:pt idx="6090">796</cx:pt>
          <cx:pt idx="6091">126</cx:pt>
          <cx:pt idx="6092">152</cx:pt>
          <cx:pt idx="6093">91</cx:pt>
          <cx:pt idx="6094">52</cx:pt>
          <cx:pt idx="6095">172</cx:pt>
          <cx:pt idx="6096">471</cx:pt>
          <cx:pt idx="6097">724</cx:pt>
          <cx:pt idx="6098">99</cx:pt>
          <cx:pt idx="6099">293</cx:pt>
          <cx:pt idx="6100">431</cx:pt>
          <cx:pt idx="6101">523</cx:pt>
          <cx:pt idx="6102">147</cx:pt>
          <cx:pt idx="6103">470</cx:pt>
          <cx:pt idx="6104">95</cx:pt>
          <cx:pt idx="6105">695</cx:pt>
          <cx:pt idx="6106">741</cx:pt>
          <cx:pt idx="6107">151</cx:pt>
          <cx:pt idx="6108">135</cx:pt>
          <cx:pt idx="6109">70</cx:pt>
          <cx:pt idx="6110">472</cx:pt>
          <cx:pt idx="6111">113</cx:pt>
          <cx:pt idx="6112">372</cx:pt>
          <cx:pt idx="6113">360</cx:pt>
          <cx:pt idx="6114">603</cx:pt>
          <cx:pt idx="6115">76</cx:pt>
          <cx:pt idx="6116">399</cx:pt>
          <cx:pt idx="6117">402</cx:pt>
          <cx:pt idx="6118">129</cx:pt>
          <cx:pt idx="6119">535</cx:pt>
          <cx:pt idx="6120">181</cx:pt>
          <cx:pt idx="6121">48</cx:pt>
          <cx:pt idx="6122">912</cx:pt>
          <cx:pt idx="6123">114</cx:pt>
          <cx:pt idx="6124">218</cx:pt>
          <cx:pt idx="6125">163</cx:pt>
          <cx:pt idx="6126">169</cx:pt>
          <cx:pt idx="6127">1272</cx:pt>
          <cx:pt idx="6128">116</cx:pt>
          <cx:pt idx="6129">100</cx:pt>
          <cx:pt idx="6130">271</cx:pt>
          <cx:pt idx="6131">304</cx:pt>
          <cx:pt idx="6132">114</cx:pt>
          <cx:pt idx="6133">102</cx:pt>
          <cx:pt idx="6134">112</cx:pt>
          <cx:pt idx="6135">85</cx:pt>
          <cx:pt idx="6136">197</cx:pt>
          <cx:pt idx="6137">118</cx:pt>
          <cx:pt idx="6138">103</cx:pt>
          <cx:pt idx="6139">340</cx:pt>
          <cx:pt idx="6140">45</cx:pt>
          <cx:pt idx="6141">1446</cx:pt>
          <cx:pt idx="6142">125</cx:pt>
          <cx:pt idx="6143">114</cx:pt>
          <cx:pt idx="6144">414</cx:pt>
          <cx:pt idx="6145">346</cx:pt>
          <cx:pt idx="6146">86</cx:pt>
          <cx:pt idx="6147">160</cx:pt>
          <cx:pt idx="6148">157</cx:pt>
          <cx:pt idx="6149">98</cx:pt>
          <cx:pt idx="6150">265</cx:pt>
          <cx:pt idx="6151">34</cx:pt>
          <cx:pt idx="6152">79</cx:pt>
          <cx:pt idx="6153">109</cx:pt>
          <cx:pt idx="6154">454</cx:pt>
          <cx:pt idx="6155">238</cx:pt>
          <cx:pt idx="6156">166</cx:pt>
          <cx:pt idx="6157">816</cx:pt>
          <cx:pt idx="6158">87</cx:pt>
          <cx:pt idx="6159">81</cx:pt>
          <cx:pt idx="6160">109</cx:pt>
          <cx:pt idx="6161">375</cx:pt>
          <cx:pt idx="6162">51</cx:pt>
          <cx:pt idx="6163">118</cx:pt>
          <cx:pt idx="6164">178</cx:pt>
          <cx:pt idx="6165">165</cx:pt>
          <cx:pt idx="6166">155</cx:pt>
          <cx:pt idx="6167">304</cx:pt>
          <cx:pt idx="6168">138</cx:pt>
          <cx:pt idx="6169">250</cx:pt>
          <cx:pt idx="6170">103</cx:pt>
          <cx:pt idx="6171">223</cx:pt>
          <cx:pt idx="6172">14</cx:pt>
          <cx:pt idx="6173">748</cx:pt>
          <cx:pt idx="6174">896</cx:pt>
          <cx:pt idx="6175">221</cx:pt>
          <cx:pt idx="6176">83</cx:pt>
          <cx:pt idx="6177">192</cx:pt>
          <cx:pt idx="6178">543</cx:pt>
          <cx:pt idx="6179">398</cx:pt>
          <cx:pt idx="6180">158</cx:pt>
          <cx:pt idx="6181">59</cx:pt>
          <cx:pt idx="6182">304</cx:pt>
          <cx:pt idx="6183">185</cx:pt>
          <cx:pt idx="6184">118</cx:pt>
          <cx:pt idx="6185">469</cx:pt>
          <cx:pt idx="6186">425</cx:pt>
          <cx:pt idx="6187">488</cx:pt>
          <cx:pt idx="6188">232</cx:pt>
          <cx:pt idx="6189">764</cx:pt>
          <cx:pt idx="6190">149</cx:pt>
          <cx:pt idx="6191">125</cx:pt>
          <cx:pt idx="6192">207</cx:pt>
          <cx:pt idx="6193">29</cx:pt>
          <cx:pt idx="6194">162</cx:pt>
          <cx:pt idx="6195">159</cx:pt>
          <cx:pt idx="6196">23</cx:pt>
          <cx:pt idx="6197">174</cx:pt>
          <cx:pt idx="6198">147</cx:pt>
          <cx:pt idx="6199">90</cx:pt>
          <cx:pt idx="6200">409</cx:pt>
          <cx:pt idx="6201">118</cx:pt>
          <cx:pt idx="6202">219</cx:pt>
          <cx:pt idx="6203">96</cx:pt>
          <cx:pt idx="6204">76</cx:pt>
          <cx:pt idx="6205">104</cx:pt>
          <cx:pt idx="6206">172</cx:pt>
          <cx:pt idx="6207">66</cx:pt>
          <cx:pt idx="6208">113</cx:pt>
          <cx:pt idx="6209">129</cx:pt>
          <cx:pt idx="6210">405</cx:pt>
          <cx:pt idx="6211">251</cx:pt>
          <cx:pt idx="6212">128</cx:pt>
          <cx:pt idx="6213">245</cx:pt>
          <cx:pt idx="6214">253</cx:pt>
          <cx:pt idx="6215">188</cx:pt>
          <cx:pt idx="6216">118</cx:pt>
          <cx:pt idx="6217">140</cx:pt>
          <cx:pt idx="6218">102</cx:pt>
          <cx:pt idx="6219">435</cx:pt>
          <cx:pt idx="6220">763</cx:pt>
          <cx:pt idx="6221">97</cx:pt>
          <cx:pt idx="6222">329</cx:pt>
          <cx:pt idx="6223">51</cx:pt>
          <cx:pt idx="6224">130</cx:pt>
          <cx:pt idx="6225">282</cx:pt>
          <cx:pt idx="6226">777</cx:pt>
          <cx:pt idx="6227">249</cx:pt>
          <cx:pt idx="6228">279</cx:pt>
          <cx:pt idx="6229">241</cx:pt>
          <cx:pt idx="6230">308</cx:pt>
          <cx:pt idx="6231">118</cx:pt>
          <cx:pt idx="6232">14</cx:pt>
          <cx:pt idx="6233">125</cx:pt>
          <cx:pt idx="6234">193</cx:pt>
          <cx:pt idx="6235">200</cx:pt>
          <cx:pt idx="6236">336</cx:pt>
          <cx:pt idx="6237">282</cx:pt>
          <cx:pt idx="6238">633</cx:pt>
          <cx:pt idx="6239">102</cx:pt>
          <cx:pt idx="6240">560</cx:pt>
          <cx:pt idx="6241">114</cx:pt>
          <cx:pt idx="6242">172</cx:pt>
          <cx:pt idx="6243">85</cx:pt>
          <cx:pt idx="6244">292</cx:pt>
          <cx:pt idx="6245">269</cx:pt>
          <cx:pt idx="6246">220</cx:pt>
          <cx:pt idx="6247">73</cx:pt>
          <cx:pt idx="6248">121</cx:pt>
          <cx:pt idx="6249">59</cx:pt>
          <cx:pt idx="6250">151</cx:pt>
          <cx:pt idx="6251">166</cx:pt>
          <cx:pt idx="6252">64</cx:pt>
          <cx:pt idx="6253">353</cx:pt>
          <cx:pt idx="6254">322</cx:pt>
          <cx:pt idx="6255">67</cx:pt>
          <cx:pt idx="6256">163</cx:pt>
          <cx:pt idx="6257">27</cx:pt>
          <cx:pt idx="6258">119</cx:pt>
          <cx:pt idx="6259">148</cx:pt>
          <cx:pt idx="6260">222</cx:pt>
          <cx:pt idx="6261">265</cx:pt>
          <cx:pt idx="6262">214</cx:pt>
          <cx:pt idx="6263">75</cx:pt>
          <cx:pt idx="6264">62</cx:pt>
          <cx:pt idx="6265">112</cx:pt>
          <cx:pt idx="6266">145</cx:pt>
          <cx:pt idx="6267">220</cx:pt>
          <cx:pt idx="6268">204</cx:pt>
          <cx:pt idx="6269">328</cx:pt>
          <cx:pt idx="6270">160</cx:pt>
          <cx:pt idx="6271">233</cx:pt>
          <cx:pt idx="6272">129</cx:pt>
          <cx:pt idx="6273">578</cx:pt>
          <cx:pt idx="6274">33</cx:pt>
          <cx:pt idx="6275">183</cx:pt>
          <cx:pt idx="6276">1063</cx:pt>
          <cx:pt idx="6277">125</cx:pt>
          <cx:pt idx="6278">193</cx:pt>
          <cx:pt idx="6279">160</cx:pt>
          <cx:pt idx="6280">287</cx:pt>
          <cx:pt idx="6281">277</cx:pt>
          <cx:pt idx="6282">84</cx:pt>
          <cx:pt idx="6283">47</cx:pt>
          <cx:pt idx="6284">285</cx:pt>
          <cx:pt idx="6285">130</cx:pt>
          <cx:pt idx="6286">146</cx:pt>
          <cx:pt idx="6287">24</cx:pt>
          <cx:pt idx="6288">955</cx:pt>
          <cx:pt idx="6289">236</cx:pt>
          <cx:pt idx="6290">336</cx:pt>
          <cx:pt idx="6291">150</cx:pt>
          <cx:pt idx="6292">180</cx:pt>
          <cx:pt idx="6293">163</cx:pt>
          <cx:pt idx="6294">197</cx:pt>
          <cx:pt idx="6295">218</cx:pt>
          <cx:pt idx="6296">386</cx:pt>
          <cx:pt idx="6297">154</cx:pt>
          <cx:pt idx="6298">159</cx:pt>
          <cx:pt idx="6299">157</cx:pt>
          <cx:pt idx="6300">227</cx:pt>
          <cx:pt idx="6301">116</cx:pt>
          <cx:pt idx="6302">1297</cx:pt>
          <cx:pt idx="6303">57</cx:pt>
          <cx:pt idx="6304">205</cx:pt>
          <cx:pt idx="6305">1205</cx:pt>
          <cx:pt idx="6306">133</cx:pt>
          <cx:pt idx="6307">59</cx:pt>
          <cx:pt idx="6308">229</cx:pt>
          <cx:pt idx="6309">147</cx:pt>
          <cx:pt idx="6310">78</cx:pt>
          <cx:pt idx="6311">185</cx:pt>
          <cx:pt idx="6312">427</cx:pt>
          <cx:pt idx="6313">237</cx:pt>
          <cx:pt idx="6314">269</cx:pt>
          <cx:pt idx="6315">156</cx:pt>
          <cx:pt idx="6316">143</cx:pt>
          <cx:pt idx="6317">162</cx:pt>
          <cx:pt idx="6318">130</cx:pt>
          <cx:pt idx="6319">674</cx:pt>
          <cx:pt idx="6320">123</cx:pt>
          <cx:pt idx="6321">275</cx:pt>
          <cx:pt idx="6322">232</cx:pt>
          <cx:pt idx="6323">115</cx:pt>
          <cx:pt idx="6324">1051</cx:pt>
          <cx:pt idx="6325">142</cx:pt>
          <cx:pt idx="6326">99</cx:pt>
          <cx:pt idx="6327">340</cx:pt>
          <cx:pt idx="6328">47</cx:pt>
          <cx:pt idx="6329">138</cx:pt>
          <cx:pt idx="6330">182</cx:pt>
          <cx:pt idx="6331">260</cx:pt>
          <cx:pt idx="6332">121</cx:pt>
          <cx:pt idx="6333">143</cx:pt>
          <cx:pt idx="6334">472</cx:pt>
          <cx:pt idx="6335">207</cx:pt>
          <cx:pt idx="6336">597</cx:pt>
          <cx:pt idx="6337">265</cx:pt>
          <cx:pt idx="6338">274</cx:pt>
          <cx:pt idx="6339">420</cx:pt>
          <cx:pt idx="6340">532</cx:pt>
          <cx:pt idx="6341">128</cx:pt>
          <cx:pt idx="6342">62</cx:pt>
          <cx:pt idx="6343">185</cx:pt>
          <cx:pt idx="6344">275</cx:pt>
          <cx:pt idx="6345">111</cx:pt>
          <cx:pt idx="6346">271</cx:pt>
          <cx:pt idx="6347">776</cx:pt>
          <cx:pt idx="6348">90</cx:pt>
          <cx:pt idx="6349">78</cx:pt>
          <cx:pt idx="6350">330</cx:pt>
          <cx:pt idx="6351">518</cx:pt>
          <cx:pt idx="6352">243</cx:pt>
          <cx:pt idx="6353">472</cx:pt>
          <cx:pt idx="6354">148</cx:pt>
          <cx:pt idx="6355">514</cx:pt>
          <cx:pt idx="6356">388</cx:pt>
          <cx:pt idx="6357">224</cx:pt>
          <cx:pt idx="6358">118</cx:pt>
          <cx:pt idx="6359">255</cx:pt>
          <cx:pt idx="6360">70</cx:pt>
          <cx:pt idx="6361">296</cx:pt>
          <cx:pt idx="6362">257</cx:pt>
          <cx:pt idx="6363">243</cx:pt>
          <cx:pt idx="6364">77</cx:pt>
          <cx:pt idx="6365">114</cx:pt>
          <cx:pt idx="6366">73</cx:pt>
          <cx:pt idx="6367">86</cx:pt>
          <cx:pt idx="6368">168</cx:pt>
          <cx:pt idx="6369">188</cx:pt>
          <cx:pt idx="6370">106</cx:pt>
          <cx:pt idx="6371">45</cx:pt>
          <cx:pt idx="6372">25</cx:pt>
          <cx:pt idx="6373">21</cx:pt>
          <cx:pt idx="6374">224</cx:pt>
          <cx:pt idx="6375">114</cx:pt>
          <cx:pt idx="6376">82</cx:pt>
          <cx:pt idx="6377">33</cx:pt>
          <cx:pt idx="6378">322</cx:pt>
          <cx:pt idx="6379">446</cx:pt>
          <cx:pt idx="6380">121</cx:pt>
          <cx:pt idx="6381">99</cx:pt>
          <cx:pt idx="6382">78</cx:pt>
          <cx:pt idx="6383">70</cx:pt>
          <cx:pt idx="6384">213</cx:pt>
          <cx:pt idx="6385">115</cx:pt>
          <cx:pt idx="6386">305</cx:pt>
          <cx:pt idx="6387">306</cx:pt>
          <cx:pt idx="6388">643</cx:pt>
          <cx:pt idx="6389">371</cx:pt>
          <cx:pt idx="6390">363</cx:pt>
          <cx:pt idx="6391">179</cx:pt>
          <cx:pt idx="6392">492</cx:pt>
          <cx:pt idx="6393">222</cx:pt>
          <cx:pt idx="6394">144</cx:pt>
          <cx:pt idx="6395">426</cx:pt>
          <cx:pt idx="6396">241</cx:pt>
          <cx:pt idx="6397">181</cx:pt>
          <cx:pt idx="6398">39</cx:pt>
          <cx:pt idx="6399">293</cx:pt>
          <cx:pt idx="6400">316</cx:pt>
          <cx:pt idx="6401">151</cx:pt>
          <cx:pt idx="6402">132</cx:pt>
          <cx:pt idx="6403">129</cx:pt>
          <cx:pt idx="6404">106</cx:pt>
          <cx:pt idx="6405">68</cx:pt>
          <cx:pt idx="6406">173</cx:pt>
          <cx:pt idx="6407">161</cx:pt>
          <cx:pt idx="6408">155</cx:pt>
          <cx:pt idx="6409">109</cx:pt>
          <cx:pt idx="6410">36</cx:pt>
          <cx:pt idx="6411">62</cx:pt>
          <cx:pt idx="6412">137</cx:pt>
          <cx:pt idx="6413">310</cx:pt>
          <cx:pt idx="6414">195</cx:pt>
          <cx:pt idx="6415">139</cx:pt>
          <cx:pt idx="6416">470</cx:pt>
          <cx:pt idx="6417">169</cx:pt>
          <cx:pt idx="6418">223</cx:pt>
          <cx:pt idx="6419">104</cx:pt>
          <cx:pt idx="6420">201</cx:pt>
          <cx:pt idx="6421">596</cx:pt>
          <cx:pt idx="6422">90</cx:pt>
          <cx:pt idx="6423">157</cx:pt>
          <cx:pt idx="6424">253</cx:pt>
          <cx:pt idx="6425">88</cx:pt>
          <cx:pt idx="6426">600</cx:pt>
          <cx:pt idx="6427">133</cx:pt>
          <cx:pt idx="6428">138</cx:pt>
          <cx:pt idx="6429">43</cx:pt>
          <cx:pt idx="6430">731</cx:pt>
          <cx:pt idx="6431">659</cx:pt>
          <cx:pt idx="6432">112</cx:pt>
          <cx:pt idx="6433">124</cx:pt>
          <cx:pt idx="6434">217</cx:pt>
          <cx:pt idx="6435">59</cx:pt>
          <cx:pt idx="6436">121</cx:pt>
          <cx:pt idx="6437">112</cx:pt>
          <cx:pt idx="6438">98</cx:pt>
          <cx:pt idx="6439">125</cx:pt>
          <cx:pt idx="6440">175</cx:pt>
          <cx:pt idx="6441">202</cx:pt>
          <cx:pt idx="6442">185</cx:pt>
          <cx:pt idx="6443">170</cx:pt>
          <cx:pt idx="6444">98</cx:pt>
          <cx:pt idx="6445">184</cx:pt>
          <cx:pt idx="6446">261</cx:pt>
          <cx:pt idx="6447">103</cx:pt>
          <cx:pt idx="6448">190</cx:pt>
          <cx:pt idx="6449">46</cx:pt>
          <cx:pt idx="6450">198</cx:pt>
          <cx:pt idx="6451">170</cx:pt>
          <cx:pt idx="6452">235</cx:pt>
          <cx:pt idx="6453">169</cx:pt>
          <cx:pt idx="6454">125</cx:pt>
          <cx:pt idx="6455">272</cx:pt>
          <cx:pt idx="6456">265</cx:pt>
          <cx:pt idx="6457">233</cx:pt>
          <cx:pt idx="6458">307</cx:pt>
          <cx:pt idx="6459">246</cx:pt>
          <cx:pt idx="6460">290</cx:pt>
          <cx:pt idx="6461">56</cx:pt>
          <cx:pt idx="6462">259</cx:pt>
          <cx:pt idx="6463">375</cx:pt>
          <cx:pt idx="6464">74</cx:pt>
          <cx:pt idx="6465">290</cx:pt>
          <cx:pt idx="6466">148</cx:pt>
          <cx:pt idx="6467">174</cx:pt>
          <cx:pt idx="6468">32</cx:pt>
          <cx:pt idx="6469">316</cx:pt>
          <cx:pt idx="6470">332</cx:pt>
          <cx:pt idx="6471">35</cx:pt>
          <cx:pt idx="6472">935</cx:pt>
          <cx:pt idx="6473">173</cx:pt>
          <cx:pt idx="6474">144</cx:pt>
          <cx:pt idx="6475">474</cx:pt>
          <cx:pt idx="6476">313</cx:pt>
          <cx:pt idx="6477">147</cx:pt>
          <cx:pt idx="6478">123</cx:pt>
          <cx:pt idx="6479">395</cx:pt>
          <cx:pt idx="6480">93</cx:pt>
          <cx:pt idx="6481">421</cx:pt>
          <cx:pt idx="6482">166</cx:pt>
          <cx:pt idx="6483">410</cx:pt>
          <cx:pt idx="6484">89</cx:pt>
          <cx:pt idx="6485">755</cx:pt>
          <cx:pt idx="6486">139</cx:pt>
          <cx:pt idx="6487">145</cx:pt>
          <cx:pt idx="6488">95</cx:pt>
          <cx:pt idx="6489">191</cx:pt>
          <cx:pt idx="6490">211</cx:pt>
          <cx:pt idx="6491">193</cx:pt>
          <cx:pt idx="6492">220</cx:pt>
          <cx:pt idx="6493">88</cx:pt>
          <cx:pt idx="6494">120</cx:pt>
          <cx:pt idx="6495">318</cx:pt>
          <cx:pt idx="6496">405</cx:pt>
          <cx:pt idx="6497">751</cx:pt>
          <cx:pt idx="6498">207</cx:pt>
          <cx:pt idx="6499">95</cx:pt>
          <cx:pt idx="6500">319</cx:pt>
          <cx:pt idx="6501">272</cx:pt>
          <cx:pt idx="6502">142</cx:pt>
          <cx:pt idx="6503">233</cx:pt>
          <cx:pt idx="6504">498</cx:pt>
          <cx:pt idx="6505">27</cx:pt>
          <cx:pt idx="6506">237</cx:pt>
          <cx:pt idx="6507">193</cx:pt>
          <cx:pt idx="6508">129</cx:pt>
          <cx:pt idx="6509">116</cx:pt>
          <cx:pt idx="6510">99</cx:pt>
          <cx:pt idx="6511">345</cx:pt>
          <cx:pt idx="6512">151</cx:pt>
          <cx:pt idx="6513">376</cx:pt>
          <cx:pt idx="6514">99</cx:pt>
          <cx:pt idx="6515">210</cx:pt>
          <cx:pt idx="6516">277</cx:pt>
          <cx:pt idx="6517">326</cx:pt>
          <cx:pt idx="6518">305</cx:pt>
          <cx:pt idx="6519">320</cx:pt>
          <cx:pt idx="6520">298</cx:pt>
          <cx:pt idx="6521">219</cx:pt>
          <cx:pt idx="6522">222</cx:pt>
          <cx:pt idx="6523">513</cx:pt>
          <cx:pt idx="6524">345</cx:pt>
          <cx:pt idx="6525">321</cx:pt>
          <cx:pt idx="6526">355</cx:pt>
          <cx:pt idx="6527">240</cx:pt>
          <cx:pt idx="6528">383</cx:pt>
          <cx:pt idx="6529">301</cx:pt>
          <cx:pt idx="6530">179</cx:pt>
          <cx:pt idx="6531">160</cx:pt>
          <cx:pt idx="6532">236</cx:pt>
          <cx:pt idx="6533">89</cx:pt>
          <cx:pt idx="6534">181</cx:pt>
          <cx:pt idx="6535">377</cx:pt>
          <cx:pt idx="6536">240</cx:pt>
          <cx:pt idx="6537">174</cx:pt>
          <cx:pt idx="6538">125</cx:pt>
          <cx:pt idx="6539">446</cx:pt>
          <cx:pt idx="6540">518</cx:pt>
          <cx:pt idx="6541">280</cx:pt>
          <cx:pt idx="6542">269</cx:pt>
          <cx:pt idx="6543">394</cx:pt>
          <cx:pt idx="6544">280</cx:pt>
          <cx:pt idx="6545">228</cx:pt>
          <cx:pt idx="6546">247</cx:pt>
          <cx:pt idx="6547">66</cx:pt>
          <cx:pt idx="6548">88</cx:pt>
          <cx:pt idx="6549">312</cx:pt>
          <cx:pt idx="6550">709</cx:pt>
          <cx:pt idx="6551">33</cx:pt>
          <cx:pt idx="6552">212</cx:pt>
          <cx:pt idx="6553">107</cx:pt>
          <cx:pt idx="6554">140</cx:pt>
          <cx:pt idx="6555">299</cx:pt>
          <cx:pt idx="6556">62</cx:pt>
          <cx:pt idx="6557">548</cx:pt>
          <cx:pt idx="6558">574</cx:pt>
          <cx:pt idx="6559">182</cx:pt>
          <cx:pt idx="6560">318</cx:pt>
          <cx:pt idx="6561">68</cx:pt>
          <cx:pt idx="6562">217</cx:pt>
          <cx:pt idx="6563">211</cx:pt>
          <cx:pt idx="6564">245</cx:pt>
          <cx:pt idx="6565">363</cx:pt>
          <cx:pt idx="6566">347</cx:pt>
          <cx:pt idx="6567">137</cx:pt>
          <cx:pt idx="6568">749</cx:pt>
          <cx:pt idx="6569">498</cx:pt>
          <cx:pt idx="6570">142</cx:pt>
          <cx:pt idx="6571">570</cx:pt>
          <cx:pt idx="6572">172</cx:pt>
          <cx:pt idx="6573">64</cx:pt>
          <cx:pt idx="6574">492</cx:pt>
          <cx:pt idx="6575">198</cx:pt>
          <cx:pt idx="6576">389</cx:pt>
          <cx:pt idx="6577">120</cx:pt>
          <cx:pt idx="6578">389</cx:pt>
          <cx:pt idx="6579">92</cx:pt>
          <cx:pt idx="6580">436</cx:pt>
          <cx:pt idx="6581">59</cx:pt>
          <cx:pt idx="6582">100</cx:pt>
          <cx:pt idx="6583">0</cx:pt>
          <cx:pt idx="6584">93</cx:pt>
          <cx:pt idx="6585">364</cx:pt>
          <cx:pt idx="6586">111</cx:pt>
          <cx:pt idx="6587">171</cx:pt>
          <cx:pt idx="6588">466</cx:pt>
          <cx:pt idx="6589">345</cx:pt>
          <cx:pt idx="6590">241</cx:pt>
          <cx:pt idx="6591">233</cx:pt>
          <cx:pt idx="6592">149</cx:pt>
          <cx:pt idx="6593">304</cx:pt>
          <cx:pt idx="6594">134</cx:pt>
          <cx:pt idx="6595">355</cx:pt>
          <cx:pt idx="6596">953</cx:pt>
          <cx:pt idx="6597">100</cx:pt>
          <cx:pt idx="6598">121</cx:pt>
          <cx:pt idx="6599">22</cx:pt>
          <cx:pt idx="6600">30</cx:pt>
          <cx:pt idx="6601">160</cx:pt>
          <cx:pt idx="6602">723</cx:pt>
          <cx:pt idx="6603">136</cx:pt>
          <cx:pt idx="6604">305</cx:pt>
          <cx:pt idx="6605">103</cx:pt>
          <cx:pt idx="6606">123</cx:pt>
          <cx:pt idx="6607">8</cx:pt>
          <cx:pt idx="6608">267</cx:pt>
          <cx:pt idx="6609">315</cx:pt>
          <cx:pt idx="6610">3094</cx:pt>
          <cx:pt idx="6611">21</cx:pt>
          <cx:pt idx="6612">269</cx:pt>
          <cx:pt idx="6613">159</cx:pt>
          <cx:pt idx="6614">182</cx:pt>
          <cx:pt idx="6615">185</cx:pt>
          <cx:pt idx="6616">359</cx:pt>
          <cx:pt idx="6617">220</cx:pt>
          <cx:pt idx="6618">179</cx:pt>
          <cx:pt idx="6619">66</cx:pt>
          <cx:pt idx="6620">135</cx:pt>
          <cx:pt idx="6621">166</cx:pt>
          <cx:pt idx="6622">152</cx:pt>
          <cx:pt idx="6623">256</cx:pt>
          <cx:pt idx="6624">141</cx:pt>
          <cx:pt idx="6625">265</cx:pt>
          <cx:pt idx="6626">87</cx:pt>
          <cx:pt idx="6627">452</cx:pt>
          <cx:pt idx="6628">62</cx:pt>
          <cx:pt idx="6629">348</cx:pt>
          <cx:pt idx="6630">153</cx:pt>
          <cx:pt idx="6631">89</cx:pt>
          <cx:pt idx="6632">132</cx:pt>
          <cx:pt idx="6633">580</cx:pt>
          <cx:pt idx="6634">34</cx:pt>
          <cx:pt idx="6635">72</cx:pt>
          <cx:pt idx="6636">175</cx:pt>
          <cx:pt idx="6637">99</cx:pt>
          <cx:pt idx="6638">591</cx:pt>
          <cx:pt idx="6639">290</cx:pt>
          <cx:pt idx="6640">336</cx:pt>
          <cx:pt idx="6641">29</cx:pt>
          <cx:pt idx="6642">266</cx:pt>
          <cx:pt idx="6643">47</cx:pt>
          <cx:pt idx="6644">298</cx:pt>
          <cx:pt idx="6645">282</cx:pt>
          <cx:pt idx="6646">209</cx:pt>
          <cx:pt idx="6647">67</cx:pt>
          <cx:pt idx="6648">106</cx:pt>
          <cx:pt idx="6649">111</cx:pt>
          <cx:pt idx="6650">157</cx:pt>
          <cx:pt idx="6651">197</cx:pt>
          <cx:pt idx="6652">257</cx:pt>
          <cx:pt idx="6653">42</cx:pt>
          <cx:pt idx="6654">492</cx:pt>
          <cx:pt idx="6655">319</cx:pt>
          <cx:pt idx="6656">371</cx:pt>
          <cx:pt idx="6657">383</cx:pt>
          <cx:pt idx="6658">110</cx:pt>
          <cx:pt idx="6659">88</cx:pt>
          <cx:pt idx="6660">3</cx:pt>
          <cx:pt idx="6661">97</cx:pt>
          <cx:pt idx="6662">335</cx:pt>
          <cx:pt idx="6663">15</cx:pt>
          <cx:pt idx="6664">4</cx:pt>
          <cx:pt idx="6665">5</cx:pt>
          <cx:pt idx="6666">284</cx:pt>
          <cx:pt idx="6667">264</cx:pt>
          <cx:pt idx="6668">239</cx:pt>
          <cx:pt idx="6669">21</cx:pt>
          <cx:pt idx="6670">15</cx:pt>
          <cx:pt idx="6671">350</cx:pt>
          <cx:pt idx="6672">201</cx:pt>
          <cx:pt idx="6673">112</cx:pt>
          <cx:pt idx="6674">350</cx:pt>
          <cx:pt idx="6675">127</cx:pt>
          <cx:pt idx="6676">157</cx:pt>
          <cx:pt idx="6677">337</cx:pt>
          <cx:pt idx="6678">662</cx:pt>
          <cx:pt idx="6679">124</cx:pt>
          <cx:pt idx="6680">165</cx:pt>
          <cx:pt idx="6681">63</cx:pt>
          <cx:pt idx="6682">101</cx:pt>
          <cx:pt idx="6683">133</cx:pt>
          <cx:pt idx="6684">145</cx:pt>
          <cx:pt idx="6685">374</cx:pt>
          <cx:pt idx="6686">350</cx:pt>
          <cx:pt idx="6687">349</cx:pt>
          <cx:pt idx="6688">371</cx:pt>
          <cx:pt idx="6689">676</cx:pt>
          <cx:pt idx="6690">205</cx:pt>
          <cx:pt idx="6691">132</cx:pt>
          <cx:pt idx="6692">165</cx:pt>
          <cx:pt idx="6693">177</cx:pt>
          <cx:pt idx="6694">62</cx:pt>
          <cx:pt idx="6695">398</cx:pt>
          <cx:pt idx="6696">92</cx:pt>
          <cx:pt idx="6697">342</cx:pt>
          <cx:pt idx="6698">198</cx:pt>
          <cx:pt idx="6699">77</cx:pt>
          <cx:pt idx="6700">112</cx:pt>
          <cx:pt idx="6701">22</cx:pt>
          <cx:pt idx="6702">206</cx:pt>
          <cx:pt idx="6703">87</cx:pt>
          <cx:pt idx="6704">143</cx:pt>
          <cx:pt idx="6705">102</cx:pt>
          <cx:pt idx="6706">224</cx:pt>
          <cx:pt idx="6707">50</cx:pt>
          <cx:pt idx="6708">73</cx:pt>
          <cx:pt idx="6709">42</cx:pt>
          <cx:pt idx="6710">144</cx:pt>
          <cx:pt idx="6711">1224</cx:pt>
          <cx:pt idx="6712">50</cx:pt>
          <cx:pt idx="6713">268</cx:pt>
          <cx:pt idx="6714">132</cx:pt>
          <cx:pt idx="6715">108</cx:pt>
          <cx:pt idx="6716">265</cx:pt>
          <cx:pt idx="6717">107</cx:pt>
          <cx:pt idx="6718">167</cx:pt>
          <cx:pt idx="6719">20</cx:pt>
          <cx:pt idx="6720">141</cx:pt>
          <cx:pt idx="6721">346</cx:pt>
          <cx:pt idx="6722">1168</cx:pt>
          <cx:pt idx="6723">17</cx:pt>
          <cx:pt idx="6724">166</cx:pt>
          <cx:pt idx="6725">74</cx:pt>
          <cx:pt idx="6726">78</cx:pt>
          <cx:pt idx="6727">153</cx:pt>
          <cx:pt idx="6728">61</cx:pt>
          <cx:pt idx="6729">318</cx:pt>
          <cx:pt idx="6730">228</cx:pt>
          <cx:pt idx="6731">59</cx:pt>
          <cx:pt idx="6732">189</cx:pt>
          <cx:pt idx="6733">121</cx:pt>
          <cx:pt idx="6734">110</cx:pt>
          <cx:pt idx="6735">397</cx:pt>
          <cx:pt idx="6736">87</cx:pt>
          <cx:pt idx="6737">372</cx:pt>
          <cx:pt idx="6738">223</cx:pt>
          <cx:pt idx="6739">117</cx:pt>
          <cx:pt idx="6740">219</cx:pt>
          <cx:pt idx="6741">64</cx:pt>
          <cx:pt idx="6742">138</cx:pt>
          <cx:pt idx="6743">507</cx:pt>
          <cx:pt idx="6744">91</cx:pt>
          <cx:pt idx="6745">230</cx:pt>
          <cx:pt idx="6746">249</cx:pt>
          <cx:pt idx="6747">152</cx:pt>
          <cx:pt idx="6748">126</cx:pt>
          <cx:pt idx="6749">551</cx:pt>
          <cx:pt idx="6750">83</cx:pt>
          <cx:pt idx="6751">151</cx:pt>
          <cx:pt idx="6752">215</cx:pt>
          <cx:pt idx="6753">332</cx:pt>
          <cx:pt idx="6754">198</cx:pt>
          <cx:pt idx="6755">938</cx:pt>
          <cx:pt idx="6756">385</cx:pt>
          <cx:pt idx="6757">193</cx:pt>
          <cx:pt idx="6758">195</cx:pt>
          <cx:pt idx="6759">254</cx:pt>
          <cx:pt idx="6760">198</cx:pt>
          <cx:pt idx="6761">79</cx:pt>
          <cx:pt idx="6762">130</cx:pt>
          <cx:pt idx="6763">190</cx:pt>
          <cx:pt idx="6764">454</cx:pt>
          <cx:pt idx="6765">102</cx:pt>
          <cx:pt idx="6766">185</cx:pt>
          <cx:pt idx="6767">231</cx:pt>
          <cx:pt idx="6768">176</cx:pt>
          <cx:pt idx="6769">189</cx:pt>
          <cx:pt idx="6770">132</cx:pt>
          <cx:pt idx="6771">103</cx:pt>
          <cx:pt idx="6772">114</cx:pt>
          <cx:pt idx="6773">176</cx:pt>
          <cx:pt idx="6774">738</cx:pt>
          <cx:pt idx="6775">283</cx:pt>
          <cx:pt idx="6776">39</cx:pt>
          <cx:pt idx="6777">224</cx:pt>
          <cx:pt idx="6778">593</cx:pt>
          <cx:pt idx="6779">128</cx:pt>
          <cx:pt idx="6780">480</cx:pt>
          <cx:pt idx="6781">177</cx:pt>
          <cx:pt idx="6782">102</cx:pt>
          <cx:pt idx="6783">1560</cx:pt>
          <cx:pt idx="6784">49</cx:pt>
          <cx:pt idx="6785">124</cx:pt>
          <cx:pt idx="6786">58</cx:pt>
          <cx:pt idx="6787">199</cx:pt>
          <cx:pt idx="6788">576</cx:pt>
          <cx:pt idx="6789">168</cx:pt>
          <cx:pt idx="6790">261</cx:pt>
          <cx:pt idx="6791">430</cx:pt>
          <cx:pt idx="6792">674</cx:pt>
          <cx:pt idx="6793">112</cx:pt>
          <cx:pt idx="6794">248</cx:pt>
          <cx:pt idx="6795">350</cx:pt>
          <cx:pt idx="6796">252</cx:pt>
          <cx:pt idx="6797">147</cx:pt>
          <cx:pt idx="6798">256</cx:pt>
          <cx:pt idx="6799">255</cx:pt>
          <cx:pt idx="6800">141</cx:pt>
          <cx:pt idx="6801">163</cx:pt>
          <cx:pt idx="6802">125</cx:pt>
          <cx:pt idx="6803">195</cx:pt>
          <cx:pt idx="6804">61</cx:pt>
          <cx:pt idx="6805">95</cx:pt>
          <cx:pt idx="6806">166</cx:pt>
          <cx:pt idx="6807">39</cx:pt>
          <cx:pt idx="6808">861</cx:pt>
          <cx:pt idx="6809">247</cx:pt>
          <cx:pt idx="6810">212</cx:pt>
          <cx:pt idx="6811">55</cx:pt>
          <cx:pt idx="6812">209</cx:pt>
          <cx:pt idx="6813">68</cx:pt>
          <cx:pt idx="6814">181</cx:pt>
          <cx:pt idx="6815">136</cx:pt>
          <cx:pt idx="6816">390</cx:pt>
          <cx:pt idx="6817">373</cx:pt>
          <cx:pt idx="6818">44</cx:pt>
          <cx:pt idx="6819">199</cx:pt>
          <cx:pt idx="6820">582</cx:pt>
          <cx:pt idx="6821">210</cx:pt>
          <cx:pt idx="6822">222</cx:pt>
          <cx:pt idx="6823">217</cx:pt>
          <cx:pt idx="6824">135</cx:pt>
          <cx:pt idx="6825">85</cx:pt>
          <cx:pt idx="6826">396</cx:pt>
          <cx:pt idx="6827">58</cx:pt>
          <cx:pt idx="6828">94</cx:pt>
          <cx:pt idx="6829">210</cx:pt>
          <cx:pt idx="6830">64</cx:pt>
          <cx:pt idx="6831">418</cx:pt>
          <cx:pt idx="6832">140</cx:pt>
          <cx:pt idx="6833">171</cx:pt>
          <cx:pt idx="6834">223</cx:pt>
          <cx:pt idx="6835">204</cx:pt>
          <cx:pt idx="6836">199</cx:pt>
          <cx:pt idx="6837">195</cx:pt>
          <cx:pt idx="6838">139</cx:pt>
          <cx:pt idx="6839">63</cx:pt>
          <cx:pt idx="6840">543</cx:pt>
          <cx:pt idx="6841">290</cx:pt>
          <cx:pt idx="6842">154</cx:pt>
          <cx:pt idx="6843">226</cx:pt>
          <cx:pt idx="6844">141</cx:pt>
          <cx:pt idx="6845">165</cx:pt>
          <cx:pt idx="6846">156</cx:pt>
          <cx:pt idx="6847">99</cx:pt>
          <cx:pt idx="6848">297</cx:pt>
          <cx:pt idx="6849">174</cx:pt>
          <cx:pt idx="6850">62</cx:pt>
          <cx:pt idx="6851">221</cx:pt>
          <cx:pt idx="6852">104</cx:pt>
          <cx:pt idx="6853">136</cx:pt>
          <cx:pt idx="6854">21</cx:pt>
          <cx:pt idx="6855">72</cx:pt>
          <cx:pt idx="6856">125</cx:pt>
          <cx:pt idx="6857">307</cx:pt>
          <cx:pt idx="6858">154</cx:pt>
          <cx:pt idx="6859">357</cx:pt>
          <cx:pt idx="6860">236</cx:pt>
          <cx:pt idx="6861">202</cx:pt>
          <cx:pt idx="6862">227</cx:pt>
          <cx:pt idx="6863">166</cx:pt>
          <cx:pt idx="6864">143</cx:pt>
          <cx:pt idx="6865">119</cx:pt>
          <cx:pt idx="6866">154</cx:pt>
          <cx:pt idx="6867">268</cx:pt>
          <cx:pt idx="6868">507</cx:pt>
          <cx:pt idx="6869">126</cx:pt>
          <cx:pt idx="6870">102</cx:pt>
          <cx:pt idx="6871">268</cx:pt>
          <cx:pt idx="6872">386</cx:pt>
          <cx:pt idx="6873">63</cx:pt>
          <cx:pt idx="6874">313</cx:pt>
          <cx:pt idx="6875">75</cx:pt>
          <cx:pt idx="6876">89</cx:pt>
          <cx:pt idx="6877">209</cx:pt>
          <cx:pt idx="6878">181</cx:pt>
          <cx:pt idx="6879">173</cx:pt>
          <cx:pt idx="6880">439</cx:pt>
          <cx:pt idx="6881">119</cx:pt>
          <cx:pt idx="6882">713</cx:pt>
          <cx:pt idx="6883">678</cx:pt>
          <cx:pt idx="6884">202</cx:pt>
          <cx:pt idx="6885">96</cx:pt>
          <cx:pt idx="6886">72</cx:pt>
          <cx:pt idx="6887">78</cx:pt>
          <cx:pt idx="6888">82</cx:pt>
          <cx:pt idx="6889">392</cx:pt>
          <cx:pt idx="6890">217</cx:pt>
          <cx:pt idx="6891">188</cx:pt>
          <cx:pt idx="6892">130</cx:pt>
          <cx:pt idx="6893">231</cx:pt>
          <cx:pt idx="6894">151</cx:pt>
          <cx:pt idx="6895">211</cx:pt>
          <cx:pt idx="6896">249</cx:pt>
          <cx:pt idx="6897">204</cx:pt>
          <cx:pt idx="6898">1210</cx:pt>
          <cx:pt idx="6899">27</cx:pt>
          <cx:pt idx="6900">680</cx:pt>
          <cx:pt idx="6901">206</cx:pt>
          <cx:pt idx="6902">227</cx:pt>
          <cx:pt idx="6903">124</cx:pt>
          <cx:pt idx="6904">66</cx:pt>
          <cx:pt idx="6905">821</cx:pt>
          <cx:pt idx="6906">565</cx:pt>
          <cx:pt idx="6907">126</cx:pt>
          <cx:pt idx="6908">615</cx:pt>
          <cx:pt idx="6909">167</cx:pt>
          <cx:pt idx="6910">211</cx:pt>
          <cx:pt idx="6911">742</cx:pt>
          <cx:pt idx="6912">134</cx:pt>
          <cx:pt idx="6913">615</cx:pt>
          <cx:pt idx="6914">497</cx:pt>
          <cx:pt idx="6915">69</cx:pt>
          <cx:pt idx="6916">105</cx:pt>
          <cx:pt idx="6917">213</cx:pt>
          <cx:pt idx="6918">143</cx:pt>
          <cx:pt idx="6919">294</cx:pt>
          <cx:pt idx="6920">289</cx:pt>
          <cx:pt idx="6921">461</cx:pt>
          <cx:pt idx="6922">162</cx:pt>
          <cx:pt idx="6923">207</cx:pt>
          <cx:pt idx="6924">216</cx:pt>
          <cx:pt idx="6925">185</cx:pt>
          <cx:pt idx="6926">399</cx:pt>
          <cx:pt idx="6927">67</cx:pt>
          <cx:pt idx="6928">85</cx:pt>
          <cx:pt idx="6929">317</cx:pt>
          <cx:pt idx="6930">507</cx:pt>
          <cx:pt idx="6931">1183</cx:pt>
          <cx:pt idx="6932">302</cx:pt>
          <cx:pt idx="6933">344</cx:pt>
          <cx:pt idx="6934">270</cx:pt>
          <cx:pt idx="6935">8</cx:pt>
          <cx:pt idx="6936">489</cx:pt>
          <cx:pt idx="6937">328</cx:pt>
          <cx:pt idx="6938">114</cx:pt>
          <cx:pt idx="6939">122</cx:pt>
          <cx:pt idx="6940">201</cx:pt>
          <cx:pt idx="6941">117</cx:pt>
          <cx:pt idx="6942">226</cx:pt>
          <cx:pt idx="6943">93</cx:pt>
          <cx:pt idx="6944">97</cx:pt>
          <cx:pt idx="6945">438</cx:pt>
          <cx:pt idx="6946">174</cx:pt>
          <cx:pt idx="6947">675</cx:pt>
          <cx:pt idx="6948">123</cx:pt>
          <cx:pt idx="6949">266</cx:pt>
          <cx:pt idx="6950">195</cx:pt>
          <cx:pt idx="6951">145</cx:pt>
          <cx:pt idx="6952">150</cx:pt>
          <cx:pt idx="6953">232</cx:pt>
          <cx:pt idx="6954">91</cx:pt>
          <cx:pt idx="6955">83</cx:pt>
          <cx:pt idx="6956">314</cx:pt>
          <cx:pt idx="6957">694</cx:pt>
          <cx:pt idx="6958">149</cx:pt>
          <cx:pt idx="6959">146</cx:pt>
          <cx:pt idx="6960">591</cx:pt>
          <cx:pt idx="6961">116</cx:pt>
          <cx:pt idx="6962">288</cx:pt>
          <cx:pt idx="6963">36</cx:pt>
          <cx:pt idx="6964">191</cx:pt>
          <cx:pt idx="6965">97</cx:pt>
          <cx:pt idx="6966">71</cx:pt>
          <cx:pt idx="6967">275</cx:pt>
          <cx:pt idx="6968">187</cx:pt>
          <cx:pt idx="6969">170</cx:pt>
          <cx:pt idx="6970">24</cx:pt>
          <cx:pt idx="6971">251</cx:pt>
          <cx:pt idx="6972">152</cx:pt>
          <cx:pt idx="6973">463</cx:pt>
          <cx:pt idx="6974">157</cx:pt>
          <cx:pt idx="6975">408</cx:pt>
          <cx:pt idx="6976">74</cx:pt>
          <cx:pt idx="6977">62</cx:pt>
          <cx:pt idx="6978">806</cx:pt>
          <cx:pt idx="6979">179</cx:pt>
          <cx:pt idx="6980">796</cx:pt>
          <cx:pt idx="6981">160</cx:pt>
          <cx:pt idx="6982">272</cx:pt>
          <cx:pt idx="6983">125</cx:pt>
          <cx:pt idx="6984">81</cx:pt>
          <cx:pt idx="6985">296</cx:pt>
          <cx:pt idx="6986">189</cx:pt>
          <cx:pt idx="6987">597</cx:pt>
          <cx:pt idx="6988">61</cx:pt>
          <cx:pt idx="6989">158</cx:pt>
          <cx:pt idx="6990">159</cx:pt>
          <cx:pt idx="6991">53</cx:pt>
          <cx:pt idx="6992">198</cx:pt>
          <cx:pt idx="6993">45</cx:pt>
          <cx:pt idx="6994">132</cx:pt>
          <cx:pt idx="6995">664</cx:pt>
          <cx:pt idx="6996">290</cx:pt>
          <cx:pt idx="6997">184</cx:pt>
          <cx:pt idx="6998">51</cx:pt>
          <cx:pt idx="6999">67</cx:pt>
          <cx:pt idx="7000">119</cx:pt>
          <cx:pt idx="7001">260</cx:pt>
          <cx:pt idx="7002">68</cx:pt>
          <cx:pt idx="7003">99</cx:pt>
          <cx:pt idx="7004">285</cx:pt>
          <cx:pt idx="7005">81</cx:pt>
          <cx:pt idx="7006">244</cx:pt>
          <cx:pt idx="7007">227</cx:pt>
          <cx:pt idx="7008">183</cx:pt>
          <cx:pt idx="7009">100</cx:pt>
          <cx:pt idx="7010">228</cx:pt>
          <cx:pt idx="7011">648</cx:pt>
          <cx:pt idx="7012">198</cx:pt>
          <cx:pt idx="7013">536</cx:pt>
          <cx:pt idx="7014">173</cx:pt>
          <cx:pt idx="7015">184</cx:pt>
          <cx:pt idx="7016">282</cx:pt>
          <cx:pt idx="7017">269</cx:pt>
          <cx:pt idx="7018">333</cx:pt>
          <cx:pt idx="7019">121</cx:pt>
          <cx:pt idx="7020">216</cx:pt>
          <cx:pt idx="7021">347</cx:pt>
          <cx:pt idx="7022">88</cx:pt>
          <cx:pt idx="7023">279</cx:pt>
          <cx:pt idx="7024">294</cx:pt>
          <cx:pt idx="7025">116</cx:pt>
          <cx:pt idx="7026">860</cx:pt>
          <cx:pt idx="7027">217</cx:pt>
          <cx:pt idx="7028">298</cx:pt>
          <cx:pt idx="7029">864</cx:pt>
          <cx:pt idx="7030">469</cx:pt>
          <cx:pt idx="7031">139</cx:pt>
          <cx:pt idx="7032">80</cx:pt>
          <cx:pt idx="7033">346</cx:pt>
          <cx:pt idx="7034">103</cx:pt>
          <cx:pt idx="7035">47</cx:pt>
          <cx:pt idx="7036">244</cx:pt>
          <cx:pt idx="7037">136</cx:pt>
          <cx:pt idx="7038">110</cx:pt>
          <cx:pt idx="7039">433</cx:pt>
          <cx:pt idx="7040">66</cx:pt>
          <cx:pt idx="7041">140</cx:pt>
          <cx:pt idx="7042">333</cx:pt>
          <cx:pt idx="7043">89</cx:pt>
          <cx:pt idx="7044">54</cx:pt>
          <cx:pt idx="7045">198</cx:pt>
          <cx:pt idx="7046">72</cx:pt>
          <cx:pt idx="7047">124</cx:pt>
          <cx:pt idx="7048">118</cx:pt>
          <cx:pt idx="7049">24</cx:pt>
          <cx:pt idx="7050">157</cx:pt>
          <cx:pt idx="7051">489</cx:pt>
          <cx:pt idx="7052">84</cx:pt>
          <cx:pt idx="7053">239</cx:pt>
          <cx:pt idx="7054">357</cx:pt>
          <cx:pt idx="7055">383</cx:pt>
          <cx:pt idx="7056">101</cx:pt>
          <cx:pt idx="7057">344</cx:pt>
          <cx:pt idx="7058">360</cx:pt>
          <cx:pt idx="7059">310</cx:pt>
          <cx:pt idx="7060">314</cx:pt>
          <cx:pt idx="7061">79</cx:pt>
          <cx:pt idx="7062">315</cx:pt>
          <cx:pt idx="7063">117</cx:pt>
          <cx:pt idx="7064">229</cx:pt>
          <cx:pt idx="7065">94</cx:pt>
          <cx:pt idx="7066">612</cx:pt>
          <cx:pt idx="7067">83</cx:pt>
          <cx:pt idx="7068">338</cx:pt>
          <cx:pt idx="7069">491</cx:pt>
          <cx:pt idx="7070">882</cx:pt>
          <cx:pt idx="7071">1730</cx:pt>
          <cx:pt idx="7072">83</cx:pt>
          <cx:pt idx="7073">193</cx:pt>
          <cx:pt idx="7074">629</cx:pt>
          <cx:pt idx="7075">260</cx:pt>
          <cx:pt idx="7076">202</cx:pt>
          <cx:pt idx="7077">217</cx:pt>
          <cx:pt idx="7078">300</cx:pt>
          <cx:pt idx="7079">157</cx:pt>
          <cx:pt idx="7080">238</cx:pt>
          <cx:pt idx="7081">50</cx:pt>
          <cx:pt idx="7082">121</cx:pt>
          <cx:pt idx="7083">389</cx:pt>
          <cx:pt idx="7084">667</cx:pt>
          <cx:pt idx="7085">376</cx:pt>
          <cx:pt idx="7086">23</cx:pt>
          <cx:pt idx="7087">404</cx:pt>
          <cx:pt idx="7088">27</cx:pt>
          <cx:pt idx="7089">124</cx:pt>
          <cx:pt idx="7090">96</cx:pt>
          <cx:pt idx="7091">87</cx:pt>
          <cx:pt idx="7092">126</cx:pt>
          <cx:pt idx="7093">330</cx:pt>
          <cx:pt idx="7094">198</cx:pt>
          <cx:pt idx="7095">259</cx:pt>
          <cx:pt idx="7096">429</cx:pt>
          <cx:pt idx="7097">545</cx:pt>
          <cx:pt idx="7098">44</cx:pt>
          <cx:pt idx="7099">279</cx:pt>
          <cx:pt idx="7100">172</cx:pt>
          <cx:pt idx="7101">136</cx:pt>
          <cx:pt idx="7102">82</cx:pt>
          <cx:pt idx="7103">324</cx:pt>
          <cx:pt idx="7104">107</cx:pt>
          <cx:pt idx="7105">48</cx:pt>
          <cx:pt idx="7106">449</cx:pt>
          <cx:pt idx="7107">362</cx:pt>
          <cx:pt idx="7108">99</cx:pt>
          <cx:pt idx="7109">297</cx:pt>
          <cx:pt idx="7110">172</cx:pt>
          <cx:pt idx="7111">158</cx:pt>
          <cx:pt idx="7112">180</cx:pt>
          <cx:pt idx="7113">453</cx:pt>
          <cx:pt idx="7114">410</cx:pt>
          <cx:pt idx="7115">424</cx:pt>
          <cx:pt idx="7116">74</cx:pt>
          <cx:pt idx="7117">96</cx:pt>
          <cx:pt idx="7118">109</cx:pt>
          <cx:pt idx="7119">52</cx:pt>
          <cx:pt idx="7120">26</cx:pt>
          <cx:pt idx="7121">506</cx:pt>
          <cx:pt idx="7122">173</cx:pt>
          <cx:pt idx="7123">106</cx:pt>
          <cx:pt idx="7124">77</cx:pt>
          <cx:pt idx="7125">95</cx:pt>
          <cx:pt idx="7126">463</cx:pt>
          <cx:pt idx="7127">25</cx:pt>
          <cx:pt idx="7128">116</cx:pt>
          <cx:pt idx="7129">104</cx:pt>
          <cx:pt idx="7130">267</cx:pt>
          <cx:pt idx="7131">64</cx:pt>
          <cx:pt idx="7132">340</cx:pt>
          <cx:pt idx="7133">33</cx:pt>
          <cx:pt idx="7134">325</cx:pt>
          <cx:pt idx="7135">528</cx:pt>
          <cx:pt idx="7136">1277</cx:pt>
          <cx:pt idx="7137">153</cx:pt>
          <cx:pt idx="7138">363</cx:pt>
          <cx:pt idx="7139">411</cx:pt>
          <cx:pt idx="7140">245</cx:pt>
          <cx:pt idx="7141">160</cx:pt>
          <cx:pt idx="7142">140</cx:pt>
          <cx:pt idx="7143">25</cx:pt>
          <cx:pt idx="7144">179</cx:pt>
          <cx:pt idx="7145">157</cx:pt>
          <cx:pt idx="7146">361</cx:pt>
          <cx:pt idx="7147">157</cx:pt>
          <cx:pt idx="7148">65</cx:pt>
          <cx:pt idx="7149">386</cx:pt>
          <cx:pt idx="7150">593</cx:pt>
          <cx:pt idx="7151">176</cx:pt>
          <cx:pt idx="7152">189</cx:pt>
          <cx:pt idx="7153">302</cx:pt>
          <cx:pt idx="7154">48</cx:pt>
          <cx:pt idx="7155">51</cx:pt>
          <cx:pt idx="7156">471</cx:pt>
          <cx:pt idx="7157">99</cx:pt>
          <cx:pt idx="7158">452</cx:pt>
          <cx:pt idx="7159">187</cx:pt>
          <cx:pt idx="7160">22</cx:pt>
          <cx:pt idx="7161">335</cx:pt>
          <cx:pt idx="7162">110</cx:pt>
          <cx:pt idx="7163">299</cx:pt>
          <cx:pt idx="7164">85</cx:pt>
          <cx:pt idx="7165">234</cx:pt>
          <cx:pt idx="7166">264</cx:pt>
          <cx:pt idx="7167">233</cx:pt>
          <cx:pt idx="7168">239</cx:pt>
          <cx:pt idx="7169">611</cx:pt>
          <cx:pt idx="7170">600</cx:pt>
          <cx:pt idx="7171">266</cx:pt>
          <cx:pt idx="7172">478</cx:pt>
          <cx:pt idx="7173">92</cx:pt>
          <cx:pt idx="7174">158</cx:pt>
          <cx:pt idx="7175">198</cx:pt>
          <cx:pt idx="7176">438</cx:pt>
          <cx:pt idx="7177">75</cx:pt>
          <cx:pt idx="7178">225</cx:pt>
          <cx:pt idx="7179">342</cx:pt>
          <cx:pt idx="7180">116</cx:pt>
          <cx:pt idx="7181">88</cx:pt>
          <cx:pt idx="7182">109</cx:pt>
          <cx:pt idx="7183">252</cx:pt>
          <cx:pt idx="7184">456</cx:pt>
          <cx:pt idx="7185">92</cx:pt>
          <cx:pt idx="7186">223</cx:pt>
          <cx:pt idx="7187">148</cx:pt>
          <cx:pt idx="7188">80</cx:pt>
          <cx:pt idx="7189">97</cx:pt>
          <cx:pt idx="7190">95</cx:pt>
          <cx:pt idx="7191">357</cx:pt>
          <cx:pt idx="7192">23</cx:pt>
          <cx:pt idx="7193">513</cx:pt>
          <cx:pt idx="7194">171</cx:pt>
          <cx:pt idx="7195">90</cx:pt>
          <cx:pt idx="7196">51</cx:pt>
          <cx:pt idx="7197">560</cx:pt>
          <cx:pt idx="7198">245</cx:pt>
          <cx:pt idx="7199">318</cx:pt>
          <cx:pt idx="7200">105</cx:pt>
          <cx:pt idx="7201">261</cx:pt>
          <cx:pt idx="7202">267</cx:pt>
          <cx:pt idx="7203">191</cx:pt>
          <cx:pt idx="7204">300</cx:pt>
          <cx:pt idx="7205">82</cx:pt>
          <cx:pt idx="7206">153</cx:pt>
          <cx:pt idx="7207">504</cx:pt>
          <cx:pt idx="7208">104</cx:pt>
          <cx:pt idx="7209">194</cx:pt>
          <cx:pt idx="7210">212</cx:pt>
          <cx:pt idx="7211">122</cx:pt>
          <cx:pt idx="7212">185</cx:pt>
          <cx:pt idx="7213">87</cx:pt>
          <cx:pt idx="7214">145</cx:pt>
          <cx:pt idx="7215">30</cx:pt>
          <cx:pt idx="7216">585</cx:pt>
          <cx:pt idx="7217">136</cx:pt>
          <cx:pt idx="7218">146</cx:pt>
          <cx:pt idx="7219">90</cx:pt>
          <cx:pt idx="7220">180</cx:pt>
          <cx:pt idx="7221">376</cx:pt>
          <cx:pt idx="7222">100</cx:pt>
          <cx:pt idx="7223">31</cx:pt>
          <cx:pt idx="7224">154</cx:pt>
          <cx:pt idx="7225">93</cx:pt>
          <cx:pt idx="7226">334</cx:pt>
          <cx:pt idx="7227">92</cx:pt>
          <cx:pt idx="7228">750</cx:pt>
          <cx:pt idx="7229">332</cx:pt>
          <cx:pt idx="7230">333</cx:pt>
          <cx:pt idx="7231">118</cx:pt>
          <cx:pt idx="7232">620</cx:pt>
          <cx:pt idx="7233">276</cx:pt>
          <cx:pt idx="7234">193</cx:pt>
          <cx:pt idx="7235">138</cx:pt>
          <cx:pt idx="7236">233</cx:pt>
          <cx:pt idx="7237">144</cx:pt>
          <cx:pt idx="7238">543</cx:pt>
          <cx:pt idx="7239">155</cx:pt>
          <cx:pt idx="7240">140</cx:pt>
          <cx:pt idx="7241">42</cx:pt>
          <cx:pt idx="7242">127</cx:pt>
          <cx:pt idx="7243">103</cx:pt>
          <cx:pt idx="7244">205</cx:pt>
          <cx:pt idx="7245">286</cx:pt>
          <cx:pt idx="7246">37</cx:pt>
          <cx:pt idx="7247">54</cx:pt>
          <cx:pt idx="7248">132</cx:pt>
          <cx:pt idx="7249">95</cx:pt>
          <cx:pt idx="7250">177</cx:pt>
          <cx:pt idx="7251">179</cx:pt>
          <cx:pt idx="7252">242</cx:pt>
          <cx:pt idx="7253">128</cx:pt>
          <cx:pt idx="7254">184</cx:pt>
          <cx:pt idx="7255">284</cx:pt>
          <cx:pt idx="7256">148</cx:pt>
          <cx:pt idx="7257">244</cx:pt>
          <cx:pt idx="7258">107</cx:pt>
          <cx:pt idx="7259">381</cx:pt>
          <cx:pt idx="7260">140</cx:pt>
          <cx:pt idx="7261">217</cx:pt>
          <cx:pt idx="7262">1196</cx:pt>
          <cx:pt idx="7263">102</cx:pt>
          <cx:pt idx="7264">129</cx:pt>
          <cx:pt idx="7265">52</cx:pt>
          <cx:pt idx="7266">41</cx:pt>
          <cx:pt idx="7267">285</cx:pt>
          <cx:pt idx="7268">134</cx:pt>
          <cx:pt idx="7269">14</cx:pt>
          <cx:pt idx="7270">182</cx:pt>
          <cx:pt idx="7271">539</cx:pt>
          <cx:pt idx="7272">37</cx:pt>
          <cx:pt idx="7273">162</cx:pt>
          <cx:pt idx="7274">184</cx:pt>
          <cx:pt idx="7275">285</cx:pt>
          <cx:pt idx="7276">456</cx:pt>
          <cx:pt idx="7277">361</cx:pt>
          <cx:pt idx="7278">74</cx:pt>
          <cx:pt idx="7279">130</cx:pt>
          <cx:pt idx="7280">203</cx:pt>
          <cx:pt idx="7281">186</cx:pt>
          <cx:pt idx="7282">37</cx:pt>
          <cx:pt idx="7283">206</cx:pt>
          <cx:pt idx="7284">230</cx:pt>
          <cx:pt idx="7285">283</cx:pt>
          <cx:pt idx="7286">44</cx:pt>
          <cx:pt idx="7287">205</cx:pt>
          <cx:pt idx="7288">291</cx:pt>
          <cx:pt idx="7289">159</cx:pt>
          <cx:pt idx="7290">148</cx:pt>
          <cx:pt idx="7291">150</cx:pt>
          <cx:pt idx="7292">57</cx:pt>
          <cx:pt idx="7293">733</cx:pt>
          <cx:pt idx="7294">193</cx:pt>
          <cx:pt idx="7295">705</cx:pt>
          <cx:pt idx="7296">52</cx:pt>
          <cx:pt idx="7297">744</cx:pt>
          <cx:pt idx="7298">84</cx:pt>
          <cx:pt idx="7299">23</cx:pt>
          <cx:pt idx="7300">578</cx:pt>
          <cx:pt idx="7301">358</cx:pt>
          <cx:pt idx="7302">119</cx:pt>
          <cx:pt idx="7303">619</cx:pt>
          <cx:pt idx="7304">364</cx:pt>
          <cx:pt idx="7305">111</cx:pt>
          <cx:pt idx="7306">56</cx:pt>
          <cx:pt idx="7307">456</cx:pt>
          <cx:pt idx="7308">109</cx:pt>
          <cx:pt idx="7309">413</cx:pt>
          <cx:pt idx="7310">278</cx:pt>
          <cx:pt idx="7311">791</cx:pt>
          <cx:pt idx="7312">146</cx:pt>
          <cx:pt idx="7313">202</cx:pt>
          <cx:pt idx="7314">154</cx:pt>
          <cx:pt idx="7315">257</cx:pt>
          <cx:pt idx="7316">208</cx:pt>
          <cx:pt idx="7317">360</cx:pt>
          <cx:pt idx="7318">131</cx:pt>
          <cx:pt idx="7319">137</cx:pt>
          <cx:pt idx="7320">155</cx:pt>
          <cx:pt idx="7321">66</cx:pt>
          <cx:pt idx="7322">103</cx:pt>
          <cx:pt idx="7323">656</cx:pt>
          <cx:pt idx="7324">358</cx:pt>
          <cx:pt idx="7325">514</cx:pt>
          <cx:pt idx="7326">27</cx:pt>
          <cx:pt idx="7327">544</cx:pt>
          <cx:pt idx="7328">346</cx:pt>
          <cx:pt idx="7329">54</cx:pt>
          <cx:pt idx="7330">134</cx:pt>
          <cx:pt idx="7331">135</cx:pt>
          <cx:pt idx="7332">633</cx:pt>
          <cx:pt idx="7333">48</cx:pt>
          <cx:pt idx="7334">359</cx:pt>
          <cx:pt idx="7335">1236</cx:pt>
          <cx:pt idx="7336">574</cx:pt>
          <cx:pt idx="7337">322</cx:pt>
          <cx:pt idx="7338">746</cx:pt>
          <cx:pt idx="7339">315</cx:pt>
          <cx:pt idx="7340">126</cx:pt>
          <cx:pt idx="7341">122</cx:pt>
          <cx:pt idx="7342">90</cx:pt>
          <cx:pt idx="7343">125</cx:pt>
          <cx:pt idx="7344">144</cx:pt>
          <cx:pt idx="7345">401</cx:pt>
          <cx:pt idx="7346">60</cx:pt>
          <cx:pt idx="7347">65</cx:pt>
          <cx:pt idx="7348">356</cx:pt>
          <cx:pt idx="7349">128</cx:pt>
          <cx:pt idx="7350">102</cx:pt>
          <cx:pt idx="7351">46</cx:pt>
          <cx:pt idx="7352">187</cx:pt>
          <cx:pt idx="7353">79</cx:pt>
          <cx:pt idx="7354">390</cx:pt>
          <cx:pt idx="7355">306</cx:pt>
          <cx:pt idx="7356">152</cx:pt>
          <cx:pt idx="7357">223</cx:pt>
          <cx:pt idx="7358">177</cx:pt>
          <cx:pt idx="7359">77</cx:pt>
          <cx:pt idx="7360">106</cx:pt>
          <cx:pt idx="7361">146</cx:pt>
          <cx:pt idx="7362">125</cx:pt>
          <cx:pt idx="7363">404</cx:pt>
          <cx:pt idx="7364">244</cx:pt>
          <cx:pt idx="7365">413</cx:pt>
          <cx:pt idx="7366">118</cx:pt>
          <cx:pt idx="7367">201</cx:pt>
          <cx:pt idx="7368">135</cx:pt>
          <cx:pt idx="7369">609</cx:pt>
          <cx:pt idx="7370">35</cx:pt>
          <cx:pt idx="7371">473</cx:pt>
          <cx:pt idx="7372">596</cx:pt>
          <cx:pt idx="7373">370</cx:pt>
          <cx:pt idx="7374">691</cx:pt>
          <cx:pt idx="7375">70</cx:pt>
          <cx:pt idx="7376">125</cx:pt>
          <cx:pt idx="7377">245</cx:pt>
          <cx:pt idx="7378">544</cx:pt>
          <cx:pt idx="7379">49</cx:pt>
          <cx:pt idx="7380">117</cx:pt>
          <cx:pt idx="7381">410</cx:pt>
          <cx:pt idx="7382">150</cx:pt>
          <cx:pt idx="7383">513</cx:pt>
          <cx:pt idx="7384">179</cx:pt>
          <cx:pt idx="7385">169</cx:pt>
          <cx:pt idx="7386">365</cx:pt>
          <cx:pt idx="7387">158</cx:pt>
          <cx:pt idx="7388">1207</cx:pt>
          <cx:pt idx="7389">82</cx:pt>
          <cx:pt idx="7390">42</cx:pt>
          <cx:pt idx="7391">206</cx:pt>
          <cx:pt idx="7392">92</cx:pt>
          <cx:pt idx="7393">162</cx:pt>
          <cx:pt idx="7394">347</cx:pt>
          <cx:pt idx="7395">68</cx:pt>
          <cx:pt idx="7396">117</cx:pt>
          <cx:pt idx="7397">936</cx:pt>
          <cx:pt idx="7398">162</cx:pt>
          <cx:pt idx="7399">285</cx:pt>
          <cx:pt idx="7400">71</cx:pt>
          <cx:pt idx="7401">178</cx:pt>
          <cx:pt idx="7402">89</cx:pt>
          <cx:pt idx="7403">52</cx:pt>
          <cx:pt idx="7404">409</cx:pt>
          <cx:pt idx="7405">87</cx:pt>
          <cx:pt idx="7406">202</cx:pt>
          <cx:pt idx="7407">117</cx:pt>
          <cx:pt idx="7408">441</cx:pt>
          <cx:pt idx="7409">175</cx:pt>
          <cx:pt idx="7410">164</cx:pt>
          <cx:pt idx="7411">80</cx:pt>
          <cx:pt idx="7412">141</cx:pt>
          <cx:pt idx="7413">932</cx:pt>
          <cx:pt idx="7414">13</cx:pt>
          <cx:pt idx="7415">139</cx:pt>
          <cx:pt idx="7416">882</cx:pt>
          <cx:pt idx="7417">263</cx:pt>
          <cx:pt idx="7418">440</cx:pt>
          <cx:pt idx="7419">174</cx:pt>
          <cx:pt idx="7420">76</cx:pt>
          <cx:pt idx="7421">26</cx:pt>
          <cx:pt idx="7422">455</cx:pt>
          <cx:pt idx="7423">180</cx:pt>
          <cx:pt idx="7424">200</cx:pt>
          <cx:pt idx="7425">51</cx:pt>
          <cx:pt idx="7426">535</cx:pt>
          <cx:pt idx="7427">313</cx:pt>
          <cx:pt idx="7428">101</cx:pt>
          <cx:pt idx="7429">125</cx:pt>
          <cx:pt idx="7430">364</cx:pt>
          <cx:pt idx="7431">153</cx:pt>
          <cx:pt idx="7432">158</cx:pt>
          <cx:pt idx="7433">617</cx:pt>
          <cx:pt idx="7434">99</cx:pt>
          <cx:pt idx="7435">165</cx:pt>
          <cx:pt idx="7436">121</cx:pt>
          <cx:pt idx="7437">217</cx:pt>
          <cx:pt idx="7438">129</cx:pt>
          <cx:pt idx="7439">200</cx:pt>
          <cx:pt idx="7440">431</cx:pt>
          <cx:pt idx="7441">417</cx:pt>
          <cx:pt idx="7442">480</cx:pt>
          <cx:pt idx="7443">331</cx:pt>
          <cx:pt idx="7444">359</cx:pt>
          <cx:pt idx="7445">332</cx:pt>
          <cx:pt idx="7446">535</cx:pt>
          <cx:pt idx="7447">147</cx:pt>
          <cx:pt idx="7448">13</cx:pt>
          <cx:pt idx="7449">689</cx:pt>
          <cx:pt idx="7450">242</cx:pt>
          <cx:pt idx="7451">122</cx:pt>
          <cx:pt idx="7452">665</cx:pt>
          <cx:pt idx="7453">97</cx:pt>
          <cx:pt idx="7454">322</cx:pt>
          <cx:pt idx="7455">144</cx:pt>
          <cx:pt idx="7456">376</cx:pt>
          <cx:pt idx="7457">480</cx:pt>
          <cx:pt idx="7458">158</cx:pt>
          <cx:pt idx="7459">609</cx:pt>
          <cx:pt idx="7460">161</cx:pt>
          <cx:pt idx="7461">116</cx:pt>
          <cx:pt idx="7462">76</cx:pt>
          <cx:pt idx="7463">217</cx:pt>
          <cx:pt idx="7464">112</cx:pt>
          <cx:pt idx="7465">607</cx:pt>
          <cx:pt idx="7466">726</cx:pt>
          <cx:pt idx="7467">148</cx:pt>
          <cx:pt idx="7468">135</cx:pt>
          <cx:pt idx="7469">1059</cx:pt>
          <cx:pt idx="7470">184</cx:pt>
          <cx:pt idx="7471">245</cx:pt>
          <cx:pt idx="7472">253</cx:pt>
          <cx:pt idx="7473">293</cx:pt>
          <cx:pt idx="7474">246</cx:pt>
          <cx:pt idx="7475">195</cx:pt>
          <cx:pt idx="7476">166</cx:pt>
          <cx:pt idx="7477">385</cx:pt>
          <cx:pt idx="7478">789</cx:pt>
          <cx:pt idx="7479">173</cx:pt>
          <cx:pt idx="7480">48</cx:pt>
          <cx:pt idx="7481">410</cx:pt>
          <cx:pt idx="7482">311</cx:pt>
          <cx:pt idx="7483">81</cx:pt>
          <cx:pt idx="7484">558</cx:pt>
          <cx:pt idx="7485">109</cx:pt>
          <cx:pt idx="7486">77</cx:pt>
          <cx:pt idx="7487">70</cx:pt>
          <cx:pt idx="7488">229</cx:pt>
          <cx:pt idx="7489">565</cx:pt>
          <cx:pt idx="7490">145</cx:pt>
          <cx:pt idx="7491">792</cx:pt>
          <cx:pt idx="7492">199</cx:pt>
          <cx:pt idx="7493">176</cx:pt>
          <cx:pt idx="7494">123</cx:pt>
          <cx:pt idx="7495">88</cx:pt>
          <cx:pt idx="7496">768</cx:pt>
          <cx:pt idx="7497">105</cx:pt>
          <cx:pt idx="7498">101</cx:pt>
          <cx:pt idx="7499">33</cx:pt>
          <cx:pt idx="7500">122</cx:pt>
          <cx:pt idx="7501">52</cx:pt>
          <cx:pt idx="7502">150</cx:pt>
          <cx:pt idx="7503">399</cx:pt>
          <cx:pt idx="7504">58</cx:pt>
          <cx:pt idx="7505">199</cx:pt>
          <cx:pt idx="7506">260</cx:pt>
          <cx:pt idx="7507">241</cx:pt>
          <cx:pt idx="7508">40</cx:pt>
          <cx:pt idx="7509">167</cx:pt>
          <cx:pt idx="7510">637</cx:pt>
          <cx:pt idx="7511">107</cx:pt>
          <cx:pt idx="7512">68</cx:pt>
          <cx:pt idx="7513">137</cx:pt>
          <cx:pt idx="7514">182</cx:pt>
          <cx:pt idx="7515">553</cx:pt>
          <cx:pt idx="7516">310</cx:pt>
          <cx:pt idx="7517">206</cx:pt>
          <cx:pt idx="7518">119</cx:pt>
          <cx:pt idx="7519">764</cx:pt>
          <cx:pt idx="7520">833</cx:pt>
          <cx:pt idx="7521">126</cx:pt>
          <cx:pt idx="7522">91</cx:pt>
          <cx:pt idx="7523">251</cx:pt>
          <cx:pt idx="7524">166</cx:pt>
          <cx:pt idx="7525">188</cx:pt>
          <cx:pt idx="7526">60</cx:pt>
          <cx:pt idx="7527">368</cx:pt>
          <cx:pt idx="7528">414</cx:pt>
          <cx:pt idx="7529">128</cx:pt>
          <cx:pt idx="7530">685</cx:pt>
          <cx:pt idx="7531">512</cx:pt>
          <cx:pt idx="7532">102</cx:pt>
          <cx:pt idx="7533">1611</cx:pt>
          <cx:pt idx="7534">44</cx:pt>
          <cx:pt idx="7535">162</cx:pt>
          <cx:pt idx="7536">74</cx:pt>
          <cx:pt idx="7537">118</cx:pt>
          <cx:pt idx="7538">725</cx:pt>
          <cx:pt idx="7539">100</cx:pt>
          <cx:pt idx="7540">124</cx:pt>
          <cx:pt idx="7541">752</cx:pt>
          <cx:pt idx="7542">233</cx:pt>
          <cx:pt idx="7543">241</cx:pt>
          <cx:pt idx="7544">430</cx:pt>
          <cx:pt idx="7545">219</cx:pt>
          <cx:pt idx="7546">67</cx:pt>
          <cx:pt idx="7547">294</cx:pt>
          <cx:pt idx="7548">318</cx:pt>
          <cx:pt idx="7549">428</cx:pt>
          <cx:pt idx="7550">1185</cx:pt>
          <cx:pt idx="7551">110</cx:pt>
          <cx:pt idx="7552">323</cx:pt>
          <cx:pt idx="7553">58</cx:pt>
          <cx:pt idx="7554">386</cx:pt>
          <cx:pt idx="7555">218</cx:pt>
          <cx:pt idx="7556">153</cx:pt>
          <cx:pt idx="7557">84</cx:pt>
          <cx:pt idx="7558">130</cx:pt>
          <cx:pt idx="7559">113</cx:pt>
          <cx:pt idx="7560">744</cx:pt>
          <cx:pt idx="7561">76</cx:pt>
          <cx:pt idx="7562">187</cx:pt>
          <cx:pt idx="7563">587</cx:pt>
          <cx:pt idx="7564">336</cx:pt>
          <cx:pt idx="7565">59</cx:pt>
          <cx:pt idx="7566">72</cx:pt>
          <cx:pt idx="7567">216</cx:pt>
          <cx:pt idx="7568">273</cx:pt>
          <cx:pt idx="7569">198</cx:pt>
          <cx:pt idx="7570">347</cx:pt>
          <cx:pt idx="7571">286</cx:pt>
          <cx:pt idx="7572">668</cx:pt>
          <cx:pt idx="7573">211</cx:pt>
          <cx:pt idx="7574">175</cx:pt>
          <cx:pt idx="7575">324</cx:pt>
          <cx:pt idx="7576">228</cx:pt>
          <cx:pt idx="7577">38</cx:pt>
          <cx:pt idx="7578">128</cx:pt>
          <cx:pt idx="7579">96</cx:pt>
          <cx:pt idx="7580">18</cx:pt>
          <cx:pt idx="7581">147</cx:pt>
          <cx:pt idx="7582">135</cx:pt>
          <cx:pt idx="7583">56</cx:pt>
          <cx:pt idx="7584">39</cx:pt>
          <cx:pt idx="7585">144</cx:pt>
          <cx:pt idx="7586">249</cx:pt>
          <cx:pt idx="7587">286</cx:pt>
          <cx:pt idx="7588">230</cx:pt>
          <cx:pt idx="7589">183</cx:pt>
          <cx:pt idx="7590">240</cx:pt>
          <cx:pt idx="7591">238</cx:pt>
          <cx:pt idx="7592">225</cx:pt>
          <cx:pt idx="7593">151</cx:pt>
          <cx:pt idx="7594">194</cx:pt>
          <cx:pt idx="7595">273</cx:pt>
          <cx:pt idx="7596">431</cx:pt>
          <cx:pt idx="7597">57</cx:pt>
          <cx:pt idx="7598">814</cx:pt>
          <cx:pt idx="7599">859</cx:pt>
          <cx:pt idx="7600">184</cx:pt>
          <cx:pt idx="7601">1363</cx:pt>
          <cx:pt idx="7602">313</cx:pt>
          <cx:pt idx="7603">142</cx:pt>
          <cx:pt idx="7604">442</cx:pt>
          <cx:pt idx="7605">751</cx:pt>
          <cx:pt idx="7606">260</cx:pt>
          <cx:pt idx="7607">164</cx:pt>
          <cx:pt idx="7608">238</cx:pt>
          <cx:pt idx="7609">53</cx:pt>
          <cx:pt idx="7610">364</cx:pt>
          <cx:pt idx="7611">35</cx:pt>
          <cx:pt idx="7612">106</cx:pt>
          <cx:pt idx="7613">382</cx:pt>
          <cx:pt idx="7614">191</cx:pt>
          <cx:pt idx="7615">483</cx:pt>
          <cx:pt idx="7616">253</cx:pt>
          <cx:pt idx="7617">328</cx:pt>
          <cx:pt idx="7618">348</cx:pt>
          <cx:pt idx="7619">155</cx:pt>
          <cx:pt idx="7620">1109</cx:pt>
          <cx:pt idx="7621">828</cx:pt>
          <cx:pt idx="7622">134</cx:pt>
          <cx:pt idx="7623">96</cx:pt>
          <cx:pt idx="7624">197</cx:pt>
          <cx:pt idx="7625">645</cx:pt>
          <cx:pt idx="7626">209</cx:pt>
          <cx:pt idx="7627">81</cx:pt>
          <cx:pt idx="7628">201</cx:pt>
          <cx:pt idx="7629">69</cx:pt>
          <cx:pt idx="7630">42</cx:pt>
          <cx:pt idx="7631">248</cx:pt>
          <cx:pt idx="7632">2260</cx:pt>
          <cx:pt idx="7633">54</cx:pt>
          <cx:pt idx="7634">91</cx:pt>
          <cx:pt idx="7635">660</cx:pt>
          <cx:pt idx="7636">182</cx:pt>
          <cx:pt idx="7637">30</cx:pt>
          <cx:pt idx="7638">101</cx:pt>
          <cx:pt idx="7639">54</cx:pt>
          <cx:pt idx="7640">374</cx:pt>
          <cx:pt idx="7641">447</cx:pt>
          <cx:pt idx="7642">216</cx:pt>
          <cx:pt idx="7643">76</cx:pt>
          <cx:pt idx="7644">62</cx:pt>
          <cx:pt idx="7645">86</cx:pt>
          <cx:pt idx="7646">23</cx:pt>
          <cx:pt idx="7647">516</cx:pt>
          <cx:pt idx="7648">151</cx:pt>
          <cx:pt idx="7649">52</cx:pt>
          <cx:pt idx="7650">95</cx:pt>
          <cx:pt idx="7651">52</cx:pt>
          <cx:pt idx="7652">421</cx:pt>
          <cx:pt idx="7653">52</cx:pt>
          <cx:pt idx="7654">340</cx:pt>
          <cx:pt idx="7655">139</cx:pt>
          <cx:pt idx="7656">288</cx:pt>
          <cx:pt idx="7657">231</cx:pt>
          <cx:pt idx="7658">203</cx:pt>
          <cx:pt idx="7659">105</cx:pt>
          <cx:pt idx="7660">67</cx:pt>
          <cx:pt idx="7661">63</cx:pt>
          <cx:pt idx="7662">311</cx:pt>
          <cx:pt idx="7663">50</cx:pt>
          <cx:pt idx="7664">86</cx:pt>
          <cx:pt idx="7665">139</cx:pt>
          <cx:pt idx="7666">287</cx:pt>
          <cx:pt idx="7667">396</cx:pt>
          <cx:pt idx="7668">235</cx:pt>
          <cx:pt idx="7669">43</cx:pt>
          <cx:pt idx="7670">233</cx:pt>
          <cx:pt idx="7671">177</cx:pt>
          <cx:pt idx="7672">149</cx:pt>
          <cx:pt idx="7673">422</cx:pt>
          <cx:pt idx="7674">83</cx:pt>
          <cx:pt idx="7675">324</cx:pt>
          <cx:pt idx="7676">287</cx:pt>
          <cx:pt idx="7677">58</cx:pt>
          <cx:pt idx="7678">226</cx:pt>
          <cx:pt idx="7679">153</cx:pt>
          <cx:pt idx="7680">151</cx:pt>
          <cx:pt idx="7681">31</cx:pt>
          <cx:pt idx="7682">118</cx:pt>
          <cx:pt idx="7683">917</cx:pt>
          <cx:pt idx="7684">171</cx:pt>
          <cx:pt idx="7685">62</cx:pt>
          <cx:pt idx="7686">133</cx:pt>
          <cx:pt idx="7687">184</cx:pt>
          <cx:pt idx="7688">91</cx:pt>
          <cx:pt idx="7689">498</cx:pt>
          <cx:pt idx="7690">85</cx:pt>
          <cx:pt idx="7691">224</cx:pt>
          <cx:pt idx="7692">242</cx:pt>
          <cx:pt idx="7693">207</cx:pt>
          <cx:pt idx="7694">553</cx:pt>
          <cx:pt idx="7695">711</cx:pt>
          <cx:pt idx="7696">147</cx:pt>
          <cx:pt idx="7697">87</cx:pt>
          <cx:pt idx="7698">199</cx:pt>
          <cx:pt idx="7699">34</cx:pt>
          <cx:pt idx="7700">65</cx:pt>
          <cx:pt idx="7701">150</cx:pt>
          <cx:pt idx="7702">57</cx:pt>
          <cx:pt idx="7703">234</cx:pt>
          <cx:pt idx="7704">521</cx:pt>
          <cx:pt idx="7705">555</cx:pt>
          <cx:pt idx="7706">86</cx:pt>
          <cx:pt idx="7707">204</cx:pt>
          <cx:pt idx="7708">162</cx:pt>
          <cx:pt idx="7709">648</cx:pt>
          <cx:pt idx="7710">659</cx:pt>
          <cx:pt idx="7711">867</cx:pt>
          <cx:pt idx="7712">96</cx:pt>
          <cx:pt idx="7713">123</cx:pt>
          <cx:pt idx="7714">56</cx:pt>
          <cx:pt idx="7715">54</cx:pt>
          <cx:pt idx="7716">152</cx:pt>
          <cx:pt idx="7717">25</cx:pt>
          <cx:pt idx="7718">139</cx:pt>
          <cx:pt idx="7719">120</cx:pt>
          <cx:pt idx="7720">491</cx:pt>
          <cx:pt idx="7721">379</cx:pt>
          <cx:pt idx="7722">289</cx:pt>
          <cx:pt idx="7723">574</cx:pt>
          <cx:pt idx="7724">343</cx:pt>
          <cx:pt idx="7725">98</cx:pt>
          <cx:pt idx="7726">110</cx:pt>
          <cx:pt idx="7727">319</cx:pt>
          <cx:pt idx="7728">108</cx:pt>
          <cx:pt idx="7729">762</cx:pt>
          <cx:pt idx="7730">80</cx:pt>
          <cx:pt idx="7731">449</cx:pt>
          <cx:pt idx="7732">306</cx:pt>
          <cx:pt idx="7733">198</cx:pt>
          <cx:pt idx="7734">135</cx:pt>
          <cx:pt idx="7735">69</cx:pt>
          <cx:pt idx="7736">55</cx:pt>
          <cx:pt idx="7737">138</cx:pt>
          <cx:pt idx="7738">135</cx:pt>
          <cx:pt idx="7739">70</cx:pt>
          <cx:pt idx="7740">652</cx:pt>
          <cx:pt idx="7741">327</cx:pt>
          <cx:pt idx="7742">246</cx:pt>
          <cx:pt idx="7743">295</cx:pt>
          <cx:pt idx="7744">255</cx:pt>
          <cx:pt idx="7745">523</cx:pt>
          <cx:pt idx="7746">130</cx:pt>
          <cx:pt idx="7747">103</cx:pt>
          <cx:pt idx="7748">205</cx:pt>
          <cx:pt idx="7749">92</cx:pt>
          <cx:pt idx="7750">1133</cx:pt>
          <cx:pt idx="7751">107</cx:pt>
          <cx:pt idx="7752">65</cx:pt>
          <cx:pt idx="7753">556</cx:pt>
          <cx:pt idx="7754">115</cx:pt>
          <cx:pt idx="7755">180</cx:pt>
          <cx:pt idx="7756">87</cx:pt>
          <cx:pt idx="7757">70</cx:pt>
          <cx:pt idx="7758">132</cx:pt>
          <cx:pt idx="7759">312</cx:pt>
          <cx:pt idx="7760">283</cx:pt>
          <cx:pt idx="7761">182</cx:pt>
          <cx:pt idx="7762">127</cx:pt>
          <cx:pt idx="7763">126</cx:pt>
          <cx:pt idx="7764">91</cx:pt>
          <cx:pt idx="7765">78</cx:pt>
          <cx:pt idx="7766">417</cx:pt>
          <cx:pt idx="7767">407</cx:pt>
          <cx:pt idx="7768">160</cx:pt>
          <cx:pt idx="7769">171</cx:pt>
          <cx:pt idx="7770">210</cx:pt>
          <cx:pt idx="7771">638</cx:pt>
          <cx:pt idx="7772">135</cx:pt>
          <cx:pt idx="7773">461</cx:pt>
          <cx:pt idx="7774">763</cx:pt>
          <cx:pt idx="7775">171</cx:pt>
          <cx:pt idx="7776">682</cx:pt>
          <cx:pt idx="7777">68</cx:pt>
          <cx:pt idx="7778">120</cx:pt>
          <cx:pt idx="7779">67</cx:pt>
          <cx:pt idx="7780">381</cx:pt>
          <cx:pt idx="7781">278</cx:pt>
          <cx:pt idx="7782">126</cx:pt>
          <cx:pt idx="7783">149</cx:pt>
          <cx:pt idx="7784">95</cx:pt>
          <cx:pt idx="7785">197</cx:pt>
          <cx:pt idx="7786">38</cx:pt>
          <cx:pt idx="7787">61</cx:pt>
          <cx:pt idx="7788">176</cx:pt>
          <cx:pt idx="7789">275</cx:pt>
          <cx:pt idx="7790">201</cx:pt>
          <cx:pt idx="7791">724</cx:pt>
          <cx:pt idx="7792">143</cx:pt>
          <cx:pt idx="7793">197</cx:pt>
          <cx:pt idx="7794">143</cx:pt>
          <cx:pt idx="7795">197</cx:pt>
          <cx:pt idx="7796">536</cx:pt>
          <cx:pt idx="7797">120</cx:pt>
          <cx:pt idx="7798">604</cx:pt>
          <cx:pt idx="7799">254</cx:pt>
          <cx:pt idx="7800">121</cx:pt>
          <cx:pt idx="7801">118</cx:pt>
          <cx:pt idx="7802">447</cx:pt>
          <cx:pt idx="7803">151</cx:pt>
          <cx:pt idx="7804">114</cx:pt>
          <cx:pt idx="7805">854</cx:pt>
          <cx:pt idx="7806">115</cx:pt>
          <cx:pt idx="7807">855</cx:pt>
          <cx:pt idx="7808">274</cx:pt>
          <cx:pt idx="7809">43</cx:pt>
          <cx:pt idx="7810">153</cx:pt>
          <cx:pt idx="7811">264</cx:pt>
          <cx:pt idx="7812">251</cx:pt>
          <cx:pt idx="7813">1269</cx:pt>
          <cx:pt idx="7814">119</cx:pt>
          <cx:pt idx="7815">104</cx:pt>
          <cx:pt idx="7816">65</cx:pt>
          <cx:pt idx="7817">53</cx:pt>
          <cx:pt idx="7818">63</cx:pt>
          <cx:pt idx="7819">199</cx:pt>
          <cx:pt idx="7820">75</cx:pt>
          <cx:pt idx="7821">157</cx:pt>
          <cx:pt idx="7822">565</cx:pt>
          <cx:pt idx="7823">165</cx:pt>
          <cx:pt idx="7824">150</cx:pt>
          <cx:pt idx="7825">109</cx:pt>
          <cx:pt idx="7826">60</cx:pt>
          <cx:pt idx="7827">385</cx:pt>
          <cx:pt idx="7828">161</cx:pt>
          <cx:pt idx="7829">448</cx:pt>
          <cx:pt idx="7830">137</cx:pt>
          <cx:pt idx="7831">155</cx:pt>
          <cx:pt idx="7832">633</cx:pt>
          <cx:pt idx="7833">510</cx:pt>
          <cx:pt idx="7834">309</cx:pt>
          <cx:pt idx="7835">58</cx:pt>
          <cx:pt idx="7836">127</cx:pt>
          <cx:pt idx="7837">170</cx:pt>
          <cx:pt idx="7838">208</cx:pt>
          <cx:pt idx="7839">129</cx:pt>
          <cx:pt idx="7840">134</cx:pt>
          <cx:pt idx="7841">129</cx:pt>
          <cx:pt idx="7842">184</cx:pt>
          <cx:pt idx="7843">371</cx:pt>
          <cx:pt idx="7844">145</cx:pt>
          <cx:pt idx="7845">136</cx:pt>
          <cx:pt idx="7846">63</cx:pt>
          <cx:pt idx="7847">143</cx:pt>
          <cx:pt idx="7848">151</cx:pt>
          <cx:pt idx="7849">56</cx:pt>
          <cx:pt idx="7850">35</cx:pt>
          <cx:pt idx="7851">298</cx:pt>
          <cx:pt idx="7852">158</cx:pt>
          <cx:pt idx="7853">47</cx:pt>
          <cx:pt idx="7854">827</cx:pt>
          <cx:pt idx="7855">83</cx:pt>
          <cx:pt idx="7856">570</cx:pt>
          <cx:pt idx="7857">557</cx:pt>
          <cx:pt idx="7858">59</cx:pt>
          <cx:pt idx="7859">38</cx:pt>
          <cx:pt idx="7860">170</cx:pt>
          <cx:pt idx="7861">45</cx:pt>
          <cx:pt idx="7862">422</cx:pt>
          <cx:pt idx="7863">230</cx:pt>
          <cx:pt idx="7864">141</cx:pt>
          <cx:pt idx="7865">76</cx:pt>
          <cx:pt idx="7866">691</cx:pt>
          <cx:pt idx="7867">141</cx:pt>
          <cx:pt idx="7868">251</cx:pt>
          <cx:pt idx="7869">238</cx:pt>
          <cx:pt idx="7870">1097</cx:pt>
          <cx:pt idx="7871">111</cx:pt>
          <cx:pt idx="7872">84</cx:pt>
          <cx:pt idx="7873">371</cx:pt>
          <cx:pt idx="7874">254</cx:pt>
          <cx:pt idx="7875">103</cx:pt>
          <cx:pt idx="7876">206</cx:pt>
          <cx:pt idx="7877">1500</cx:pt>
          <cx:pt idx="7878">265</cx:pt>
          <cx:pt idx="7879">567</cx:pt>
          <cx:pt idx="7880">254</cx:pt>
          <cx:pt idx="7881">464</cx:pt>
          <cx:pt idx="7882">1236</cx:pt>
          <cx:pt idx="7883">33</cx:pt>
          <cx:pt idx="7884">613</cx:pt>
          <cx:pt idx="7885">156</cx:pt>
          <cx:pt idx="7886">1212</cx:pt>
          <cx:pt idx="7887">200</cx:pt>
          <cx:pt idx="7888">96</cx:pt>
          <cx:pt idx="7889">171</cx:pt>
          <cx:pt idx="7890">244</cx:pt>
          <cx:pt idx="7891">53</cx:pt>
          <cx:pt idx="7892">91</cx:pt>
          <cx:pt idx="7893">185</cx:pt>
          <cx:pt idx="7894">169</cx:pt>
          <cx:pt idx="7895">515</cx:pt>
          <cx:pt idx="7896">388</cx:pt>
          <cx:pt idx="7897">192</cx:pt>
          <cx:pt idx="7898">178</cx:pt>
          <cx:pt idx="7899">422</cx:pt>
          <cx:pt idx="7900">76</cx:pt>
          <cx:pt idx="7901">886</cx:pt>
          <cx:pt idx="7902">296</cx:pt>
          <cx:pt idx="7903">462</cx:pt>
          <cx:pt idx="7904">378</cx:pt>
          <cx:pt idx="7905">1343</cx:pt>
          <cx:pt idx="7906">288</cx:pt>
          <cx:pt idx="7907">136</cx:pt>
          <cx:pt idx="7908">58</cx:pt>
          <cx:pt idx="7909">60</cx:pt>
          <cx:pt idx="7910">340</cx:pt>
          <cx:pt idx="7911">668</cx:pt>
          <cx:pt idx="7912">159</cx:pt>
          <cx:pt idx="7913">113</cx:pt>
          <cx:pt idx="7914">123</cx:pt>
          <cx:pt idx="7915">306</cx:pt>
          <cx:pt idx="7916">148</cx:pt>
          <cx:pt idx="7917">322</cx:pt>
          <cx:pt idx="7918">475</cx:pt>
          <cx:pt idx="7919">130</cx:pt>
          <cx:pt idx="7920">183</cx:pt>
          <cx:pt idx="7921">224</cx:pt>
          <cx:pt idx="7922">637</cx:pt>
          <cx:pt idx="7923">88</cx:pt>
          <cx:pt idx="7924">509</cx:pt>
          <cx:pt idx="7925">152</cx:pt>
          <cx:pt idx="7926">147</cx:pt>
          <cx:pt idx="7927">97</cx:pt>
          <cx:pt idx="7928">337</cx:pt>
          <cx:pt idx="7929">113</cx:pt>
          <cx:pt idx="7930">465</cx:pt>
          <cx:pt idx="7931">294</cx:pt>
          <cx:pt idx="7932">224</cx:pt>
          <cx:pt idx="7933">812</cx:pt>
          <cx:pt idx="7934">58</cx:pt>
          <cx:pt idx="7935">137</cx:pt>
          <cx:pt idx="7936">126</cx:pt>
          <cx:pt idx="7937">142</cx:pt>
          <cx:pt idx="7938">312</cx:pt>
          <cx:pt idx="7939">34</cx:pt>
          <cx:pt idx="7940">825</cx:pt>
          <cx:pt idx="7941">240</cx:pt>
          <cx:pt idx="7942">116</cx:pt>
          <cx:pt idx="7943">103</cx:pt>
          <cx:pt idx="7944">31</cx:pt>
          <cx:pt idx="7945">66</cx:pt>
          <cx:pt idx="7946">214</cx:pt>
          <cx:pt idx="7947">65</cx:pt>
          <cx:pt idx="7948">80</cx:pt>
          <cx:pt idx="7949">1980</cx:pt>
          <cx:pt idx="7950">84</cx:pt>
          <cx:pt idx="7951">358</cx:pt>
          <cx:pt idx="7952">521</cx:pt>
          <cx:pt idx="7953">200</cx:pt>
          <cx:pt idx="7954">62</cx:pt>
          <cx:pt idx="7955">265</cx:pt>
          <cx:pt idx="7956">618</cx:pt>
          <cx:pt idx="7957">256</cx:pt>
          <cx:pt idx="7958">199</cx:pt>
          <cx:pt idx="7959">722</cx:pt>
          <cx:pt idx="7960">510</cx:pt>
          <cx:pt idx="7961">355</cx:pt>
          <cx:pt idx="7962">150</cx:pt>
          <cx:pt idx="7963">170</cx:pt>
          <cx:pt idx="7964">191</cx:pt>
          <cx:pt idx="7965">572</cx:pt>
          <cx:pt idx="7966">243</cx:pt>
          <cx:pt idx="7967">140</cx:pt>
          <cx:pt idx="7968">267</cx:pt>
          <cx:pt idx="7969">219</cx:pt>
          <cx:pt idx="7970">216</cx:pt>
          <cx:pt idx="7971">78</cx:pt>
          <cx:pt idx="7972">222</cx:pt>
          <cx:pt idx="7973">243</cx:pt>
          <cx:pt idx="7974">212</cx:pt>
          <cx:pt idx="7975">363</cx:pt>
          <cx:pt idx="7976">67</cx:pt>
          <cx:pt idx="7977">156</cx:pt>
          <cx:pt idx="7978">41</cx:pt>
          <cx:pt idx="7979">108</cx:pt>
          <cx:pt idx="7980">408</cx:pt>
          <cx:pt idx="7981">272</cx:pt>
          <cx:pt idx="7982">281</cx:pt>
          <cx:pt idx="7983">742</cx:pt>
          <cx:pt idx="7984">166</cx:pt>
          <cx:pt idx="7985">376</cx:pt>
          <cx:pt idx="7986">138</cx:pt>
          <cx:pt idx="7987">16</cx:pt>
          <cx:pt idx="7988">984</cx:pt>
          <cx:pt idx="7989">363</cx:pt>
          <cx:pt idx="7990">161</cx:pt>
          <cx:pt idx="7991">28</cx:pt>
          <cx:pt idx="7992">275</cx:pt>
          <cx:pt idx="7993">170</cx:pt>
          <cx:pt idx="7994">66</cx:pt>
          <cx:pt idx="7995">199</cx:pt>
          <cx:pt idx="7996">274</cx:pt>
          <cx:pt idx="7997">136</cx:pt>
          <cx:pt idx="7998">62</cx:pt>
          <cx:pt idx="7999">58</cx:pt>
          <cx:pt idx="8000">189</cx:pt>
          <cx:pt idx="8001">319</cx:pt>
          <cx:pt idx="8002">352</cx:pt>
          <cx:pt idx="8003">228</cx:pt>
          <cx:pt idx="8004">230</cx:pt>
          <cx:pt idx="8005">178</cx:pt>
          <cx:pt idx="8006">42</cx:pt>
          <cx:pt idx="8007">124</cx:pt>
          <cx:pt idx="8008">171</cx:pt>
          <cx:pt idx="8009">119</cx:pt>
          <cx:pt idx="8010">66</cx:pt>
          <cx:pt idx="8011">130</cx:pt>
          <cx:pt idx="8012">390</cx:pt>
          <cx:pt idx="8013">101</cx:pt>
          <cx:pt idx="8014">78</cx:pt>
          <cx:pt idx="8015">212</cx:pt>
          <cx:pt idx="8016">181</cx:pt>
          <cx:pt idx="8017">72</cx:pt>
          <cx:pt idx="8018">390</cx:pt>
          <cx:pt idx="8019">324</cx:pt>
          <cx:pt idx="8020">163</cx:pt>
          <cx:pt idx="8021">110</cx:pt>
          <cx:pt idx="8022">72</cx:pt>
          <cx:pt idx="8023">85</cx:pt>
          <cx:pt idx="8024">54</cx:pt>
          <cx:pt idx="8025">231</cx:pt>
          <cx:pt idx="8026">833</cx:pt>
          <cx:pt idx="8027">124</cx:pt>
          <cx:pt idx="8028">57</cx:pt>
          <cx:pt idx="8029">115</cx:pt>
          <cx:pt idx="8030">43</cx:pt>
          <cx:pt idx="8031">229</cx:pt>
          <cx:pt idx="8032">81</cx:pt>
          <cx:pt idx="8033">273</cx:pt>
          <cx:pt idx="8034">30</cx:pt>
          <cx:pt idx="8035">288</cx:pt>
          <cx:pt idx="8036">247</cx:pt>
          <cx:pt idx="8037">85</cx:pt>
          <cx:pt idx="8038">76</cx:pt>
          <cx:pt idx="8039">170</cx:pt>
          <cx:pt idx="8040">428</cx:pt>
          <cx:pt idx="8041">370</cx:pt>
          <cx:pt idx="8042">137</cx:pt>
          <cx:pt idx="8043">293</cx:pt>
          <cx:pt idx="8044">281</cx:pt>
          <cx:pt idx="8045">46</cx:pt>
          <cx:pt idx="8046">26</cx:pt>
          <cx:pt idx="8047">104</cx:pt>
          <cx:pt idx="8048">164</cx:pt>
          <cx:pt idx="8049">205</cx:pt>
          <cx:pt idx="8050">891</cx:pt>
          <cx:pt idx="8051">34</cx:pt>
          <cx:pt idx="8052">745</cx:pt>
          <cx:pt idx="8053">135</cx:pt>
          <cx:pt idx="8054">99</cx:pt>
          <cx:pt idx="8055">148</cx:pt>
          <cx:pt idx="8056">84</cx:pt>
          <cx:pt idx="8057">435</cx:pt>
          <cx:pt idx="8058">539</cx:pt>
          <cx:pt idx="8059">29</cx:pt>
          <cx:pt idx="8060">510</cx:pt>
          <cx:pt idx="8061">59</cx:pt>
          <cx:pt idx="8062">1044</cx:pt>
          <cx:pt idx="8063">122</cx:pt>
          <cx:pt idx="8064">84</cx:pt>
          <cx:pt idx="8065">33</cx:pt>
          <cx:pt idx="8066">43</cx:pt>
          <cx:pt idx="8067">288</cx:pt>
          <cx:pt idx="8068">385</cx:pt>
          <cx:pt idx="8069">306</cx:pt>
          <cx:pt idx="8070">81</cx:pt>
          <cx:pt idx="8071">53</cx:pt>
          <cx:pt idx="8072">436</cx:pt>
          <cx:pt idx="8073">41</cx:pt>
          <cx:pt idx="8074">147</cx:pt>
          <cx:pt idx="8075">232</cx:pt>
          <cx:pt idx="8076">97</cx:pt>
          <cx:pt idx="8077">82</cx:pt>
          <cx:pt idx="8078">60</cx:pt>
          <cx:pt idx="8079">163</cx:pt>
          <cx:pt idx="8080">141</cx:pt>
          <cx:pt idx="8081">211</cx:pt>
          <cx:pt idx="8082">206</cx:pt>
          <cx:pt idx="8083">170</cx:pt>
          <cx:pt idx="8084">251</cx:pt>
          <cx:pt idx="8085">25</cx:pt>
          <cx:pt idx="8086">120</cx:pt>
          <cx:pt idx="8087">123</cx:pt>
          <cx:pt idx="8088">28</cx:pt>
          <cx:pt idx="8089">1193</cx:pt>
          <cx:pt idx="8090">116</cx:pt>
          <cx:pt idx="8091">127</cx:pt>
          <cx:pt idx="8092">395</cx:pt>
          <cx:pt idx="8093">137</cx:pt>
          <cx:pt idx="8094">93</cx:pt>
          <cx:pt idx="8095">72</cx:pt>
          <cx:pt idx="8096">119</cx:pt>
          <cx:pt idx="8097">100</cx:pt>
          <cx:pt idx="8098">80</cx:pt>
          <cx:pt idx="8099">132</cx:pt>
          <cx:pt idx="8100">147</cx:pt>
          <cx:pt idx="8101">140</cx:pt>
          <cx:pt idx="8102">57</cx:pt>
          <cx:pt idx="8103">130</cx:pt>
          <cx:pt idx="8104">251</cx:pt>
          <cx:pt idx="8105">71</cx:pt>
          <cx:pt idx="8106">52</cx:pt>
          <cx:pt idx="8107">243</cx:pt>
          <cx:pt idx="8108">357</cx:pt>
          <cx:pt idx="8109">243</cx:pt>
          <cx:pt idx="8110">108</cx:pt>
          <cx:pt idx="8111">68</cx:pt>
          <cx:pt idx="8112">150</cx:pt>
          <cx:pt idx="8113">25</cx:pt>
          <cx:pt idx="8114">90</cx:pt>
          <cx:pt idx="8115">51</cx:pt>
          <cx:pt idx="8116">41</cx:pt>
          <cx:pt idx="8117">88</cx:pt>
          <cx:pt idx="8118">372</cx:pt>
          <cx:pt idx="8119">360</cx:pt>
          <cx:pt idx="8120">63</cx:pt>
          <cx:pt idx="8121">550</cx:pt>
          <cx:pt idx="8122">133</cx:pt>
          <cx:pt idx="8123">68</cx:pt>
          <cx:pt idx="8124">175</cx:pt>
          <cx:pt idx="8125">202</cx:pt>
          <cx:pt idx="8126">192</cx:pt>
          <cx:pt idx="8127">484</cx:pt>
          <cx:pt idx="8128">145</cx:pt>
          <cx:pt idx="8129">230</cx:pt>
          <cx:pt idx="8130">338</cx:pt>
          <cx:pt idx="8131">65</cx:pt>
          <cx:pt idx="8132">205</cx:pt>
          <cx:pt idx="8133">92</cx:pt>
          <cx:pt idx="8134">268</cx:pt>
          <cx:pt idx="8135">185</cx:pt>
          <cx:pt idx="8136">65</cx:pt>
          <cx:pt idx="8137">163</cx:pt>
          <cx:pt idx="8138">362</cx:pt>
          <cx:pt idx="8139">367</cx:pt>
          <cx:pt idx="8140">230</cx:pt>
          <cx:pt idx="8141">26</cx:pt>
          <cx:pt idx="8142">63</cx:pt>
          <cx:pt idx="8143">493</cx:pt>
          <cx:pt idx="8144">113</cx:pt>
          <cx:pt idx="8145">21</cx:pt>
          <cx:pt idx="8146">215</cx:pt>
          <cx:pt idx="8147">1075</cx:pt>
          <cx:pt idx="8148">21</cx:pt>
          <cx:pt idx="8149">171</cx:pt>
          <cx:pt idx="8150">526</cx:pt>
          <cx:pt idx="8151">245</cx:pt>
          <cx:pt idx="8152">107</cx:pt>
          <cx:pt idx="8153">394</cx:pt>
          <cx:pt idx="8154">161</cx:pt>
          <cx:pt idx="8155">517</cx:pt>
          <cx:pt idx="8156">258</cx:pt>
          <cx:pt idx="8157">659</cx:pt>
          <cx:pt idx="8158">40</cx:pt>
          <cx:pt idx="8159">527</cx:pt>
          <cx:pt idx="8160">651</cx:pt>
          <cx:pt idx="8161">129</cx:pt>
          <cx:pt idx="8162">409</cx:pt>
          <cx:pt idx="8163">144</cx:pt>
          <cx:pt idx="8164">97</cx:pt>
          <cx:pt idx="8165">101</cx:pt>
          <cx:pt idx="8166">67</cx:pt>
          <cx:pt idx="8167">64</cx:pt>
          <cx:pt idx="8168">143</cx:pt>
          <cx:pt idx="8169">70</cx:pt>
          <cx:pt idx="8170">1036</cx:pt>
          <cx:pt idx="8171">384</cx:pt>
          <cx:pt idx="8172">172</cx:pt>
          <cx:pt idx="8173">105</cx:pt>
          <cx:pt idx="8174">26</cx:pt>
          <cx:pt idx="8175">364</cx:pt>
          <cx:pt idx="8176">227</cx:pt>
          <cx:pt idx="8177">151</cx:pt>
          <cx:pt idx="8178">464</cx:pt>
          <cx:pt idx="8179">319</cx:pt>
          <cx:pt idx="8180">68</cx:pt>
          <cx:pt idx="8181">464</cx:pt>
          <cx:pt idx="8182">389</cx:pt>
          <cx:pt idx="8183">185</cx:pt>
          <cx:pt idx="8184">128</cx:pt>
          <cx:pt idx="8185">88</cx:pt>
          <cx:pt idx="8186">123</cx:pt>
          <cx:pt idx="8187">266</cx:pt>
          <cx:pt idx="8188">466</cx:pt>
          <cx:pt idx="8189">80</cx:pt>
          <cx:pt idx="8190">490</cx:pt>
          <cx:pt idx="8191">232</cx:pt>
          <cx:pt idx="8192">61</cx:pt>
          <cx:pt idx="8193">537</cx:pt>
          <cx:pt idx="8194">231</cx:pt>
          <cx:pt idx="8195">197</cx:pt>
          <cx:pt idx="8196">464</cx:pt>
          <cx:pt idx="8197">281</cx:pt>
          <cx:pt idx="8198">447</cx:pt>
          <cx:pt idx="8199">164</cx:pt>
          <cx:pt idx="8200">184</cx:pt>
          <cx:pt idx="8201">127</cx:pt>
          <cx:pt idx="8202">42</cx:pt>
          <cx:pt idx="8203">132</cx:pt>
          <cx:pt idx="8204">579</cx:pt>
          <cx:pt idx="8205">535</cx:pt>
          <cx:pt idx="8206">180</cx:pt>
          <cx:pt idx="8207">159</cx:pt>
          <cx:pt idx="8208">66</cx:pt>
          <cx:pt idx="8209">239</cx:pt>
          <cx:pt idx="8210">156</cx:pt>
          <cx:pt idx="8211">89</cx:pt>
          <cx:pt idx="8212">74</cx:pt>
          <cx:pt idx="8213">174</cx:pt>
          <cx:pt idx="8214">156</cx:pt>
          <cx:pt idx="8215">59</cx:pt>
          <cx:pt idx="8216">193</cx:pt>
          <cx:pt idx="8217">815</cx:pt>
          <cx:pt idx="8218">215</cx:pt>
          <cx:pt idx="8219">563</cx:pt>
          <cx:pt idx="8220">273</cx:pt>
          <cx:pt idx="8221">258</cx:pt>
          <cx:pt idx="8222">329</cx:pt>
          <cx:pt idx="8223">34</cx:pt>
          <cx:pt idx="8224">223</cx:pt>
          <cx:pt idx="8225">76</cx:pt>
          <cx:pt idx="8226">920</cx:pt>
          <cx:pt idx="8227">152</cx:pt>
          <cx:pt idx="8228">130</cx:pt>
          <cx:pt idx="8229">21</cx:pt>
          <cx:pt idx="8230">118</cx:pt>
          <cx:pt idx="8231">369</cx:pt>
          <cx:pt idx="8232">122</cx:pt>
          <cx:pt idx="8233">445</cx:pt>
          <cx:pt idx="8234">425</cx:pt>
          <cx:pt idx="8235">142</cx:pt>
          <cx:pt idx="8236">317</cx:pt>
          <cx:pt idx="8237">184</cx:pt>
          <cx:pt idx="8238">354</cx:pt>
          <cx:pt idx="8239">82</cx:pt>
          <cx:pt idx="8240">105</cx:pt>
          <cx:pt idx="8241">83</cx:pt>
          <cx:pt idx="8242">209</cx:pt>
          <cx:pt idx="8243">53</cx:pt>
          <cx:pt idx="8244">381</cx:pt>
          <cx:pt idx="8245">278</cx:pt>
          <cx:pt idx="8246">193</cx:pt>
          <cx:pt idx="8247">183</cx:pt>
          <cx:pt idx="8248">389</cx:pt>
          <cx:pt idx="8249">69</cx:pt>
          <cx:pt idx="8250">24</cx:pt>
          <cx:pt idx="8251">143</cx:pt>
          <cx:pt idx="8252">68</cx:pt>
          <cx:pt idx="8253">183</cx:pt>
          <cx:pt idx="8254">49</cx:pt>
          <cx:pt idx="8255">148</cx:pt>
          <cx:pt idx="8256">54</cx:pt>
          <cx:pt idx="8257">98</cx:pt>
          <cx:pt idx="8258">45</cx:pt>
          <cx:pt idx="8259">121</cx:pt>
          <cx:pt idx="8260">377</cx:pt>
          <cx:pt idx="8261">180</cx:pt>
          <cx:pt idx="8262">283</cx:pt>
          <cx:pt idx="8263">312</cx:pt>
          <cx:pt idx="8264">147</cx:pt>
          <cx:pt idx="8265">169</cx:pt>
          <cx:pt idx="8266">154</cx:pt>
          <cx:pt idx="8267">326</cx:pt>
          <cx:pt idx="8268">362</cx:pt>
          <cx:pt idx="8269">162</cx:pt>
          <cx:pt idx="8270">72</cx:pt>
          <cx:pt idx="8271">121</cx:pt>
          <cx:pt idx="8272">1068</cx:pt>
          <cx:pt idx="8273">599</cx:pt>
          <cx:pt idx="8274">101</cx:pt>
          <cx:pt idx="8275">163</cx:pt>
          <cx:pt idx="8276">306</cx:pt>
          <cx:pt idx="8277">313</cx:pt>
          <cx:pt idx="8278">91</cx:pt>
          <cx:pt idx="8279">94</cx:pt>
          <cx:pt idx="8280">658</cx:pt>
          <cx:pt idx="8281">250</cx:pt>
          <cx:pt idx="8282">193</cx:pt>
          <cx:pt idx="8283">493</cx:pt>
          <cx:pt idx="8284">562</cx:pt>
          <cx:pt idx="8285">490</cx:pt>
          <cx:pt idx="8286">140</cx:pt>
          <cx:pt idx="8287">302</cx:pt>
          <cx:pt idx="8288">46</cx:pt>
          <cx:pt idx="8289">149</cx:pt>
          <cx:pt idx="8290">88</cx:pt>
          <cx:pt idx="8291">118</cx:pt>
          <cx:pt idx="8292">426</cx:pt>
          <cx:pt idx="8293">230</cx:pt>
          <cx:pt idx="8294">277</cx:pt>
          <cx:pt idx="8295">169</cx:pt>
          <cx:pt idx="8296">123</cx:pt>
          <cx:pt idx="8297">169</cx:pt>
          <cx:pt idx="8298">102</cx:pt>
          <cx:pt idx="8299">214</cx:pt>
          <cx:pt idx="8300">572</cx:pt>
          <cx:pt idx="8301">147</cx:pt>
          <cx:pt idx="8302">124</cx:pt>
          <cx:pt idx="8303">105</cx:pt>
          <cx:pt idx="8304">171</cx:pt>
          <cx:pt idx="8305">50</cx:pt>
          <cx:pt idx="8306">31</cx:pt>
          <cx:pt idx="8307">266</cx:pt>
          <cx:pt idx="8308">163</cx:pt>
          <cx:pt idx="8309">304</cx:pt>
          <cx:pt idx="8310">469</cx:pt>
          <cx:pt idx="8311">45</cx:pt>
          <cx:pt idx="8312">249</cx:pt>
          <cx:pt idx="8313">85</cx:pt>
          <cx:pt idx="8314">758</cx:pt>
          <cx:pt idx="8315">466</cx:pt>
          <cx:pt idx="8316">200</cx:pt>
          <cx:pt idx="8317">966</cx:pt>
          <cx:pt idx="8318">430</cx:pt>
          <cx:pt idx="8319">747</cx:pt>
          <cx:pt idx="8320">147</cx:pt>
          <cx:pt idx="8321">131</cx:pt>
          <cx:pt idx="8322">541</cx:pt>
          <cx:pt idx="8323">281</cx:pt>
          <cx:pt idx="8324">339</cx:pt>
          <cx:pt idx="8325">158</cx:pt>
          <cx:pt idx="8326">201</cx:pt>
          <cx:pt idx="8327">56</cx:pt>
          <cx:pt idx="8328">231</cx:pt>
          <cx:pt idx="8329">91</cx:pt>
          <cx:pt idx="8330">146</cx:pt>
          <cx:pt idx="8331">187</cx:pt>
          <cx:pt idx="8332">269</cx:pt>
          <cx:pt idx="8333">87</cx:pt>
          <cx:pt idx="8334">221</cx:pt>
          <cx:pt idx="8335">347</cx:pt>
          <cx:pt idx="8336">255</cx:pt>
          <cx:pt idx="8337">71</cx:pt>
          <cx:pt idx="8338">184</cx:pt>
          <cx:pt idx="8339">276</cx:pt>
          <cx:pt idx="8340">41</cx:pt>
          <cx:pt idx="8341">145</cx:pt>
          <cx:pt idx="8342">424</cx:pt>
          <cx:pt idx="8343">612</cx:pt>
          <cx:pt idx="8344">282</cx:pt>
          <cx:pt idx="8345">159</cx:pt>
          <cx:pt idx="8346">671</cx:pt>
          <cx:pt idx="8347">76</cx:pt>
          <cx:pt idx="8348">117</cx:pt>
          <cx:pt idx="8349">60</cx:pt>
          <cx:pt idx="8350">252</cx:pt>
          <cx:pt idx="8351">555</cx:pt>
          <cx:pt idx="8352">200</cx:pt>
          <cx:pt idx="8353">350</cx:pt>
          <cx:pt idx="8354">157</cx:pt>
          <cx:pt idx="8355">87</cx:pt>
          <cx:pt idx="8356">312</cx:pt>
          <cx:pt idx="8357">222</cx:pt>
          <cx:pt idx="8358">218</cx:pt>
          <cx:pt idx="8359">548</cx:pt>
          <cx:pt idx="8360">176</cx:pt>
          <cx:pt idx="8361">335</cx:pt>
          <cx:pt idx="8362">142</cx:pt>
          <cx:pt idx="8363">267</cx:pt>
          <cx:pt idx="8364">86</cx:pt>
          <cx:pt idx="8365">129</cx:pt>
          <cx:pt idx="8366">322</cx:pt>
          <cx:pt idx="8367">111</cx:pt>
          <cx:pt idx="8368">136</cx:pt>
          <cx:pt idx="8369">108</cx:pt>
          <cx:pt idx="8370">71</cx:pt>
          <cx:pt idx="8371">29</cx:pt>
          <cx:pt idx="8372">150</cx:pt>
          <cx:pt idx="8373">252</cx:pt>
          <cx:pt idx="8374">518</cx:pt>
          <cx:pt idx="8375">42</cx:pt>
          <cx:pt idx="8376">140</cx:pt>
          <cx:pt idx="8377">144</cx:pt>
          <cx:pt idx="8378">303</cx:pt>
          <cx:pt idx="8379">171</cx:pt>
          <cx:pt idx="8380">132</cx:pt>
          <cx:pt idx="8381">288</cx:pt>
          <cx:pt idx="8382">73</cx:pt>
          <cx:pt idx="8383">230</cx:pt>
          <cx:pt idx="8384">82</cx:pt>
          <cx:pt idx="8385">626</cx:pt>
          <cx:pt idx="8386">345</cx:pt>
          <cx:pt idx="8387">75</cx:pt>
          <cx:pt idx="8388">214</cx:pt>
          <cx:pt idx="8389">479</cx:pt>
          <cx:pt idx="8390">156</cx:pt>
          <cx:pt idx="8391">80</cx:pt>
          <cx:pt idx="8392">204</cx:pt>
          <cx:pt idx="8393">360</cx:pt>
          <cx:pt idx="8394">126</cx:pt>
          <cx:pt idx="8395">267</cx:pt>
          <cx:pt idx="8396">290</cx:pt>
          <cx:pt idx="8397">136</cx:pt>
          <cx:pt idx="8398">56</cx:pt>
          <cx:pt idx="8399">32</cx:pt>
          <cx:pt idx="8400">777</cx:pt>
          <cx:pt idx="8401">826</cx:pt>
          <cx:pt idx="8402">91</cx:pt>
          <cx:pt idx="8403">198</cx:pt>
          <cx:pt idx="8404">164</cx:pt>
          <cx:pt idx="8405">98</cx:pt>
          <cx:pt idx="8406">53</cx:pt>
          <cx:pt idx="8407">349</cx:pt>
          <cx:pt idx="8408">178</cx:pt>
          <cx:pt idx="8409">532</cx:pt>
          <cx:pt idx="8410">120</cx:pt>
          <cx:pt idx="8411">164</cx:pt>
          <cx:pt idx="8412">375</cx:pt>
          <cx:pt idx="8413">20</cx:pt>
          <cx:pt idx="8414">392</cx:pt>
          <cx:pt idx="8415">213</cx:pt>
          <cx:pt idx="8416">18</cx:pt>
          <cx:pt idx="8417">393</cx:pt>
          <cx:pt idx="8418">746</cx:pt>
          <cx:pt idx="8419">351</cx:pt>
          <cx:pt idx="8420">142</cx:pt>
          <cx:pt idx="8421">316</cx:pt>
          <cx:pt idx="8422">229</cx:pt>
          <cx:pt idx="8423">261</cx:pt>
          <cx:pt idx="8424">289</cx:pt>
          <cx:pt idx="8425">74</cx:pt>
          <cx:pt idx="8426">227</cx:pt>
          <cx:pt idx="8427">115</cx:pt>
          <cx:pt idx="8428">178</cx:pt>
          <cx:pt idx="8429">154</cx:pt>
          <cx:pt idx="8430">100</cx:pt>
          <cx:pt idx="8431">61</cx:pt>
          <cx:pt idx="8432">754</cx:pt>
          <cx:pt idx="8433">55</cx:pt>
          <cx:pt idx="8434">130</cx:pt>
          <cx:pt idx="8435">509</cx:pt>
          <cx:pt idx="8436">181</cx:pt>
          <cx:pt idx="8437">239</cx:pt>
          <cx:pt idx="8438">468</cx:pt>
          <cx:pt idx="8439">358</cx:pt>
          <cx:pt idx="8440">442</cx:pt>
          <cx:pt idx="8441">1576</cx:pt>
          <cx:pt idx="8442">83</cx:pt>
          <cx:pt idx="8443">134</cx:pt>
          <cx:pt idx="8444">28</cx:pt>
          <cx:pt idx="8445">92</cx:pt>
          <cx:pt idx="8446">73</cx:pt>
          <cx:pt idx="8447">217</cx:pt>
          <cx:pt idx="8448">134</cx:pt>
          <cx:pt idx="8449">111</cx:pt>
          <cx:pt idx="8450">222</cx:pt>
          <cx:pt idx="8451">75</cx:pt>
          <cx:pt idx="8452">179</cx:pt>
          <cx:pt idx="8453">110</cx:pt>
          <cx:pt idx="8454">58</cx:pt>
          <cx:pt idx="8455">548</cx:pt>
          <cx:pt idx="8456">16</cx:pt>
          <cx:pt idx="8457">213</cx:pt>
          <cx:pt idx="8458">402</cx:pt>
          <cx:pt idx="8459">312</cx:pt>
          <cx:pt idx="8460">280</cx:pt>
          <cx:pt idx="8461">689</cx:pt>
          <cx:pt idx="8462">253</cx:pt>
          <cx:pt idx="8463">184</cx:pt>
          <cx:pt idx="8464">310</cx:pt>
          <cx:pt idx="8465">90</cx:pt>
          <cx:pt idx="8466">194</cx:pt>
          <cx:pt idx="8467">984</cx:pt>
          <cx:pt idx="8468">85</cx:pt>
          <cx:pt idx="8469">153</cx:pt>
          <cx:pt idx="8470">59</cx:pt>
          <cx:pt idx="8471">20</cx:pt>
          <cx:pt idx="8472">605</cx:pt>
          <cx:pt idx="8473">180</cx:pt>
          <cx:pt idx="8474">94</cx:pt>
          <cx:pt idx="8475">232</cx:pt>
          <cx:pt idx="8476">707</cx:pt>
          <cx:pt idx="8477">432</cx:pt>
          <cx:pt idx="8478">152</cx:pt>
          <cx:pt idx="8479">104</cx:pt>
          <cx:pt idx="8480">154</cx:pt>
          <cx:pt idx="8481">70</cx:pt>
          <cx:pt idx="8482">48</cx:pt>
          <cx:pt idx="8483">182</cx:pt>
          <cx:pt idx="8484">150</cx:pt>
          <cx:pt idx="8485">209</cx:pt>
          <cx:pt idx="8486">86</cx:pt>
          <cx:pt idx="8487">67</cx:pt>
          <cx:pt idx="8488">197</cx:pt>
          <cx:pt idx="8489">87</cx:pt>
          <cx:pt idx="8490">75</cx:pt>
          <cx:pt idx="8491">450</cx:pt>
          <cx:pt idx="8492">216</cx:pt>
          <cx:pt idx="8493">174</cx:pt>
          <cx:pt idx="8494">180</cx:pt>
          <cx:pt idx="8495">20</cx:pt>
          <cx:pt idx="8496">179</cx:pt>
          <cx:pt idx="8497">73</cx:pt>
          <cx:pt idx="8498">55</cx:pt>
          <cx:pt idx="8499">222</cx:pt>
          <cx:pt idx="8500">267</cx:pt>
          <cx:pt idx="8501">69</cx:pt>
          <cx:pt idx="8502">186</cx:pt>
          <cx:pt idx="8503">63</cx:pt>
          <cx:pt idx="8504">166</cx:pt>
          <cx:pt idx="8505">332</cx:pt>
          <cx:pt idx="8506">542</cx:pt>
          <cx:pt idx="8507">301</cx:pt>
          <cx:pt idx="8508">207</cx:pt>
          <cx:pt idx="8509">115</cx:pt>
          <cx:pt idx="8510">159</cx:pt>
          <cx:pt idx="8511">117</cx:pt>
          <cx:pt idx="8512">159</cx:pt>
          <cx:pt idx="8513">238</cx:pt>
          <cx:pt idx="8514">161</cx:pt>
          <cx:pt idx="8515">1173</cx:pt>
          <cx:pt idx="8516">206</cx:pt>
          <cx:pt idx="8517">438</cx:pt>
          <cx:pt idx="8518">250</cx:pt>
          <cx:pt idx="8519">46</cx:pt>
          <cx:pt idx="8520">147</cx:pt>
          <cx:pt idx="8521">275</cx:pt>
          <cx:pt idx="8522">26</cx:pt>
          <cx:pt idx="8523">202</cx:pt>
          <cx:pt idx="8524">963</cx:pt>
          <cx:pt idx="8525">50</cx:pt>
          <cx:pt idx="8526">236</cx:pt>
          <cx:pt idx="8527">272</cx:pt>
          <cx:pt idx="8528">112</cx:pt>
          <cx:pt idx="8529">384</cx:pt>
          <cx:pt idx="8530">361</cx:pt>
          <cx:pt idx="8531">49</cx:pt>
          <cx:pt idx="8532">953</cx:pt>
          <cx:pt idx="8533">148</cx:pt>
          <cx:pt idx="8534">233</cx:pt>
          <cx:pt idx="8535">409</cx:pt>
          <cx:pt idx="8536">194</cx:pt>
          <cx:pt idx="8537">538</cx:pt>
          <cx:pt idx="8538">103</cx:pt>
          <cx:pt idx="8539">579</cx:pt>
          <cx:pt idx="8540">183</cx:pt>
          <cx:pt idx="8541">117</cx:pt>
          <cx:pt idx="8542">210</cx:pt>
          <cx:pt idx="8543">175</cx:pt>
          <cx:pt idx="8544">186</cx:pt>
          <cx:pt idx="8545">23</cx:pt>
          <cx:pt idx="8546">268</cx:pt>
          <cx:pt idx="8547">68</cx:pt>
          <cx:pt idx="8548">157</cx:pt>
          <cx:pt idx="8549">132</cx:pt>
          <cx:pt idx="8550">43</cx:pt>
          <cx:pt idx="8551">363</cx:pt>
          <cx:pt idx="8552">517</cx:pt>
          <cx:pt idx="8553">315</cx:pt>
          <cx:pt idx="8554">143</cx:pt>
          <cx:pt idx="8555">73</cx:pt>
          <cx:pt idx="8556">45</cx:pt>
          <cx:pt idx="8557">447</cx:pt>
          <cx:pt idx="8558">342</cx:pt>
          <cx:pt idx="8559">119</cx:pt>
          <cx:pt idx="8560">150</cx:pt>
          <cx:pt idx="8561">110</cx:pt>
          <cx:pt idx="8562">166</cx:pt>
          <cx:pt idx="8563">65</cx:pt>
          <cx:pt idx="8564">404</cx:pt>
          <cx:pt idx="8565">280</cx:pt>
          <cx:pt idx="8566">157</cx:pt>
          <cx:pt idx="8567">170</cx:pt>
          <cx:pt idx="8568">80</cx:pt>
          <cx:pt idx="8569">34</cx:pt>
          <cx:pt idx="8570">258</cx:pt>
          <cx:pt idx="8571">291</cx:pt>
          <cx:pt idx="8572">126</cx:pt>
          <cx:pt idx="8573">88</cx:pt>
          <cx:pt idx="8574">941</cx:pt>
          <cx:pt idx="8575">349</cx:pt>
          <cx:pt idx="8576">170</cx:pt>
          <cx:pt idx="8577">102</cx:pt>
          <cx:pt idx="8578">131</cx:pt>
          <cx:pt idx="8579">384</cx:pt>
          <cx:pt idx="8580">440</cx:pt>
          <cx:pt idx="8581">143</cx:pt>
          <cx:pt idx="8582">284</cx:pt>
          <cx:pt idx="8583">290</cx:pt>
          <cx:pt idx="8584">161</cx:pt>
          <cx:pt idx="8585">247</cx:pt>
          <cx:pt idx="8586">123</cx:pt>
          <cx:pt idx="8587">771</cx:pt>
          <cx:pt idx="8588">103</cx:pt>
          <cx:pt idx="8589">132</cx:pt>
          <cx:pt idx="8590">235</cx:pt>
          <cx:pt idx="8591">45</cx:pt>
          <cx:pt idx="8592">21</cx:pt>
          <cx:pt idx="8593">243</cx:pt>
          <cx:pt idx="8594">131</cx:pt>
          <cx:pt idx="8595">316</cx:pt>
          <cx:pt idx="8596">192</cx:pt>
          <cx:pt idx="8597">145</cx:pt>
          <cx:pt idx="8598">288</cx:pt>
          <cx:pt idx="8599">23</cx:pt>
          <cx:pt idx="8600">569</cx:pt>
          <cx:pt idx="8601">23</cx:pt>
          <cx:pt idx="8602">379</cx:pt>
          <cx:pt idx="8603">406</cx:pt>
          <cx:pt idx="8604">106</cx:pt>
          <cx:pt idx="8605">393</cx:pt>
          <cx:pt idx="8606">116</cx:pt>
          <cx:pt idx="8607">25</cx:pt>
          <cx:pt idx="8608">118</cx:pt>
          <cx:pt idx="8609">75</cx:pt>
          <cx:pt idx="8610">54</cx:pt>
          <cx:pt idx="8611">404</cx:pt>
          <cx:pt idx="8612">126</cx:pt>
          <cx:pt idx="8613">102</cx:pt>
          <cx:pt idx="8614">227</cx:pt>
          <cx:pt idx="8615">123</cx:pt>
          <cx:pt idx="8616">135</cx:pt>
          <cx:pt idx="8617">100</cx:pt>
          <cx:pt idx="8618">303</cx:pt>
          <cx:pt idx="8619">732</cx:pt>
          <cx:pt idx="8620">366</cx:pt>
          <cx:pt idx="8621">228</cx:pt>
          <cx:pt idx="8622">14</cx:pt>
          <cx:pt idx="8623">193</cx:pt>
          <cx:pt idx="8624">409</cx:pt>
          <cx:pt idx="8625">220</cx:pt>
          <cx:pt idx="8626">32</cx:pt>
          <cx:pt idx="8627">231</cx:pt>
          <cx:pt idx="8628">242</cx:pt>
          <cx:pt idx="8629">310</cx:pt>
          <cx:pt idx="8630">216</cx:pt>
          <cx:pt idx="8631">119</cx:pt>
          <cx:pt idx="8632">495</cx:pt>
          <cx:pt idx="8633">128</cx:pt>
          <cx:pt idx="8634">185</cx:pt>
          <cx:pt idx="8635">722</cx:pt>
          <cx:pt idx="8636">240</cx:pt>
          <cx:pt idx="8637">455</cx:pt>
          <cx:pt idx="8638">138</cx:pt>
          <cx:pt idx="8639">361</cx:pt>
          <cx:pt idx="8640">418</cx:pt>
          <cx:pt idx="8641">208</cx:pt>
          <cx:pt idx="8642">177</cx:pt>
          <cx:pt idx="8643">84</cx:pt>
          <cx:pt idx="8644">435</cx:pt>
          <cx:pt idx="8645">120</cx:pt>
          <cx:pt idx="8646">825</cx:pt>
          <cx:pt idx="8647">51</cx:pt>
          <cx:pt idx="8648">238</cx:pt>
          <cx:pt idx="8649">259</cx:pt>
          <cx:pt idx="8650">237</cx:pt>
          <cx:pt idx="8651">110</cx:pt>
          <cx:pt idx="8652">1045</cx:pt>
          <cx:pt idx="8653">188</cx:pt>
          <cx:pt idx="8654">231</cx:pt>
          <cx:pt idx="8655">27</cx:pt>
          <cx:pt idx="8656">170</cx:pt>
          <cx:pt idx="8657">615</cx:pt>
          <cx:pt idx="8658">676</cx:pt>
          <cx:pt idx="8659">192</cx:pt>
          <cx:pt idx="8660">258</cx:pt>
          <cx:pt idx="8661">85</cx:pt>
          <cx:pt idx="8662">860</cx:pt>
          <cx:pt idx="8663">680</cx:pt>
          <cx:pt idx="8664">165</cx:pt>
          <cx:pt idx="8665">356</cx:pt>
          <cx:pt idx="8666">235</cx:pt>
          <cx:pt idx="8667">173</cx:pt>
          <cx:pt idx="8668">294</cx:pt>
          <cx:pt idx="8669">216</cx:pt>
          <cx:pt idx="8670">177</cx:pt>
          <cx:pt idx="8671">220</cx:pt>
          <cx:pt idx="8672">641</cx:pt>
          <cx:pt idx="8673">38</cx:pt>
          <cx:pt idx="8674">633</cx:pt>
          <cx:pt idx="8675">94</cx:pt>
          <cx:pt idx="8676">478</cx:pt>
          <cx:pt idx="8677">35</cx:pt>
          <cx:pt idx="8678">46</cx:pt>
          <cx:pt idx="8679">89</cx:pt>
          <cx:pt idx="8680">130</cx:pt>
          <cx:pt idx="8681">35</cx:pt>
          <cx:pt idx="8682">263</cx:pt>
          <cx:pt idx="8683">143</cx:pt>
          <cx:pt idx="8684">108</cx:pt>
          <cx:pt idx="8685">164</cx:pt>
          <cx:pt idx="8686">245</cx:pt>
          <cx:pt idx="8687">43</cx:pt>
          <cx:pt idx="8688">154</cx:pt>
          <cx:pt idx="8689">768</cx:pt>
          <cx:pt idx="8690">327</cx:pt>
          <cx:pt idx="8691">215</cx:pt>
          <cx:pt idx="8692">200</cx:pt>
          <cx:pt idx="8693">320</cx:pt>
          <cx:pt idx="8694">801</cx:pt>
          <cx:pt idx="8695">31</cx:pt>
          <cx:pt idx="8696">114</cx:pt>
          <cx:pt idx="8697">236</cx:pt>
          <cx:pt idx="8698">201</cx:pt>
          <cx:pt idx="8699">369</cx:pt>
          <cx:pt idx="8700">482</cx:pt>
          <cx:pt idx="8701">171</cx:pt>
          <cx:pt idx="8702">2456</cx:pt>
          <cx:pt idx="8703">329</cx:pt>
          <cx:pt idx="8704">94</cx:pt>
          <cx:pt idx="8705">59</cx:pt>
          <cx:pt idx="8706">111</cx:pt>
          <cx:pt idx="8707">72</cx:pt>
          <cx:pt idx="8708">199</cx:pt>
          <cx:pt idx="8709">271</cx:pt>
          <cx:pt idx="8710">589</cx:pt>
          <cx:pt idx="8711">199</cx:pt>
          <cx:pt idx="8712">113</cx:pt>
          <cx:pt idx="8713">179</cx:pt>
          <cx:pt idx="8714">215</cx:pt>
          <cx:pt idx="8715">242</cx:pt>
          <cx:pt idx="8716">129</cx:pt>
          <cx:pt idx="8717">50</cx:pt>
          <cx:pt idx="8718">239</cx:pt>
          <cx:pt idx="8719">178</cx:pt>
          <cx:pt idx="8720">81</cx:pt>
          <cx:pt idx="8721">327</cx:pt>
          <cx:pt idx="8722">604</cx:pt>
          <cx:pt idx="8723">137</cx:pt>
          <cx:pt idx="8724">72</cx:pt>
          <cx:pt idx="8725">199</cx:pt>
          <cx:pt idx="8726">372</cx:pt>
          <cx:pt idx="8727">167</cx:pt>
          <cx:pt idx="8728">788</cx:pt>
          <cx:pt idx="8729">132</cx:pt>
          <cx:pt idx="8730">51</cx:pt>
          <cx:pt idx="8731">161</cx:pt>
          <cx:pt idx="8732">25</cx:pt>
          <cx:pt idx="8733">959</cx:pt>
          <cx:pt idx="8734">30</cx:pt>
          <cx:pt idx="8735">189</cx:pt>
          <cx:pt idx="8736">277</cx:pt>
          <cx:pt idx="8737">215</cx:pt>
          <cx:pt idx="8738">133</cx:pt>
          <cx:pt idx="8739">183</cx:pt>
          <cx:pt idx="8740">134</cx:pt>
          <cx:pt idx="8741">211</cx:pt>
          <cx:pt idx="8742">80</cx:pt>
          <cx:pt idx="8743">220</cx:pt>
          <cx:pt idx="8744">495</cx:pt>
          <cx:pt idx="8745">148</cx:pt>
          <cx:pt idx="8746">157</cx:pt>
          <cx:pt idx="8747">348</cx:pt>
          <cx:pt idx="8748">81</cx:pt>
          <cx:pt idx="8749">559</cx:pt>
          <cx:pt idx="8750">441</cx:pt>
          <cx:pt idx="8751">14</cx:pt>
          <cx:pt idx="8752">662</cx:pt>
          <cx:pt idx="8753">230</cx:pt>
          <cx:pt idx="8754">87</cx:pt>
          <cx:pt idx="8755">323</cx:pt>
          <cx:pt idx="8756">176</cx:pt>
          <cx:pt idx="8757">117</cx:pt>
          <cx:pt idx="8758">1259</cx:pt>
          <cx:pt idx="8759">380</cx:pt>
          <cx:pt idx="8760">214</cx:pt>
          <cx:pt idx="8761">350</cx:pt>
          <cx:pt idx="8762">136</cx:pt>
          <cx:pt idx="8763">56</cx:pt>
          <cx:pt idx="8764">71</cx:pt>
          <cx:pt idx="8765">137</cx:pt>
          <cx:pt idx="8766">497</cx:pt>
          <cx:pt idx="8767">81</cx:pt>
          <cx:pt idx="8768">276</cx:pt>
          <cx:pt idx="8769">68</cx:pt>
          <cx:pt idx="8770">248</cx:pt>
          <cx:pt idx="8771">11</cx:pt>
          <cx:pt idx="8772">313</cx:pt>
          <cx:pt idx="8773">397</cx:pt>
          <cx:pt idx="8774">58</cx:pt>
          <cx:pt idx="8775">164</cx:pt>
          <cx:pt idx="8776">1363</cx:pt>
          <cx:pt idx="8777">296</cx:pt>
          <cx:pt idx="8778">816</cx:pt>
          <cx:pt idx="8779">1030</cx:pt>
          <cx:pt idx="8780">266</cx:pt>
          <cx:pt idx="8781">180</cx:pt>
          <cx:pt idx="8782">56</cx:pt>
          <cx:pt idx="8783">143</cx:pt>
          <cx:pt idx="8784">229</cx:pt>
          <cx:pt idx="8785">342</cx:pt>
          <cx:pt idx="8786">340</cx:pt>
          <cx:pt idx="8787">59</cx:pt>
          <cx:pt idx="8788">72</cx:pt>
          <cx:pt idx="8789">599</cx:pt>
          <cx:pt idx="8790">354</cx:pt>
          <cx:pt idx="8791">77</cx:pt>
          <cx:pt idx="8792">157</cx:pt>
          <cx:pt idx="8793">109</cx:pt>
          <cx:pt idx="8794">187</cx:pt>
          <cx:pt idx="8795">239</cx:pt>
          <cx:pt idx="8796">246</cx:pt>
          <cx:pt idx="8797">118</cx:pt>
          <cx:pt idx="8798">254</cx:pt>
          <cx:pt idx="8799">281</cx:pt>
          <cx:pt idx="8800">94</cx:pt>
          <cx:pt idx="8801">203</cx:pt>
          <cx:pt idx="8802">140</cx:pt>
          <cx:pt idx="8803">148</cx:pt>
          <cx:pt idx="8804">583</cx:pt>
          <cx:pt idx="8805">328</cx:pt>
          <cx:pt idx="8806">172</cx:pt>
          <cx:pt idx="8807">87</cx:pt>
          <cx:pt idx="8808">666</cx:pt>
          <cx:pt idx="8809">73</cx:pt>
          <cx:pt idx="8810">70</cx:pt>
          <cx:pt idx="8811">68</cx:pt>
          <cx:pt idx="8812">267</cx:pt>
          <cx:pt idx="8813">193</cx:pt>
          <cx:pt idx="8814">88</cx:pt>
          <cx:pt idx="8815">19</cx:pt>
          <cx:pt idx="8816">604</cx:pt>
          <cx:pt idx="8817">290</cx:pt>
          <cx:pt idx="8818">67</cx:pt>
          <cx:pt idx="8819">113</cx:pt>
          <cx:pt idx="8820">550</cx:pt>
          <cx:pt idx="8821">52</cx:pt>
          <cx:pt idx="8822">197</cx:pt>
          <cx:pt idx="8823">235</cx:pt>
          <cx:pt idx="8824">120</cx:pt>
          <cx:pt idx="8825">1516</cx:pt>
          <cx:pt idx="8826">28</cx:pt>
          <cx:pt idx="8827">87</cx:pt>
          <cx:pt idx="8828">25</cx:pt>
          <cx:pt idx="8829">151</cx:pt>
          <cx:pt idx="8830">226</cx:pt>
          <cx:pt idx="8831">113</cx:pt>
          <cx:pt idx="8832">196</cx:pt>
          <cx:pt idx="8833">272</cx:pt>
          <cx:pt idx="8834">281</cx:pt>
          <cx:pt idx="8835">1336</cx:pt>
          <cx:pt idx="8836">173</cx:pt>
          <cx:pt idx="8837">735</cx:pt>
          <cx:pt idx="8838">457</cx:pt>
          <cx:pt idx="8839">25</cx:pt>
          <cx:pt idx="8840">622</cx:pt>
          <cx:pt idx="8841">89</cx:pt>
          <cx:pt idx="8842">99</cx:pt>
          <cx:pt idx="8843">71</cx:pt>
          <cx:pt idx="8844">407</cx:pt>
          <cx:pt idx="8845">250</cx:pt>
          <cx:pt idx="8846">633</cx:pt>
          <cx:pt idx="8847">462</cx:pt>
          <cx:pt idx="8848">28</cx:pt>
          <cx:pt idx="8849">1138</cx:pt>
          <cx:pt idx="8850">107</cx:pt>
          <cx:pt idx="8851">242</cx:pt>
          <cx:pt idx="8852">135</cx:pt>
          <cx:pt idx="8853">96</cx:pt>
          <cx:pt idx="8854">66</cx:pt>
          <cx:pt idx="8855">131</cx:pt>
          <cx:pt idx="8856">46</cx:pt>
          <cx:pt idx="8857">267</cx:pt>
          <cx:pt idx="8858">213</cx:pt>
          <cx:pt idx="8859">1242</cx:pt>
          <cx:pt idx="8860">109</cx:pt>
          <cx:pt idx="8861">75</cx:pt>
          <cx:pt idx="8862">129</cx:pt>
          <cx:pt idx="8863">89</cx:pt>
          <cx:pt idx="8864">103</cx:pt>
          <cx:pt idx="8865">71</cx:pt>
          <cx:pt idx="8866">406</cx:pt>
          <cx:pt idx="8867">66</cx:pt>
          <cx:pt idx="8868">38</cx:pt>
          <cx:pt idx="8869">166</cx:pt>
          <cx:pt idx="8870">67</cx:pt>
          <cx:pt idx="8871">121</cx:pt>
          <cx:pt idx="8872">524</cx:pt>
          <cx:pt idx="8873">1141</cx:pt>
          <cx:pt idx="8874">125</cx:pt>
          <cx:pt idx="8875">313</cx:pt>
          <cx:pt idx="8876">18</cx:pt>
          <cx:pt idx="8877">355</cx:pt>
          <cx:pt idx="8878">237</cx:pt>
          <cx:pt idx="8879">265</cx:pt>
          <cx:pt idx="8880">84</cx:pt>
          <cx:pt idx="8881">299</cx:pt>
          <cx:pt idx="8882">109</cx:pt>
          <cx:pt idx="8883">578</cx:pt>
          <cx:pt idx="8884">142</cx:pt>
          <cx:pt idx="8885">749</cx:pt>
          <cx:pt idx="8886">102</cx:pt>
          <cx:pt idx="8887">233</cx:pt>
          <cx:pt idx="8888">984</cx:pt>
          <cx:pt idx="8889">16</cx:pt>
          <cx:pt idx="8890">215</cx:pt>
          <cx:pt idx="8891">193</cx:pt>
          <cx:pt idx="8892">148</cx:pt>
          <cx:pt idx="8893">386</cx:pt>
          <cx:pt idx="8894">194</cx:pt>
          <cx:pt idx="8895">91</cx:pt>
          <cx:pt idx="8896">98</cx:pt>
          <cx:pt idx="8897">193</cx:pt>
          <cx:pt idx="8898">132</cx:pt>
          <cx:pt idx="8899">279</cx:pt>
          <cx:pt idx="8900">347</cx:pt>
          <cx:pt idx="8901">1045</cx:pt>
          <cx:pt idx="8902">1519</cx:pt>
          <cx:pt idx="8903">361</cx:pt>
          <cx:pt idx="8904">204</cx:pt>
          <cx:pt idx="8905">83</cx:pt>
          <cx:pt idx="8906">105</cx:pt>
          <cx:pt idx="8907">77</cx:pt>
          <cx:pt idx="8908">29</cx:pt>
          <cx:pt idx="8909">355</cx:pt>
          <cx:pt idx="8910">153</cx:pt>
          <cx:pt idx="8911">87</cx:pt>
          <cx:pt idx="8912">174</cx:pt>
          <cx:pt idx="8913">605</cx:pt>
          <cx:pt idx="8914">638</cx:pt>
          <cx:pt idx="8915">89</cx:pt>
          <cx:pt idx="8916">121</cx:pt>
          <cx:pt idx="8917">216</cx:pt>
          <cx:pt idx="8918">83</cx:pt>
          <cx:pt idx="8919">69</cx:pt>
          <cx:pt idx="8920">184</cx:pt>
          <cx:pt idx="8921">161</cx:pt>
          <cx:pt idx="8922">301</cx:pt>
          <cx:pt idx="8923">236</cx:pt>
          <cx:pt idx="8924">276</cx:pt>
          <cx:pt idx="8925">182</cx:pt>
          <cx:pt idx="8926">87</cx:pt>
          <cx:pt idx="8927">139</cx:pt>
          <cx:pt idx="8928">48</cx:pt>
          <cx:pt idx="8929">377</cx:pt>
          <cx:pt idx="8930">357</cx:pt>
          <cx:pt idx="8931">119</cx:pt>
          <cx:pt idx="8932">264</cx:pt>
          <cx:pt idx="8933">121</cx:pt>
          <cx:pt idx="8934">235</cx:pt>
          <cx:pt idx="8935">90</cx:pt>
          <cx:pt idx="8936">444</cx:pt>
          <cx:pt idx="8937">767</cx:pt>
          <cx:pt idx="8938">123</cx:pt>
          <cx:pt idx="8939">236</cx:pt>
          <cx:pt idx="8940">85</cx:pt>
          <cx:pt idx="8941">104</cx:pt>
          <cx:pt idx="8942">324</cx:pt>
          <cx:pt idx="8943">525</cx:pt>
          <cx:pt idx="8944">525</cx:pt>
          <cx:pt idx="8945">238</cx:pt>
          <cx:pt idx="8946">217</cx:pt>
          <cx:pt idx="8947">563</cx:pt>
          <cx:pt idx="8948">433</cx:pt>
          <cx:pt idx="8949">52</cx:pt>
          <cx:pt idx="8950">235</cx:pt>
          <cx:pt idx="8951">149</cx:pt>
          <cx:pt idx="8952">357</cx:pt>
          <cx:pt idx="8953">140</cx:pt>
          <cx:pt idx="8954">98</cx:pt>
          <cx:pt idx="8955">171</cx:pt>
          <cx:pt idx="8956">219</cx:pt>
          <cx:pt idx="8957">1449</cx:pt>
          <cx:pt idx="8958">257</cx:pt>
          <cx:pt idx="8959">920</cx:pt>
          <cx:pt idx="8960">79</cx:pt>
          <cx:pt idx="8961">103</cx:pt>
          <cx:pt idx="8962">833</cx:pt>
          <cx:pt idx="8963">97</cx:pt>
          <cx:pt idx="8964">45</cx:pt>
          <cx:pt idx="8965">205</cx:pt>
          <cx:pt idx="8966">344</cx:pt>
          <cx:pt idx="8967">272</cx:pt>
          <cx:pt idx="8968">204</cx:pt>
          <cx:pt idx="8969">156</cx:pt>
          <cx:pt idx="8970">213</cx:pt>
          <cx:pt idx="8971">159</cx:pt>
          <cx:pt idx="8972">153</cx:pt>
          <cx:pt idx="8973">29</cx:pt>
          <cx:pt idx="8974">15</cx:pt>
          <cx:pt idx="8975">38</cx:pt>
          <cx:pt idx="8976">654</cx:pt>
          <cx:pt idx="8977">139</cx:pt>
          <cx:pt idx="8978">81</cx:pt>
          <cx:pt idx="8979">597</cx:pt>
          <cx:pt idx="8980">174</cx:pt>
          <cx:pt idx="8981">142</cx:pt>
          <cx:pt idx="8982">393</cx:pt>
          <cx:pt idx="8983">763</cx:pt>
          <cx:pt idx="8984">61</cx:pt>
          <cx:pt idx="8985">99</cx:pt>
          <cx:pt idx="8986">85</cx:pt>
          <cx:pt idx="8987">187</cx:pt>
          <cx:pt idx="8988">188</cx:pt>
          <cx:pt idx="8989">298</cx:pt>
          <cx:pt idx="8990">113</cx:pt>
          <cx:pt idx="8991">201</cx:pt>
          <cx:pt idx="8992">264</cx:pt>
          <cx:pt idx="8993">23</cx:pt>
          <cx:pt idx="8994">180</cx:pt>
          <cx:pt idx="8995">95</cx:pt>
          <cx:pt idx="8996">69</cx:pt>
          <cx:pt idx="8997">84</cx:pt>
          <cx:pt idx="8998">324</cx:pt>
          <cx:pt idx="8999">222</cx:pt>
          <cx:pt idx="9000">608</cx:pt>
          <cx:pt idx="9001">144</cx:pt>
          <cx:pt idx="9002">298</cx:pt>
          <cx:pt idx="9003">1224</cx:pt>
          <cx:pt idx="9004">173</cx:pt>
          <cx:pt idx="9005">134</cx:pt>
          <cx:pt idx="9006">245</cx:pt>
          <cx:pt idx="9007">121</cx:pt>
          <cx:pt idx="9008">49</cx:pt>
          <cx:pt idx="9009">1181</cx:pt>
          <cx:pt idx="9010">606</cx:pt>
          <cx:pt idx="9011">184</cx:pt>
          <cx:pt idx="9012">106</cx:pt>
          <cx:pt idx="9013">249</cx:pt>
          <cx:pt idx="9014">908</cx:pt>
          <cx:pt idx="9015">92</cx:pt>
          <cx:pt idx="9016">404</cx:pt>
          <cx:pt idx="9017">207</cx:pt>
          <cx:pt idx="9018">135</cx:pt>
          <cx:pt idx="9019">37</cx:pt>
          <cx:pt idx="9020">141</cx:pt>
          <cx:pt idx="9021">117</cx:pt>
          <cx:pt idx="9022">14</cx:pt>
          <cx:pt idx="9023">174</cx:pt>
          <cx:pt idx="9024">60</cx:pt>
          <cx:pt idx="9025">235</cx:pt>
          <cx:pt idx="9026">285</cx:pt>
          <cx:pt idx="9027">112</cx:pt>
          <cx:pt idx="9028">99</cx:pt>
          <cx:pt idx="9029">208</cx:pt>
          <cx:pt idx="9030">132</cx:pt>
          <cx:pt idx="9031">151</cx:pt>
          <cx:pt idx="9032">163</cx:pt>
          <cx:pt idx="9033">135</cx:pt>
          <cx:pt idx="9034">179</cx:pt>
          <cx:pt idx="9035">329</cx:pt>
          <cx:pt idx="9036">126</cx:pt>
          <cx:pt idx="9037">126</cx:pt>
          <cx:pt idx="9038">119</cx:pt>
          <cx:pt idx="9039">209</cx:pt>
          <cx:pt idx="9040">192</cx:pt>
          <cx:pt idx="9041">341</cx:pt>
          <cx:pt idx="9042">17</cx:pt>
          <cx:pt idx="9043">167</cx:pt>
          <cx:pt idx="9044">152</cx:pt>
          <cx:pt idx="9045">84</cx:pt>
          <cx:pt idx="9046">341</cx:pt>
          <cx:pt idx="9047">244</cx:pt>
          <cx:pt idx="9048">423</cx:pt>
          <cx:pt idx="9049">111</cx:pt>
          <cx:pt idx="9050">170</cx:pt>
          <cx:pt idx="9051">87</cx:pt>
          <cx:pt idx="9052">227</cx:pt>
          <cx:pt idx="9053">34</cx:pt>
          <cx:pt idx="9054">130</cx:pt>
          <cx:pt idx="9055">169</cx:pt>
          <cx:pt idx="9056">392</cx:pt>
          <cx:pt idx="9057">46</cx:pt>
          <cx:pt idx="9058">39</cx:pt>
          <cx:pt idx="9059">282</cx:pt>
          <cx:pt idx="9060">112</cx:pt>
          <cx:pt idx="9061">36</cx:pt>
          <cx:pt idx="9062">69</cx:pt>
          <cx:pt idx="9063">299</cx:pt>
          <cx:pt idx="9064">80</cx:pt>
          <cx:pt idx="9065">729</cx:pt>
          <cx:pt idx="9066">389</cx:pt>
          <cx:pt idx="9067">229</cx:pt>
          <cx:pt idx="9068">624</cx:pt>
          <cx:pt idx="9069">165</cx:pt>
          <cx:pt idx="9070">216</cx:pt>
          <cx:pt idx="9071">122</cx:pt>
          <cx:pt idx="9072">172</cx:pt>
          <cx:pt idx="9073">79</cx:pt>
          <cx:pt idx="9074">702</cx:pt>
          <cx:pt idx="9075">65</cx:pt>
          <cx:pt idx="9076">140</cx:pt>
          <cx:pt idx="9077">382</cx:pt>
          <cx:pt idx="9078">128</cx:pt>
          <cx:pt idx="9079">175</cx:pt>
          <cx:pt idx="9080">147</cx:pt>
          <cx:pt idx="9081">292</cx:pt>
          <cx:pt idx="9082">235</cx:pt>
          <cx:pt idx="9083">156</cx:pt>
          <cx:pt idx="9084">570</cx:pt>
          <cx:pt idx="9085">222</cx:pt>
          <cx:pt idx="9086">243</cx:pt>
          <cx:pt idx="9087">243</cx:pt>
          <cx:pt idx="9088">38</cx:pt>
          <cx:pt idx="9089">379</cx:pt>
          <cx:pt idx="9090">307</cx:pt>
          <cx:pt idx="9091">178</cx:pt>
          <cx:pt idx="9092">308</cx:pt>
          <cx:pt idx="9093">27</cx:pt>
          <cx:pt idx="9094">80</cx:pt>
          <cx:pt idx="9095">75</cx:pt>
          <cx:pt idx="9096">168</cx:pt>
          <cx:pt idx="9097">160</cx:pt>
          <cx:pt idx="9098">179</cx:pt>
          <cx:pt idx="9099">504</cx:pt>
          <cx:pt idx="9100">25</cx:pt>
          <cx:pt idx="9101">49</cx:pt>
          <cx:pt idx="9102">147</cx:pt>
          <cx:pt idx="9103">83</cx:pt>
          <cx:pt idx="9104">773</cx:pt>
          <cx:pt idx="9105">135</cx:pt>
          <cx:pt idx="9106">169</cx:pt>
          <cx:pt idx="9107">104</cx:pt>
          <cx:pt idx="9108">400</cx:pt>
          <cx:pt idx="9109">827</cx:pt>
          <cx:pt idx="9110">112</cx:pt>
          <cx:pt idx="9111">124</cx:pt>
          <cx:pt idx="9112">56</cx:pt>
          <cx:pt idx="9113">124</cx:pt>
          <cx:pt idx="9114">224</cx:pt>
          <cx:pt idx="9115">172</cx:pt>
          <cx:pt idx="9116">636</cx:pt>
          <cx:pt idx="9117">40</cx:pt>
          <cx:pt idx="9118">63</cx:pt>
          <cx:pt idx="9119">396</cx:pt>
          <cx:pt idx="9120">487</cx:pt>
          <cx:pt idx="9121">221</cx:pt>
          <cx:pt idx="9122">222</cx:pt>
          <cx:pt idx="9123">78</cx:pt>
          <cx:pt idx="9124">92</cx:pt>
          <cx:pt idx="9125">48</cx:pt>
          <cx:pt idx="9126">69</cx:pt>
          <cx:pt idx="9127">333</cx:pt>
          <cx:pt idx="9128">78</cx:pt>
          <cx:pt idx="9129">131</cx:pt>
          <cx:pt idx="9130">170</cx:pt>
          <cx:pt idx="9131">397</cx:pt>
          <cx:pt idx="9132">41</cx:pt>
          <cx:pt idx="9133">93</cx:pt>
          <cx:pt idx="9134">208</cx:pt>
          <cx:pt idx="9135">133</cx:pt>
          <cx:pt idx="9136">133</cx:pt>
          <cx:pt idx="9137">57</cx:pt>
          <cx:pt idx="9138">21</cx:pt>
          <cx:pt idx="9139">47</cx:pt>
          <cx:pt idx="9140">89</cx:pt>
          <cx:pt idx="9141">163</cx:pt>
          <cx:pt idx="9142">86</cx:pt>
          <cx:pt idx="9143">142</cx:pt>
          <cx:pt idx="9144">492</cx:pt>
          <cx:pt idx="9145">327</cx:pt>
          <cx:pt idx="9146">323</cx:pt>
          <cx:pt idx="9147">189</cx:pt>
          <cx:pt idx="9148">812</cx:pt>
          <cx:pt idx="9149">99</cx:pt>
          <cx:pt idx="9150">135</cx:pt>
          <cx:pt idx="9151">428</cx:pt>
          <cx:pt idx="9152">169</cx:pt>
          <cx:pt idx="9153">202</cx:pt>
          <cx:pt idx="9154">271</cx:pt>
          <cx:pt idx="9155">232</cx:pt>
          <cx:pt idx="9156">56</cx:pt>
          <cx:pt idx="9157">175</cx:pt>
          <cx:pt idx="9158">67</cx:pt>
          <cx:pt idx="9159">81</cx:pt>
          <cx:pt idx="9160">1167</cx:pt>
          <cx:pt idx="9161">647</cx:pt>
          <cx:pt idx="9162">74</cx:pt>
          <cx:pt idx="9163">910</cx:pt>
          <cx:pt idx="9164">65</cx:pt>
          <cx:pt idx="9165">21</cx:pt>
          <cx:pt idx="9166">292</cx:pt>
          <cx:pt idx="9167">1446</cx:pt>
          <cx:pt idx="9168">85</cx:pt>
          <cx:pt idx="9169">60</cx:pt>
          <cx:pt idx="9170">132</cx:pt>
          <cx:pt idx="9171">60</cx:pt>
          <cx:pt idx="9172">1149</cx:pt>
          <cx:pt idx="9173">179</cx:pt>
          <cx:pt idx="9174">67</cx:pt>
          <cx:pt idx="9175">166</cx:pt>
          <cx:pt idx="9176">133</cx:pt>
          <cx:pt idx="9177">124</cx:pt>
          <cx:pt idx="9178">331</cx:pt>
          <cx:pt idx="9179">174</cx:pt>
          <cx:pt idx="9180">190</cx:pt>
          <cx:pt idx="9181">145</cx:pt>
          <cx:pt idx="9182">139</cx:pt>
          <cx:pt idx="9183">420</cx:pt>
          <cx:pt idx="9184">247</cx:pt>
          <cx:pt idx="9185">90</cx:pt>
          <cx:pt idx="9186">70</cx:pt>
          <cx:pt idx="9187">89</cx:pt>
          <cx:pt idx="9188">91</cx:pt>
          <cx:pt idx="9189">1123</cx:pt>
          <cx:pt idx="9190">39</cx:pt>
          <cx:pt idx="9191">225</cx:pt>
          <cx:pt idx="9192">36</cx:pt>
          <cx:pt idx="9193">287</cx:pt>
          <cx:pt idx="9194">118</cx:pt>
          <cx:pt idx="9195">627</cx:pt>
          <cx:pt idx="9196">428</cx:pt>
          <cx:pt idx="9197">104</cx:pt>
          <cx:pt idx="9198">166</cx:pt>
          <cx:pt idx="9199">264</cx:pt>
          <cx:pt idx="9200">42</cx:pt>
          <cx:pt idx="9201">452</cx:pt>
          <cx:pt idx="9202">22</cx:pt>
          <cx:pt idx="9203">272</cx:pt>
          <cx:pt idx="9204">152</cx:pt>
          <cx:pt idx="9205">85</cx:pt>
          <cx:pt idx="9206">247</cx:pt>
          <cx:pt idx="9207">508</cx:pt>
          <cx:pt idx="9208">315</cx:pt>
          <cx:pt idx="9209">109</cx:pt>
          <cx:pt idx="9210">414</cx:pt>
          <cx:pt idx="9211">202</cx:pt>
          <cx:pt idx="9212">107</cx:pt>
          <cx:pt idx="9213">285</cx:pt>
          <cx:pt idx="9214">290</cx:pt>
          <cx:pt idx="9215">257</cx:pt>
          <cx:pt idx="9216">90</cx:pt>
          <cx:pt idx="9217">150</cx:pt>
          <cx:pt idx="9218">86</cx:pt>
          <cx:pt idx="9219">21</cx:pt>
          <cx:pt idx="9220">108</cx:pt>
          <cx:pt idx="9221">560</cx:pt>
          <cx:pt idx="9222">153</cx:pt>
          <cx:pt idx="9223">202</cx:pt>
          <cx:pt idx="9224">736</cx:pt>
          <cx:pt idx="9225">127</cx:pt>
          <cx:pt idx="9226">265</cx:pt>
          <cx:pt idx="9227">590</cx:pt>
          <cx:pt idx="9228">126</cx:pt>
          <cx:pt idx="9229">74</cx:pt>
          <cx:pt idx="9230">48</cx:pt>
          <cx:pt idx="9231">53</cx:pt>
          <cx:pt idx="9232">370</cx:pt>
          <cx:pt idx="9233">419</cx:pt>
          <cx:pt idx="9234">355</cx:pt>
          <cx:pt idx="9235">280</cx:pt>
          <cx:pt idx="9236">80</cx:pt>
          <cx:pt idx="9237">222</cx:pt>
          <cx:pt idx="9238">251</cx:pt>
          <cx:pt idx="9239">117</cx:pt>
          <cx:pt idx="9240">237</cx:pt>
          <cx:pt idx="9241">1009</cx:pt>
          <cx:pt idx="9242">148</cx:pt>
          <cx:pt idx="9243">636</cx:pt>
          <cx:pt idx="9244">81</cx:pt>
          <cx:pt idx="9245">83</cx:pt>
          <cx:pt idx="9246">164</cx:pt>
          <cx:pt idx="9247">103</cx:pt>
          <cx:pt idx="9248">280</cx:pt>
          <cx:pt idx="9249">22</cx:pt>
          <cx:pt idx="9250">118</cx:pt>
          <cx:pt idx="9251">127</cx:pt>
          <cx:pt idx="9252">426</cx:pt>
          <cx:pt idx="9253">152</cx:pt>
          <cx:pt idx="9254">701</cx:pt>
          <cx:pt idx="9255">57</cx:pt>
          <cx:pt idx="9256">227</cx:pt>
          <cx:pt idx="9257">115</cx:pt>
          <cx:pt idx="9258">307</cx:pt>
          <cx:pt idx="9259">267</cx:pt>
          <cx:pt idx="9260">155</cx:pt>
          <cx:pt idx="9261">245</cx:pt>
          <cx:pt idx="9262">489</cx:pt>
          <cx:pt idx="9263">761</cx:pt>
          <cx:pt idx="9264">1558</cx:pt>
          <cx:pt idx="9265">1053</cx:pt>
          <cx:pt idx="9266">66</cx:pt>
          <cx:pt idx="9267">471</cx:pt>
          <cx:pt idx="9268">562</cx:pt>
          <cx:pt idx="9269">107</cx:pt>
          <cx:pt idx="9270">113</cx:pt>
          <cx:pt idx="9271">447</cx:pt>
          <cx:pt idx="9272">215</cx:pt>
          <cx:pt idx="9273">185</cx:pt>
          <cx:pt idx="9274">169</cx:pt>
          <cx:pt idx="9275">620</cx:pt>
          <cx:pt idx="9276">139</cx:pt>
          <cx:pt idx="9277">18</cx:pt>
          <cx:pt idx="9278">23</cx:pt>
          <cx:pt idx="9279">27</cx:pt>
          <cx:pt idx="9280">348</cx:pt>
          <cx:pt idx="9281">64</cx:pt>
          <cx:pt idx="9282">57</cx:pt>
          <cx:pt idx="9283">71</cx:pt>
          <cx:pt idx="9284">96</cx:pt>
          <cx:pt idx="9285">168</cx:pt>
          <cx:pt idx="9286">346</cx:pt>
          <cx:pt idx="9287">99</cx:pt>
          <cx:pt idx="9288">237</cx:pt>
          <cx:pt idx="9289">52</cx:pt>
          <cx:pt idx="9290">309</cx:pt>
          <cx:pt idx="9291">267</cx:pt>
          <cx:pt idx="9292">27</cx:pt>
          <cx:pt idx="9293">511</cx:pt>
          <cx:pt idx="9294">201</cx:pt>
          <cx:pt idx="9295">170</cx:pt>
          <cx:pt idx="9296">61</cx:pt>
          <cx:pt idx="9297">256</cx:pt>
          <cx:pt idx="9298">87</cx:pt>
          <cx:pt idx="9299">245</cx:pt>
          <cx:pt idx="9300">1005</cx:pt>
          <cx:pt idx="9301">340</cx:pt>
          <cx:pt idx="9302">387</cx:pt>
          <cx:pt idx="9303">690</cx:pt>
          <cx:pt idx="9304">1084</cx:pt>
          <cx:pt idx="9305">140</cx:pt>
          <cx:pt idx="9306">190</cx:pt>
          <cx:pt idx="9307">400</cx:pt>
          <cx:pt idx="9308">82</cx:pt>
          <cx:pt idx="9309">34</cx:pt>
          <cx:pt idx="9310">94</cx:pt>
          <cx:pt idx="9311">221</cx:pt>
          <cx:pt idx="9312">563</cx:pt>
          <cx:pt idx="9313">741</cx:pt>
          <cx:pt idx="9314">40</cx:pt>
          <cx:pt idx="9315">85</cx:pt>
          <cx:pt idx="9316">128</cx:pt>
          <cx:pt idx="9317">163</cx:pt>
          <cx:pt idx="9318">21</cx:pt>
          <cx:pt idx="9319">17</cx:pt>
          <cx:pt idx="9320">59</cx:pt>
          <cx:pt idx="9321">49</cx:pt>
          <cx:pt idx="9322">138</cx:pt>
          <cx:pt idx="9323">197</cx:pt>
          <cx:pt idx="9324">1865</cx:pt>
          <cx:pt idx="9325">622</cx:pt>
          <cx:pt idx="9326">91</cx:pt>
          <cx:pt idx="9327">175</cx:pt>
          <cx:pt idx="9328">817</cx:pt>
          <cx:pt idx="9329">179</cx:pt>
          <cx:pt idx="9330">181</cx:pt>
          <cx:pt idx="9331">181</cx:pt>
          <cx:pt idx="9332">77</cx:pt>
          <cx:pt idx="9333">318</cx:pt>
          <cx:pt idx="9334">228</cx:pt>
          <cx:pt idx="9335">158</cx:pt>
          <cx:pt idx="9336">247</cx:pt>
          <cx:pt idx="9337">1302</cx:pt>
          <cx:pt idx="9338">189</cx:pt>
          <cx:pt idx="9339">127</cx:pt>
          <cx:pt idx="9340">63</cx:pt>
          <cx:pt idx="9341">517</cx:pt>
          <cx:pt idx="9342">86</cx:pt>
          <cx:pt idx="9343">420</cx:pt>
          <cx:pt idx="9344">333</cx:pt>
          <cx:pt idx="9345">26</cx:pt>
          <cx:pt idx="9346">57</cx:pt>
          <cx:pt idx="9347">272</cx:pt>
          <cx:pt idx="9348">105</cx:pt>
          <cx:pt idx="9349">101</cx:pt>
          <cx:pt idx="9350">152</cx:pt>
          <cx:pt idx="9351">97</cx:pt>
          <cx:pt idx="9352">61</cx:pt>
          <cx:pt idx="9353">92</cx:pt>
          <cx:pt idx="9354">22</cx:pt>
          <cx:pt idx="9355">494</cx:pt>
          <cx:pt idx="9356">138</cx:pt>
          <cx:pt idx="9357">337</cx:pt>
          <cx:pt idx="9358">412</cx:pt>
          <cx:pt idx="9359">955</cx:pt>
          <cx:pt idx="9360">1018</cx:pt>
          <cx:pt idx="9361">90</cx:pt>
          <cx:pt idx="9362">729</cx:pt>
          <cx:pt idx="9363">159</cx:pt>
          <cx:pt idx="9364">94</cx:pt>
          <cx:pt idx="9365">314</cx:pt>
          <cx:pt idx="9366">74</cx:pt>
          <cx:pt idx="9367">153</cx:pt>
          <cx:pt idx="9368">193</cx:pt>
          <cx:pt idx="9369">53</cx:pt>
          <cx:pt idx="9370">231</cx:pt>
          <cx:pt idx="9371">353</cx:pt>
          <cx:pt idx="9372">805</cx:pt>
          <cx:pt idx="9373">19</cx:pt>
          <cx:pt idx="9374">131</cx:pt>
          <cx:pt idx="9375">102</cx:pt>
          <cx:pt idx="9376">150</cx:pt>
          <cx:pt idx="9377">65</cx:pt>
          <cx:pt idx="9378">91</cx:pt>
          <cx:pt idx="9379">869</cx:pt>
          <cx:pt idx="9380">144</cx:pt>
          <cx:pt idx="9381">115</cx:pt>
          <cx:pt idx="9382">93</cx:pt>
          <cx:pt idx="9383">884</cx:pt>
          <cx:pt idx="9384">209</cx:pt>
          <cx:pt idx="9385">85</cx:pt>
          <cx:pt idx="9386">295</cx:pt>
          <cx:pt idx="9387">319</cx:pt>
          <cx:pt idx="9388">323</cx:pt>
          <cx:pt idx="9389">648</cx:pt>
          <cx:pt idx="9390">21</cx:pt>
          <cx:pt idx="9391">312</cx:pt>
          <cx:pt idx="9392">162</cx:pt>
          <cx:pt idx="9393">67</cx:pt>
          <cx:pt idx="9394">18</cx:pt>
          <cx:pt idx="9395">541</cx:pt>
          <cx:pt idx="9396">221</cx:pt>
          <cx:pt idx="9397">138</cx:pt>
          <cx:pt idx="9398">231</cx:pt>
          <cx:pt idx="9399">82</cx:pt>
          <cx:pt idx="9400">17</cx:pt>
          <cx:pt idx="9401">214</cx:pt>
          <cx:pt idx="9402">650</cx:pt>
          <cx:pt idx="9403">75</cx:pt>
          <cx:pt idx="9404">338</cx:pt>
          <cx:pt idx="9405">58</cx:pt>
          <cx:pt idx="9406">718</cx:pt>
          <cx:pt idx="9407">394</cx:pt>
          <cx:pt idx="9408">160</cx:pt>
          <cx:pt idx="9409">240</cx:pt>
          <cx:pt idx="9410">54</cx:pt>
          <cx:pt idx="9411">288</cx:pt>
          <cx:pt idx="9412">25</cx:pt>
          <cx:pt idx="9413">131</cx:pt>
          <cx:pt idx="9414">18</cx:pt>
          <cx:pt idx="9415">31</cx:pt>
          <cx:pt idx="9416">119</cx:pt>
          <cx:pt idx="9417">474</cx:pt>
          <cx:pt idx="9418">173</cx:pt>
          <cx:pt idx="9419">87</cx:pt>
          <cx:pt idx="9420">67</cx:pt>
          <cx:pt idx="9421">128</cx:pt>
          <cx:pt idx="9422">285</cx:pt>
          <cx:pt idx="9423">153</cx:pt>
          <cx:pt idx="9424">172</cx:pt>
          <cx:pt idx="9425">451</cx:pt>
          <cx:pt idx="9426">96</cx:pt>
          <cx:pt idx="9427">1121</cx:pt>
          <cx:pt idx="9428">191</cx:pt>
          <cx:pt idx="9429">939</cx:pt>
          <cx:pt idx="9430">486</cx:pt>
          <cx:pt idx="9431">234</cx:pt>
          <cx:pt idx="9432">240</cx:pt>
          <cx:pt idx="9433">210</cx:pt>
          <cx:pt idx="9434">175</cx:pt>
          <cx:pt idx="9435">124</cx:pt>
          <cx:pt idx="9436">372</cx:pt>
          <cx:pt idx="9437">406</cx:pt>
          <cx:pt idx="9438">179</cx:pt>
          <cx:pt idx="9439">463</cx:pt>
          <cx:pt idx="9440">127</cx:pt>
          <cx:pt idx="9441">105</cx:pt>
          <cx:pt idx="9442">140</cx:pt>
          <cx:pt idx="9443">130</cx:pt>
          <cx:pt idx="9444">53</cx:pt>
          <cx:pt idx="9445">178</cx:pt>
          <cx:pt idx="9446">82</cx:pt>
          <cx:pt idx="9447">116</cx:pt>
          <cx:pt idx="9448">144</cx:pt>
          <cx:pt idx="9449">40</cx:pt>
          <cx:pt idx="9450">90</cx:pt>
          <cx:pt idx="9451">164</cx:pt>
          <cx:pt idx="9452">190</cx:pt>
          <cx:pt idx="9453">582</cx:pt>
          <cx:pt idx="9454">116</cx:pt>
          <cx:pt idx="9455">78</cx:pt>
          <cx:pt idx="9456">188</cx:pt>
          <cx:pt idx="9457">432</cx:pt>
          <cx:pt idx="9458">554</cx:pt>
          <cx:pt idx="9459">118</cx:pt>
          <cx:pt idx="9460">63</cx:pt>
          <cx:pt idx="9461">246</cx:pt>
          <cx:pt idx="9462">143</cx:pt>
          <cx:pt idx="9463">361</cx:pt>
          <cx:pt idx="9464">94</cx:pt>
          <cx:pt idx="9465">219</cx:pt>
          <cx:pt idx="9466">80</cx:pt>
          <cx:pt idx="9467">141</cx:pt>
          <cx:pt idx="9468">126</cx:pt>
          <cx:pt idx="9469">447</cx:pt>
          <cx:pt idx="9470">339</cx:pt>
          <cx:pt idx="9471">220</cx:pt>
          <cx:pt idx="9472">373</cx:pt>
          <cx:pt idx="9473">79</cx:pt>
          <cx:pt idx="9474">339</cx:pt>
          <cx:pt idx="9475">18</cx:pt>
          <cx:pt idx="9476">91</cx:pt>
          <cx:pt idx="9477">91</cx:pt>
          <cx:pt idx="9478">178</cx:pt>
          <cx:pt idx="9479">513</cx:pt>
          <cx:pt idx="9480">84</cx:pt>
          <cx:pt idx="9481">351</cx:pt>
          <cx:pt idx="9482">399</cx:pt>
          <cx:pt idx="9483">19</cx:pt>
          <cx:pt idx="9484">334</cx:pt>
          <cx:pt idx="9485">49</cx:pt>
          <cx:pt idx="9486">50</cx:pt>
          <cx:pt idx="9487">106</cx:pt>
          <cx:pt idx="9488">135</cx:pt>
          <cx:pt idx="9489">101</cx:pt>
          <cx:pt idx="9490">114</cx:pt>
          <cx:pt idx="9491">414</cx:pt>
          <cx:pt idx="9492">266</cx:pt>
          <cx:pt idx="9493">363</cx:pt>
          <cx:pt idx="9494">431</cx:pt>
          <cx:pt idx="9495">110</cx:pt>
          <cx:pt idx="9496">113</cx:pt>
          <cx:pt idx="9497">237</cx:pt>
          <cx:pt idx="9498">709</cx:pt>
          <cx:pt idx="9499">1276</cx:pt>
          <cx:pt idx="9500">161</cx:pt>
          <cx:pt idx="9501">189</cx:pt>
          <cx:pt idx="9502">29</cx:pt>
          <cx:pt idx="9503">420</cx:pt>
          <cx:pt idx="9504">672</cx:pt>
          <cx:pt idx="9505">248</cx:pt>
          <cx:pt idx="9506">67</cx:pt>
          <cx:pt idx="9507">381</cx:pt>
          <cx:pt idx="9508">80</cx:pt>
          <cx:pt idx="9509">194</cx:pt>
          <cx:pt idx="9510">1994</cx:pt>
          <cx:pt idx="9511">153</cx:pt>
          <cx:pt idx="9512">183</cx:pt>
          <cx:pt idx="9513">250</cx:pt>
          <cx:pt idx="9514">81</cx:pt>
          <cx:pt idx="9515">223</cx:pt>
          <cx:pt idx="9516">172</cx:pt>
          <cx:pt idx="9517">100</cx:pt>
          <cx:pt idx="9518">188</cx:pt>
          <cx:pt idx="9519">320</cx:pt>
          <cx:pt idx="9520">64</cx:pt>
          <cx:pt idx="9521">134</cx:pt>
          <cx:pt idx="9522">122</cx:pt>
          <cx:pt idx="9523">83</cx:pt>
          <cx:pt idx="9524">51</cx:pt>
          <cx:pt idx="9525">330</cx:pt>
          <cx:pt idx="9526">164</cx:pt>
          <cx:pt idx="9527">272</cx:pt>
          <cx:pt idx="9528">182</cx:pt>
          <cx:pt idx="9529">81</cx:pt>
          <cx:pt idx="9530">159</cx:pt>
          <cx:pt idx="9531">42</cx:pt>
          <cx:pt idx="9532">361</cx:pt>
          <cx:pt idx="9533">307</cx:pt>
          <cx:pt idx="9534">377</cx:pt>
          <cx:pt idx="9535">315</cx:pt>
          <cx:pt idx="9536">24</cx:pt>
          <cx:pt idx="9537">386</cx:pt>
          <cx:pt idx="9538">79</cx:pt>
          <cx:pt idx="9539">177</cx:pt>
          <cx:pt idx="9540">30</cx:pt>
          <cx:pt idx="9541">182</cx:pt>
          <cx:pt idx="9542">358</cx:pt>
          <cx:pt idx="9543">42</cx:pt>
          <cx:pt idx="9544">227</cx:pt>
          <cx:pt idx="9545">29</cx:pt>
          <cx:pt idx="9546">52</cx:pt>
          <cx:pt idx="9547">360</cx:pt>
          <cx:pt idx="9548">136</cx:pt>
          <cx:pt idx="9549">106</cx:pt>
          <cx:pt idx="9550">141</cx:pt>
          <cx:pt idx="9551">28</cx:pt>
          <cx:pt idx="9552">862</cx:pt>
          <cx:pt idx="9553">32</cx:pt>
          <cx:pt idx="9554">97</cx:pt>
          <cx:pt idx="9555">107</cx:pt>
          <cx:pt idx="9556">94</cx:pt>
          <cx:pt idx="9557">168</cx:pt>
          <cx:pt idx="9558">44</cx:pt>
          <cx:pt idx="9559">460</cx:pt>
          <cx:pt idx="9560">712</cx:pt>
          <cx:pt idx="9561">78</cx:pt>
          <cx:pt idx="9562">262</cx:pt>
          <cx:pt idx="9563">84</cx:pt>
          <cx:pt idx="9564">173</cx:pt>
          <cx:pt idx="9565">175</cx:pt>
          <cx:pt idx="9566">29</cx:pt>
          <cx:pt idx="9567">968</cx:pt>
          <cx:pt idx="9568">219</cx:pt>
          <cx:pt idx="9569">220</cx:pt>
          <cx:pt idx="9570">71</cx:pt>
          <cx:pt idx="9571">642</cx:pt>
          <cx:pt idx="9572">238</cx:pt>
          <cx:pt idx="9573">650</cx:pt>
          <cx:pt idx="9574">159</cx:pt>
          <cx:pt idx="9575">60</cx:pt>
          <cx:pt idx="9576">165</cx:pt>
          <cx:pt idx="9577">82</cx:pt>
          <cx:pt idx="9578">133</cx:pt>
          <cx:pt idx="9579">136</cx:pt>
          <cx:pt idx="9580">136</cx:pt>
          <cx:pt idx="9581">40</cx:pt>
          <cx:pt idx="9582">383</cx:pt>
          <cx:pt idx="9583">464</cx:pt>
          <cx:pt idx="9584">37</cx:pt>
          <cx:pt idx="9585">189</cx:pt>
          <cx:pt idx="9586">176</cx:pt>
          <cx:pt idx="9587">181</cx:pt>
          <cx:pt idx="9588">118</cx:pt>
          <cx:pt idx="9589">217</cx:pt>
          <cx:pt idx="9590">86</cx:pt>
          <cx:pt idx="9591">185</cx:pt>
          <cx:pt idx="9592">442</cx:pt>
          <cx:pt idx="9593">554</cx:pt>
          <cx:pt idx="9594">247</cx:pt>
          <cx:pt idx="9595">800</cx:pt>
          <cx:pt idx="9596">216</cx:pt>
          <cx:pt idx="9597">57</cx:pt>
          <cx:pt idx="9598">250</cx:pt>
          <cx:pt idx="9599">230</cx:pt>
          <cx:pt idx="9600">300</cx:pt>
          <cx:pt idx="9601">397</cx:pt>
          <cx:pt idx="9602">153</cx:pt>
          <cx:pt idx="9603">78</cx:pt>
          <cx:pt idx="9604">1041</cx:pt>
          <cx:pt idx="9605">527</cx:pt>
          <cx:pt idx="9606">100</cx:pt>
          <cx:pt idx="9607">308</cx:pt>
          <cx:pt idx="9608">341</cx:pt>
          <cx:pt idx="9609">467</cx:pt>
          <cx:pt idx="9610">178</cx:pt>
          <cx:pt idx="9611">1288</cx:pt>
          <cx:pt idx="9612">163</cx:pt>
          <cx:pt idx="9613">172</cx:pt>
          <cx:pt idx="9614">301</cx:pt>
          <cx:pt idx="9615">407</cx:pt>
          <cx:pt idx="9616">648</cx:pt>
          <cx:pt idx="9617">311</cx:pt>
          <cx:pt idx="9618">415</cx:pt>
          <cx:pt idx="9619">212</cx:pt>
          <cx:pt idx="9620">264</cx:pt>
          <cx:pt idx="9621">326</cx:pt>
          <cx:pt idx="9622">319</cx:pt>
          <cx:pt idx="9623">186</cx:pt>
          <cx:pt idx="9624">15</cx:pt>
          <cx:pt idx="9625">473</cx:pt>
          <cx:pt idx="9626">274</cx:pt>
          <cx:pt idx="9627">105</cx:pt>
          <cx:pt idx="9628">152</cx:pt>
          <cx:pt idx="9629">18</cx:pt>
          <cx:pt idx="9630">13</cx:pt>
          <cx:pt idx="9631">639</cx:pt>
          <cx:pt idx="9632">2653</cx:pt>
          <cx:pt idx="9633">160</cx:pt>
          <cx:pt idx="9634">129</cx:pt>
          <cx:pt idx="9635">426</cx:pt>
          <cx:pt idx="9636">460</cx:pt>
          <cx:pt idx="9637">154</cx:pt>
          <cx:pt idx="9638">148</cx:pt>
          <cx:pt idx="9639">252</cx:pt>
          <cx:pt idx="9640">292</cx:pt>
          <cx:pt idx="9641">44</cx:pt>
          <cx:pt idx="9642">94</cx:pt>
          <cx:pt idx="9643">72</cx:pt>
          <cx:pt idx="9644">36</cx:pt>
          <cx:pt idx="9645">316</cx:pt>
          <cx:pt idx="9646">217</cx:pt>
          <cx:pt idx="9647">180</cx:pt>
          <cx:pt idx="9648">136</cx:pt>
          <cx:pt idx="9649">562</cx:pt>
          <cx:pt idx="9650">422</cx:pt>
          <cx:pt idx="9651">272</cx:pt>
          <cx:pt idx="9652">198</cx:pt>
          <cx:pt idx="9653">17</cx:pt>
          <cx:pt idx="9654">174</cx:pt>
          <cx:pt idx="9655">250</cx:pt>
          <cx:pt idx="9656">95</cx:pt>
          <cx:pt idx="9657">261</cx:pt>
          <cx:pt idx="9658">144</cx:pt>
          <cx:pt idx="9659">59</cx:pt>
          <cx:pt idx="9660">334</cx:pt>
          <cx:pt idx="9661">49</cx:pt>
          <cx:pt idx="9662">165</cx:pt>
          <cx:pt idx="9663">103</cx:pt>
          <cx:pt idx="9664">190</cx:pt>
          <cx:pt idx="9665">286</cx:pt>
          <cx:pt idx="9666">167</cx:pt>
          <cx:pt idx="9667">52</cx:pt>
          <cx:pt idx="9668">197</cx:pt>
          <cx:pt idx="9669">262</cx:pt>
          <cx:pt idx="9670">33</cx:pt>
          <cx:pt idx="9671">137</cx:pt>
          <cx:pt idx="9672">430</cx:pt>
          <cx:pt idx="9673">100</cx:pt>
          <cx:pt idx="9674">48</cx:pt>
          <cx:pt idx="9675">350</cx:pt>
          <cx:pt idx="9676">30</cx:pt>
          <cx:pt idx="9677">213</cx:pt>
          <cx:pt idx="9678">108</cx:pt>
          <cx:pt idx="9679">371</cx:pt>
          <cx:pt idx="9680">207</cx:pt>
          <cx:pt idx="9681">24</cx:pt>
          <cx:pt idx="9682">36</cx:pt>
          <cx:pt idx="9683">256</cx:pt>
          <cx:pt idx="9684">139</cx:pt>
          <cx:pt idx="9685">92</cx:pt>
          <cx:pt idx="9686">322</cx:pt>
          <cx:pt idx="9687">92</cx:pt>
          <cx:pt idx="9688">420</cx:pt>
          <cx:pt idx="9689">184</cx:pt>
          <cx:pt idx="9690">58</cx:pt>
          <cx:pt idx="9691">545</cx:pt>
          <cx:pt idx="9692">190</cx:pt>
          <cx:pt idx="9693">85</cx:pt>
          <cx:pt idx="9694">1085</cx:pt>
          <cx:pt idx="9695">514</cx:pt>
          <cx:pt idx="9696">471</cx:pt>
          <cx:pt idx="9697">94</cx:pt>
          <cx:pt idx="9698">38</cx:pt>
          <cx:pt idx="9699">198</cx:pt>
          <cx:pt idx="9700">191</cx:pt>
          <cx:pt idx="9701">69</cx:pt>
          <cx:pt idx="9702">1330</cx:pt>
          <cx:pt idx="9703">48</cx:pt>
          <cx:pt idx="9704">236</cx:pt>
          <cx:pt idx="9705">108</cx:pt>
          <cx:pt idx="9706">47</cx:pt>
          <cx:pt idx="9707">66</cx:pt>
          <cx:pt idx="9708">42</cx:pt>
          <cx:pt idx="9709">248</cx:pt>
          <cx:pt idx="9710">82</cx:pt>
          <cx:pt idx="9711">461</cx:pt>
          <cx:pt idx="9712">161</cx:pt>
          <cx:pt idx="9713">86</cx:pt>
          <cx:pt idx="9714">197</cx:pt>
          <cx:pt idx="9715">80</cx:pt>
          <cx:pt idx="9716">113</cx:pt>
          <cx:pt idx="9717">613</cx:pt>
          <cx:pt idx="9718">201</cx:pt>
          <cx:pt idx="9719">155</cx:pt>
          <cx:pt idx="9720">505</cx:pt>
          <cx:pt idx="9721">466</cx:pt>
          <cx:pt idx="9722">298</cx:pt>
          <cx:pt idx="9723">119</cx:pt>
          <cx:pt idx="9724">114</cx:pt>
          <cx:pt idx="9725">166</cx:pt>
          <cx:pt idx="9726">85</cx:pt>
          <cx:pt idx="9727">73</cx:pt>
          <cx:pt idx="9728">761</cx:pt>
          <cx:pt idx="9729">49</cx:pt>
          <cx:pt idx="9730">97</cx:pt>
          <cx:pt idx="9731">247</cx:pt>
          <cx:pt idx="9732">298</cx:pt>
          <cx:pt idx="9733">250</cx:pt>
          <cx:pt idx="9734">92</cx:pt>
          <cx:pt idx="9735">143</cx:pt>
          <cx:pt idx="9736">149</cx:pt>
          <cx:pt idx="9737">151</cx:pt>
          <cx:pt idx="9738">354</cx:pt>
          <cx:pt idx="9739">63</cx:pt>
          <cx:pt idx="9740">161</cx:pt>
          <cx:pt idx="9741">113</cx:pt>
          <cx:pt idx="9742">354</cx:pt>
          <cx:pt idx="9743">176</cx:pt>
          <cx:pt idx="9744">150</cx:pt>
          <cx:pt idx="9745">431</cx:pt>
          <cx:pt idx="9746">63</cx:pt>
          <cx:pt idx="9747">81</cx:pt>
          <cx:pt idx="9748">136</cx:pt>
          <cx:pt idx="9749">158</cx:pt>
          <cx:pt idx="9750">651</cx:pt>
          <cx:pt idx="9751">56</cx:pt>
          <cx:pt idx="9752">118</cx:pt>
          <cx:pt idx="9753">280</cx:pt>
          <cx:pt idx="9754">774</cx:pt>
          <cx:pt idx="9755">39</cx:pt>
          <cx:pt idx="9756">112</cx:pt>
          <cx:pt idx="9757">82</cx:pt>
          <cx:pt idx="9758">355</cx:pt>
          <cx:pt idx="9759">151</cx:pt>
          <cx:pt idx="9760">59</cx:pt>
          <cx:pt idx="9761">34</cx:pt>
          <cx:pt idx="9762">124</cx:pt>
          <cx:pt idx="9763">369</cx:pt>
          <cx:pt idx="9764">342</cx:pt>
          <cx:pt idx="9765">129</cx:pt>
          <cx:pt idx="9766">304</cx:pt>
          <cx:pt idx="9767">42</cx:pt>
          <cx:pt idx="9768">396</cx:pt>
          <cx:pt idx="9769">188</cx:pt>
          <cx:pt idx="9770">93</cx:pt>
          <cx:pt idx="9771">520</cx:pt>
          <cx:pt idx="9772">70</cx:pt>
          <cx:pt idx="9773">95</cx:pt>
          <cx:pt idx="9774">392</cx:pt>
          <cx:pt idx="9775">25</cx:pt>
          <cx:pt idx="9776">246</cx:pt>
          <cx:pt idx="9777">94</cx:pt>
          <cx:pt idx="9778">197</cx:pt>
          <cx:pt idx="9779">31</cx:pt>
          <cx:pt idx="9780">446</cx:pt>
          <cx:pt idx="9781">145</cx:pt>
          <cx:pt idx="9782">100</cx:pt>
          <cx:pt idx="9783">252</cx:pt>
          <cx:pt idx="9784">233</cx:pt>
          <cx:pt idx="9785">100</cx:pt>
          <cx:pt idx="9786">1469</cx:pt>
          <cx:pt idx="9787">37</cx:pt>
          <cx:pt idx="9788">248</cx:pt>
          <cx:pt idx="9789">112</cx:pt>
          <cx:pt idx="9790">235</cx:pt>
          <cx:pt idx="9791">126</cx:pt>
          <cx:pt idx="9792">19</cx:pt>
          <cx:pt idx="9793">28</cx:pt>
          <cx:pt idx="9794">67</cx:pt>
          <cx:pt idx="9795">104</cx:pt>
          <cx:pt idx="9796">53</cx:pt>
          <cx:pt idx="9797">61</cx:pt>
          <cx:pt idx="9798">82</cx:pt>
          <cx:pt idx="9799">61</cx:pt>
          <cx:pt idx="9800">152</cx:pt>
          <cx:pt idx="9801">288</cx:pt>
          <cx:pt idx="9802">135</cx:pt>
          <cx:pt idx="9803">147</cx:pt>
          <cx:pt idx="9804">50</cx:pt>
          <cx:pt idx="9805">685</cx:pt>
          <cx:pt idx="9806">119</cx:pt>
          <cx:pt idx="9807">160</cx:pt>
          <cx:pt idx="9808">23</cx:pt>
          <cx:pt idx="9809">99</cx:pt>
          <cx:pt idx="9810">119</cx:pt>
          <cx:pt idx="9811">122</cx:pt>
          <cx:pt idx="9812">209</cx:pt>
          <cx:pt idx="9813">222</cx:pt>
          <cx:pt idx="9814">75</cx:pt>
          <cx:pt idx="9815">103</cx:pt>
          <cx:pt idx="9816">383</cx:pt>
          <cx:pt idx="9817">111</cx:pt>
          <cx:pt idx="9818">26</cx:pt>
          <cx:pt idx="9819">61</cx:pt>
          <cx:pt idx="9820">33</cx:pt>
          <cx:pt idx="9821">117</cx:pt>
          <cx:pt idx="9822">64</cx:pt>
          <cx:pt idx="9823">31</cx:pt>
          <cx:pt idx="9824">109</cx:pt>
          <cx:pt idx="9825">19</cx:pt>
          <cx:pt idx="9826">82</cx:pt>
          <cx:pt idx="9827">243</cx:pt>
          <cx:pt idx="9828">201</cx:pt>
          <cx:pt idx="9829">127</cx:pt>
          <cx:pt idx="9830">1291</cx:pt>
          <cx:pt idx="9831">221</cx:pt>
          <cx:pt idx="9832">162</cx:pt>
          <cx:pt idx="9833">214</cx:pt>
          <cx:pt idx="9834">169</cx:pt>
          <cx:pt idx="9835">123</cx:pt>
          <cx:pt idx="9836">74</cx:pt>
          <cx:pt idx="9837">82</cx:pt>
          <cx:pt idx="9838">164</cx:pt>
          <cx:pt idx="9839">86</cx:pt>
          <cx:pt idx="9840">349</cx:pt>
          <cx:pt idx="9841">107</cx:pt>
          <cx:pt idx="9842">238</cx:pt>
          <cx:pt idx="9843">38</cx:pt>
          <cx:pt idx="9844">78</cx:pt>
          <cx:pt idx="9845">106</cx:pt>
          <cx:pt idx="9846">100</cx:pt>
          <cx:pt idx="9847">113</cx:pt>
          <cx:pt idx="9848">94</cx:pt>
          <cx:pt idx="9849">529</cx:pt>
          <cx:pt idx="9850">467</cx:pt>
          <cx:pt idx="9851">464</cx:pt>
          <cx:pt idx="9852">61</cx:pt>
          <cx:pt idx="9853">108</cx:pt>
          <cx:pt idx="9854">332</cx:pt>
          <cx:pt idx="9855">112</cx:pt>
          <cx:pt idx="9856">181</cx:pt>
          <cx:pt idx="9857">108</cx:pt>
          <cx:pt idx="9858">226</cx:pt>
          <cx:pt idx="9859">60</cx:pt>
          <cx:pt idx="9860">400</cx:pt>
          <cx:pt idx="9861">60</cx:pt>
          <cx:pt idx="9862">540</cx:pt>
          <cx:pt idx="9863">174</cx:pt>
          <cx:pt idx="9864">196</cx:pt>
          <cx:pt idx="9865">52</cx:pt>
          <cx:pt idx="9866">438</cx:pt>
          <cx:pt idx="9867">74</cx:pt>
          <cx:pt idx="9868">412</cx:pt>
          <cx:pt idx="9869">311</cx:pt>
          <cx:pt idx="9870">123</cx:pt>
          <cx:pt idx="9871">232</cx:pt>
          <cx:pt idx="9872">65</cx:pt>
          <cx:pt idx="9873">146</cx:pt>
          <cx:pt idx="9874">157</cx:pt>
          <cx:pt idx="9875">216</cx:pt>
          <cx:pt idx="9876">220</cx:pt>
          <cx:pt idx="9877">152</cx:pt>
          <cx:pt idx="9878">89</cx:pt>
          <cx:pt idx="9879">400</cx:pt>
          <cx:pt idx="9880">163</cx:pt>
          <cx:pt idx="9881">77</cx:pt>
          <cx:pt idx="9882">356</cx:pt>
          <cx:pt idx="9883">117</cx:pt>
          <cx:pt idx="9884">145</cx:pt>
          <cx:pt idx="9885">1055</cx:pt>
          <cx:pt idx="9886">772</cx:pt>
          <cx:pt idx="9887">306</cx:pt>
          <cx:pt idx="9888">161</cx:pt>
          <cx:pt idx="9889">72</cx:pt>
          <cx:pt idx="9890">49</cx:pt>
          <cx:pt idx="9891">287</cx:pt>
          <cx:pt idx="9892">594</cx:pt>
          <cx:pt idx="9893">136</cx:pt>
          <cx:pt idx="9894">119</cx:pt>
          <cx:pt idx="9895">422</cx:pt>
          <cx:pt idx="9896">125</cx:pt>
          <cx:pt idx="9897">114</cx:pt>
          <cx:pt idx="9898">99</cx:pt>
          <cx:pt idx="9899">218</cx:pt>
          <cx:pt idx="9900">174</cx:pt>
          <cx:pt idx="9901">168</cx:pt>
          <cx:pt idx="9902">233</cx:pt>
          <cx:pt idx="9903">121</cx:pt>
          <cx:pt idx="9904">322</cx:pt>
          <cx:pt idx="9905">443</cx:pt>
          <cx:pt idx="9906">76</cx:pt>
          <cx:pt idx="9907">217</cx:pt>
          <cx:pt idx="9908">257</cx:pt>
          <cx:pt idx="9909">882</cx:pt>
          <cx:pt idx="9910">83</cx:pt>
          <cx:pt idx="9911">254</cx:pt>
          <cx:pt idx="9912">213</cx:pt>
          <cx:pt idx="9913">252</cx:pt>
          <cx:pt idx="9914">540</cx:pt>
          <cx:pt idx="9915">84</cx:pt>
          <cx:pt idx="9916">280</cx:pt>
          <cx:pt idx="9917">230</cx:pt>
          <cx:pt idx="9918">452</cx:pt>
          <cx:pt idx="9919">149</cx:pt>
          <cx:pt idx="9920">172</cx:pt>
          <cx:pt idx="9921">51</cx:pt>
          <cx:pt idx="9922">35</cx:pt>
          <cx:pt idx="9923">317</cx:pt>
          <cx:pt idx="9924">626</cx:pt>
          <cx:pt idx="9925">122</cx:pt>
          <cx:pt idx="9926">236</cx:pt>
          <cx:pt idx="9927">100</cx:pt>
          <cx:pt idx="9928">55</cx:pt>
          <cx:pt idx="9929">70</cx:pt>
          <cx:pt idx="9930">255</cx:pt>
          <cx:pt idx="9931">217</cx:pt>
          <cx:pt idx="9932">1098</cx:pt>
          <cx:pt idx="9933">176</cx:pt>
          <cx:pt idx="9934">331</cx:pt>
          <cx:pt idx="9935">901</cx:pt>
          <cx:pt idx="9936">123</cx:pt>
          <cx:pt idx="9937">77</cx:pt>
          <cx:pt idx="9938">91</cx:pt>
          <cx:pt idx="9939">63</cx:pt>
          <cx:pt idx="9940">173</cx:pt>
          <cx:pt idx="9941">411</cx:pt>
          <cx:pt idx="9942">179</cx:pt>
          <cx:pt idx="9943">139</cx:pt>
          <cx:pt idx="9944">75</cx:pt>
          <cx:pt idx="9945">210</cx:pt>
          <cx:pt idx="9946">700</cx:pt>
          <cx:pt idx="9947">329</cx:pt>
          <cx:pt idx="9948">225</cx:pt>
          <cx:pt idx="9949">96</cx:pt>
          <cx:pt idx="9950">186</cx:pt>
          <cx:pt idx="9951">92</cx:pt>
          <cx:pt idx="9952">80</cx:pt>
          <cx:pt idx="9953">67</cx:pt>
          <cx:pt idx="9954">104</cx:pt>
          <cx:pt idx="9955">174</cx:pt>
          <cx:pt idx="9956">37</cx:pt>
          <cx:pt idx="9957">589</cx:pt>
          <cx:pt idx="9958">183</cx:pt>
          <cx:pt idx="9959">151</cx:pt>
          <cx:pt idx="9960">29</cx:pt>
          <cx:pt idx="9961">186</cx:pt>
          <cx:pt idx="9962">73</cx:pt>
          <cx:pt idx="9963">63</cx:pt>
          <cx:pt idx="9964">105</cx:pt>
          <cx:pt idx="9965">522</cx:pt>
          <cx:pt idx="9966">65</cx:pt>
          <cx:pt idx="9967">557</cx:pt>
          <cx:pt idx="9968">149</cx:pt>
          <cx:pt idx="9969">206</cx:pt>
          <cx:pt idx="9970">378</cx:pt>
          <cx:pt idx="9971">100</cx:pt>
          <cx:pt idx="9972">81</cx:pt>
          <cx:pt idx="9973">175</cx:pt>
          <cx:pt idx="9974">250</cx:pt>
          <cx:pt idx="9975">156</cx:pt>
          <cx:pt idx="9976">173</cx:pt>
          <cx:pt idx="9977">127</cx:pt>
          <cx:pt idx="9978">324</cx:pt>
          <cx:pt idx="9979">198</cx:pt>
          <cx:pt idx="9980">105</cx:pt>
          <cx:pt idx="9981">87</cx:pt>
          <cx:pt idx="9982">313</cx:pt>
          <cx:pt idx="9983">112</cx:pt>
          <cx:pt idx="9984">302</cx:pt>
          <cx:pt idx="9985">91</cx:pt>
          <cx:pt idx="9986">47</cx:pt>
          <cx:pt idx="9987">119</cx:pt>
          <cx:pt idx="9988">117</cx:pt>
          <cx:pt idx="9989">58</cx:pt>
          <cx:pt idx="9990">142</cx:pt>
          <cx:pt idx="9991">183</cx:pt>
          <cx:pt idx="9992">249</cx:pt>
          <cx:pt idx="9993">274</cx:pt>
          <cx:pt idx="9994">144</cx:pt>
          <cx:pt idx="9995">23</cx:pt>
          <cx:pt idx="9996">128</cx:pt>
          <cx:pt idx="9997">491</cx:pt>
          <cx:pt idx="9998">213</cx:pt>
          <cx:pt idx="9999">164</cx:pt>
          <cx:pt idx="10000">63</cx:pt>
          <cx:pt idx="10001">79</cx:pt>
          <cx:pt idx="10002">114</cx:pt>
          <cx:pt idx="10003">63</cx:pt>
          <cx:pt idx="10004">136</cx:pt>
          <cx:pt idx="10005">97</cx:pt>
          <cx:pt idx="10006">100</cx:pt>
          <cx:pt idx="10007">240</cx:pt>
          <cx:pt idx="10008">78</cx:pt>
          <cx:pt idx="10009">940</cx:pt>
          <cx:pt idx="10010">1151</cx:pt>
          <cx:pt idx="10011">85</cx:pt>
          <cx:pt idx="10012">199</cx:pt>
          <cx:pt idx="10013">160</cx:pt>
          <cx:pt idx="10014">166</cx:pt>
          <cx:pt idx="10015">271</cx:pt>
          <cx:pt idx="10016">317</cx:pt>
          <cx:pt idx="10017">98</cx:pt>
          <cx:pt idx="10018">123</cx:pt>
          <cx:pt idx="10019">321</cx:pt>
          <cx:pt idx="10020">73</cx:pt>
          <cx:pt idx="10021">327</cx:pt>
          <cx:pt idx="10022">411</cx:pt>
          <cx:pt idx="10023">198</cx:pt>
          <cx:pt idx="10024">24</cx:pt>
          <cx:pt idx="10025">352</cx:pt>
          <cx:pt idx="10026">245</cx:pt>
          <cx:pt idx="10027">559</cx:pt>
          <cx:pt idx="10028">440</cx:pt>
          <cx:pt idx="10029">136</cx:pt>
          <cx:pt idx="10030">242</cx:pt>
          <cx:pt idx="10031">479</cx:pt>
          <cx:pt idx="10032">514</cx:pt>
          <cx:pt idx="10033">91</cx:pt>
          <cx:pt idx="10034">78</cx:pt>
          <cx:pt idx="10035">148</cx:pt>
          <cx:pt idx="10036">318</cx:pt>
          <cx:pt idx="10037">83</cx:pt>
          <cx:pt idx="10038">346</cx:pt>
          <cx:pt idx="10039">238</cx:pt>
          <cx:pt idx="10040">291</cx:pt>
          <cx:pt idx="10041">149</cx:pt>
          <cx:pt idx="10042">200</cx:pt>
          <cx:pt idx="10043">290</cx:pt>
          <cx:pt idx="10044">172</cx:pt>
          <cx:pt idx="10045">465</cx:pt>
          <cx:pt idx="10046">233</cx:pt>
          <cx:pt idx="10047">222</cx:pt>
          <cx:pt idx="10048">90</cx:pt>
          <cx:pt idx="10049">215</cx:pt>
          <cx:pt idx="10050">171</cx:pt>
          <cx:pt idx="10051">493</cx:pt>
          <cx:pt idx="10052">188</cx:pt>
          <cx:pt idx="10053">17</cx:pt>
          <cx:pt idx="10054">65</cx:pt>
          <cx:pt idx="10055">316</cx:pt>
          <cx:pt idx="10056">3881</cx:pt>
          <cx:pt idx="10057">398</cx:pt>
          <cx:pt idx="10058">137</cx:pt>
          <cx:pt idx="10059">419</cx:pt>
          <cx:pt idx="10060">65</cx:pt>
          <cx:pt idx="10061">96</cx:pt>
          <cx:pt idx="10062">76</cx:pt>
          <cx:pt idx="10063">223</cx:pt>
          <cx:pt idx="10064">70</cx:pt>
          <cx:pt idx="10065">150</cx:pt>
          <cx:pt idx="10066">559</cx:pt>
          <cx:pt idx="10067">952</cx:pt>
          <cx:pt idx="10068">152</cx:pt>
          <cx:pt idx="10069">486</cx:pt>
          <cx:pt idx="10070">224</cx:pt>
          <cx:pt idx="10071">152</cx:pt>
          <cx:pt idx="10072">21</cx:pt>
          <cx:pt idx="10073">22</cx:pt>
          <cx:pt idx="10074">130</cx:pt>
          <cx:pt idx="10075">135</cx:pt>
          <cx:pt idx="10076">199</cx:pt>
          <cx:pt idx="10077">185</cx:pt>
          <cx:pt idx="10078">220</cx:pt>
          <cx:pt idx="10079">85</cx:pt>
          <cx:pt idx="10080">258</cx:pt>
          <cx:pt idx="10081">108</cx:pt>
          <cx:pt idx="10082">172</cx:pt>
          <cx:pt idx="10083">244</cx:pt>
          <cx:pt idx="10084">253</cx:pt>
          <cx:pt idx="10085">134</cx:pt>
          <cx:pt idx="10086">92</cx:pt>
          <cx:pt idx="10087">121</cx:pt>
          <cx:pt idx="10088">155</cx:pt>
          <cx:pt idx="10089">371</cx:pt>
          <cx:pt idx="10090">216</cx:pt>
          <cx:pt idx="10091">229</cx:pt>
          <cx:pt idx="10092">243</cx:pt>
          <cx:pt idx="10093">718</cx:pt>
          <cx:pt idx="10094">442</cx:pt>
          <cx:pt idx="10095">184</cx:pt>
          <cx:pt idx="10096">189</cx:pt>
          <cx:pt idx="10097">164</cx:pt>
          <cx:pt idx="10098">166</cx:pt>
          <cx:pt idx="10099">699</cx:pt>
          <cx:pt idx="10100">553</cx:pt>
          <cx:pt idx="10101">1137</cx:pt>
          <cx:pt idx="10102">189</cx:pt>
          <cx:pt idx="10103">119</cx:pt>
          <cx:pt idx="10104">124</cx:pt>
          <cx:pt idx="10105">100</cx:pt>
          <cx:pt idx="10106">445</cx:pt>
          <cx:pt idx="10107">948</cx:pt>
          <cx:pt idx="10108">61</cx:pt>
          <cx:pt idx="10109">90</cx:pt>
          <cx:pt idx="10110">174</cx:pt>
          <cx:pt idx="10111">248</cx:pt>
          <cx:pt idx="10112">204</cx:pt>
          <cx:pt idx="10113">271</cx:pt>
          <cx:pt idx="10114">144</cx:pt>
          <cx:pt idx="10115">330</cx:pt>
          <cx:pt idx="10116">259</cx:pt>
          <cx:pt idx="10117">388</cx:pt>
          <cx:pt idx="10118">329</cx:pt>
          <cx:pt idx="10119">753</cx:pt>
          <cx:pt idx="10120">99</cx:pt>
          <cx:pt idx="10121">42</cx:pt>
          <cx:pt idx="10122">75</cx:pt>
          <cx:pt idx="10123">53</cx:pt>
          <cx:pt idx="10124">182</cx:pt>
          <cx:pt idx="10125">250</cx:pt>
          <cx:pt idx="10126">511</cx:pt>
          <cx:pt idx="10127">478</cx:pt>
          <cx:pt idx="10128">579</cx:pt>
          <cx:pt idx="10129">253</cx:pt>
          <cx:pt idx="10130">376</cx:pt>
          <cx:pt idx="10131">66</cx:pt>
          <cx:pt idx="10132">96</cx:pt>
          <cx:pt idx="10133">95</cx:pt>
          <cx:pt idx="10134">126</cx:pt>
          <cx:pt idx="10135">52</cx:pt>
          <cx:pt idx="10136">138</cx:pt>
          <cx:pt idx="10137">299</cx:pt>
          <cx:pt idx="10138">69</cx:pt>
          <cx:pt idx="10139">44</cx:pt>
          <cx:pt idx="10140">135</cx:pt>
          <cx:pt idx="10141">154</cx:pt>
          <cx:pt idx="10142">80</cx:pt>
          <cx:pt idx="10143">115</cx:pt>
          <cx:pt idx="10144">308</cx:pt>
          <cx:pt idx="10145">129</cx:pt>
          <cx:pt idx="10146">296</cx:pt>
          <cx:pt idx="10147">242</cx:pt>
          <cx:pt idx="10148">126</cx:pt>
          <cx:pt idx="10149">198</cx:pt>
          <cx:pt idx="10150">112</cx:pt>
          <cx:pt idx="10151">180</cx:pt>
          <cx:pt idx="10152">69</cx:pt>
          <cx:pt idx="10153">76</cx:pt>
          <cx:pt idx="10154">40</cx:pt>
          <cx:pt idx="10155">70</cx:pt>
          <cx:pt idx="10156">878</cx:pt>
          <cx:pt idx="10157">62</cx:pt>
          <cx:pt idx="10158">54</cx:pt>
          <cx:pt idx="10159">129</cx:pt>
          <cx:pt idx="10160">583</cx:pt>
          <cx:pt idx="10161">339</cx:pt>
          <cx:pt idx="10162">27</cx:pt>
          <cx:pt idx="10163">490</cx:pt>
          <cx:pt idx="10164">81</cx:pt>
          <cx:pt idx="10165">90</cx:pt>
          <cx:pt idx="10166">399</cx:pt>
          <cx:pt idx="10167">148</cx:pt>
          <cx:pt idx="10168">42</cx:pt>
          <cx:pt idx="10169">29</cx:pt>
          <cx:pt idx="10170">1159</cx:pt>
          <cx:pt idx="10171">136</cx:pt>
          <cx:pt idx="10172">47</cx:pt>
          <cx:pt idx="10173">62</cx:pt>
          <cx:pt idx="10174">484</cx:pt>
          <cx:pt idx="10175">305</cx:pt>
          <cx:pt idx="10176">95</cx:pt>
          <cx:pt idx="10177">893</cx:pt>
          <cx:pt idx="10178">62</cx:pt>
          <cx:pt idx="10179">103</cx:pt>
          <cx:pt idx="10180">204</cx:pt>
          <cx:pt idx="10181">453</cx:pt>
          <cx:pt idx="10182">360</cx:pt>
          <cx:pt idx="10183">643</cx:pt>
          <cx:pt idx="10184">29</cx:pt>
          <cx:pt idx="10185">175</cx:pt>
          <cx:pt idx="10186">109</cx:pt>
          <cx:pt idx="10187">240</cx:pt>
          <cx:pt idx="10188">91</cx:pt>
          <cx:pt idx="10189">916</cx:pt>
          <cx:pt idx="10190">363</cx:pt>
          <cx:pt idx="10191">281</cx:pt>
          <cx:pt idx="10192">442</cx:pt>
          <cx:pt idx="10193">196</cx:pt>
          <cx:pt idx="10194">181</cx:pt>
          <cx:pt idx="10195">88</cx:pt>
          <cx:pt idx="10196">112</cx:pt>
          <cx:pt idx="10197">197</cx:pt>
          <cx:pt idx="10198">133</cx:pt>
          <cx:pt idx="10199">138</cx:pt>
          <cx:pt idx="10200">439</cx:pt>
          <cx:pt idx="10201">303</cx:pt>
          <cx:pt idx="10202">232</cx:pt>
          <cx:pt idx="10203">63</cx:pt>
          <cx:pt idx="10204">587</cx:pt>
          <cx:pt idx="10205">179</cx:pt>
          <cx:pt idx="10206">191</cx:pt>
          <cx:pt idx="10207">64</cx:pt>
          <cx:pt idx="10208">300</cx:pt>
          <cx:pt idx="10209">105</cx:pt>
          <cx:pt idx="10210">328</cx:pt>
          <cx:pt idx="10211">339</cx:pt>
          <cx:pt idx="10212">561</cx:pt>
          <cx:pt idx="10213">116</cx:pt>
          <cx:pt idx="10214">261</cx:pt>
          <cx:pt idx="10215">706</cx:pt>
          <cx:pt idx="10216">219</cx:pt>
          <cx:pt idx="10217">139</cx:pt>
          <cx:pt idx="10218">98</cx:pt>
          <cx:pt idx="10219">694</cx:pt>
          <cx:pt idx="10220">68</cx:pt>
          <cx:pt idx="10221">165</cx:pt>
          <cx:pt idx="10222">275</cx:pt>
          <cx:pt idx="10223">83</cx:pt>
          <cx:pt idx="10224">76</cx:pt>
          <cx:pt idx="10225">79</cx:pt>
          <cx:pt idx="10226">145</cx:pt>
          <cx:pt idx="10227">199</cx:pt>
          <cx:pt idx="10228">158</cx:pt>
          <cx:pt idx="10229">144</cx:pt>
          <cx:pt idx="10230">316</cx:pt>
          <cx:pt idx="10231">117</cx:pt>
          <cx:pt idx="10232">78</cx:pt>
          <cx:pt idx="10233">26</cx:pt>
          <cx:pt idx="10234">241</cx:pt>
          <cx:pt idx="10235">95</cx:pt>
          <cx:pt idx="10236">601</cx:pt>
          <cx:pt idx="10237">362</cx:pt>
          <cx:pt idx="10238">510</cx:pt>
          <cx:pt idx="10239">125</cx:pt>
          <cx:pt idx="10240">91</cx:pt>
          <cx:pt idx="10241">187</cx:pt>
          <cx:pt idx="10242">420</cx:pt>
          <cx:pt idx="10243">115</cx:pt>
          <cx:pt idx="10244">64</cx:pt>
          <cx:pt idx="10245">40</cx:pt>
          <cx:pt idx="10246">242</cx:pt>
          <cx:pt idx="10247">113</cx:pt>
          <cx:pt idx="10248">68</cx:pt>
          <cx:pt idx="10249">62</cx:pt>
          <cx:pt idx="10250">886</cx:pt>
          <cx:pt idx="10251">45</cx:pt>
          <cx:pt idx="10252">1199</cx:pt>
          <cx:pt idx="10253">140</cx:pt>
          <cx:pt idx="10254">366</cx:pt>
          <cx:pt idx="10255">436</cx:pt>
          <cx:pt idx="10256">72</cx:pt>
          <cx:pt idx="10257">119</cx:pt>
          <cx:pt idx="10258">553</cx:pt>
          <cx:pt idx="10259">935</cx:pt>
          <cx:pt idx="10260">74</cx:pt>
          <cx:pt idx="10261">81</cx:pt>
          <cx:pt idx="10262">586</cx:pt>
          <cx:pt idx="10263">950</cx:pt>
          <cx:pt idx="10264">261</cx:pt>
          <cx:pt idx="10265">159</cx:pt>
          <cx:pt idx="10266">46</cx:pt>
          <cx:pt idx="10267">473</cx:pt>
          <cx:pt idx="10268">119</cx:pt>
          <cx:pt idx="10269">967</cx:pt>
          <cx:pt idx="10270">33</cx:pt>
          <cx:pt idx="10271">148</cx:pt>
          <cx:pt idx="10272">116</cx:pt>
          <cx:pt idx="10273">464</cx:pt>
          <cx:pt idx="10274">174</cx:pt>
          <cx:pt idx="10275">63</cx:pt>
          <cx:pt idx="10276">340</cx:pt>
          <cx:pt idx="10277">103</cx:pt>
          <cx:pt idx="10278">247</cx:pt>
          <cx:pt idx="10279">114</cx:pt>
          <cx:pt idx="10280">327</cx:pt>
          <cx:pt idx="10281">249</cx:pt>
          <cx:pt idx="10282">110</cx:pt>
          <cx:pt idx="10283">257</cx:pt>
          <cx:pt idx="10284">262</cx:pt>
          <cx:pt idx="10285">113</cx:pt>
          <cx:pt idx="10286">127</cx:pt>
          <cx:pt idx="10287">183</cx:pt>
          <cx:pt idx="10288">222</cx:pt>
          <cx:pt idx="10289">142</cx:pt>
          <cx:pt idx="10290">678</cx:pt>
          <cx:pt idx="10291">86</cx:pt>
          <cx:pt idx="10292">96</cx:pt>
          <cx:pt idx="10293">211</cx:pt>
          <cx:pt idx="10294">201</cx:pt>
          <cx:pt idx="10295">105</cx:pt>
          <cx:pt idx="10296">100</cx:pt>
          <cx:pt idx="10297">952</cx:pt>
          <cx:pt idx="10298">181</cx:pt>
          <cx:pt idx="10299">389</cx:pt>
          <cx:pt idx="10300">203</cx:pt>
          <cx:pt idx="10301">450</cx:pt>
          <cx:pt idx="10302">105</cx:pt>
          <cx:pt idx="10303">178</cx:pt>
          <cx:pt idx="10304">647</cx:pt>
          <cx:pt idx="10305">203</cx:pt>
          <cx:pt idx="10306">203</cx:pt>
          <cx:pt idx="10307">222</cx:pt>
          <cx:pt idx="10308">268</cx:pt>
          <cx:pt idx="10309">148</cx:pt>
          <cx:pt idx="10310">427</cx:pt>
          <cx:pt idx="10311">90</cx:pt>
          <cx:pt idx="10312">177</cx:pt>
          <cx:pt idx="10313">306</cx:pt>
          <cx:pt idx="10314">133</cx:pt>
          <cx:pt idx="10315">516</cx:pt>
          <cx:pt idx="10316">204</cx:pt>
          <cx:pt idx="10317">188</cx:pt>
          <cx:pt idx="10318">184</cx:pt>
          <cx:pt idx="10319">157</cx:pt>
          <cx:pt idx="10320">319</cx:pt>
          <cx:pt idx="10321">199</cx:pt>
          <cx:pt idx="10322">595</cx:pt>
          <cx:pt idx="10323">394</cx:pt>
          <cx:pt idx="10324">36</cx:pt>
          <cx:pt idx="10325">157</cx:pt>
          <cx:pt idx="10326">375</cx:pt>
          <cx:pt idx="10327">162</cx:pt>
          <cx:pt idx="10328">47</cx:pt>
          <cx:pt idx="10329">215</cx:pt>
          <cx:pt idx="10330">150</cx:pt>
          <cx:pt idx="10331">126</cx:pt>
          <cx:pt idx="10332">111</cx:pt>
          <cx:pt idx="10333">287</cx:pt>
          <cx:pt idx="10334">83</cx:pt>
          <cx:pt idx="10335">124</cx:pt>
          <cx:pt idx="10336">67</cx:pt>
          <cx:pt idx="10337">104</cx:pt>
          <cx:pt idx="10338">904</cx:pt>
          <cx:pt idx="10339">597</cx:pt>
          <cx:pt idx="10340">274</cx:pt>
          <cx:pt idx="10341">124</cx:pt>
          <cx:pt idx="10342">354</cx:pt>
          <cx:pt idx="10343">288</cx:pt>
          <cx:pt idx="10344">152</cx:pt>
          <cx:pt idx="10345">1290</cx:pt>
          <cx:pt idx="10346">59</cx:pt>
          <cx:pt idx="10347">125</cx:pt>
          <cx:pt idx="10348">158</cx:pt>
          <cx:pt idx="10349">179</cx:pt>
          <cx:pt idx="10350">26</cx:pt>
          <cx:pt idx="10351">203</cx:pt>
          <cx:pt idx="10352">138</cx:pt>
          <cx:pt idx="10353">107</cx:pt>
          <cx:pt idx="10354">409</cx:pt>
          <cx:pt idx="10355">48</cx:pt>
          <cx:pt idx="10356">83</cx:pt>
          <cx:pt idx="10357">199</cx:pt>
          <cx:pt idx="10358">122</cx:pt>
          <cx:pt idx="10359">172</cx:pt>
          <cx:pt idx="10360">93</cx:pt>
          <cx:pt idx="10361">222</cx:pt>
          <cx:pt idx="10362">378</cx:pt>
          <cx:pt idx="10363">93</cx:pt>
          <cx:pt idx="10364">514</cx:pt>
          <cx:pt idx="10365">156</cx:pt>
          <cx:pt idx="10366">236</cx:pt>
          <cx:pt idx="10367">58</cx:pt>
          <cx:pt idx="10368">850</cx:pt>
          <cx:pt idx="10369">68</cx:pt>
          <cx:pt idx="10370">307</cx:pt>
          <cx:pt idx="10371">89</cx:pt>
          <cx:pt idx="10372">71</cx:pt>
          <cx:pt idx="10373">77</cx:pt>
          <cx:pt idx="10374">52</cx:pt>
          <cx:pt idx="10375">136</cx:pt>
          <cx:pt idx="10376">542</cx:pt>
          <cx:pt idx="10377">265</cx:pt>
          <cx:pt idx="10378">84</cx:pt>
          <cx:pt idx="10379">410</cx:pt>
          <cx:pt idx="10380">93</cx:pt>
          <cx:pt idx="10381">1010</cx:pt>
          <cx:pt idx="10382">403</cx:pt>
          <cx:pt idx="10383">36</cx:pt>
          <cx:pt idx="10384">109</cx:pt>
          <cx:pt idx="10385">90</cx:pt>
          <cx:pt idx="10386">305</cx:pt>
          <cx:pt idx="10387">135</cx:pt>
          <cx:pt idx="10388">614</cx:pt>
          <cx:pt idx="10389">781</cx:pt>
          <cx:pt idx="10390">112</cx:pt>
          <cx:pt idx="10391">423</cx:pt>
          <cx:pt idx="10392">171</cx:pt>
          <cx:pt idx="10393">110</cx:pt>
          <cx:pt idx="10394">138</cx:pt>
          <cx:pt idx="10395">144</cx:pt>
          <cx:pt idx="10396">137</cx:pt>
          <cx:pt idx="10397">125</cx:pt>
          <cx:pt idx="10398">202</cx:pt>
          <cx:pt idx="10399">123</cx:pt>
          <cx:pt idx="10400">49</cx:pt>
          <cx:pt idx="10401">106</cx:pt>
          <cx:pt idx="10402">885</cx:pt>
          <cx:pt idx="10403">155</cx:pt>
          <cx:pt idx="10404">112</cx:pt>
          <cx:pt idx="10405">236</cx:pt>
          <cx:pt idx="10406">243</cx:pt>
          <cx:pt idx="10407">108</cx:pt>
          <cx:pt idx="10408">583</cx:pt>
          <cx:pt idx="10409">192</cx:pt>
          <cx:pt idx="10410">149</cx:pt>
          <cx:pt idx="10411">40</cx:pt>
          <cx:pt idx="10412">271</cx:pt>
          <cx:pt idx="10413">92</cx:pt>
          <cx:pt idx="10414">91</cx:pt>
          <cx:pt idx="10415">200</cx:pt>
          <cx:pt idx="10416">107</cx:pt>
          <cx:pt idx="10417">406</cx:pt>
          <cx:pt idx="10418">12</cx:pt>
          <cx:pt idx="10419">146</cx:pt>
          <cx:pt idx="10420">66</cx:pt>
          <cx:pt idx="10421">278</cx:pt>
          <cx:pt idx="10422">753</cx:pt>
          <cx:pt idx="10423">93</cx:pt>
          <cx:pt idx="10424">120</cx:pt>
          <cx:pt idx="10425">105</cx:pt>
          <cx:pt idx="10426">385</cx:pt>
          <cx:pt idx="10427">283</cx:pt>
          <cx:pt idx="10428">181</cx:pt>
          <cx:pt idx="10429">117</cx:pt>
          <cx:pt idx="10430">97</cx:pt>
          <cx:pt idx="10431">167</cx:pt>
          <cx:pt idx="10432">651</cx:pt>
          <cx:pt idx="10433">223</cx:pt>
          <cx:pt idx="10434">309</cx:pt>
          <cx:pt idx="10435">98</cx:pt>
          <cx:pt idx="10436">157</cx:pt>
          <cx:pt idx="10437">252</cx:pt>
          <cx:pt idx="10438">93</cx:pt>
          <cx:pt idx="10439">315</cx:pt>
          <cx:pt idx="10440">165</cx:pt>
          <cx:pt idx="10441">344</cx:pt>
          <cx:pt idx="10442">128</cx:pt>
          <cx:pt idx="10443">278</cx:pt>
          <cx:pt idx="10444">436</cx:pt>
          <cx:pt idx="10445">189</cx:pt>
          <cx:pt idx="10446">186</cx:pt>
          <cx:pt idx="10447">84</cx:pt>
          <cx:pt idx="10448">264</cx:pt>
          <cx:pt idx="10449">237</cx:pt>
          <cx:pt idx="10450">82</cx:pt>
          <cx:pt idx="10451">72</cx:pt>
          <cx:pt idx="10452">77</cx:pt>
          <cx:pt idx="10453">43</cx:pt>
          <cx:pt idx="10454">64</cx:pt>
          <cx:pt idx="10455">351</cx:pt>
          <cx:pt idx="10456">139</cx:pt>
          <cx:pt idx="10457">119</cx:pt>
          <cx:pt idx="10458">394</cx:pt>
          <cx:pt idx="10459">174</cx:pt>
          <cx:pt idx="10460">437</cx:pt>
          <cx:pt idx="10461">349</cx:pt>
          <cx:pt idx="10462">148</cx:pt>
          <cx:pt idx="10463">56</cx:pt>
          <cx:pt idx="10464">133</cx:pt>
          <cx:pt idx="10465">134</cx:pt>
          <cx:pt idx="10466">113</cx:pt>
          <cx:pt idx="10467">185</cx:pt>
          <cx:pt idx="10468">60</cx:pt>
          <cx:pt idx="10469">140</cx:pt>
          <cx:pt idx="10470">331</cx:pt>
          <cx:pt idx="10471">112</cx:pt>
          <cx:pt idx="10472">167</cx:pt>
          <cx:pt idx="10473">30</cx:pt>
          <cx:pt idx="10474">217</cx:pt>
          <cx:pt idx="10475">77</cx:pt>
          <cx:pt idx="10476">168</cx:pt>
          <cx:pt idx="10477">138</cx:pt>
          <cx:pt idx="10478">10</cx:pt>
          <cx:pt idx="10479">303</cx:pt>
          <cx:pt idx="10480">75</cx:pt>
          <cx:pt idx="10481">72</cx:pt>
          <cx:pt idx="10482">993</cx:pt>
          <cx:pt idx="10483">143</cx:pt>
          <cx:pt idx="10484">160</cx:pt>
          <cx:pt idx="10485">138</cx:pt>
          <cx:pt idx="10486">122</cx:pt>
          <cx:pt idx="10487">52</cx:pt>
          <cx:pt idx="10488">80</cx:pt>
          <cx:pt idx="10489">558</cx:pt>
          <cx:pt idx="10490">66</cx:pt>
          <cx:pt idx="10491">124</cx:pt>
          <cx:pt idx="10492">73</cx:pt>
          <cx:pt idx="10493">68</cx:pt>
          <cx:pt idx="10494">354</cx:pt>
          <cx:pt idx="10495">54</cx:pt>
          <cx:pt idx="10496">58</cx:pt>
          <cx:pt idx="10497">81</cx:pt>
          <cx:pt idx="10498">118</cx:pt>
          <cx:pt idx="10499">398</cx:pt>
          <cx:pt idx="10500">127</cx:pt>
          <cx:pt idx="10501">216</cx:pt>
          <cx:pt idx="10502">124</cx:pt>
          <cx:pt idx="10503">483</cx:pt>
          <cx:pt idx="10504">309</cx:pt>
          <cx:pt idx="10505">577</cx:pt>
          <cx:pt idx="10506">582</cx:pt>
          <cx:pt idx="10507">46</cx:pt>
          <cx:pt idx="10508">270</cx:pt>
          <cx:pt idx="10509">317</cx:pt>
          <cx:pt idx="10510">281</cx:pt>
          <cx:pt idx="10511">113</cx:pt>
          <cx:pt idx="10512">410</cx:pt>
          <cx:pt idx="10513">313</cx:pt>
          <cx:pt idx="10514">322</cx:pt>
          <cx:pt idx="10515">37</cx:pt>
          <cx:pt idx="10516">88</cx:pt>
          <cx:pt idx="10517">312</cx:pt>
          <cx:pt idx="10518">1141</cx:pt>
          <cx:pt idx="10519">1268</cx:pt>
          <cx:pt idx="10520">602</cx:pt>
          <cx:pt idx="10521">1178</cx:pt>
          <cx:pt idx="10522">130</cx:pt>
          <cx:pt idx="10523">541</cx:pt>
          <cx:pt idx="10524">340</cx:pt>
          <cx:pt idx="10525">230</cx:pt>
          <cx:pt idx="10526">159</cx:pt>
          <cx:pt idx="10527">138</cx:pt>
          <cx:pt idx="10528">246</cx:pt>
          <cx:pt idx="10529">773</cx:pt>
          <cx:pt idx="10530">298</cx:pt>
          <cx:pt idx="10531">723</cx:pt>
          <cx:pt idx="10532">361</cx:pt>
          <cx:pt idx="10533">100</cx:pt>
          <cx:pt idx="10534">124</cx:pt>
          <cx:pt idx="10535">153</cx:pt>
          <cx:pt idx="10536">67</cx:pt>
          <cx:pt idx="10537">462</cx:pt>
          <cx:pt idx="10538">478</cx:pt>
          <cx:pt idx="10539">320</cx:pt>
          <cx:pt idx="10540">69</cx:pt>
          <cx:pt idx="10541">190</cx:pt>
          <cx:pt idx="10542">543</cx:pt>
          <cx:pt idx="10543">85</cx:pt>
          <cx:pt idx="10544">1243</cx:pt>
          <cx:pt idx="10545">130</cx:pt>
          <cx:pt idx="10546">339</cx:pt>
          <cx:pt idx="10547">316</cx:pt>
          <cx:pt idx="10548">90</cx:pt>
          <cx:pt idx="10549">168</cx:pt>
          <cx:pt idx="10550">247</cx:pt>
          <cx:pt idx="10551">243</cx:pt>
          <cx:pt idx="10552">153</cx:pt>
          <cx:pt idx="10553">232</cx:pt>
          <cx:pt idx="10554">111</cx:pt>
          <cx:pt idx="10555">161</cx:pt>
          <cx:pt idx="10556">465</cx:pt>
          <cx:pt idx="10557">188</cx:pt>
          <cx:pt idx="10558">454</cx:pt>
          <cx:pt idx="10559">124</cx:pt>
          <cx:pt idx="10560">83</cx:pt>
          <cx:pt idx="10561">247</cx:pt>
          <cx:pt idx="10562">252</cx:pt>
          <cx:pt idx="10563">62</cx:pt>
          <cx:pt idx="10564">559</cx:pt>
          <cx:pt idx="10565">66</cx:pt>
          <cx:pt idx="10566">190</cx:pt>
          <cx:pt idx="10567">768</cx:pt>
          <cx:pt idx="10568">10</cx:pt>
          <cx:pt idx="10569">189</cx:pt>
          <cx:pt idx="10570">109</cx:pt>
          <cx:pt idx="10571">243</cx:pt>
          <cx:pt idx="10572">107</cx:pt>
          <cx:pt idx="10573">190</cx:pt>
          <cx:pt idx="10574">405</cx:pt>
          <cx:pt idx="10575">103</cx:pt>
          <cx:pt idx="10576">143</cx:pt>
          <cx:pt idx="10577">61</cx:pt>
          <cx:pt idx="10578">424</cx:pt>
          <cx:pt idx="10579">140</cx:pt>
          <cx:pt idx="10580">157</cx:pt>
          <cx:pt idx="10581">110</cx:pt>
          <cx:pt idx="10582">69</cx:pt>
          <cx:pt idx="10583">143</cx:pt>
          <cx:pt idx="10584">241</cx:pt>
          <cx:pt idx="10585">513</cx:pt>
          <cx:pt idx="10586">757</cx:pt>
          <cx:pt idx="10587">68</cx:pt>
          <cx:pt idx="10588">211</cx:pt>
          <cx:pt idx="10589">171</cx:pt>
          <cx:pt idx="10590">182</cx:pt>
          <cx:pt idx="10591">270</cx:pt>
          <cx:pt idx="10592">172</cx:pt>
          <cx:pt idx="10593">177</cx:pt>
          <cx:pt idx="10594">119</cx:pt>
          <cx:pt idx="10595">75</cx:pt>
          <cx:pt idx="10596">192</cx:pt>
          <cx:pt idx="10597">686</cx:pt>
          <cx:pt idx="10598">104</cx:pt>
          <cx:pt idx="10599">325</cx:pt>
          <cx:pt idx="10600">144</cx:pt>
          <cx:pt idx="10601">57</cx:pt>
          <cx:pt idx="10602">109</cx:pt>
          <cx:pt idx="10603">349</cx:pt>
          <cx:pt idx="10604">741</cx:pt>
          <cx:pt idx="10605">87</cx:pt>
          <cx:pt idx="10606">95</cx:pt>
          <cx:pt idx="10607">114</cx:pt>
          <cx:pt idx="10608">109</cx:pt>
          <cx:pt idx="10609">1323</cx:pt>
          <cx:pt idx="10610">186</cx:pt>
          <cx:pt idx="10611">187</cx:pt>
          <cx:pt idx="10612">187</cx:pt>
          <cx:pt idx="10613">580</cx:pt>
          <cx:pt idx="10614">81</cx:pt>
          <cx:pt idx="10615">253</cx:pt>
          <cx:pt idx="10616">18</cx:pt>
          <cx:pt idx="10617">140</cx:pt>
          <cx:pt idx="10618">219</cx:pt>
          <cx:pt idx="10619">95</cx:pt>
          <cx:pt idx="10620">276</cx:pt>
          <cx:pt idx="10621">179</cx:pt>
          <cx:pt idx="10622">93</cx:pt>
          <cx:pt idx="10623">106</cx:pt>
          <cx:pt idx="10624">90</cx:pt>
          <cx:pt idx="10625">78</cx:pt>
          <cx:pt idx="10626">55</cx:pt>
          <cx:pt idx="10627">204</cx:pt>
          <cx:pt idx="10628">287</cx:pt>
          <cx:pt idx="10629">84</cx:pt>
          <cx:pt idx="10630">112</cx:pt>
          <cx:pt idx="10631">133</cx:pt>
          <cx:pt idx="10632">195</cx:pt>
          <cx:pt idx="10633">108</cx:pt>
          <cx:pt idx="10634">92</cx:pt>
          <cx:pt idx="10635">264</cx:pt>
          <cx:pt idx="10636">123</cx:pt>
          <cx:pt idx="10637">73</cx:pt>
          <cx:pt idx="10638">146</cx:pt>
          <cx:pt idx="10639">206</cx:pt>
          <cx:pt idx="10640">100</cx:pt>
          <cx:pt idx="10641">452</cx:pt>
          <cx:pt idx="10642">163</cx:pt>
          <cx:pt idx="10643">617</cx:pt>
          <cx:pt idx="10644">57</cx:pt>
          <cx:pt idx="10645">35</cx:pt>
          <cx:pt idx="10646">215</cx:pt>
          <cx:pt idx="10647">77</cx:pt>
          <cx:pt idx="10648">119</cx:pt>
          <cx:pt idx="10649">265</cx:pt>
          <cx:pt idx="10650">60</cx:pt>
          <cx:pt idx="10651">179</cx:pt>
          <cx:pt idx="10652">162</cx:pt>
          <cx:pt idx="10653">64</cx:pt>
          <cx:pt idx="10654">117</cx:pt>
          <cx:pt idx="10655">227</cx:pt>
          <cx:pt idx="10656">1093</cx:pt>
          <cx:pt idx="10657">270</cx:pt>
          <cx:pt idx="10658">1395</cx:pt>
          <cx:pt idx="10659">178</cx:pt>
          <cx:pt idx="10660">223</cx:pt>
          <cx:pt idx="10661">35</cx:pt>
          <cx:pt idx="10662">210</cx:pt>
          <cx:pt idx="10663">101</cx:pt>
          <cx:pt idx="10664">193</cx:pt>
          <cx:pt idx="10665">339</cx:pt>
          <cx:pt idx="10666">140</cx:pt>
          <cx:pt idx="10667">71</cx:pt>
          <cx:pt idx="10668">556</cx:pt>
          <cx:pt idx="10669">1238</cx:pt>
          <cx:pt idx="10670">32</cx:pt>
          <cx:pt idx="10671">116</cx:pt>
          <cx:pt idx="10672">64</cx:pt>
          <cx:pt idx="10673">77</cx:pt>
          <cx:pt idx="10674">73</cx:pt>
          <cx:pt idx="10675">42</cx:pt>
          <cx:pt idx="10676">24</cx:pt>
          <cx:pt idx="10677">25</cx:pt>
          <cx:pt idx="10678">147</cx:pt>
          <cx:pt idx="10679">87</cx:pt>
          <cx:pt idx="10680">393</cx:pt>
          <cx:pt idx="10681">145</cx:pt>
          <cx:pt idx="10682">155</cx:pt>
          <cx:pt idx="10683">35</cx:pt>
          <cx:pt idx="10684">141</cx:pt>
          <cx:pt idx="10685">263</cx:pt>
          <cx:pt idx="10686">123</cx:pt>
          <cx:pt idx="10687">208</cx:pt>
          <cx:pt idx="10688">100</cx:pt>
          <cx:pt idx="10689">91</cx:pt>
          <cx:pt idx="10690">644</cx:pt>
          <cx:pt idx="10691">289</cx:pt>
          <cx:pt idx="10692">315</cx:pt>
          <cx:pt idx="10693">265</cx:pt>
          <cx:pt idx="10694">1089</cx:pt>
          <cx:pt idx="10695">226</cx:pt>
          <cx:pt idx="10696">136</cx:pt>
          <cx:pt idx="10697">541</cx:pt>
          <cx:pt idx="10698">242</cx:pt>
          <cx:pt idx="10699">50</cx:pt>
          <cx:pt idx="10700">73</cx:pt>
          <cx:pt idx="10701">250</cx:pt>
          <cx:pt idx="10702">181</cx:pt>
          <cx:pt idx="10703">32</cx:pt>
          <cx:pt idx="10704">267</cx:pt>
          <cx:pt idx="10705">235</cx:pt>
          <cx:pt idx="10706">121</cx:pt>
          <cx:pt idx="10707">215</cx:pt>
          <cx:pt idx="10708">320</cx:pt>
          <cx:pt idx="10709">382</cx:pt>
          <cx:pt idx="10710">244</cx:pt>
          <cx:pt idx="10711">286</cx:pt>
          <cx:pt idx="10712">1021</cx:pt>
          <cx:pt idx="10713">167</cx:pt>
          <cx:pt idx="10714">1248</cx:pt>
          <cx:pt idx="10715">404</cx:pt>
          <cx:pt idx="10716">179</cx:pt>
          <cx:pt idx="10717">203</cx:pt>
          <cx:pt idx="10718">209</cx:pt>
          <cx:pt idx="10719">39</cx:pt>
          <cx:pt idx="10720">162</cx:pt>
          <cx:pt idx="10721">418</cx:pt>
          <cx:pt idx="10722">348</cx:pt>
          <cx:pt idx="10723">135</cx:pt>
          <cx:pt idx="10724">505</cx:pt>
          <cx:pt idx="10725">131</cx:pt>
          <cx:pt idx="10726">401</cx:pt>
          <cx:pt idx="10727">332</cx:pt>
          <cx:pt idx="10728">78</cx:pt>
          <cx:pt idx="10729">394</cx:pt>
          <cx:pt idx="10730">287</cx:pt>
          <cx:pt idx="10731">266</cx:pt>
          <cx:pt idx="10732">153</cx:pt>
          <cx:pt idx="10733">500</cx:pt>
          <cx:pt idx="10734">215</cx:pt>
          <cx:pt idx="10735">298</cx:pt>
          <cx:pt idx="10736">110</cx:pt>
          <cx:pt idx="10737">101</cx:pt>
          <cx:pt idx="10738">13</cx:pt>
          <cx:pt idx="10739">356</cx:pt>
          <cx:pt idx="10740">62</cx:pt>
          <cx:pt idx="10741">73</cx:pt>
          <cx:pt idx="10742">50</cx:pt>
          <cx:pt idx="10743">684</cx:pt>
          <cx:pt idx="10744">193</cx:pt>
          <cx:pt idx="10745">599</cx:pt>
          <cx:pt idx="10746">92</cx:pt>
          <cx:pt idx="10747">52</cx:pt>
          <cx:pt idx="10748">92</cx:pt>
          <cx:pt idx="10749">294</cx:pt>
          <cx:pt idx="10750">99</cx:pt>
          <cx:pt idx="10751">76</cx:pt>
          <cx:pt idx="10752">27</cx:pt>
          <cx:pt idx="10753">191</cx:pt>
          <cx:pt idx="10754">523</cx:pt>
          <cx:pt idx="10755">358</cx:pt>
          <cx:pt idx="10756">254</cx:pt>
          <cx:pt idx="10757">46</cx:pt>
          <cx:pt idx="10758">51</cx:pt>
          <cx:pt idx="10759">359</cx:pt>
          <cx:pt idx="10760">88</cx:pt>
          <cx:pt idx="10761">342</cx:pt>
          <cx:pt idx="10762">78</cx:pt>
          <cx:pt idx="10763">721</cx:pt>
          <cx:pt idx="10764">420</cx:pt>
          <cx:pt idx="10765">163</cx:pt>
          <cx:pt idx="10766">442</cx:pt>
          <cx:pt idx="10767">41</cx:pt>
          <cx:pt idx="10768">535</cx:pt>
          <cx:pt idx="10769">155</cx:pt>
          <cx:pt idx="10770">178</cx:pt>
          <cx:pt idx="10771">232</cx:pt>
          <cx:pt idx="10772">36</cx:pt>
          <cx:pt idx="10773">20</cx:pt>
          <cx:pt idx="10774">15</cx:pt>
          <cx:pt idx="10775">170</cx:pt>
          <cx:pt idx="10776">87</cx:pt>
          <cx:pt idx="10777">202</cx:pt>
          <cx:pt idx="10778">359</cx:pt>
          <cx:pt idx="10779">298</cx:pt>
          <cx:pt idx="10780">244</cx:pt>
          <cx:pt idx="10781">169</cx:pt>
          <cx:pt idx="10782">750</cx:pt>
          <cx:pt idx="10783">139</cx:pt>
          <cx:pt idx="10784">114</cx:pt>
          <cx:pt idx="10785">14</cx:pt>
          <cx:pt idx="10786">81</cx:pt>
          <cx:pt idx="10787">220</cx:pt>
          <cx:pt idx="10788">162</cx:pt>
          <cx:pt idx="10789">53</cx:pt>
          <cx:pt idx="10790">131</cx:pt>
          <cx:pt idx="10791">18</cx:pt>
          <cx:pt idx="10792">607</cx:pt>
          <cx:pt idx="10793">431</cx:pt>
          <cx:pt idx="10794">216</cx:pt>
          <cx:pt idx="10795">227</cx:pt>
          <cx:pt idx="10796">102</cx:pt>
          <cx:pt idx="10797">19</cx:pt>
          <cx:pt idx="10798">394</cx:pt>
          <cx:pt idx="10799">301</cx:pt>
          <cx:pt idx="10800">204</cx:pt>
          <cx:pt idx="10801">54</cx:pt>
          <cx:pt idx="10802">22</cx:pt>
          <cx:pt idx="10803">406</cx:pt>
          <cx:pt idx="10804">226</cx:pt>
          <cx:pt idx="10805">168</cx:pt>
          <cx:pt idx="10806">221</cx:pt>
          <cx:pt idx="10807">176</cx:pt>
          <cx:pt idx="10808">127</cx:pt>
          <cx:pt idx="10809">703</cx:pt>
          <cx:pt idx="10810">119</cx:pt>
          <cx:pt idx="10811">126</cx:pt>
          <cx:pt idx="10812">147</cx:pt>
          <cx:pt idx="10813">314</cx:pt>
          <cx:pt idx="10814">182</cx:pt>
          <cx:pt idx="10815">353</cx:pt>
          <cx:pt idx="10816">100</cx:pt>
          <cx:pt idx="10817">362</cx:pt>
          <cx:pt idx="10818">75</cx:pt>
          <cx:pt idx="10819">142</cx:pt>
          <cx:pt idx="10820">637</cx:pt>
          <cx:pt idx="10821">345</cx:pt>
          <cx:pt idx="10822">64</cx:pt>
          <cx:pt idx="10823">103</cx:pt>
          <cx:pt idx="10824">17</cx:pt>
          <cx:pt idx="10825">2769</cx:pt>
          <cx:pt idx="10826">26</cx:pt>
          <cx:pt idx="10827">141</cx:pt>
          <cx:pt idx="10828">14</cx:pt>
          <cx:pt idx="10829">1009</cx:pt>
          <cx:pt idx="10830">323</cx:pt>
          <cx:pt idx="10831">630</cx:pt>
          <cx:pt idx="10832">278</cx:pt>
          <cx:pt idx="10833">40</cx:pt>
          <cx:pt idx="10834">112</cx:pt>
          <cx:pt idx="10835">80</cx:pt>
          <cx:pt idx="10836">154</cx:pt>
          <cx:pt idx="10837">97</cx:pt>
          <cx:pt idx="10838">368</cx:pt>
          <cx:pt idx="10839">303</cx:pt>
          <cx:pt idx="10840">375</cx:pt>
          <cx:pt idx="10841">77</cx:pt>
          <cx:pt idx="10842">295</cx:pt>
          <cx:pt idx="10843">335</cx:pt>
          <cx:pt idx="10844">143</cx:pt>
          <cx:pt idx="10845">153</cx:pt>
          <cx:pt idx="10846">83</cx:pt>
          <cx:pt idx="10847">214</cx:pt>
          <cx:pt idx="10848">118</cx:pt>
          <cx:pt idx="10849">638</cx:pt>
          <cx:pt idx="10850">78</cx:pt>
          <cx:pt idx="10851">65</cx:pt>
          <cx:pt idx="10852">222</cx:pt>
          <cx:pt idx="10853">78</cx:pt>
          <cx:pt idx="10854">260</cx:pt>
          <cx:pt idx="10855">150</cx:pt>
          <cx:pt idx="10856">49</cx:pt>
          <cx:pt idx="10857">62</cx:pt>
          <cx:pt idx="10858">100</cx:pt>
          <cx:pt idx="10859">138</cx:pt>
          <cx:pt idx="10860">329</cx:pt>
          <cx:pt idx="10861">331</cx:pt>
          <cx:pt idx="10862">131</cx:pt>
          <cx:pt idx="10863">24</cx:pt>
          <cx:pt idx="10864">319</cx:pt>
          <cx:pt idx="10865">315</cx:pt>
          <cx:pt idx="10866">99</cx:pt>
          <cx:pt idx="10867">45</cx:pt>
          <cx:pt idx="10868">33</cx:pt>
          <cx:pt idx="10869">131</cx:pt>
          <cx:pt idx="10870">117</cx:pt>
          <cx:pt idx="10871">170</cx:pt>
          <cx:pt idx="10872">160</cx:pt>
          <cx:pt idx="10873">104</cx:pt>
          <cx:pt idx="10874">287</cx:pt>
          <cx:pt idx="10875">43</cx:pt>
          <cx:pt idx="10876">345</cx:pt>
          <cx:pt idx="10877">77</cx:pt>
          <cx:pt idx="10878">168</cx:pt>
          <cx:pt idx="10879">192</cx:pt>
          <cx:pt idx="10880">110</cx:pt>
          <cx:pt idx="10881">328</cx:pt>
          <cx:pt idx="10882">193</cx:pt>
          <cx:pt idx="10883">187</cx:pt>
          <cx:pt idx="10884">198</cx:pt>
          <cx:pt idx="10885">256</cx:pt>
          <cx:pt idx="10886">145</cx:pt>
          <cx:pt idx="10887">78</cx:pt>
          <cx:pt idx="10888">285</cx:pt>
          <cx:pt idx="10889">160</cx:pt>
          <cx:pt idx="10890">442</cx:pt>
          <cx:pt idx="10891">123</cx:pt>
          <cx:pt idx="10892">166</cx:pt>
          <cx:pt idx="10893">18</cx:pt>
          <cx:pt idx="10894">83</cx:pt>
          <cx:pt idx="10895">128</cx:pt>
          <cx:pt idx="10896">145</cx:pt>
          <cx:pt idx="10897">116</cx:pt>
          <cx:pt idx="10898">126</cx:pt>
          <cx:pt idx="10899">83</cx:pt>
          <cx:pt idx="10900">196</cx:pt>
          <cx:pt idx="10901">68</cx:pt>
          <cx:pt idx="10902">75</cx:pt>
          <cx:pt idx="10903">123</cx:pt>
          <cx:pt idx="10904">98</cx:pt>
          <cx:pt idx="10905">355</cx:pt>
          <cx:pt idx="10906">115</cx:pt>
          <cx:pt idx="10907">147</cx:pt>
          <cx:pt idx="10908">133</cx:pt>
          <cx:pt idx="10909">509</cx:pt>
          <cx:pt idx="10910">134</cx:pt>
          <cx:pt idx="10911">147</cx:pt>
          <cx:pt idx="10912">97</cx:pt>
          <cx:pt idx="10913">296</cx:pt>
          <cx:pt idx="10914">70</cx:pt>
          <cx:pt idx="10915">527</cx:pt>
          <cx:pt idx="10916">156</cx:pt>
          <cx:pt idx="10917">187</cx:pt>
          <cx:pt idx="10918">269</cx:pt>
          <cx:pt idx="10919">306</cx:pt>
          <cx:pt idx="10920">556</cx:pt>
          <cx:pt idx="10921">71</cx:pt>
          <cx:pt idx="10922">483</cx:pt>
          <cx:pt idx="10923">881</cx:pt>
          <cx:pt idx="10924">404</cx:pt>
          <cx:pt idx="10925">218</cx:pt>
          <cx:pt idx="10926">69</cx:pt>
          <cx:pt idx="10927">98</cx:pt>
          <cx:pt idx="10928">243</cx:pt>
          <cx:pt idx="10929">181</cx:pt>
          <cx:pt idx="10930">99</cx:pt>
          <cx:pt idx="10931">139</cx:pt>
          <cx:pt idx="10932">71</cx:pt>
          <cx:pt idx="10933">124</cx:pt>
          <cx:pt idx="10934">214</cx:pt>
          <cx:pt idx="10935">81</cx:pt>
          <cx:pt idx="10936">132</cx:pt>
          <cx:pt idx="10937">94</cx:pt>
          <cx:pt idx="10938">129</cx:pt>
          <cx:pt idx="10939">491</cx:pt>
          <cx:pt idx="10940">135</cx:pt>
          <cx:pt idx="10941">72</cx:pt>
          <cx:pt idx="10942">285</cx:pt>
          <cx:pt idx="10943">255</cx:pt>
          <cx:pt idx="10944">189</cx:pt>
          <cx:pt idx="10945">72</cx:pt>
          <cx:pt idx="10946">241</cx:pt>
          <cx:pt idx="10947">705</cx:pt>
          <cx:pt idx="10948">134</cx:pt>
          <cx:pt idx="10949">483</cx:pt>
          <cx:pt idx="10950">423</cx:pt>
          <cx:pt idx="10951">23</cx:pt>
          <cx:pt idx="10952">48</cx:pt>
          <cx:pt idx="10953">254</cx:pt>
          <cx:pt idx="10954">388</cx:pt>
          <cx:pt idx="10955">107</cx:pt>
          <cx:pt idx="10956">135</cx:pt>
          <cx:pt idx="10957">184</cx:pt>
          <cx:pt idx="10958">61</cx:pt>
          <cx:pt idx="10959">157</cx:pt>
          <cx:pt idx="10960">116</cx:pt>
          <cx:pt idx="10961">82</cx:pt>
          <cx:pt idx="10962">105</cx:pt>
          <cx:pt idx="10963">98</cx:pt>
          <cx:pt idx="10964">652</cx:pt>
          <cx:pt idx="10965">206</cx:pt>
          <cx:pt idx="10966">174</cx:pt>
          <cx:pt idx="10967">522</cx:pt>
          <cx:pt idx="10968">30</cx:pt>
          <cx:pt idx="10969">174</cx:pt>
          <cx:pt idx="10970">145</cx:pt>
          <cx:pt idx="10971">150</cx:pt>
          <cx:pt idx="10972">64</cx:pt>
          <cx:pt idx="10973">91</cx:pt>
          <cx:pt idx="10974">77</cx:pt>
          <cx:pt idx="10975">78</cx:pt>
          <cx:pt idx="10976">97</cx:pt>
          <cx:pt idx="10977">85</cx:pt>
          <cx:pt idx="10978">139</cx:pt>
          <cx:pt idx="10979">89</cx:pt>
          <cx:pt idx="10980">92</cx:pt>
          <cx:pt idx="10981">168</cx:pt>
          <cx:pt idx="10982">436</cx:pt>
          <cx:pt idx="10983">88</cx:pt>
          <cx:pt idx="10984">43</cx:pt>
          <cx:pt idx="10985">156</cx:pt>
          <cx:pt idx="10986">171</cx:pt>
          <cx:pt idx="10987">180</cx:pt>
          <cx:pt idx="10988">163</cx:pt>
          <cx:pt idx="10989">277</cx:pt>
          <cx:pt idx="10990">130</cx:pt>
          <cx:pt idx="10991">50</cx:pt>
          <cx:pt idx="10992">341</cx:pt>
          <cx:pt idx="10993">49</cx:pt>
          <cx:pt idx="10994">120</cx:pt>
          <cx:pt idx="10995">79</cx:pt>
          <cx:pt idx="10996">259</cx:pt>
          <cx:pt idx="10997">321</cx:pt>
          <cx:pt idx="10998">176</cx:pt>
          <cx:pt idx="10999">192</cx:pt>
          <cx:pt idx="11000">128</cx:pt>
          <cx:pt idx="11001">107</cx:pt>
          <cx:pt idx="11002">108</cx:pt>
          <cx:pt idx="11003">187</cx:pt>
          <cx:pt idx="11004">164</cx:pt>
          <cx:pt idx="11005">20</cx:pt>
          <cx:pt idx="11006">67</cx:pt>
          <cx:pt idx="11007">445</cx:pt>
          <cx:pt idx="11008">344</cx:pt>
          <cx:pt idx="11009">167</cx:pt>
          <cx:pt idx="11010">605</cx:pt>
          <cx:pt idx="11011">433</cx:pt>
          <cx:pt idx="11012">226</cx:pt>
          <cx:pt idx="11013">179</cx:pt>
          <cx:pt idx="11014">34</cx:pt>
          <cx:pt idx="11015">161</cx:pt>
          <cx:pt idx="11016">77</cx:pt>
          <cx:pt idx="11017">220</cx:pt>
          <cx:pt idx="11018">81</cx:pt>
          <cx:pt idx="11019">269</cx:pt>
          <cx:pt idx="11020">31</cx:pt>
          <cx:pt idx="11021">59</cx:pt>
          <cx:pt idx="11022">332</cx:pt>
          <cx:pt idx="11023">24</cx:pt>
          <cx:pt idx="11024">16</cx:pt>
          <cx:pt idx="11025">88</cx:pt>
          <cx:pt idx="11026">714</cx:pt>
          <cx:pt idx="11027">110</cx:pt>
          <cx:pt idx="11028">205</cx:pt>
          <cx:pt idx="11029">291</cx:pt>
          <cx:pt idx="11030">986</cx:pt>
          <cx:pt idx="11031">279</cx:pt>
          <cx:pt idx="11032">166</cx:pt>
          <cx:pt idx="11033">92</cx:pt>
          <cx:pt idx="11034">254</cx:pt>
          <cx:pt idx="11035">236</cx:pt>
          <cx:pt idx="11036">717</cx:pt>
          <cx:pt idx="11037">19</cx:pt>
          <cx:pt idx="11038">93</cx:pt>
          <cx:pt idx="11039">200</cx:pt>
          <cx:pt idx="11040">176</cx:pt>
          <cx:pt idx="11041">1162</cx:pt>
          <cx:pt idx="11042">490</cx:pt>
          <cx:pt idx="11043">1051</cx:pt>
          <cx:pt idx="11044">437</cx:pt>
          <cx:pt idx="11045">422</cx:pt>
          <cx:pt idx="11046">1199</cx:pt>
          <cx:pt idx="11047">209</cx:pt>
          <cx:pt idx="11048">115</cx:pt>
          <cx:pt idx="11049">292</cx:pt>
          <cx:pt idx="11050">370</cx:pt>
          <cx:pt idx="11051">108</cx:pt>
          <cx:pt idx="11052">495</cx:pt>
          <cx:pt idx="11053">249</cx:pt>
          <cx:pt idx="11054">1345</cx:pt>
          <cx:pt idx="11055">114</cx:pt>
          <cx:pt idx="11056">107</cx:pt>
          <cx:pt idx="11057">171</cx:pt>
          <cx:pt idx="11058">66</cx:pt>
          <cx:pt idx="11059">447</cx:pt>
          <cx:pt idx="11060">167</cx:pt>
          <cx:pt idx="11061">668</cx:pt>
          <cx:pt idx="11062">204</cx:pt>
          <cx:pt idx="11063">158</cx:pt>
          <cx:pt idx="11064">256</cx:pt>
          <cx:pt idx="11065">676</cx:pt>
          <cx:pt idx="11066">63</cx:pt>
          <cx:pt idx="11067">133</cx:pt>
          <cx:pt idx="11068">153</cx:pt>
          <cx:pt idx="11069">118</cx:pt>
          <cx:pt idx="11070">117</cx:pt>
          <cx:pt idx="11071">681</cx:pt>
          <cx:pt idx="11072">59</cx:pt>
          <cx:pt idx="11073">42</cx:pt>
          <cx:pt idx="11074">408</cx:pt>
          <cx:pt idx="11075">127</cx:pt>
          <cx:pt idx="11076">314</cx:pt>
          <cx:pt idx="11077">277</cx:pt>
          <cx:pt idx="11078">140</cx:pt>
          <cx:pt idx="11079">424</cx:pt>
          <cx:pt idx="11080">159</cx:pt>
          <cx:pt idx="11081">775</cx:pt>
          <cx:pt idx="11082">187</cx:pt>
          <cx:pt idx="11083">2621</cx:pt>
          <cx:pt idx="11084">96</cx:pt>
          <cx:pt idx="11085">200</cx:pt>
          <cx:pt idx="11086">75</cx:pt>
          <cx:pt idx="11087">85</cx:pt>
          <cx:pt idx="11088">50</cx:pt>
          <cx:pt idx="11089">173</cx:pt>
          <cx:pt idx="11090">60</cx:pt>
          <cx:pt idx="11091">320</cx:pt>
          <cx:pt idx="11092">854</cx:pt>
          <cx:pt idx="11093">236</cx:pt>
          <cx:pt idx="11094">183</cx:pt>
          <cx:pt idx="11095">76</cx:pt>
          <cx:pt idx="11096">185</cx:pt>
          <cx:pt idx="11097">41</cx:pt>
          <cx:pt idx="11098">39</cx:pt>
          <cx:pt idx="11099">138</cx:pt>
          <cx:pt idx="11100">411</cx:pt>
          <cx:pt idx="11101">394</cx:pt>
          <cx:pt idx="11102">266</cx:pt>
          <cx:pt idx="11103">534</cx:pt>
          <cx:pt idx="11104">311</cx:pt>
          <cx:pt idx="11105">705</cx:pt>
          <cx:pt idx="11106">89</cx:pt>
          <cx:pt idx="11107">93</cx:pt>
          <cx:pt idx="11108">847</cx:pt>
          <cx:pt idx="11109">273</cx:pt>
          <cx:pt idx="11110">161</cx:pt>
          <cx:pt idx="11111">162</cx:pt>
          <cx:pt idx="11112">641</cx:pt>
          <cx:pt idx="11113">61</cx:pt>
          <cx:pt idx="11114">136</cx:pt>
          <cx:pt idx="11115">187</cx:pt>
          <cx:pt idx="11116">332</cx:pt>
          <cx:pt idx="11117">76</cx:pt>
          <cx:pt idx="11118">406</cx:pt>
          <cx:pt idx="11119">544</cx:pt>
          <cx:pt idx="11120">756</cx:pt>
          <cx:pt idx="11121">76</cx:pt>
          <cx:pt idx="11122">271</cx:pt>
          <cx:pt idx="11123">203</cx:pt>
          <cx:pt idx="11124">338</cx:pt>
          <cx:pt idx="11125">198</cx:pt>
          <cx:pt idx="11126">259</cx:pt>
          <cx:pt idx="11127">398</cx:pt>
          <cx:pt idx="11128">462</cx:pt>
          <cx:pt idx="11129">956</cx:pt>
          <cx:pt idx="11130">76</cx:pt>
          <cx:pt idx="11131">264</cx:pt>
          <cx:pt idx="11132">979</cx:pt>
          <cx:pt idx="11133">89</cx:pt>
          <cx:pt idx="11134">135</cx:pt>
          <cx:pt idx="11135">420</cx:pt>
          <cx:pt idx="11136">548</cx:pt>
          <cx:pt idx="11137">235</cx:pt>
          <cx:pt idx="11138">87</cx:pt>
          <cx:pt idx="11139">343</cx:pt>
          <cx:pt idx="11140">88</cx:pt>
          <cx:pt idx="11141">68</cx:pt>
          <cx:pt idx="11142">77</cx:pt>
          <cx:pt idx="11143">116</cx:pt>
          <cx:pt idx="11144">363</cx:pt>
          <cx:pt idx="11145">116</cx:pt>
          <cx:pt idx="11146">207</cx:pt>
          <cx:pt idx="11147">311</cx:pt>
          <cx:pt idx="11148">138</cx:pt>
          <cx:pt idx="11149">48</cx:pt>
          <cx:pt idx="11150">390</cx:pt>
          <cx:pt idx="11151">65</cx:pt>
          <cx:pt idx="11152">637</cx:pt>
          <cx:pt idx="11153">564</cx:pt>
          <cx:pt idx="11154">117</cx:pt>
          <cx:pt idx="11155">128</cx:pt>
          <cx:pt idx="11156">193</cx:pt>
          <cx:pt idx="11157">130</cx:pt>
          <cx:pt idx="11158">269</cx:pt>
          <cx:pt idx="11159">291</cx:pt>
          <cx:pt idx="11160">150</cx:pt>
          <cx:pt idx="11161">1208</cx:pt>
          <cx:pt idx="11162">144</cx:pt>
          <cx:pt idx="11163">228</cx:pt>
          <cx:pt idx="11164">158</cx:pt>
          <cx:pt idx="11165">585</cx:pt>
          <cx:pt idx="11166">334</cx:pt>
          <cx:pt idx="11167">229</cx:pt>
          <cx:pt idx="11168">117</cx:pt>
          <cx:pt idx="11169">441</cx:pt>
          <cx:pt idx="11170">60</cx:pt>
          <cx:pt idx="11171">47</cx:pt>
          <cx:pt idx="11172">235</cx:pt>
          <cx:pt idx="11173">270</cx:pt>
          <cx:pt idx="11174">192</cx:pt>
          <cx:pt idx="11175">26</cx:pt>
          <cx:pt idx="11176">61</cx:pt>
          <cx:pt idx="11177">386</cx:pt>
          <cx:pt idx="11178">54</cx:pt>
          <cx:pt idx="11179">272</cx:pt>
          <cx:pt idx="11180">35</cx:pt>
          <cx:pt idx="11181">1365</cx:pt>
          <cx:pt idx="11182">284</cx:pt>
          <cx:pt idx="11183">53</cx:pt>
          <cx:pt idx="11184">311</cx:pt>
          <cx:pt idx="11185">245</cx:pt>
          <cx:pt idx="11186">64</cx:pt>
          <cx:pt idx="11187">151</cx:pt>
          <cx:pt idx="11188">89</cx:pt>
          <cx:pt idx="11189">66</cx:pt>
          <cx:pt idx="11190">30</cx:pt>
          <cx:pt idx="11191">72</cx:pt>
          <cx:pt idx="11192">120</cx:pt>
          <cx:pt idx="11193">126</cx:pt>
          <cx:pt idx="11194">48</cx:pt>
          <cx:pt idx="11195">262</cx:pt>
          <cx:pt idx="11196">1062</cx:pt>
          <cx:pt idx="11197">295</cx:pt>
          <cx:pt idx="11198">203</cx:pt>
          <cx:pt idx="11199">906</cx:pt>
          <cx:pt idx="11200">37</cx:pt>
          <cx:pt idx="11201">118</cx:pt>
          <cx:pt idx="11202">18</cx:pt>
          <cx:pt idx="11203">18</cx:pt>
          <cx:pt idx="11204">350</cx:pt>
          <cx:pt idx="11205">421</cx:pt>
          <cx:pt idx="11206">835</cx:pt>
          <cx:pt idx="11207">104</cx:pt>
          <cx:pt idx="11208">164</cx:pt>
          <cx:pt idx="11209">89</cx:pt>
          <cx:pt idx="11210">1029</cx:pt>
          <cx:pt idx="11211">112</cx:pt>
          <cx:pt idx="11212">744</cx:pt>
          <cx:pt idx="11213">321</cx:pt>
          <cx:pt idx="11214">24</cx:pt>
          <cx:pt idx="11215">213</cx:pt>
          <cx:pt idx="11216">165</cx:pt>
          <cx:pt idx="11217">129</cx:pt>
          <cx:pt idx="11218">371</cx:pt>
          <cx:pt idx="11219">190</cx:pt>
          <cx:pt idx="11220">114</cx:pt>
          <cx:pt idx="11221">221</cx:pt>
          <cx:pt idx="11222">178</cx:pt>
          <cx:pt idx="11223">247</cx:pt>
          <cx:pt idx="11224">680</cx:pt>
          <cx:pt idx="11225">243</cx:pt>
          <cx:pt idx="11226">185</cx:pt>
          <cx:pt idx="11227">110</cx:pt>
          <cx:pt idx="11228">172</cx:pt>
          <cx:pt idx="11229">156</cx:pt>
          <cx:pt idx="11230">34</cx:pt>
          <cx:pt idx="11231">347</cx:pt>
          <cx:pt idx="11232">394</cx:pt>
          <cx:pt idx="11233">59</cx:pt>
          <cx:pt idx="11234">72</cx:pt>
          <cx:pt idx="11235">417</cx:pt>
          <cx:pt idx="11236">96</cx:pt>
          <cx:pt idx="11237">1528</cx:pt>
          <cx:pt idx="11238">154</cx:pt>
          <cx:pt idx="11239">533</cx:pt>
          <cx:pt idx="11240">107</cx:pt>
          <cx:pt idx="11241">122</cx:pt>
          <cx:pt idx="11242">257</cx:pt>
          <cx:pt idx="11243">23</cx:pt>
          <cx:pt idx="11244">82</cx:pt>
          <cx:pt idx="11245">55</cx:pt>
          <cx:pt idx="11246">67</cx:pt>
          <cx:pt idx="11247">83</cx:pt>
          <cx:pt idx="11248">113</cx:pt>
          <cx:pt idx="11249">59</cx:pt>
          <cx:pt idx="11250">551</cx:pt>
          <cx:pt idx="11251">367</cx:pt>
          <cx:pt idx="11252">220</cx:pt>
          <cx:pt idx="11253">15</cx:pt>
          <cx:pt idx="11254">173</cx:pt>
          <cx:pt idx="11255">37</cx:pt>
          <cx:pt idx="11256">97</cx:pt>
          <cx:pt idx="11257">199</cx:pt>
          <cx:pt idx="11258">94</cx:pt>
          <cx:pt idx="11259">272</cx:pt>
          <cx:pt idx="11260">15</cx:pt>
          <cx:pt idx="11261">50</cx:pt>
          <cx:pt idx="11262">417</cx:pt>
          <cx:pt idx="11263">192</cx:pt>
          <cx:pt idx="11264">443</cx:pt>
          <cx:pt idx="11265">115</cx:pt>
          <cx:pt idx="11266">1487</cx:pt>
          <cx:pt idx="11267">68</cx:pt>
          <cx:pt idx="11268">54</cx:pt>
          <cx:pt idx="11269">159</cx:pt>
          <cx:pt idx="11270">335</cx:pt>
          <cx:pt idx="11271">118</cx:pt>
          <cx:pt idx="11272">104</cx:pt>
          <cx:pt idx="11273">236</cx:pt>
          <cx:pt idx="11274">300</cx:pt>
          <cx:pt idx="11275">163</cx:pt>
          <cx:pt idx="11276">103</cx:pt>
          <cx:pt idx="11277">187</cx:pt>
          <cx:pt idx="11278">1540</cx:pt>
          <cx:pt idx="11279">163</cx:pt>
          <cx:pt idx="11280">129</cx:pt>
          <cx:pt idx="11281">67</cx:pt>
          <cx:pt idx="11282">362</cx:pt>
          <cx:pt idx="11283">973</cx:pt>
          <cx:pt idx="11284">36</cx:pt>
          <cx:pt idx="11285">167</cx:pt>
          <cx:pt idx="11286">138</cx:pt>
          <cx:pt idx="11287">1009</cx:pt>
          <cx:pt idx="11288">55</cx:pt>
          <cx:pt idx="11289">88</cx:pt>
          <cx:pt idx="11290">105</cx:pt>
          <cx:pt idx="11291">339</cx:pt>
          <cx:pt idx="11292">355</cx:pt>
          <cx:pt idx="11293">466</cx:pt>
          <cx:pt idx="11294">94</cx:pt>
          <cx:pt idx="11295">227</cx:pt>
          <cx:pt idx="11296">65</cx:pt>
          <cx:pt idx="11297">387</cx:pt>
          <cx:pt idx="11298">379</cx:pt>
          <cx:pt idx="11299">205</cx:pt>
          <cx:pt idx="11300">332</cx:pt>
          <cx:pt idx="11301">71</cx:pt>
          <cx:pt idx="11302">567</cx:pt>
          <cx:pt idx="11303">200</cx:pt>
          <cx:pt idx="11304">537</cx:pt>
          <cx:pt idx="11305">476</cx:pt>
          <cx:pt idx="11306">290</cx:pt>
          <cx:pt idx="11307">1812</cx:pt>
          <cx:pt idx="11308">74</cx:pt>
          <cx:pt idx="11309">76</cx:pt>
          <cx:pt idx="11310">26</cx:pt>
          <cx:pt idx="11311">632</cx:pt>
          <cx:pt idx="11312">316</cx:pt>
          <cx:pt idx="11313">52</cx:pt>
          <cx:pt idx="11314">59</cx:pt>
          <cx:pt idx="11315">243</cx:pt>
          <cx:pt idx="11316">81</cx:pt>
          <cx:pt idx="11317">205</cx:pt>
          <cx:pt idx="11318">58</cx:pt>
          <cx:pt idx="11319">320</cx:pt>
          <cx:pt idx="11320">700</cx:pt>
          <cx:pt idx="11321">453</cx:pt>
          <cx:pt idx="11322">146</cx:pt>
          <cx:pt idx="11323">345</cx:pt>
          <cx:pt idx="11324">248</cx:pt>
          <cx:pt idx="11325">188</cx:pt>
          <cx:pt idx="11326">166</cx:pt>
          <cx:pt idx="11327">16</cx:pt>
          <cx:pt idx="11328">392</cx:pt>
          <cx:pt idx="11329">103</cx:pt>
          <cx:pt idx="11330">577</cx:pt>
          <cx:pt idx="11331">422</cx:pt>
          <cx:pt idx="11332">112</cx:pt>
          <cx:pt idx="11333">308</cx:pt>
          <cx:pt idx="11334">43</cx:pt>
          <cx:pt idx="11335">149</cx:pt>
          <cx:pt idx="11336">324</cx:pt>
          <cx:pt idx="11337">100</cx:pt>
          <cx:pt idx="11338">209</cx:pt>
          <cx:pt idx="11339">105</cx:pt>
          <cx:pt idx="11340">707</cx:pt>
          <cx:pt idx="11341">625</cx:pt>
          <cx:pt idx="11342">13</cx:pt>
          <cx:pt idx="11343">1255</cx:pt>
          <cx:pt idx="11344">255</cx:pt>
          <cx:pt idx="11345">50</cx:pt>
          <cx:pt idx="11346">373</cx:pt>
          <cx:pt idx="11347">18</cx:pt>
          <cx:pt idx="11348">108</cx:pt>
          <cx:pt idx="11349">142</cx:pt>
          <cx:pt idx="11350">78</cx:pt>
          <cx:pt idx="11351">376</cx:pt>
          <cx:pt idx="11352">155</cx:pt>
          <cx:pt idx="11353">56</cx:pt>
          <cx:pt idx="11354">188</cx:pt>
          <cx:pt idx="11355">443</cx:pt>
          <cx:pt idx="11356">326</cx:pt>
          <cx:pt idx="11357">802</cx:pt>
          <cx:pt idx="11358">64</cx:pt>
          <cx:pt idx="11359">18</cx:pt>
          <cx:pt idx="11360">89</cx:pt>
          <cx:pt idx="11361">359</cx:pt>
          <cx:pt idx="11362">257</cx:pt>
          <cx:pt idx="11363">19</cx:pt>
          <cx:pt idx="11364">146</cx:pt>
          <cx:pt idx="11365">404</cx:pt>
          <cx:pt idx="11366">234</cx:pt>
          <cx:pt idx="11367">13</cx:pt>
          <cx:pt idx="11368">297</cx:pt>
          <cx:pt idx="11369">156</cx:pt>
          <cx:pt idx="11370">636</cx:pt>
          <cx:pt idx="11371">300</cx:pt>
          <cx:pt idx="11372">37</cx:pt>
          <cx:pt idx="11373">2093</cx:pt>
          <cx:pt idx="11374">61</cx:pt>
          <cx:pt idx="11375">111</cx:pt>
          <cx:pt idx="11376">704</cx:pt>
          <cx:pt idx="11377">45</cx:pt>
          <cx:pt idx="11378">73</cx:pt>
          <cx:pt idx="11379">1195</cx:pt>
          <cx:pt idx="11380">61</cx:pt>
          <cx:pt idx="11381">96</cx:pt>
          <cx:pt idx="11382">140</cx:pt>
          <cx:pt idx="11383">121</cx:pt>
          <cx:pt idx="11384">84</cx:pt>
          <cx:pt idx="11385">719</cx:pt>
          <cx:pt idx="11386">48</cx:pt>
          <cx:pt idx="11387">242</cx:pt>
          <cx:pt idx="11388">230</cx:pt>
          <cx:pt idx="11389">130</cx:pt>
          <cx:pt idx="11390">25</cx:pt>
          <cx:pt idx="11391">57</cx:pt>
          <cx:pt idx="11392">154</cx:pt>
          <cx:pt idx="11393">74</cx:pt>
          <cx:pt idx="11394">77</cx:pt>
          <cx:pt idx="11395">201</cx:pt>
          <cx:pt idx="11396">313</cx:pt>
          <cx:pt idx="11397">114</cx:pt>
          <cx:pt idx="11398">66</cx:pt>
          <cx:pt idx="11399">305</cx:pt>
          <cx:pt idx="11400">49</cx:pt>
          <cx:pt idx="11401">429</cx:pt>
          <cx:pt idx="11402">51</cx:pt>
          <cx:pt idx="11403">41</cx:pt>
          <cx:pt idx="11404">99</cx:pt>
          <cx:pt idx="11405">771</cx:pt>
          <cx:pt idx="11406">378</cx:pt>
          <cx:pt idx="11407">152</cx:pt>
          <cx:pt idx="11408">491</cx:pt>
          <cx:pt idx="11409">90</cx:pt>
          <cx:pt idx="11410">626</cx:pt>
          <cx:pt idx="11411">135</cx:pt>
          <cx:pt idx="11412">65</cx:pt>
          <cx:pt idx="11413">125</cx:pt>
          <cx:pt idx="11414">16</cx:pt>
          <cx:pt idx="11415">18</cx:pt>
          <cx:pt idx="11416">90</cx:pt>
          <cx:pt idx="11417">140</cx:pt>
          <cx:pt idx="11418">15</cx:pt>
          <cx:pt idx="11419">113</cx:pt>
          <cx:pt idx="11420">249</cx:pt>
          <cx:pt idx="11421">82</cx:pt>
          <cx:pt idx="11422">445</cx:pt>
          <cx:pt idx="11423">1060</cx:pt>
          <cx:pt idx="11424">92</cx:pt>
          <cx:pt idx="11425">255</cx:pt>
          <cx:pt idx="11426">55</cx:pt>
          <cx:pt idx="11427">521</cx:pt>
          <cx:pt idx="11428">501</cx:pt>
          <cx:pt idx="11429">161</cx:pt>
          <cx:pt idx="11430">340</cx:pt>
          <cx:pt idx="11431">40</cx:pt>
          <cx:pt idx="11432">156</cx:pt>
          <cx:pt idx="11433">375</cx:pt>
          <cx:pt idx="11434">161</cx:pt>
          <cx:pt idx="11435">43</cx:pt>
          <cx:pt idx="11436">604</cx:pt>
          <cx:pt idx="11437">368</cx:pt>
          <cx:pt idx="11438">452</cx:pt>
          <cx:pt idx="11439">1574</cx:pt>
          <cx:pt idx="11440">29</cx:pt>
          <cx:pt idx="11441">47</cx:pt>
          <cx:pt idx="11442">102</cx:pt>
          <cx:pt idx="11443">113</cx:pt>
          <cx:pt idx="11444">160</cx:pt>
          <cx:pt idx="11445">136</cx:pt>
          <cx:pt idx="11446">170</cx:pt>
          <cx:pt idx="11447">82</cx:pt>
          <cx:pt idx="11448">302</cx:pt>
          <cx:pt idx="11449">256</cx:pt>
          <cx:pt idx="11450">147</cx:pt>
          <cx:pt idx="11451">451</cx:pt>
          <cx:pt idx="11452">575</cx:pt>
          <cx:pt idx="11453">532</cx:pt>
          <cx:pt idx="11454">39</cx:pt>
          <cx:pt idx="11455">86</cx:pt>
          <cx:pt idx="11456">675</cx:pt>
          <cx:pt idx="11457">122</cx:pt>
          <cx:pt idx="11458">172</cx:pt>
          <cx:pt idx="11459">97</cx:pt>
          <cx:pt idx="11460">394</cx:pt>
          <cx:pt idx="11461">37</cx:pt>
          <cx:pt idx="11462">266</cx:pt>
          <cx:pt idx="11463">297</cx:pt>
          <cx:pt idx="11464">593</cx:pt>
          <cx:pt idx="11465">446</cx:pt>
          <cx:pt idx="11466">276</cx:pt>
          <cx:pt idx="11467">108</cx:pt>
          <cx:pt idx="11468">638</cx:pt>
          <cx:pt idx="11469">45</cx:pt>
          <cx:pt idx="11470">240</cx:pt>
          <cx:pt idx="11471">70</cx:pt>
          <cx:pt idx="11472">25</cx:pt>
          <cx:pt idx="11473">64</cx:pt>
          <cx:pt idx="11474">2485</cx:pt>
          <cx:pt idx="11475">149</cx:pt>
          <cx:pt idx="11476">348</cx:pt>
          <cx:pt idx="11477">71</cx:pt>
          <cx:pt idx="11478">168</cx:pt>
          <cx:pt idx="11479">573</cx:pt>
          <cx:pt idx="11480">229</cx:pt>
          <cx:pt idx="11481">446</cx:pt>
          <cx:pt idx="11482">34</cx:pt>
          <cx:pt idx="11483">75</cx:pt>
          <cx:pt idx="11484">32</cx:pt>
          <cx:pt idx="11485">268</cx:pt>
          <cx:pt idx="11486">244</cx:pt>
          <cx:pt idx="11487">102</cx:pt>
          <cx:pt idx="11488">203</cx:pt>
          <cx:pt idx="11489">252</cx:pt>
          <cx:pt idx="11490">50</cx:pt>
          <cx:pt idx="11491">13</cx:pt>
          <cx:pt idx="11492">188</cx:pt>
          <cx:pt idx="11493">395</cx:pt>
          <cx:pt idx="11494">61</cx:pt>
          <cx:pt idx="11495">63</cx:pt>
          <cx:pt idx="11496">170</cx:pt>
          <cx:pt idx="11497">207</cx:pt>
          <cx:pt idx="11498">147</cx:pt>
          <cx:pt idx="11499">127</cx:pt>
          <cx:pt idx="11500">22</cx:pt>
          <cx:pt idx="11501">109</cx:pt>
          <cx:pt idx="11502">677</cx:pt>
          <cx:pt idx="11503">167</cx:pt>
          <cx:pt idx="11504">105</cx:pt>
          <cx:pt idx="11505">318</cx:pt>
          <cx:pt idx="11506">220</cx:pt>
          <cx:pt idx="11507">140</cx:pt>
          <cx:pt idx="11508">1082</cx:pt>
          <cx:pt idx="11509">824</cx:pt>
          <cx:pt idx="11510">248</cx:pt>
          <cx:pt idx="11511">11</cx:pt>
          <cx:pt idx="11512">89</cx:pt>
          <cx:pt idx="11513">161</cx:pt>
          <cx:pt idx="11514">58</cx:pt>
          <cx:pt idx="11515">653</cx:pt>
          <cx:pt idx="11516">216</cx:pt>
          <cx:pt idx="11517">223</cx:pt>
          <cx:pt idx="11518">96</cx:pt>
          <cx:pt idx="11519">477</cx:pt>
          <cx:pt idx="11520">30</cx:pt>
          <cx:pt idx="11521">159</cx:pt>
          <cx:pt idx="11522">327</cx:pt>
          <cx:pt idx="11523">432</cx:pt>
          <cx:pt idx="11524">446</cx:pt>
          <cx:pt idx="11525">108</cx:pt>
          <cx:pt idx="11526">29</cx:pt>
          <cx:pt idx="11527">178</cx:pt>
          <cx:pt idx="11528">152</cx:pt>
          <cx:pt idx="11529">169</cx:pt>
          <cx:pt idx="11530">635</cx:pt>
          <cx:pt idx="11531">122</cx:pt>
          <cx:pt idx="11532">136</cx:pt>
          <cx:pt idx="11533">69</cx:pt>
          <cx:pt idx="11534">129</cx:pt>
          <cx:pt idx="11535">201</cx:pt>
          <cx:pt idx="11536">1135</cx:pt>
          <cx:pt idx="11537">66</cx:pt>
          <cx:pt idx="11538">512</cx:pt>
          <cx:pt idx="11539">818</cx:pt>
          <cx:pt idx="11540">810</cx:pt>
          <cx:pt idx="11541">138</cx:pt>
          <cx:pt idx="11542">574</cx:pt>
          <cx:pt idx="11543">44</cx:pt>
          <cx:pt idx="11544">145</cx:pt>
          <cx:pt idx="11545">196</cx:pt>
          <cx:pt idx="11546">200</cx:pt>
          <cx:pt idx="11547">335</cx:pt>
          <cx:pt idx="11548">330</cx:pt>
          <cx:pt idx="11549">91</cx:pt>
          <cx:pt idx="11550">361</cx:pt>
          <cx:pt idx="11551">64</cx:pt>
          <cx:pt idx="11552">221</cx:pt>
          <cx:pt idx="11553">84</cx:pt>
          <cx:pt idx="11554">53</cx:pt>
          <cx:pt idx="11555">141</cx:pt>
          <cx:pt idx="11556">254</cx:pt>
          <cx:pt idx="11557">1007</cx:pt>
          <cx:pt idx="11558">224</cx:pt>
          <cx:pt idx="11559">212</cx:pt>
          <cx:pt idx="11560">149</cx:pt>
          <cx:pt idx="11561">116</cx:pt>
          <cx:pt idx="11562">110</cx:pt>
          <cx:pt idx="11563">77</cx:pt>
          <cx:pt idx="11564">374</cx:pt>
          <cx:pt idx="11565">207</cx:pt>
          <cx:pt idx="11566">289</cx:pt>
          <cx:pt idx="11567">193</cx:pt>
          <cx:pt idx="11568">143</cx:pt>
          <cx:pt idx="11569">106</cx:pt>
          <cx:pt idx="11570">191</cx:pt>
          <cx:pt idx="11571">370</cx:pt>
          <cx:pt idx="11572">487</cx:pt>
          <cx:pt idx="11573">534</cx:pt>
          <cx:pt idx="11574">84</cx:pt>
          <cx:pt idx="11575">118</cx:pt>
          <cx:pt idx="11576">284</cx:pt>
          <cx:pt idx="11577">253</cx:pt>
          <cx:pt idx="11578">786</cx:pt>
          <cx:pt idx="11579">239</cx:pt>
          <cx:pt idx="11580">162</cx:pt>
          <cx:pt idx="11581">219</cx:pt>
          <cx:pt idx="11582">185</cx:pt>
          <cx:pt idx="11583">135</cx:pt>
          <cx:pt idx="11584">252</cx:pt>
          <cx:pt idx="11585">416</cx:pt>
          <cx:pt idx="11586">32</cx:pt>
          <cx:pt idx="11587">217</cx:pt>
          <cx:pt idx="11588">145</cx:pt>
          <cx:pt idx="11589">93</cx:pt>
          <cx:pt idx="11590">61</cx:pt>
          <cx:pt idx="11591">262</cx:pt>
          <cx:pt idx="11592">246</cx:pt>
          <cx:pt idx="11593">92</cx:pt>
          <cx:pt idx="11594">1318</cx:pt>
          <cx:pt idx="11595">197</cx:pt>
          <cx:pt idx="11596">282</cx:pt>
          <cx:pt idx="11597">922</cx:pt>
          <cx:pt idx="11598">163</cx:pt>
          <cx:pt idx="11599">26</cx:pt>
          <cx:pt idx="11600">63</cx:pt>
          <cx:pt idx="11601">176</cx:pt>
          <cx:pt idx="11602">585</cx:pt>
          <cx:pt idx="11603">605</cx:pt>
          <cx:pt idx="11604">75</cx:pt>
          <cx:pt idx="11605">211</cx:pt>
          <cx:pt idx="11606">2028</cx:pt>
          <cx:pt idx="11607">453</cx:pt>
          <cx:pt idx="11608">498</cx:pt>
          <cx:pt idx="11609">202</cx:pt>
          <cx:pt idx="11610">40</cx:pt>
          <cx:pt idx="11611">184</cx:pt>
          <cx:pt idx="11612">55</cx:pt>
          <cx:pt idx="11613">952</cx:pt>
          <cx:pt idx="11614">207</cx:pt>
          <cx:pt idx="11615">238</cx:pt>
          <cx:pt idx="11616">232</cx:pt>
          <cx:pt idx="11617">76</cx:pt>
          <cx:pt idx="11618">113</cx:pt>
          <cx:pt idx="11619">153</cx:pt>
          <cx:pt idx="11620">525</cx:pt>
          <cx:pt idx="11621">97</cx:pt>
          <cx:pt idx="11622">216</cx:pt>
          <cx:pt idx="11623">142</cx:pt>
          <cx:pt idx="11624">290</cx:pt>
          <cx:pt idx="11625">280</cx:pt>
          <cx:pt idx="11626">559</cx:pt>
          <cx:pt idx="11627">235</cx:pt>
          <cx:pt idx="11628">368</cx:pt>
          <cx:pt idx="11629">74</cx:pt>
          <cx:pt idx="11630">148</cx:pt>
          <cx:pt idx="11631">359</cx:pt>
          <cx:pt idx="11632">64</cx:pt>
          <cx:pt idx="11633">834</cx:pt>
          <cx:pt idx="11634">227</cx:pt>
          <cx:pt idx="11635">16</cx:pt>
          <cx:pt idx="11636">73</cx:pt>
          <cx:pt idx="11637">104</cx:pt>
          <cx:pt idx="11638">69</cx:pt>
          <cx:pt idx="11639">65</cx:pt>
          <cx:pt idx="11640">133</cx:pt>
          <cx:pt idx="11641">288</cx:pt>
          <cx:pt idx="11642">120</cx:pt>
          <cx:pt idx="11643">38</cx:pt>
          <cx:pt idx="11644">43</cx:pt>
          <cx:pt idx="11645">78</cx:pt>
          <cx:pt idx="11646">166</cx:pt>
          <cx:pt idx="11647">30</cx:pt>
          <cx:pt idx="11648">10</cx:pt>
          <cx:pt idx="11649">219</cx:pt>
          <cx:pt idx="11650">164</cx:pt>
          <cx:pt idx="11651">148</cx:pt>
          <cx:pt idx="11652">11</cx:pt>
          <cx:pt idx="11653">130</cx:pt>
          <cx:pt idx="11654">208</cx:pt>
          <cx:pt idx="11655">140</cx:pt>
          <cx:pt idx="11656">559</cx:pt>
          <cx:pt idx="11657">93</cx:pt>
          <cx:pt idx="11658">177</cx:pt>
          <cx:pt idx="11659">405</cx:pt>
          <cx:pt idx="11660">202</cx:pt>
          <cx:pt idx="11661">367</cx:pt>
          <cx:pt idx="11662">60</cx:pt>
          <cx:pt idx="11663">1017</cx:pt>
          <cx:pt idx="11664">385</cx:pt>
          <cx:pt idx="11665">237</cx:pt>
          <cx:pt idx="11666">237</cx:pt>
          <cx:pt idx="11667">202</cx:pt>
          <cx:pt idx="11668">153</cx:pt>
          <cx:pt idx="11669">172</cx:pt>
          <cx:pt idx="11670">163</cx:pt>
          <cx:pt idx="11671">97</cx:pt>
          <cx:pt idx="11672">399</cx:pt>
          <cx:pt idx="11673">60</cx:pt>
          <cx:pt idx="11674">431</cx:pt>
          <cx:pt idx="11675">184</cx:pt>
          <cx:pt idx="11676">155</cx:pt>
          <cx:pt idx="11677">500</cx:pt>
          <cx:pt idx="11678">27</cx:pt>
          <cx:pt idx="11679">167</cx:pt>
          <cx:pt idx="11680">89</cx:pt>
          <cx:pt idx="11681">92</cx:pt>
          <cx:pt idx="11682">296</cx:pt>
          <cx:pt idx="11683">779</cx:pt>
          <cx:pt idx="11684">563</cx:pt>
          <cx:pt idx="11685">146</cx:pt>
          <cx:pt idx="11686">92</cx:pt>
          <cx:pt idx="11687">149</cx:pt>
          <cx:pt idx="11688">354</cx:pt>
          <cx:pt idx="11689">121</cx:pt>
          <cx:pt idx="11690">106</cx:pt>
          <cx:pt idx="11691">136</cx:pt>
          <cx:pt idx="11692">297</cx:pt>
          <cx:pt idx="11693">549</cx:pt>
          <cx:pt idx="11694">267</cx:pt>
          <cx:pt idx="11695">461</cx:pt>
          <cx:pt idx="11696">117</cx:pt>
          <cx:pt idx="11697">409</cx:pt>
          <cx:pt idx="11698">104</cx:pt>
          <cx:pt idx="11699">15</cx:pt>
          <cx:pt idx="11700">216</cx:pt>
          <cx:pt idx="11701">211</cx:pt>
          <cx:pt idx="11702">71</cx:pt>
          <cx:pt idx="11703">18</cx:pt>
          <cx:pt idx="11704">651</cx:pt>
          <cx:pt idx="11705">835</cx:pt>
          <cx:pt idx="11706">683</cx:pt>
          <cx:pt idx="11707">258</cx:pt>
          <cx:pt idx="11708">156</cx:pt>
          <cx:pt idx="11709">1012</cx:pt>
          <cx:pt idx="11710">130</cx:pt>
          <cx:pt idx="11711">311</cx:pt>
          <cx:pt idx="11712">129</cx:pt>
          <cx:pt idx="11713">91</cx:pt>
          <cx:pt idx="11714">49</cx:pt>
          <cx:pt idx="11715">112</cx:pt>
          <cx:pt idx="11716">36</cx:pt>
          <cx:pt idx="11717">112</cx:pt>
          <cx:pt idx="11718">958</cx:pt>
          <cx:pt idx="11719">9</cx:pt>
          <cx:pt idx="11720">26</cx:pt>
          <cx:pt idx="11721">91</cx:pt>
          <cx:pt idx="11722">2635</cx:pt>
          <cx:pt idx="11723">138</cx:pt>
          <cx:pt idx="11724">318</cx:pt>
          <cx:pt idx="11725">326</cx:pt>
          <cx:pt idx="11726">1403</cx:pt>
          <cx:pt idx="11727">179</cx:pt>
          <cx:pt idx="11728">262</cx:pt>
          <cx:pt idx="11729">168</cx:pt>
          <cx:pt idx="11730">193</cx:pt>
          <cx:pt idx="11731">333</cx:pt>
          <cx:pt idx="11732">50</cx:pt>
          <cx:pt idx="11733">241</cx:pt>
          <cx:pt idx="11734">187</cx:pt>
          <cx:pt idx="11735">37</cx:pt>
          <cx:pt idx="11736">189</cx:pt>
          <cx:pt idx="11737">89</cx:pt>
          <cx:pt idx="11738">101</cx:pt>
          <cx:pt idx="11739">112</cx:pt>
          <cx:pt idx="11740">489</cx:pt>
          <cx:pt idx="11741">141</cx:pt>
          <cx:pt idx="11742">60</cx:pt>
          <cx:pt idx="11743">241</cx:pt>
          <cx:pt idx="11744">35</cx:pt>
          <cx:pt idx="11745">135</cx:pt>
          <cx:pt idx="11746">24</cx:pt>
          <cx:pt idx="11747">62</cx:pt>
          <cx:pt idx="11748">43</cx:pt>
          <cx:pt idx="11749">75</cx:pt>
          <cx:pt idx="11750">177</cx:pt>
          <cx:pt idx="11751">170</cx:pt>
          <cx:pt idx="11752">42</cx:pt>
          <cx:pt idx="11753">22</cx:pt>
          <cx:pt idx="11754">99</cx:pt>
          <cx:pt idx="11755">139</cx:pt>
          <cx:pt idx="11756">198</cx:pt>
          <cx:pt idx="11757">394</cx:pt>
          <cx:pt idx="11758">42</cx:pt>
          <cx:pt idx="11759">41</cx:pt>
          <cx:pt idx="11760">98</cx:pt>
          <cx:pt idx="11761">114</cx:pt>
          <cx:pt idx="11762">191</cx:pt>
          <cx:pt idx="11763">167</cx:pt>
          <cx:pt idx="11764">238</cx:pt>
          <cx:pt idx="11765">73</cx:pt>
          <cx:pt idx="11766">206</cx:pt>
          <cx:pt idx="11767">179</cx:pt>
          <cx:pt idx="11768">44</cx:pt>
          <cx:pt idx="11769">129</cx:pt>
          <cx:pt idx="11770">160</cx:pt>
          <cx:pt idx="11771">156</cx:pt>
          <cx:pt idx="11772">512</cx:pt>
          <cx:pt idx="11773">50</cx:pt>
          <cx:pt idx="11774">65</cx:pt>
          <cx:pt idx="11775">23</cx:pt>
          <cx:pt idx="11776">106</cx:pt>
          <cx:pt idx="11777">256</cx:pt>
          <cx:pt idx="11778">633</cx:pt>
          <cx:pt idx="11779">109</cx:pt>
          <cx:pt idx="11780">99</cx:pt>
          <cx:pt idx="11781">246</cx:pt>
          <cx:pt idx="11782">59</cx:pt>
          <cx:pt idx="11783">241</cx:pt>
          <cx:pt idx="11784">63</cx:pt>
          <cx:pt idx="11785">54</cx:pt>
          <cx:pt idx="11786">87</cx:pt>
          <cx:pt idx="11787">122</cx:pt>
          <cx:pt idx="11788">973</cx:pt>
          <cx:pt idx="11789">166</cx:pt>
          <cx:pt idx="11790">375</cx:pt>
          <cx:pt idx="11791">111</cx:pt>
          <cx:pt idx="11792">35</cx:pt>
          <cx:pt idx="11793">32</cx:pt>
          <cx:pt idx="11794">625</cx:pt>
          <cx:pt idx="11795">124</cx:pt>
          <cx:pt idx="11796">157</cx:pt>
          <cx:pt idx="11797">1467</cx:pt>
          <cx:pt idx="11798">134</cx:pt>
          <cx:pt idx="11799">325</cx:pt>
          <cx:pt idx="11800">114</cx:pt>
          <cx:pt idx="11801">792</cx:pt>
          <cx:pt idx="11802">170</cx:pt>
          <cx:pt idx="11803">124</cx:pt>
          <cx:pt idx="11804">111</cx:pt>
          <cx:pt idx="11805">25</cx:pt>
          <cx:pt idx="11806">40</cx:pt>
          <cx:pt idx="11807">25</cx:pt>
          <cx:pt idx="11808">368</cx:pt>
          <cx:pt idx="11809">95</cx:pt>
          <cx:pt idx="11810">911</cx:pt>
          <cx:pt idx="11811">253</cx:pt>
          <cx:pt idx="11812">41</cx:pt>
          <cx:pt idx="11813">398</cx:pt>
          <cx:pt idx="11814">361</cx:pt>
          <cx:pt idx="11815">97</cx:pt>
          <cx:pt idx="11816">20</cx:pt>
          <cx:pt idx="11817">493</cx:pt>
          <cx:pt idx="11818">65</cx:pt>
          <cx:pt idx="11819">48</cx:pt>
          <cx:pt idx="11820">382</cx:pt>
          <cx:pt idx="11821">606</cx:pt>
          <cx:pt idx="11822">74</cx:pt>
          <cx:pt idx="11823">153</cx:pt>
          <cx:pt idx="11824">1210</cx:pt>
          <cx:pt idx="11825">716</cx:pt>
          <cx:pt idx="11826">158</cx:pt>
          <cx:pt idx="11827">158</cx:pt>
          <cx:pt idx="11828">139</cx:pt>
          <cx:pt idx="11829">313</cx:pt>
          <cx:pt idx="11830">273</cx:pt>
          <cx:pt idx="11831">218</cx:pt>
          <cx:pt idx="11832">45</cx:pt>
          <cx:pt idx="11833">115</cx:pt>
          <cx:pt idx="11834">280</cx:pt>
          <cx:pt idx="11835">109</cx:pt>
          <cx:pt idx="11836">179</cx:pt>
          <cx:pt idx="11837">115</cx:pt>
          <cx:pt idx="11838">25</cx:pt>
          <cx:pt idx="11839">75</cx:pt>
          <cx:pt idx="11840">235</cx:pt>
          <cx:pt idx="11841">95</cx:pt>
          <cx:pt idx="11842">231</cx:pt>
          <cx:pt idx="11843">132</cx:pt>
          <cx:pt idx="11844">39</cx:pt>
          <cx:pt idx="11845">31</cx:pt>
          <cx:pt idx="11846">64</cx:pt>
          <cx:pt idx="11847">838</cx:pt>
          <cx:pt idx="11848">1276</cx:pt>
          <cx:pt idx="11849">27</cx:pt>
          <cx:pt idx="11850">100</cx:pt>
          <cx:pt idx="11851">188</cx:pt>
          <cx:pt idx="11852">141</cx:pt>
          <cx:pt idx="11853">144</cx:pt>
          <cx:pt idx="11854">329</cx:pt>
          <cx:pt idx="11855">45</cx:pt>
          <cx:pt idx="11856">98</cx:pt>
          <cx:pt idx="11857">75</cx:pt>
          <cx:pt idx="11858">258</cx:pt>
          <cx:pt idx="11859">402</cx:pt>
          <cx:pt idx="11860">60</cx:pt>
          <cx:pt idx="11861">269</cx:pt>
          <cx:pt idx="11862">422</cx:pt>
          <cx:pt idx="11863">307</cx:pt>
          <cx:pt idx="11864">485</cx:pt>
          <cx:pt idx="11865">1098</cx:pt>
          <cx:pt idx="11866">115</cx:pt>
          <cx:pt idx="11867">351</cx:pt>
          <cx:pt idx="11868">62</cx:pt>
          <cx:pt idx="11869">89</cx:pt>
          <cx:pt idx="11870">113</cx:pt>
          <cx:pt idx="11871">471</cx:pt>
          <cx:pt idx="11872">256</cx:pt>
          <cx:pt idx="11873">108</cx:pt>
          <cx:pt idx="11874">48</cx:pt>
          <cx:pt idx="11875">76</cx:pt>
          <cx:pt idx="11876">35</cx:pt>
          <cx:pt idx="11877">375</cx:pt>
          <cx:pt idx="11878">63</cx:pt>
          <cx:pt idx="11879">166</cx:pt>
          <cx:pt idx="11880">342</cx:pt>
          <cx:pt idx="11881">332</cx:pt>
          <cx:pt idx="11882">123</cx:pt>
          <cx:pt idx="11883">160</cx:pt>
          <cx:pt idx="11884">326</cx:pt>
          <cx:pt idx="11885">245</cx:pt>
          <cx:pt idx="11886">82</cx:pt>
          <cx:pt idx="11887">37</cx:pt>
          <cx:pt idx="11888">95</cx:pt>
          <cx:pt idx="11889">374</cx:pt>
          <cx:pt idx="11890">172</cx:pt>
          <cx:pt idx="11891">74</cx:pt>
          <cx:pt idx="11892">174</cx:pt>
          <cx:pt idx="11893">111</cx:pt>
          <cx:pt idx="11894">109</cx:pt>
          <cx:pt idx="11895">205</cx:pt>
          <cx:pt idx="11896">471</cx:pt>
          <cx:pt idx="11897">168</cx:pt>
          <cx:pt idx="11898">211</cx:pt>
          <cx:pt idx="11899">105</cx:pt>
          <cx:pt idx="11900">534</cx:pt>
          <cx:pt idx="11901">250</cx:pt>
          <cx:pt idx="11902">343</cx:pt>
          <cx:pt idx="11903">1573</cx:pt>
          <cx:pt idx="11904">181</cx:pt>
          <cx:pt idx="11905">89</cx:pt>
          <cx:pt idx="11906">232</cx:pt>
          <cx:pt idx="11907">126</cx:pt>
          <cx:pt idx="11908">237</cx:pt>
          <cx:pt idx="11909">208</cx:pt>
          <cx:pt idx="11910">583</cx:pt>
          <cx:pt idx="11911">174</cx:pt>
          <cx:pt idx="11912">26</cx:pt>
          <cx:pt idx="11913">109</cx:pt>
          <cx:pt idx="11914">288</cx:pt>
          <cx:pt idx="11915">14</cx:pt>
          <cx:pt idx="11916">73</cx:pt>
          <cx:pt idx="11917">11</cx:pt>
          <cx:pt idx="11918">415</cx:pt>
          <cx:pt idx="11919">44</cx:pt>
          <cx:pt idx="11920">23</cx:pt>
          <cx:pt idx="11921">446</cx:pt>
          <cx:pt idx="11922">1663</cx:pt>
          <cx:pt idx="11923">459</cx:pt>
          <cx:pt idx="11924">398</cx:pt>
          <cx:pt idx="11925">560</cx:pt>
          <cx:pt idx="11926">64</cx:pt>
          <cx:pt idx="11927">248</cx:pt>
          <cx:pt idx="11928">124</cx:pt>
          <cx:pt idx="11929">154</cx:pt>
          <cx:pt idx="11930">1617</cx:pt>
          <cx:pt idx="11931">421</cx:pt>
          <cx:pt idx="11932">591</cx:pt>
          <cx:pt idx="11933">454</cx:pt>
          <cx:pt idx="11934">165</cx:pt>
          <cx:pt idx="11935">161</cx:pt>
          <cx:pt idx="11936">618</cx:pt>
          <cx:pt idx="11937">70</cx:pt>
          <cx:pt idx="11938">120</cx:pt>
          <cx:pt idx="11939">1478</cx:pt>
          <cx:pt idx="11940">14</cx:pt>
          <cx:pt idx="11941">110</cx:pt>
          <cx:pt idx="11942">40</cx:pt>
          <cx:pt idx="11943">570</cx:pt>
          <cx:pt idx="11944">519</cx:pt>
          <cx:pt idx="11945">14</cx:pt>
          <cx:pt idx="11946">67</cx:pt>
          <cx:pt idx="11947">825</cx:pt>
          <cx:pt idx="11948">263</cx:pt>
          <cx:pt idx="11949">1422</cx:pt>
          <cx:pt idx="11950">554</cx:pt>
          <cx:pt idx="11951">55</cx:pt>
          <cx:pt idx="11952">172</cx:pt>
          <cx:pt idx="11953">553</cx:pt>
          <cx:pt idx="11954">15</cx:pt>
          <cx:pt idx="11955">81</cx:pt>
          <cx:pt idx="11956">150</cx:pt>
          <cx:pt idx="11957">125</cx:pt>
          <cx:pt idx="11958">324</cx:pt>
          <cx:pt idx="11959">93</cx:pt>
          <cx:pt idx="11960">156</cx:pt>
          <cx:pt idx="11961">62</cx:pt>
          <cx:pt idx="11962">19</cx:pt>
          <cx:pt idx="11963">47</cx:pt>
          <cx:pt idx="11964">16</cx:pt>
          <cx:pt idx="11965">134</cx:pt>
          <cx:pt idx="11966">176</cx:pt>
          <cx:pt idx="11967">238</cx:pt>
          <cx:pt idx="11968">17</cx:pt>
          <cx:pt idx="11969">9</cx:pt>
          <cx:pt idx="11970">25</cx:pt>
          <cx:pt idx="11971">14</cx:pt>
          <cx:pt idx="11972">365</cx:pt>
          <cx:pt idx="11973">210</cx:pt>
          <cx:pt idx="11974">11</cx:pt>
          <cx:pt idx="11975">12</cx:pt>
          <cx:pt idx="11976">8</cx:pt>
          <cx:pt idx="11977">55</cx:pt>
          <cx:pt idx="11978">9</cx:pt>
          <cx:pt idx="11979">13</cx:pt>
          <cx:pt idx="11980">28</cx:pt>
          <cx:pt idx="11981">17</cx:pt>
          <cx:pt idx="11982">47</cx:pt>
          <cx:pt idx="11983">8</cx:pt>
          <cx:pt idx="11984">11</cx:pt>
          <cx:pt idx="11985">158</cx:pt>
          <cx:pt idx="11986">81</cx:pt>
          <cx:pt idx="11987">14</cx:pt>
          <cx:pt idx="11988">25</cx:pt>
          <cx:pt idx="11989">9</cx:pt>
          <cx:pt idx="11990">154</cx:pt>
          <cx:pt idx="11991">34</cx:pt>
          <cx:pt idx="11992">264</cx:pt>
          <cx:pt idx="11993">29</cx:pt>
          <cx:pt idx="11994">20</cx:pt>
          <cx:pt idx="11995">85</cx:pt>
          <cx:pt idx="11996">13</cx:pt>
          <cx:pt idx="11997">152</cx:pt>
          <cx:pt idx="11998">10</cx:pt>
          <cx:pt idx="11999">29</cx:pt>
          <cx:pt idx="12000">34</cx:pt>
          <cx:pt idx="12001">34</cx:pt>
          <cx:pt idx="12002">17</cx:pt>
          <cx:pt idx="12003">14</cx:pt>
          <cx:pt idx="12004">29</cx:pt>
          <cx:pt idx="12005">32</cx:pt>
          <cx:pt idx="12006">134</cx:pt>
          <cx:pt idx="12007">92</cx:pt>
          <cx:pt idx="12008">26</cx:pt>
          <cx:pt idx="12009">27</cx:pt>
          <cx:pt idx="12010">14</cx:pt>
          <cx:pt idx="12011">15</cx:pt>
          <cx:pt idx="12012">17</cx:pt>
          <cx:pt idx="12013">268</cx:pt>
          <cx:pt idx="12014">587</cx:pt>
          <cx:pt idx="12015">10</cx:pt>
          <cx:pt idx="12016">652</cx:pt>
          <cx:pt idx="12017">16</cx:pt>
          <cx:pt idx="12018">9</cx:pt>
          <cx:pt idx="12019">435</cx:pt>
          <cx:pt idx="12020">10</cx:pt>
          <cx:pt idx="12021">123</cx:pt>
          <cx:pt idx="12022">12</cx:pt>
          <cx:pt idx="12023">179</cx:pt>
          <cx:pt idx="12024">13</cx:pt>
          <cx:pt idx="12025">14</cx:pt>
          <cx:pt idx="12026">524</cx:pt>
          <cx:pt idx="12027">74</cx:pt>
          <cx:pt idx="12028">23</cx:pt>
          <cx:pt idx="12029">850</cx:pt>
          <cx:pt idx="12030">126</cx:pt>
          <cx:pt idx="12031">15</cx:pt>
          <cx:pt idx="12032">49</cx:pt>
          <cx:pt idx="12033">40</cx:pt>
          <cx:pt idx="12034">15</cx:pt>
          <cx:pt idx="12035">4</cx:pt>
          <cx:pt idx="12036">32</cx:pt>
          <cx:pt idx="12037">8</cx:pt>
          <cx:pt idx="12038">12</cx:pt>
          <cx:pt idx="12039">77</cx:pt>
          <cx:pt idx="12040">130</cx:pt>
          <cx:pt idx="12041">9</cx:pt>
          <cx:pt idx="12042">17</cx:pt>
          <cx:pt idx="12043">8</cx:pt>
          <cx:pt idx="12044">18</cx:pt>
          <cx:pt idx="12045">7</cx:pt>
          <cx:pt idx="12046">11</cx:pt>
          <cx:pt idx="12047">16</cx:pt>
          <cx:pt idx="12048">26</cx:pt>
          <cx:pt idx="12049">39</cx:pt>
          <cx:pt idx="12050">16</cx:pt>
          <cx:pt idx="12051">11</cx:pt>
          <cx:pt idx="12052">285</cx:pt>
          <cx:pt idx="12053">37</cx:pt>
          <cx:pt idx="12054">205</cx:pt>
          <cx:pt idx="12055">408</cx:pt>
          <cx:pt idx="12056">27</cx:pt>
          <cx:pt idx="12057">312</cx:pt>
          <cx:pt idx="12058">46</cx:pt>
          <cx:pt idx="12059">18</cx:pt>
          <cx:pt idx="12060">1023</cx:pt>
          <cx:pt idx="12061">253</cx:pt>
          <cx:pt idx="12062">10</cx:pt>
          <cx:pt idx="12063">51</cx:pt>
          <cx:pt idx="12064">407</cx:pt>
          <cx:pt idx="12065">10</cx:pt>
          <cx:pt idx="12066">9</cx:pt>
          <cx:pt idx="12067">110</cx:pt>
          <cx:pt idx="12068">808</cx:pt>
          <cx:pt idx="12069">11</cx:pt>
          <cx:pt idx="12070">176</cx:pt>
          <cx:pt idx="12071">152</cx:pt>
          <cx:pt idx="12072">44</cx:pt>
          <cx:pt idx="12073">13</cx:pt>
          <cx:pt idx="12074">13</cx:pt>
          <cx:pt idx="12075">79</cx:pt>
          <cx:pt idx="12076">212</cx:pt>
          <cx:pt idx="12077">78</cx:pt>
          <cx:pt idx="12078">87</cx:pt>
          <cx:pt idx="12079">585</cx:pt>
          <cx:pt idx="12080">8</cx:pt>
          <cx:pt idx="12081">10</cx:pt>
          <cx:pt idx="12082">65</cx:pt>
          <cx:pt idx="12083">129</cx:pt>
          <cx:pt idx="12084">14</cx:pt>
          <cx:pt idx="12085">9</cx:pt>
          <cx:pt idx="12086">12</cx:pt>
          <cx:pt idx="12087">100</cx:pt>
          <cx:pt idx="12088">143</cx:pt>
          <cx:pt idx="12089">9</cx:pt>
          <cx:pt idx="12090">228</cx:pt>
          <cx:pt idx="12091">86</cx:pt>
          <cx:pt idx="12092">693</cx:pt>
          <cx:pt idx="12093">8</cx:pt>
          <cx:pt idx="12094">258</cx:pt>
          <cx:pt idx="12095">16</cx:pt>
          <cx:pt idx="12096">27</cx:pt>
          <cx:pt idx="12097">12</cx:pt>
          <cx:pt idx="12098">17</cx:pt>
          <cx:pt idx="12099">11</cx:pt>
          <cx:pt idx="12100">22</cx:pt>
          <cx:pt idx="12101">155</cx:pt>
          <cx:pt idx="12102">81</cx:pt>
          <cx:pt idx="12103">116</cx:pt>
          <cx:pt idx="12104">136</cx:pt>
          <cx:pt idx="12105">8</cx:pt>
          <cx:pt idx="12106">14</cx:pt>
          <cx:pt idx="12107">10</cx:pt>
          <cx:pt idx="12108">10</cx:pt>
          <cx:pt idx="12109">157</cx:pt>
          <cx:pt idx="12110">11</cx:pt>
          <cx:pt idx="12111">84</cx:pt>
          <cx:pt idx="12112">10</cx:pt>
          <cx:pt idx="12113">199</cx:pt>
          <cx:pt idx="12114">17</cx:pt>
          <cx:pt idx="12115">804</cx:pt>
          <cx:pt idx="12116">28</cx:pt>
          <cx:pt idx="12117">241</cx:pt>
          <cx:pt idx="12118">27</cx:pt>
          <cx:pt idx="12119">11</cx:pt>
          <cx:pt idx="12120">23</cx:pt>
          <cx:pt idx="12121">43</cx:pt>
          <cx:pt idx="12122">8</cx:pt>
          <cx:pt idx="12123">372</cx:pt>
          <cx:pt idx="12124">200</cx:pt>
          <cx:pt idx="12125">9</cx:pt>
          <cx:pt idx="12126">29</cx:pt>
          <cx:pt idx="12127">73</cx:pt>
          <cx:pt idx="12128">8</cx:pt>
          <cx:pt idx="12129">78</cx:pt>
          <cx:pt idx="12130">14</cx:pt>
          <cx:pt idx="12131">590</cx:pt>
          <cx:pt idx="12132">100</cx:pt>
          <cx:pt idx="12133">13</cx:pt>
          <cx:pt idx="12134">40</cx:pt>
          <cx:pt idx="12135">18</cx:pt>
          <cx:pt idx="12136">16</cx:pt>
          <cx:pt idx="12137">74</cx:pt>
          <cx:pt idx="12138">196</cx:pt>
          <cx:pt idx="12139">546</cx:pt>
          <cx:pt idx="12140">34</cx:pt>
          <cx:pt idx="12141">17</cx:pt>
          <cx:pt idx="12142">27</cx:pt>
          <cx:pt idx="12143">23</cx:pt>
          <cx:pt idx="12144">102</cx:pt>
          <cx:pt idx="12145">14</cx:pt>
          <cx:pt idx="12146">160</cx:pt>
          <cx:pt idx="12147">20</cx:pt>
          <cx:pt idx="12148">22</cx:pt>
          <cx:pt idx="12149">287</cx:pt>
          <cx:pt idx="12150">9</cx:pt>
          <cx:pt idx="12151">26</cx:pt>
          <cx:pt idx="12152">12</cx:pt>
          <cx:pt idx="12153">13</cx:pt>
          <cx:pt idx="12154">48</cx:pt>
          <cx:pt idx="12155">26</cx:pt>
          <cx:pt idx="12156">22</cx:pt>
          <cx:pt idx="12157">13</cx:pt>
          <cx:pt idx="12158">9</cx:pt>
          <cx:pt idx="12159">13</cx:pt>
          <cx:pt idx="12160">55</cx:pt>
          <cx:pt idx="12161">52</cx:pt>
          <cx:pt idx="12162">10</cx:pt>
          <cx:pt idx="12163">14</cx:pt>
          <cx:pt idx="12164">17</cx:pt>
          <cx:pt idx="12165">20</cx:pt>
          <cx:pt idx="12166">41</cx:pt>
          <cx:pt idx="12167">13</cx:pt>
          <cx:pt idx="12168">8</cx:pt>
          <cx:pt idx="12169">7</cx:pt>
          <cx:pt idx="12170">92</cx:pt>
          <cx:pt idx="12171">180</cx:pt>
          <cx:pt idx="12172">1094</cx:pt>
          <cx:pt idx="12173">267</cx:pt>
          <cx:pt idx="12174">160</cx:pt>
          <cx:pt idx="12175">101</cx:pt>
          <cx:pt idx="12176">75</cx:pt>
          <cx:pt idx="12177">8</cx:pt>
          <cx:pt idx="12178">23</cx:pt>
          <cx:pt idx="12179">78</cx:pt>
          <cx:pt idx="12180">13</cx:pt>
          <cx:pt idx="12181">7</cx:pt>
          <cx:pt idx="12182">13</cx:pt>
          <cx:pt idx="12183">31</cx:pt>
          <cx:pt idx="12184">36</cx:pt>
          <cx:pt idx="12185">294</cx:pt>
          <cx:pt idx="12186">55</cx:pt>
          <cx:pt idx="12187">496</cx:pt>
          <cx:pt idx="12188">15</cx:pt>
          <cx:pt idx="12189">87</cx:pt>
          <cx:pt idx="12190">17</cx:pt>
          <cx:pt idx="12191">30</cx:pt>
          <cx:pt idx="12192">39</cx:pt>
          <cx:pt idx="12193">72</cx:pt>
          <cx:pt idx="12194">61</cx:pt>
          <cx:pt idx="12195">63</cx:pt>
          <cx:pt idx="12196">25</cx:pt>
          <cx:pt idx="12197">42</cx:pt>
          <cx:pt idx="12198">76</cx:pt>
          <cx:pt idx="12199">23</cx:pt>
          <cx:pt idx="12200">252</cx:pt>
          <cx:pt idx="12201">24</cx:pt>
          <cx:pt idx="12202">152</cx:pt>
          <cx:pt idx="12203">33</cx:pt>
          <cx:pt idx="12204">31</cx:pt>
          <cx:pt idx="12205">20</cx:pt>
          <cx:pt idx="12206">14</cx:pt>
          <cx:pt idx="12207">19</cx:pt>
          <cx:pt idx="12208">21</cx:pt>
          <cx:pt idx="12209">314</cx:pt>
          <cx:pt idx="12210">37</cx:pt>
          <cx:pt idx="12211">34</cx:pt>
          <cx:pt idx="12212">250</cx:pt>
          <cx:pt idx="12213">221</cx:pt>
          <cx:pt idx="12214">216</cx:pt>
          <cx:pt idx="12215">21</cx:pt>
          <cx:pt idx="12216">30</cx:pt>
          <cx:pt idx="12217">14</cx:pt>
          <cx:pt idx="12218">94</cx:pt>
          <cx:pt idx="12219">709</cx:pt>
          <cx:pt idx="12220">8</cx:pt>
          <cx:pt idx="12221">43</cx:pt>
          <cx:pt idx="12222">111</cx:pt>
          <cx:pt idx="12223">8</cx:pt>
          <cx:pt idx="12224">38</cx:pt>
          <cx:pt idx="12225">19</cx:pt>
          <cx:pt idx="12226">274</cx:pt>
          <cx:pt idx="12227">1036</cx:pt>
          <cx:pt idx="12228">247</cx:pt>
          <cx:pt idx="12229">27</cx:pt>
          <cx:pt idx="12230">112</cx:pt>
          <cx:pt idx="12231">23</cx:pt>
          <cx:pt idx="12232">12</cx:pt>
          <cx:pt idx="12233">375</cx:pt>
          <cx:pt idx="12234">10</cx:pt>
          <cx:pt idx="12235">21</cx:pt>
          <cx:pt idx="12236">20</cx:pt>
          <cx:pt idx="12237">14</cx:pt>
          <cx:pt idx="12238">11</cx:pt>
          <cx:pt idx="12239">9</cx:pt>
          <cx:pt idx="12240">1409</cx:pt>
          <cx:pt idx="12241">21</cx:pt>
          <cx:pt idx="12242">7</cx:pt>
          <cx:pt idx="12243">18</cx:pt>
          <cx:pt idx="12244">10</cx:pt>
          <cx:pt idx="12245">13</cx:pt>
          <cx:pt idx="12246">61</cx:pt>
          <cx:pt idx="12247">6</cx:pt>
          <cx:pt idx="12248">24</cx:pt>
          <cx:pt idx="12249">20</cx:pt>
          <cx:pt idx="12250">178</cx:pt>
          <cx:pt idx="12251">90</cx:pt>
          <cx:pt idx="12252">19</cx:pt>
          <cx:pt idx="12253">11</cx:pt>
          <cx:pt idx="12254">114</cx:pt>
          <cx:pt idx="12255">11</cx:pt>
          <cx:pt idx="12256">24</cx:pt>
          <cx:pt idx="12257">44</cx:pt>
          <cx:pt idx="12258">714</cx:pt>
          <cx:pt idx="12259">10</cx:pt>
          <cx:pt idx="12260">185</cx:pt>
          <cx:pt idx="12261">18</cx:pt>
          <cx:pt idx="12262">197</cx:pt>
          <cx:pt idx="12263">26</cx:pt>
          <cx:pt idx="12264">61</cx:pt>
          <cx:pt idx="12265">8</cx:pt>
          <cx:pt idx="12266">15</cx:pt>
          <cx:pt idx="12267">20</cx:pt>
          <cx:pt idx="12268">39</cx:pt>
          <cx:pt idx="12269">28</cx:pt>
          <cx:pt idx="12270">13</cx:pt>
          <cx:pt idx="12271">7</cx:pt>
          <cx:pt idx="12272">18</cx:pt>
          <cx:pt idx="12273">55</cx:pt>
          <cx:pt idx="12274">13</cx:pt>
          <cx:pt idx="12275">66</cx:pt>
          <cx:pt idx="12276">35</cx:pt>
          <cx:pt idx="12277">22</cx:pt>
          <cx:pt idx="12278">447</cx:pt>
          <cx:pt idx="12279">83</cx:pt>
          <cx:pt idx="12280">11</cx:pt>
          <cx:pt idx="12281">492</cx:pt>
          <cx:pt idx="12282">36</cx:pt>
          <cx:pt idx="12283">18</cx:pt>
          <cx:pt idx="12284">34</cx:pt>
          <cx:pt idx="12285">11</cx:pt>
          <cx:pt idx="12286">11</cx:pt>
          <cx:pt idx="12287">9</cx:pt>
          <cx:pt idx="12288">6</cx:pt>
          <cx:pt idx="12289">10</cx:pt>
          <cx:pt idx="12290">44</cx:pt>
          <cx:pt idx="12291">11</cx:pt>
          <cx:pt idx="12292">70</cx:pt>
          <cx:pt idx="12293">12</cx:pt>
          <cx:pt idx="12294">10</cx:pt>
          <cx:pt idx="12295">86</cx:pt>
          <cx:pt idx="12296">46</cx:pt>
          <cx:pt idx="12297">32</cx:pt>
          <cx:pt idx="12298">32</cx:pt>
          <cx:pt idx="12299">36</cx:pt>
          <cx:pt idx="12300">124</cx:pt>
          <cx:pt idx="12301">15</cx:pt>
          <cx:pt idx="12302">9</cx:pt>
          <cx:pt idx="12303">10</cx:pt>
          <cx:pt idx="12304">145</cx:pt>
          <cx:pt idx="12305">8</cx:pt>
          <cx:pt idx="12306">10</cx:pt>
          <cx:pt idx="12307">81</cx:pt>
          <cx:pt idx="12308">12</cx:pt>
          <cx:pt idx="12309">16</cx:pt>
          <cx:pt idx="12310">44</cx:pt>
          <cx:pt idx="12311">22</cx:pt>
          <cx:pt idx="12312">152</cx:pt>
          <cx:pt idx="12313">13</cx:pt>
          <cx:pt idx="12314">51</cx:pt>
          <cx:pt idx="12315">41</cx:pt>
          <cx:pt idx="12316">20</cx:pt>
          <cx:pt idx="12317">7</cx:pt>
          <cx:pt idx="12318">53</cx:pt>
          <cx:pt idx="12319">29</cx:pt>
          <cx:pt idx="12320">9</cx:pt>
          <cx:pt idx="12321">202</cx:pt>
          <cx:pt idx="12322">310</cx:pt>
          <cx:pt idx="12323">204</cx:pt>
          <cx:pt idx="12324">50</cx:pt>
          <cx:pt idx="12325">638</cx:pt>
          <cx:pt idx="12326">298</cx:pt>
          <cx:pt idx="12327">988</cx:pt>
          <cx:pt idx="12328">498</cx:pt>
          <cx:pt idx="12329">670</cx:pt>
          <cx:pt idx="12330">82</cx:pt>
          <cx:pt idx="12331">53</cx:pt>
          <cx:pt idx="12332">95</cx:pt>
          <cx:pt idx="12333">123</cx:pt>
          <cx:pt idx="12334">598</cx:pt>
          <cx:pt idx="12335">54</cx:pt>
          <cx:pt idx="12336">364</cx:pt>
          <cx:pt idx="12337">655</cx:pt>
          <cx:pt idx="12338">339</cx:pt>
          <cx:pt idx="12339">662</cx:pt>
          <cx:pt idx="12340">25</cx:pt>
          <cx:pt idx="12341">216</cx:pt>
          <cx:pt idx="12342">41</cx:pt>
          <cx:pt idx="12343">165</cx:pt>
          <cx:pt idx="12344">110</cx:pt>
          <cx:pt idx="12345">137</cx:pt>
          <cx:pt idx="12346">62</cx:pt>
          <cx:pt idx="12347">56</cx:pt>
          <cx:pt idx="12348">790</cx:pt>
          <cx:pt idx="12349">481</cx:pt>
          <cx:pt idx="12350">32</cx:pt>
          <cx:pt idx="12351">183</cx:pt>
          <cx:pt idx="12352">114</cx:pt>
          <cx:pt idx="12353">146</cx:pt>
          <cx:pt idx="12354">404</cx:pt>
          <cx:pt idx="12355">528</cx:pt>
          <cx:pt idx="12356">351</cx:pt>
          <cx:pt idx="12357">51</cx:pt>
          <cx:pt idx="12358">237</cx:pt>
          <cx:pt idx="12359">103</cx:pt>
          <cx:pt idx="12360">146</cx:pt>
          <cx:pt idx="12361">347</cx:pt>
          <cx:pt idx="12362">372</cx:pt>
          <cx:pt idx="12363">411</cx:pt>
          <cx:pt idx="12364">151</cx:pt>
          <cx:pt idx="12365">157</cx:pt>
          <cx:pt idx="12366">43</cx:pt>
          <cx:pt idx="12367">167</cx:pt>
          <cx:pt idx="12368">75</cx:pt>
          <cx:pt idx="12369">249</cx:pt>
          <cx:pt idx="12370">53</cx:pt>
          <cx:pt idx="12371">268</cx:pt>
          <cx:pt idx="12372">259</cx:pt>
          <cx:pt idx="12373">155</cx:pt>
          <cx:pt idx="12374">247</cx:pt>
          <cx:pt idx="12375">100</cx:pt>
          <cx:pt idx="12376">322</cx:pt>
          <cx:pt idx="12377">93</cx:pt>
          <cx:pt idx="12378">231</cx:pt>
          <cx:pt idx="12379">75</cx:pt>
          <cx:pt idx="12380">67</cx:pt>
          <cx:pt idx="12381">71</cx:pt>
          <cx:pt idx="12382">151</cx:pt>
          <cx:pt idx="12383">91</cx:pt>
          <cx:pt idx="12384">292</cx:pt>
          <cx:pt idx="12385">281</cx:pt>
          <cx:pt idx="12386">375</cx:pt>
          <cx:pt idx="12387">168</cx:pt>
          <cx:pt idx="12388">456</cx:pt>
          <cx:pt idx="12389">103</cx:pt>
          <cx:pt idx="12390">305</cx:pt>
          <cx:pt idx="12391">91</cx:pt>
          <cx:pt idx="12392">622</cx:pt>
          <cx:pt idx="12393">650</cx:pt>
          <cx:pt idx="12394">178</cx:pt>
          <cx:pt idx="12395">465</cx:pt>
          <cx:pt idx="12396">626</cx:pt>
          <cx:pt idx="12397">322</cx:pt>
          <cx:pt idx="12398">177</cx:pt>
          <cx:pt idx="12399">519</cx:pt>
          <cx:pt idx="12400">271</cx:pt>
          <cx:pt idx="12401">198</cx:pt>
          <cx:pt idx="12402">677</cx:pt>
          <cx:pt idx="12403">138</cx:pt>
          <cx:pt idx="12404">215</cx:pt>
          <cx:pt idx="12405">251</cx:pt>
          <cx:pt idx="12406">318</cx:pt>
          <cx:pt idx="12407">253</cx:pt>
          <cx:pt idx="12408">344</cx:pt>
          <cx:pt idx="12409">301</cx:pt>
          <cx:pt idx="12410">197</cx:pt>
          <cx:pt idx="12411">71</cx:pt>
          <cx:pt idx="12412">190</cx:pt>
          <cx:pt idx="12413">93</cx:pt>
          <cx:pt idx="12414">29</cx:pt>
          <cx:pt idx="12415">133</cx:pt>
          <cx:pt idx="12416">150</cx:pt>
          <cx:pt idx="12417">150</cx:pt>
          <cx:pt idx="12418">182</cx:pt>
          <cx:pt idx="12419">277</cx:pt>
          <cx:pt idx="12420">176</cx:pt>
          <cx:pt idx="12421">105</cx:pt>
          <cx:pt idx="12422">565</cx:pt>
          <cx:pt idx="12423">138</cx:pt>
          <cx:pt idx="12424">667</cx:pt>
          <cx:pt idx="12425">464</cx:pt>
          <cx:pt idx="12426">3183</cx:pt>
          <cx:pt idx="12427">406</cx:pt>
          <cx:pt idx="12428">243</cx:pt>
          <cx:pt idx="12429">110</cx:pt>
          <cx:pt idx="12430">113</cx:pt>
          <cx:pt idx="12431">48</cx:pt>
          <cx:pt idx="12432">174</cx:pt>
          <cx:pt idx="12433">529</cx:pt>
          <cx:pt idx="12434">45</cx:pt>
          <cx:pt idx="12435">75</cx:pt>
          <cx:pt idx="12436">422</cx:pt>
          <cx:pt idx="12437">381</cx:pt>
          <cx:pt idx="12438">856</cx:pt>
          <cx:pt idx="12439">59</cx:pt>
          <cx:pt idx="12440">198</cx:pt>
          <cx:pt idx="12441">433</cx:pt>
          <cx:pt idx="12442">207</cx:pt>
          <cx:pt idx="12443">120</cx:pt>
          <cx:pt idx="12444">121</cx:pt>
          <cx:pt idx="12445">95</cx:pt>
          <cx:pt idx="12446">213</cx:pt>
          <cx:pt idx="12447">110</cx:pt>
          <cx:pt idx="12448">747</cx:pt>
          <cx:pt idx="12449">111</cx:pt>
          <cx:pt idx="12450">302</cx:pt>
          <cx:pt idx="12451">154</cx:pt>
          <cx:pt idx="12452">194</cx:pt>
          <cx:pt idx="12453">181</cx:pt>
          <cx:pt idx="12454">392</cx:pt>
          <cx:pt idx="12455">162</cx:pt>
          <cx:pt idx="12456">634</cx:pt>
          <cx:pt idx="12457">79</cx:pt>
          <cx:pt idx="12458">148</cx:pt>
          <cx:pt idx="12459">103</cx:pt>
          <cx:pt idx="12460">141</cx:pt>
          <cx:pt idx="12461">244</cx:pt>
          <cx:pt idx="12462">250</cx:pt>
          <cx:pt idx="12463">140</cx:pt>
          <cx:pt idx="12464">92</cx:pt>
          <cx:pt idx="12465">133</cx:pt>
          <cx:pt idx="12466">216</cx:pt>
          <cx:pt idx="12467">269</cx:pt>
          <cx:pt idx="12468">397</cx:pt>
          <cx:pt idx="12469">244</cx:pt>
          <cx:pt idx="12470">135</cx:pt>
          <cx:pt idx="12471">102</cx:pt>
          <cx:pt idx="12472">326</cx:pt>
          <cx:pt idx="12473">153</cx:pt>
          <cx:pt idx="12474">151</cx:pt>
          <cx:pt idx="12475">349</cx:pt>
          <cx:pt idx="12476">291</cx:pt>
          <cx:pt idx="12477">185</cx:pt>
          <cx:pt idx="12478">169</cx:pt>
          <cx:pt idx="12479">114</cx:pt>
          <cx:pt idx="12480">293</cx:pt>
          <cx:pt idx="12481">111</cx:pt>
          <cx:pt idx="12482">56</cx:pt>
          <cx:pt idx="12483">101</cx:pt>
          <cx:pt idx="12484">247</cx:pt>
          <cx:pt idx="12485">96</cx:pt>
          <cx:pt idx="12486">322</cx:pt>
          <cx:pt idx="12487">182</cx:pt>
          <cx:pt idx="12488">198</cx:pt>
          <cx:pt idx="12489">123</cx:pt>
          <cx:pt idx="12490">45</cx:pt>
          <cx:pt idx="12491">85</cx:pt>
          <cx:pt idx="12492">146</cx:pt>
          <cx:pt idx="12493">93</cx:pt>
          <cx:pt idx="12494">54</cx:pt>
          <cx:pt idx="12495">82</cx:pt>
          <cx:pt idx="12496">27</cx:pt>
          <cx:pt idx="12497">60</cx:pt>
          <cx:pt idx="12498">124</cx:pt>
          <cx:pt idx="12499">217</cx:pt>
          <cx:pt idx="12500">165</cx:pt>
          <cx:pt idx="12501">141</cx:pt>
          <cx:pt idx="12502">138</cx:pt>
          <cx:pt idx="12503">385</cx:pt>
          <cx:pt idx="12504">266</cx:pt>
          <cx:pt idx="12505">50</cx:pt>
          <cx:pt idx="12506">203</cx:pt>
          <cx:pt idx="12507">780</cx:pt>
          <cx:pt idx="12508">176</cx:pt>
          <cx:pt idx="12509">202</cx:pt>
          <cx:pt idx="12510">158</cx:pt>
          <cx:pt idx="12511">76</cx:pt>
          <cx:pt idx="12512">224</cx:pt>
          <cx:pt idx="12513">111</cx:pt>
          <cx:pt idx="12514">444</cx:pt>
          <cx:pt idx="12515">69</cx:pt>
          <cx:pt idx="12516">88</cx:pt>
          <cx:pt idx="12517">104</cx:pt>
          <cx:pt idx="12518">252</cx:pt>
          <cx:pt idx="12519">132</cx:pt>
          <cx:pt idx="12520">450</cx:pt>
          <cx:pt idx="12521">602</cx:pt>
          <cx:pt idx="12522">136</cx:pt>
          <cx:pt idx="12523">381</cx:pt>
          <cx:pt idx="12524">158</cx:pt>
          <cx:pt idx="12525">479</cx:pt>
          <cx:pt idx="12526">281</cx:pt>
          <cx:pt idx="12527">297</cx:pt>
          <cx:pt idx="12528">128</cx:pt>
          <cx:pt idx="12529">471</cx:pt>
          <cx:pt idx="12530">58</cx:pt>
          <cx:pt idx="12531">60</cx:pt>
          <cx:pt idx="12532">108</cx:pt>
          <cx:pt idx="12533">140</cx:pt>
          <cx:pt idx="12534">249</cx:pt>
          <cx:pt idx="12535">215</cx:pt>
          <cx:pt idx="12536">625</cx:pt>
          <cx:pt idx="12537">161</cx:pt>
          <cx:pt idx="12538">428</cx:pt>
          <cx:pt idx="12539">119</cx:pt>
          <cx:pt idx="12540">117</cx:pt>
          <cx:pt idx="12541">80</cx:pt>
          <cx:pt idx="12542">36</cx:pt>
          <cx:pt idx="12543">173</cx:pt>
          <cx:pt idx="12544">292</cx:pt>
          <cx:pt idx="12545">183</cx:pt>
          <cx:pt idx="12546">200</cx:pt>
          <cx:pt idx="12547">150</cx:pt>
          <cx:pt idx="12548">163</cx:pt>
          <cx:pt idx="12549">122</cx:pt>
          <cx:pt idx="12550">55</cx:pt>
          <cx:pt idx="12551">86</cx:pt>
          <cx:pt idx="12552">359</cx:pt>
          <cx:pt idx="12553">110</cx:pt>
          <cx:pt idx="12554">92</cx:pt>
          <cx:pt idx="12555">86</cx:pt>
          <cx:pt idx="12556">125</cx:pt>
          <cx:pt idx="12557">196</cx:pt>
          <cx:pt idx="12558">484</cx:pt>
          <cx:pt idx="12559">135</cx:pt>
          <cx:pt idx="12560">56</cx:pt>
          <cx:pt idx="12561">156</cx:pt>
          <cx:pt idx="12562">221</cx:pt>
          <cx:pt idx="12563">1992</cx:pt>
          <cx:pt idx="12564">130</cx:pt>
          <cx:pt idx="12565">143</cx:pt>
          <cx:pt idx="12566">157</cx:pt>
          <cx:pt idx="12567">333</cx:pt>
          <cx:pt idx="12568">420</cx:pt>
          <cx:pt idx="12569">224</cx:pt>
          <cx:pt idx="12570">307</cx:pt>
          <cx:pt idx="12571">723</cx:pt>
          <cx:pt idx="12572">650</cx:pt>
          <cx:pt idx="12573">660</cx:pt>
          <cx:pt idx="12574">63</cx:pt>
          <cx:pt idx="12575">218</cx:pt>
          <cx:pt idx="12576">220</cx:pt>
          <cx:pt idx="12577">97</cx:pt>
          <cx:pt idx="12578">143</cx:pt>
          <cx:pt idx="12579">32</cx:pt>
          <cx:pt idx="12580">159</cx:pt>
          <cx:pt idx="12581">44</cx:pt>
          <cx:pt idx="12582">95</cx:pt>
          <cx:pt idx="12583">79</cx:pt>
          <cx:pt idx="12584">306</cx:pt>
          <cx:pt idx="12585">71</cx:pt>
          <cx:pt idx="12586">348</cx:pt>
          <cx:pt idx="12587">203</cx:pt>
          <cx:pt idx="12588">372</cx:pt>
          <cx:pt idx="12589">199</cx:pt>
          <cx:pt idx="12590">60</cx:pt>
          <cx:pt idx="12591">134</cx:pt>
          <cx:pt idx="12592">108</cx:pt>
          <cx:pt idx="12593">193</cx:pt>
          <cx:pt idx="12594">957</cx:pt>
          <cx:pt idx="12595">83</cx:pt>
          <cx:pt idx="12596">343</cx:pt>
          <cx:pt idx="12597">158</cx:pt>
          <cx:pt idx="12598">269</cx:pt>
          <cx:pt idx="12599">269</cx:pt>
          <cx:pt idx="12600">375</cx:pt>
          <cx:pt idx="12601">202</cx:pt>
          <cx:pt idx="12602">149</cx:pt>
          <cx:pt idx="12603">111</cx:pt>
          <cx:pt idx="12604">188</cx:pt>
          <cx:pt idx="12605">211</cx:pt>
          <cx:pt idx="12606">24</cx:pt>
          <cx:pt idx="12607">109</cx:pt>
          <cx:pt idx="12608">472</cx:pt>
          <cx:pt idx="12609">116</cx:pt>
          <cx:pt idx="12610">452</cx:pt>
          <cx:pt idx="12611">587</cx:pt>
          <cx:pt idx="12612">269</cx:pt>
          <cx:pt idx="12613">206</cx:pt>
          <cx:pt idx="12614">228</cx:pt>
          <cx:pt idx="12615">267</cx:pt>
          <cx:pt idx="12616">414</cx:pt>
          <cx:pt idx="12617">60</cx:pt>
          <cx:pt idx="12618">85</cx:pt>
          <cx:pt idx="12619">256</cx:pt>
          <cx:pt idx="12620">172</cx:pt>
          <cx:pt idx="12621">84</cx:pt>
          <cx:pt idx="12622">412</cx:pt>
          <cx:pt idx="12623">88</cx:pt>
          <cx:pt idx="12624">130</cx:pt>
          <cx:pt idx="12625">115</cx:pt>
          <cx:pt idx="12626">197</cx:pt>
          <cx:pt idx="12627">88</cx:pt>
          <cx:pt idx="12628">154</cx:pt>
          <cx:pt idx="12629">90</cx:pt>
          <cx:pt idx="12630">51</cx:pt>
          <cx:pt idx="12631">131</cx:pt>
          <cx:pt idx="12632">89</cx:pt>
          <cx:pt idx="12633">108</cx:pt>
          <cx:pt idx="12634">97</cx:pt>
          <cx:pt idx="12635">203</cx:pt>
          <cx:pt idx="12636">326</cx:pt>
          <cx:pt idx="12637">88</cx:pt>
          <cx:pt idx="12638">42</cx:pt>
          <cx:pt idx="12639">92</cx:pt>
          <cx:pt idx="12640">676</cx:pt>
          <cx:pt idx="12641">239</cx:pt>
          <cx:pt idx="12642">652</cx:pt>
          <cx:pt idx="12643">178</cx:pt>
          <cx:pt idx="12644">122</cx:pt>
          <cx:pt idx="12645">100</cx:pt>
          <cx:pt idx="12646">93</cx:pt>
          <cx:pt idx="12647">504</cx:pt>
          <cx:pt idx="12648">251</cx:pt>
          <cx:pt idx="12649">327</cx:pt>
          <cx:pt idx="12650">515</cx:pt>
          <cx:pt idx="12651">389</cx:pt>
          <cx:pt idx="12652">155</cx:pt>
          <cx:pt idx="12653">74</cx:pt>
          <cx:pt idx="12654">225</cx:pt>
          <cx:pt idx="12655">172</cx:pt>
          <cx:pt idx="12656">202</cx:pt>
          <cx:pt idx="12657">230</cx:pt>
          <cx:pt idx="12658">277</cx:pt>
          <cx:pt idx="12659">746</cx:pt>
          <cx:pt idx="12660">935</cx:pt>
          <cx:pt idx="12661">167</cx:pt>
          <cx:pt idx="12662">194</cx:pt>
          <cx:pt idx="12663">385</cx:pt>
          <cx:pt idx="12664">1106</cx:pt>
          <cx:pt idx="12665">124</cx:pt>
          <cx:pt idx="12666">121</cx:pt>
          <cx:pt idx="12667">566</cx:pt>
          <cx:pt idx="12668">257</cx:pt>
          <cx:pt idx="12669">111</cx:pt>
          <cx:pt idx="12670">270</cx:pt>
          <cx:pt idx="12671">43</cx:pt>
          <cx:pt idx="12672">433</cx:pt>
          <cx:pt idx="12673">71</cx:pt>
          <cx:pt idx="12674">523</cx:pt>
          <cx:pt idx="12675">49</cx:pt>
          <cx:pt idx="12676">191</cx:pt>
          <cx:pt idx="12677">355</cx:pt>
          <cx:pt idx="12678">31</cx:pt>
          <cx:pt idx="12679">52</cx:pt>
          <cx:pt idx="12680">64</cx:pt>
          <cx:pt idx="12681">60</cx:pt>
          <cx:pt idx="12682">62</cx:pt>
          <cx:pt idx="12683">99</cx:pt>
          <cx:pt idx="12684">192</cx:pt>
          <cx:pt idx="12685">133</cx:pt>
          <cx:pt idx="12686">68</cx:pt>
          <cx:pt idx="12687">208</cx:pt>
          <cx:pt idx="12688">30</cx:pt>
          <cx:pt idx="12689">246</cx:pt>
          <cx:pt idx="12690">219</cx:pt>
          <cx:pt idx="12691">165</cx:pt>
          <cx:pt idx="12692">105</cx:pt>
          <cx:pt idx="12693">538</cx:pt>
          <cx:pt idx="12694">100</cx:pt>
          <cx:pt idx="12695">164</cx:pt>
          <cx:pt idx="12696">46</cx:pt>
          <cx:pt idx="12697">253</cx:pt>
          <cx:pt idx="12698">133</cx:pt>
          <cx:pt idx="12699">584</cx:pt>
          <cx:pt idx="12700">260</cx:pt>
          <cx:pt idx="12701">126</cx:pt>
          <cx:pt idx="12702">121</cx:pt>
          <cx:pt idx="12703">101</cx:pt>
          <cx:pt idx="12704">195</cx:pt>
          <cx:pt idx="12705">400</cx:pt>
          <cx:pt idx="12706">178</cx:pt>
          <cx:pt idx="12707">134</cx:pt>
          <cx:pt idx="12708">104</cx:pt>
          <cx:pt idx="12709">316</cx:pt>
          <cx:pt idx="12710">88</cx:pt>
          <cx:pt idx="12711">742</cx:pt>
          <cx:pt idx="12712">692</cx:pt>
          <cx:pt idx="12713">85</cx:pt>
          <cx:pt idx="12714">678</cx:pt>
          <cx:pt idx="12715">840</cx:pt>
          <cx:pt idx="12716">96</cx:pt>
          <cx:pt idx="12717">106</cx:pt>
          <cx:pt idx="12718">137</cx:pt>
          <cx:pt idx="12719">53</cx:pt>
          <cx:pt idx="12720">89</cx:pt>
          <cx:pt idx="12721">502</cx:pt>
          <cx:pt idx="12722">203</cx:pt>
          <cx:pt idx="12723">608</cx:pt>
          <cx:pt idx="12724">407</cx:pt>
          <cx:pt idx="12725">426</cx:pt>
          <cx:pt idx="12726">1576</cx:pt>
          <cx:pt idx="12727">468</cx:pt>
          <cx:pt idx="12728">150</cx:pt>
          <cx:pt idx="12729">327</cx:pt>
          <cx:pt idx="12730">212</cx:pt>
          <cx:pt idx="12731">235</cx:pt>
          <cx:pt idx="12732">333</cx:pt>
          <cx:pt idx="12733">255</cx:pt>
          <cx:pt idx="12734">297</cx:pt>
          <cx:pt idx="12735">65</cx:pt>
          <cx:pt idx="12736">436</cx:pt>
          <cx:pt idx="12737">1044</cx:pt>
          <cx:pt idx="12738">141</cx:pt>
          <cx:pt idx="12739">39</cx:pt>
          <cx:pt idx="12740">112</cx:pt>
          <cx:pt idx="12741">135</cx:pt>
          <cx:pt idx="12742">53</cx:pt>
          <cx:pt idx="12743">138</cx:pt>
          <cx:pt idx="12744">178</cx:pt>
          <cx:pt idx="12745">548</cx:pt>
          <cx:pt idx="12746">134</cx:pt>
          <cx:pt idx="12747">95</cx:pt>
          <cx:pt idx="12748">273</cx:pt>
          <cx:pt idx="12749">304</cx:pt>
          <cx:pt idx="12750">425</cx:pt>
          <cx:pt idx="12751">64</cx:pt>
          <cx:pt idx="12752">276</cx:pt>
          <cx:pt idx="12753">92</cx:pt>
          <cx:pt idx="12754">147</cx:pt>
          <cx:pt idx="12755">148</cx:pt>
          <cx:pt idx="12756">125</cx:pt>
          <cx:pt idx="12757">151</cx:pt>
          <cx:pt idx="12758">491</cx:pt>
          <cx:pt idx="12759">494</cx:pt>
          <cx:pt idx="12760">615</cx:pt>
          <cx:pt idx="12761">152</cx:pt>
          <cx:pt idx="12762">164</cx:pt>
          <cx:pt idx="12763">575</cx:pt>
          <cx:pt idx="12764">17</cx:pt>
          <cx:pt idx="12765">316</cx:pt>
          <cx:pt idx="12766">148</cx:pt>
          <cx:pt idx="12767">160</cx:pt>
          <cx:pt idx="12768">181</cx:pt>
          <cx:pt idx="12769">89</cx:pt>
          <cx:pt idx="12770">111</cx:pt>
          <cx:pt idx="12771">142</cx:pt>
          <cx:pt idx="12772">119</cx:pt>
          <cx:pt idx="12773">107</cx:pt>
          <cx:pt idx="12774">227</cx:pt>
          <cx:pt idx="12775">149</cx:pt>
          <cx:pt idx="12776">134</cx:pt>
          <cx:pt idx="12777">1434</cx:pt>
          <cx:pt idx="12778">179</cx:pt>
          <cx:pt idx="12779">176</cx:pt>
          <cx:pt idx="12780">63</cx:pt>
          <cx:pt idx="12781">86</cx:pt>
          <cx:pt idx="12782">113</cx:pt>
          <cx:pt idx="12783">200</cx:pt>
          <cx:pt idx="12784">196</cx:pt>
          <cx:pt idx="12785">250</cx:pt>
          <cx:pt idx="12786">450</cx:pt>
          <cx:pt idx="12787">185</cx:pt>
          <cx:pt idx="12788">75</cx:pt>
          <cx:pt idx="12789">136</cx:pt>
          <cx:pt idx="12790">229</cx:pt>
          <cx:pt idx="12791">200</cx:pt>
          <cx:pt idx="12792">718</cx:pt>
          <cx:pt idx="12793">139</cx:pt>
          <cx:pt idx="12794">161</cx:pt>
          <cx:pt idx="12795">141</cx:pt>
          <cx:pt idx="12796">256</cx:pt>
          <cx:pt idx="12797">39</cx:pt>
          <cx:pt idx="12798">49</cx:pt>
          <cx:pt idx="12799">66</cx:pt>
          <cx:pt idx="12800">321</cx:pt>
          <cx:pt idx="12801">434</cx:pt>
          <cx:pt idx="12802">782</cx:pt>
          <cx:pt idx="12803">118</cx:pt>
          <cx:pt idx="12804">128</cx:pt>
          <cx:pt idx="12805">104</cx:pt>
          <cx:pt idx="12806">126</cx:pt>
          <cx:pt idx="12807">87</cx:pt>
          <cx:pt idx="12808">107</cx:pt>
          <cx:pt idx="12809">1272</cx:pt>
          <cx:pt idx="12810">401</cx:pt>
          <cx:pt idx="12811">64</cx:pt>
          <cx:pt idx="12812">758</cx:pt>
          <cx:pt idx="12813">316</cx:pt>
          <cx:pt idx="12814">277</cx:pt>
          <cx:pt idx="12815">107</cx:pt>
          <cx:pt idx="12816">360</cx:pt>
          <cx:pt idx="12817">461</cx:pt>
          <cx:pt idx="12818">412</cx:pt>
          <cx:pt idx="12819">244</cx:pt>
          <cx:pt idx="12820">240</cx:pt>
          <cx:pt idx="12821">62</cx:pt>
          <cx:pt idx="12822">46</cx:pt>
          <cx:pt idx="12823">41</cx:pt>
          <cx:pt idx="12824">122</cx:pt>
          <cx:pt idx="12825">559</cx:pt>
          <cx:pt idx="12826">722</cx:pt>
          <cx:pt idx="12827">64</cx:pt>
          <cx:pt idx="12828">621</cx:pt>
          <cx:pt idx="12829">232</cx:pt>
          <cx:pt idx="12830">259</cx:pt>
          <cx:pt idx="12831">629</cx:pt>
          <cx:pt idx="12832">1103</cx:pt>
          <cx:pt idx="12833">317</cx:pt>
          <cx:pt idx="12834">61</cx:pt>
          <cx:pt idx="12835">126</cx:pt>
          <cx:pt idx="12836">66</cx:pt>
          <cx:pt idx="12837">385</cx:pt>
          <cx:pt idx="12838">190</cx:pt>
          <cx:pt idx="12839">61</cx:pt>
          <cx:pt idx="12840">74</cx:pt>
          <cx:pt idx="12841">96</cx:pt>
          <cx:pt idx="12842">86</cx:pt>
          <cx:pt idx="12843">94</cx:pt>
          <cx:pt idx="12844">56</cx:pt>
          <cx:pt idx="12845">209</cx:pt>
          <cx:pt idx="12846">69</cx:pt>
          <cx:pt idx="12847">326</cx:pt>
          <cx:pt idx="12848">497</cx:pt>
          <cx:pt idx="12849">21</cx:pt>
          <cx:pt idx="12850">223</cx:pt>
          <cx:pt idx="12851">236</cx:pt>
          <cx:pt idx="12852">66</cx:pt>
          <cx:pt idx="12853">274</cx:pt>
          <cx:pt idx="12854">459</cx:pt>
          <cx:pt idx="12855">217</cx:pt>
          <cx:pt idx="12856">289</cx:pt>
          <cx:pt idx="12857">173</cx:pt>
          <cx:pt idx="12858">130</cx:pt>
          <cx:pt idx="12859">332</cx:pt>
          <cx:pt idx="12860">263</cx:pt>
          <cx:pt idx="12861">114</cx:pt>
          <cx:pt idx="12862">166</cx:pt>
          <cx:pt idx="12863">94</cx:pt>
          <cx:pt idx="12864">169</cx:pt>
          <cx:pt idx="12865">385</cx:pt>
          <cx:pt idx="12866">248</cx:pt>
          <cx:pt idx="12867">118</cx:pt>
          <cx:pt idx="12868">889</cx:pt>
          <cx:pt idx="12869">625</cx:pt>
          <cx:pt idx="12870">199</cx:pt>
          <cx:pt idx="12871">240</cx:pt>
          <cx:pt idx="12872">199</cx:pt>
          <cx:pt idx="12873">158</cx:pt>
          <cx:pt idx="12874">39</cx:pt>
          <cx:pt idx="12875">256</cx:pt>
          <cx:pt idx="12876">174</cx:pt>
          <cx:pt idx="12877">161</cx:pt>
          <cx:pt idx="12878">461</cx:pt>
          <cx:pt idx="12879">187</cx:pt>
          <cx:pt idx="12880">201</cx:pt>
          <cx:pt idx="12881">206</cx:pt>
          <cx:pt idx="12882">139</cx:pt>
          <cx:pt idx="12883">643</cx:pt>
          <cx:pt idx="12884">262</cx:pt>
          <cx:pt idx="12885">84</cx:pt>
          <cx:pt idx="12886">121</cx:pt>
          <cx:pt idx="12887">60</cx:pt>
          <cx:pt idx="12888">130</cx:pt>
          <cx:pt idx="12889">106</cx:pt>
          <cx:pt idx="12890">149</cx:pt>
          <cx:pt idx="12891">480</cx:pt>
          <cx:pt idx="12892">51</cx:pt>
          <cx:pt idx="12893">532</cx:pt>
          <cx:pt idx="12894">575</cx:pt>
          <cx:pt idx="12895">72</cx:pt>
          <cx:pt idx="12896">574</cx:pt>
          <cx:pt idx="12897">445</cx:pt>
          <cx:pt idx="12898">554</cx:pt>
          <cx:pt idx="12899">129</cx:pt>
          <cx:pt idx="12900">46</cx:pt>
          <cx:pt idx="12901">254</cx:pt>
          <cx:pt idx="12902">226</cx:pt>
          <cx:pt idx="12903">118</cx:pt>
          <cx:pt idx="12904">1200</cx:pt>
          <cx:pt idx="12905">295</cx:pt>
          <cx:pt idx="12906">125</cx:pt>
          <cx:pt idx="12907">78</cx:pt>
          <cx:pt idx="12908">174</cx:pt>
          <cx:pt idx="12909">107</cx:pt>
          <cx:pt idx="12910">309</cx:pt>
          <cx:pt idx="12911">209</cx:pt>
          <cx:pt idx="12912">630</cx:pt>
          <cx:pt idx="12913">57</cx:pt>
          <cx:pt idx="12914">206</cx:pt>
          <cx:pt idx="12915">451</cx:pt>
          <cx:pt idx="12916">111</cx:pt>
          <cx:pt idx="12917">162</cx:pt>
          <cx:pt idx="12918">86</cx:pt>
          <cx:pt idx="12919">448</cx:pt>
          <cx:pt idx="12920">261</cx:pt>
          <cx:pt idx="12921">151</cx:pt>
          <cx:pt idx="12922">120</cx:pt>
          <cx:pt idx="12923">199</cx:pt>
          <cx:pt idx="12924">94</cx:pt>
          <cx:pt idx="12925">97</cx:pt>
          <cx:pt idx="12926">531</cx:pt>
          <cx:pt idx="12927">112</cx:pt>
          <cx:pt idx="12928">80</cx:pt>
          <cx:pt idx="12929">41</cx:pt>
          <cx:pt idx="12930">210</cx:pt>
          <cx:pt idx="12931">153</cx:pt>
          <cx:pt idx="12932">599</cx:pt>
          <cx:pt idx="12933">2201</cx:pt>
          <cx:pt idx="12934">236</cx:pt>
          <cx:pt idx="12935">532</cx:pt>
          <cx:pt idx="12936">849</cx:pt>
          <cx:pt idx="12937">136</cx:pt>
          <cx:pt idx="12938">500</cx:pt>
          <cx:pt idx="12939">61</cx:pt>
          <cx:pt idx="12940">212</cx:pt>
          <cx:pt idx="12941">337</cx:pt>
          <cx:pt idx="12942">1467</cx:pt>
          <cx:pt idx="12943">117</cx:pt>
          <cx:pt idx="12944">387</cx:pt>
          <cx:pt idx="12945">353</cx:pt>
          <cx:pt idx="12946">500</cx:pt>
          <cx:pt idx="12947">387</cx:pt>
          <cx:pt idx="12948">162</cx:pt>
          <cx:pt idx="12949">70</cx:pt>
          <cx:pt idx="12950">535</cx:pt>
          <cx:pt idx="12951">175</cx:pt>
          <cx:pt idx="12952">973</cx:pt>
          <cx:pt idx="12953">141</cx:pt>
          <cx:pt idx="12954">422</cx:pt>
          <cx:pt idx="12955">354</cx:pt>
          <cx:pt idx="12956">835</cx:pt>
          <cx:pt idx="12957">511</cx:pt>
          <cx:pt idx="12958">209</cx:pt>
          <cx:pt idx="12959">166</cx:pt>
          <cx:pt idx="12960">1165</cx:pt>
          <cx:pt idx="12961">113</cx:pt>
          <cx:pt idx="12962">98</cx:pt>
          <cx:pt idx="12963">190</cx:pt>
          <cx:pt idx="12964">104</cx:pt>
          <cx:pt idx="12965">88</cx:pt>
          <cx:pt idx="12966">316</cx:pt>
          <cx:pt idx="12967">211</cx:pt>
          <cx:pt idx="12968">455</cx:pt>
          <cx:pt idx="12969">830</cx:pt>
          <cx:pt idx="12970">271</cx:pt>
          <cx:pt idx="12971">167</cx:pt>
          <cx:pt idx="12972">108</cx:pt>
          <cx:pt idx="12973">326</cx:pt>
          <cx:pt idx="12974">91</cx:pt>
          <cx:pt idx="12975">375</cx:pt>
          <cx:pt idx="12976">457</cx:pt>
          <cx:pt idx="12977">227</cx:pt>
          <cx:pt idx="12978">299</cx:pt>
          <cx:pt idx="12979">366</cx:pt>
          <cx:pt idx="12980">238</cx:pt>
          <cx:pt idx="12981">281</cx:pt>
          <cx:pt idx="12982">290</cx:pt>
          <cx:pt idx="12983">234</cx:pt>
          <cx:pt idx="12984">107</cx:pt>
          <cx:pt idx="12985">92</cx:pt>
          <cx:pt idx="12986">46</cx:pt>
          <cx:pt idx="12987">159</cx:pt>
          <cx:pt idx="12988">97</cx:pt>
          <cx:pt idx="12989">112</cx:pt>
          <cx:pt idx="12990">293</cx:pt>
          <cx:pt idx="12991">88</cx:pt>
          <cx:pt idx="12992">273</cx:pt>
          <cx:pt idx="12993">152</cx:pt>
          <cx:pt idx="12994">87</cx:pt>
          <cx:pt idx="12995">339</cx:pt>
          <cx:pt idx="12996">98</cx:pt>
          <cx:pt idx="12997">124</cx:pt>
          <cx:pt idx="12998">244</cx:pt>
          <cx:pt idx="12999">264</cx:pt>
          <cx:pt idx="13000">280</cx:pt>
          <cx:pt idx="13001">116</cx:pt>
          <cx:pt idx="13002">164</cx:pt>
          <cx:pt idx="13003">25</cx:pt>
          <cx:pt idx="13004">196</cx:pt>
          <cx:pt idx="13005">36</cx:pt>
          <cx:pt idx="13006">277</cx:pt>
          <cx:pt idx="13007">95</cx:pt>
          <cx:pt idx="13008">116</cx:pt>
          <cx:pt idx="13009">305</cx:pt>
          <cx:pt idx="13010">237</cx:pt>
          <cx:pt idx="13011">263</cx:pt>
          <cx:pt idx="13012">210</cx:pt>
          <cx:pt idx="13013">333</cx:pt>
          <cx:pt idx="13014">100</cx:pt>
          <cx:pt idx="13015">75</cx:pt>
          <cx:pt idx="13016">416</cx:pt>
          <cx:pt idx="13017">221</cx:pt>
          <cx:pt idx="13018">51</cx:pt>
          <cx:pt idx="13019">199</cx:pt>
          <cx:pt idx="13020">576</cx:pt>
          <cx:pt idx="13021">340</cx:pt>
          <cx:pt idx="13022">260</cx:pt>
          <cx:pt idx="13023">187</cx:pt>
          <cx:pt idx="13024">255</cx:pt>
          <cx:pt idx="13025">160</cx:pt>
          <cx:pt idx="13026">96</cx:pt>
          <cx:pt idx="13027">543</cx:pt>
          <cx:pt idx="13028">182</cx:pt>
          <cx:pt idx="13029">104</cx:pt>
          <cx:pt idx="13030">13</cx:pt>
          <cx:pt idx="13031">150</cx:pt>
          <cx:pt idx="13032">167</cx:pt>
          <cx:pt idx="13033">224</cx:pt>
          <cx:pt idx="13034">317</cx:pt>
          <cx:pt idx="13035">74</cx:pt>
          <cx:pt idx="13036">179</cx:pt>
          <cx:pt idx="13037">422</cx:pt>
          <cx:pt idx="13038">447</cx:pt>
          <cx:pt idx="13039">371</cx:pt>
          <cx:pt idx="13040">122</cx:pt>
          <cx:pt idx="13041">41</cx:pt>
          <cx:pt idx="13042">79</cx:pt>
          <cx:pt idx="13043">159</cx:pt>
          <cx:pt idx="13044">238</cx:pt>
          <cx:pt idx="13045">261</cx:pt>
          <cx:pt idx="13046">140</cx:pt>
          <cx:pt idx="13047">360</cx:pt>
          <cx:pt idx="13048">500</cx:pt>
          <cx:pt idx="13049">146</cx:pt>
          <cx:pt idx="13050">407</cx:pt>
          <cx:pt idx="13051">416</cx:pt>
          <cx:pt idx="13052">112</cx:pt>
          <cx:pt idx="13053">756</cx:pt>
          <cx:pt idx="13054">122</cx:pt>
          <cx:pt idx="13055">339</cx:pt>
          <cx:pt idx="13056">352</cx:pt>
          <cx:pt idx="13057">164</cx:pt>
          <cx:pt idx="13058">245</cx:pt>
          <cx:pt idx="13059">327</cx:pt>
          <cx:pt idx="13060">95</cx:pt>
          <cx:pt idx="13061">285</cx:pt>
          <cx:pt idx="13062">88</cx:pt>
          <cx:pt idx="13063">78</cx:pt>
          <cx:pt idx="13064">422</cx:pt>
          <cx:pt idx="13065">719</cx:pt>
          <cx:pt idx="13066">167</cx:pt>
          <cx:pt idx="13067">89</cx:pt>
          <cx:pt idx="13068">269</cx:pt>
          <cx:pt idx="13069">112</cx:pt>
          <cx:pt idx="13070">28</cx:pt>
          <cx:pt idx="13071">208</cx:pt>
          <cx:pt idx="13072">221</cx:pt>
          <cx:pt idx="13073">624</cx:pt>
          <cx:pt idx="13074">252</cx:pt>
          <cx:pt idx="13075">230</cx:pt>
          <cx:pt idx="13076">482</cx:pt>
          <cx:pt idx="13077">625</cx:pt>
          <cx:pt idx="13078">53</cx:pt>
          <cx:pt idx="13079">279</cx:pt>
          <cx:pt idx="13080">136</cx:pt>
          <cx:pt idx="13081">242</cx:pt>
          <cx:pt idx="13082">185</cx:pt>
          <cx:pt idx="13083">79</cx:pt>
          <cx:pt idx="13084">9</cx:pt>
          <cx:pt idx="13085">205</cx:pt>
          <cx:pt idx="13086">131</cx:pt>
          <cx:pt idx="13087">15</cx:pt>
          <cx:pt idx="13088">192</cx:pt>
          <cx:pt idx="13089">118</cx:pt>
          <cx:pt idx="13090">219</cx:pt>
          <cx:pt idx="13091">214</cx:pt>
          <cx:pt idx="13092">188</cx:pt>
          <cx:pt idx="13093">262</cx:pt>
          <cx:pt idx="13094">226</cx:pt>
          <cx:pt idx="13095">164</cx:pt>
          <cx:pt idx="13096">290</cx:pt>
          <cx:pt idx="13097">342</cx:pt>
          <cx:pt idx="13098">140</cx:pt>
          <cx:pt idx="13099">161</cx:pt>
          <cx:pt idx="13100">259</cx:pt>
          <cx:pt idx="13101">47</cx:pt>
          <cx:pt idx="13102">163</cx:pt>
          <cx:pt idx="13103">491</cx:pt>
          <cx:pt idx="13104">220</cx:pt>
          <cx:pt idx="13105">104</cx:pt>
          <cx:pt idx="13106">54</cx:pt>
          <cx:pt idx="13107">141</cx:pt>
          <cx:pt idx="13108">109</cx:pt>
          <cx:pt idx="13109">259</cx:pt>
          <cx:pt idx="13110">226</cx:pt>
          <cx:pt idx="13111">183</cx:pt>
          <cx:pt idx="13112">24</cx:pt>
          <cx:pt idx="13113">216</cx:pt>
          <cx:pt idx="13114">58</cx:pt>
          <cx:pt idx="13115">123</cx:pt>
          <cx:pt idx="13116">146</cx:pt>
          <cx:pt idx="13117">362</cx:pt>
          <cx:pt idx="13118">159</cx:pt>
          <cx:pt idx="13119">124</cx:pt>
          <cx:pt idx="13120">306</cx:pt>
          <cx:pt idx="13121">191</cx:pt>
          <cx:pt idx="13122">165</cx:pt>
          <cx:pt idx="13123">509</cx:pt>
          <cx:pt idx="13124">431</cx:pt>
          <cx:pt idx="13125">160</cx:pt>
          <cx:pt idx="13126">175</cx:pt>
          <cx:pt idx="13127">178</cx:pt>
          <cx:pt idx="13128">186</cx:pt>
          <cx:pt idx="13129">395</cx:pt>
          <cx:pt idx="13130">143</cx:pt>
          <cx:pt idx="13131">201</cx:pt>
          <cx:pt idx="13132">740</cx:pt>
          <cx:pt idx="13133">534</cx:pt>
          <cx:pt idx="13134">320</cx:pt>
          <cx:pt idx="13135">425</cx:pt>
          <cx:pt idx="13136">59</cx:pt>
          <cx:pt idx="13137">208</cx:pt>
          <cx:pt idx="13138">290</cx:pt>
          <cx:pt idx="13139">85</cx:pt>
          <cx:pt idx="13140">31</cx:pt>
          <cx:pt idx="13141">393</cx:pt>
          <cx:pt idx="13142">82</cx:pt>
          <cx:pt idx="13143">523</cx:pt>
          <cx:pt idx="13144">203</cx:pt>
          <cx:pt idx="13145">136</cx:pt>
          <cx:pt idx="13146">144</cx:pt>
          <cx:pt idx="13147">152</cx:pt>
          <cx:pt idx="13148">119</cx:pt>
          <cx:pt idx="13149">732</cx:pt>
          <cx:pt idx="13150">136</cx:pt>
          <cx:pt idx="13151">733</cx:pt>
          <cx:pt idx="13152">85</cx:pt>
          <cx:pt idx="13153">524</cx:pt>
          <cx:pt idx="13154">377</cx:pt>
          <cx:pt idx="13155">286</cx:pt>
          <cx:pt idx="13156">304</cx:pt>
          <cx:pt idx="13157">106</cx:pt>
          <cx:pt idx="13158">102</cx:pt>
          <cx:pt idx="13159">42</cx:pt>
          <cx:pt idx="13160">240</cx:pt>
          <cx:pt idx="13161">711</cx:pt>
          <cx:pt idx="13162">288</cx:pt>
          <cx:pt idx="13163">215</cx:pt>
          <cx:pt idx="13164">99</cx:pt>
          <cx:pt idx="13165">238</cx:pt>
          <cx:pt idx="13166">136</cx:pt>
          <cx:pt idx="13167">225</cx:pt>
          <cx:pt idx="13168">367</cx:pt>
          <cx:pt idx="13169">188</cx:pt>
          <cx:pt idx="13170">531</cx:pt>
          <cx:pt idx="13171">217</cx:pt>
          <cx:pt idx="13172">256</cx:pt>
          <cx:pt idx="13173">634</cx:pt>
          <cx:pt idx="13174">124</cx:pt>
          <cx:pt idx="13175">260</cx:pt>
          <cx:pt idx="13176">133</cx:pt>
          <cx:pt idx="13177">460</cx:pt>
          <cx:pt idx="13178">113</cx:pt>
          <cx:pt idx="13179">166</cx:pt>
          <cx:pt idx="13180">1046</cx:pt>
          <cx:pt idx="13181">240</cx:pt>
          <cx:pt idx="13182">239</cx:pt>
          <cx:pt idx="13183">116</cx:pt>
          <cx:pt idx="13184">265</cx:pt>
          <cx:pt idx="13185">176</cx:pt>
          <cx:pt idx="13186">130</cx:pt>
          <cx:pt idx="13187">130</cx:pt>
          <cx:pt idx="13188">96</cx:pt>
          <cx:pt idx="13189">272</cx:pt>
          <cx:pt idx="13190">71</cx:pt>
          <cx:pt idx="13191">705</cx:pt>
          <cx:pt idx="13192">428</cx:pt>
          <cx:pt idx="13193">106</cx:pt>
          <cx:pt idx="13194">185</cx:pt>
          <cx:pt idx="13195">455</cx:pt>
          <cx:pt idx="13196">187</cx:pt>
          <cx:pt idx="13197">253</cx:pt>
          <cx:pt idx="13198">154</cx:pt>
          <cx:pt idx="13199">114</cx:pt>
          <cx:pt idx="13200">154</cx:pt>
          <cx:pt idx="13201">201</cx:pt>
          <cx:pt idx="13202">574</cx:pt>
          <cx:pt idx="13203">202</cx:pt>
          <cx:pt idx="13204">46</cx:pt>
          <cx:pt idx="13205">401</cx:pt>
          <cx:pt idx="13206">191</cx:pt>
          <cx:pt idx="13207">291</cx:pt>
          <cx:pt idx="13208">362</cx:pt>
          <cx:pt idx="13209">92</cx:pt>
          <cx:pt idx="13210">287</cx:pt>
          <cx:pt idx="13211">220</cx:pt>
          <cx:pt idx="13212">574</cx:pt>
          <cx:pt idx="13213">249</cx:pt>
          <cx:pt idx="13214">82</cx:pt>
          <cx:pt idx="13215">359</cx:pt>
          <cx:pt idx="13216">443</cx:pt>
          <cx:pt idx="13217">165</cx:pt>
          <cx:pt idx="13218">190</cx:pt>
          <cx:pt idx="13219">186</cx:pt>
          <cx:pt idx="13220">325</cx:pt>
          <cx:pt idx="13221">1767</cx:pt>
          <cx:pt idx="13222">145</cx:pt>
          <cx:pt idx="13223">267</cx:pt>
          <cx:pt idx="13224">188</cx:pt>
          <cx:pt idx="13225">199</cx:pt>
          <cx:pt idx="13226">141</cx:pt>
          <cx:pt idx="13227">167</cx:pt>
          <cx:pt idx="13228">545</cx:pt>
          <cx:pt idx="13229">148</cx:pt>
          <cx:pt idx="13230">681</cx:pt>
          <cx:pt idx="13231">489</cx:pt>
          <cx:pt idx="13232">483</cx:pt>
          <cx:pt idx="13233">165</cx:pt>
          <cx:pt idx="13234">132</cx:pt>
          <cx:pt idx="13235">245</cx:pt>
          <cx:pt idx="13236">156</cx:pt>
          <cx:pt idx="13237">173</cx:pt>
          <cx:pt idx="13238">310</cx:pt>
          <cx:pt idx="13239">214</cx:pt>
          <cx:pt idx="13240">1082</cx:pt>
          <cx:pt idx="13241">206</cx:pt>
          <cx:pt idx="13242">143</cx:pt>
          <cx:pt idx="13243">730</cx:pt>
          <cx:pt idx="13244">119</cx:pt>
          <cx:pt idx="13245">125</cx:pt>
          <cx:pt idx="13246">259</cx:pt>
          <cx:pt idx="13247">154</cx:pt>
          <cx:pt idx="13248">70</cx:pt>
          <cx:pt idx="13249">211</cx:pt>
          <cx:pt idx="13250">163</cx:pt>
          <cx:pt idx="13251">123</cx:pt>
          <cx:pt idx="13252">716</cx:pt>
          <cx:pt idx="13253">86</cx:pt>
          <cx:pt idx="13254">116</cx:pt>
          <cx:pt idx="13255">250</cx:pt>
          <cx:pt idx="13256">338</cx:pt>
          <cx:pt idx="13257">175</cx:pt>
          <cx:pt idx="13258">212</cx:pt>
          <cx:pt idx="13259">77</cx:pt>
          <cx:pt idx="13260">413</cx:pt>
          <cx:pt idx="13261">97</cx:pt>
          <cx:pt idx="13262">135</cx:pt>
          <cx:pt idx="13263">528</cx:pt>
          <cx:pt idx="13264">361</cx:pt>
          <cx:pt idx="13265">293</cx:pt>
          <cx:pt idx="13266">803</cx:pt>
          <cx:pt idx="13267">217</cx:pt>
          <cx:pt idx="13268">188</cx:pt>
          <cx:pt idx="13269">604</cx:pt>
          <cx:pt idx="13270">159</cx:pt>
          <cx:pt idx="13271">498</cx:pt>
          <cx:pt idx="13272">220</cx:pt>
          <cx:pt idx="13273">285</cx:pt>
          <cx:pt idx="13274">231</cx:pt>
          <cx:pt idx="13275">305</cx:pt>
          <cx:pt idx="13276">96</cx:pt>
          <cx:pt idx="13277">221</cx:pt>
          <cx:pt idx="13278">454</cx:pt>
          <cx:pt idx="13279">215</cx:pt>
          <cx:pt idx="13280">764</cx:pt>
          <cx:pt idx="13281">163</cx:pt>
          <cx:pt idx="13282">121</cx:pt>
          <cx:pt idx="13283">185</cx:pt>
          <cx:pt idx="13284">297</cx:pt>
          <cx:pt idx="13285">266</cx:pt>
          <cx:pt idx="13286">303</cx:pt>
          <cx:pt idx="13287">266</cx:pt>
          <cx:pt idx="13288">112</cx:pt>
          <cx:pt idx="13289">424</cx:pt>
          <cx:pt idx="13290">61</cx:pt>
          <cx:pt idx="13291">306</cx:pt>
          <cx:pt idx="13292">1027</cx:pt>
          <cx:pt idx="13293">831</cx:pt>
          <cx:pt idx="13294">510</cx:pt>
          <cx:pt idx="13295">338</cx:pt>
          <cx:pt idx="13296">107</cx:pt>
          <cx:pt idx="13297">210</cx:pt>
          <cx:pt idx="13298">138</cx:pt>
          <cx:pt idx="13299">58</cx:pt>
          <cx:pt idx="13300">305</cx:pt>
          <cx:pt idx="13301">312</cx:pt>
          <cx:pt idx="13302">283</cx:pt>
          <cx:pt idx="13303">55</cx:pt>
          <cx:pt idx="13304">360</cx:pt>
          <cx:pt idx="13305">327</cx:pt>
          <cx:pt idx="13306">216</cx:pt>
          <cx:pt idx="13307">76</cx:pt>
          <cx:pt idx="13308">202</cx:pt>
          <cx:pt idx="13309">108</cx:pt>
          <cx:pt idx="13310">194</cx:pt>
          <cx:pt idx="13311">165</cx:pt>
          <cx:pt idx="13312">141</cx:pt>
          <cx:pt idx="13313">82</cx:pt>
          <cx:pt idx="13314">84</cx:pt>
          <cx:pt idx="13315">89</cx:pt>
          <cx:pt idx="13316">136</cx:pt>
          <cx:pt idx="13317">203</cx:pt>
          <cx:pt idx="13318">54</cx:pt>
          <cx:pt idx="13319">632</cx:pt>
          <cx:pt idx="13320">158</cx:pt>
          <cx:pt idx="13321">192</cx:pt>
          <cx:pt idx="13322">144</cx:pt>
          <cx:pt idx="13323">251</cx:pt>
          <cx:pt idx="13324">319</cx:pt>
          <cx:pt idx="13325">635</cx:pt>
          <cx:pt idx="13326">584</cx:pt>
          <cx:pt idx="13327">157</cx:pt>
          <cx:pt idx="13328">117</cx:pt>
          <cx:pt idx="13329">606</cx:pt>
          <cx:pt idx="13330">78</cx:pt>
          <cx:pt idx="13331">119</cx:pt>
          <cx:pt idx="13332">192</cx:pt>
          <cx:pt idx="13333">1720</cx:pt>
          <cx:pt idx="13334">355</cx:pt>
          <cx:pt idx="13335">452</cx:pt>
          <cx:pt idx="13336">460</cx:pt>
          <cx:pt idx="13337">819</cx:pt>
          <cx:pt idx="13338">447</cx:pt>
          <cx:pt idx="13339">294</cx:pt>
          <cx:pt idx="13340">63</cx:pt>
          <cx:pt idx="13341">518</cx:pt>
          <cx:pt idx="13342">336</cx:pt>
          <cx:pt idx="13343">171</cx:pt>
          <cx:pt idx="13344">326</cx:pt>
          <cx:pt idx="13345">55</cx:pt>
          <cx:pt idx="13346">302</cx:pt>
          <cx:pt idx="13347">323</cx:pt>
          <cx:pt idx="13348">346</cx:pt>
          <cx:pt idx="13349">291</cx:pt>
          <cx:pt idx="13350">426</cx:pt>
          <cx:pt idx="13351">483</cx:pt>
          <cx:pt idx="13352">107</cx:pt>
          <cx:pt idx="13353">474</cx:pt>
          <cx:pt idx="13354">289</cx:pt>
          <cx:pt idx="13355">517</cx:pt>
          <cx:pt idx="13356">71</cx:pt>
          <cx:pt idx="13357">554</cx:pt>
          <cx:pt idx="13358">96</cx:pt>
          <cx:pt idx="13359">59</cx:pt>
          <cx:pt idx="13360">228</cx:pt>
          <cx:pt idx="13361">150</cx:pt>
          <cx:pt idx="13362">154</cx:pt>
          <cx:pt idx="13363">658</cx:pt>
          <cx:pt idx="13364">117</cx:pt>
          <cx:pt idx="13365">362</cx:pt>
          <cx:pt idx="13366">145</cx:pt>
          <cx:pt idx="13367">1061</cx:pt>
          <cx:pt idx="13368">236</cx:pt>
          <cx:pt idx="13369">268</cx:pt>
          <cx:pt idx="13370">237</cx:pt>
          <cx:pt idx="13371">378</cx:pt>
          <cx:pt idx="13372">171</cx:pt>
          <cx:pt idx="13373">514</cx:pt>
          <cx:pt idx="13374">392</cx:pt>
          <cx:pt idx="13375">218</cx:pt>
          <cx:pt idx="13376">21</cx:pt>
          <cx:pt idx="13377">116</cx:pt>
          <cx:pt idx="13378">520</cx:pt>
          <cx:pt idx="13379">137</cx:pt>
          <cx:pt idx="13380">82</cx:pt>
          <cx:pt idx="13381">687</cx:pt>
          <cx:pt idx="13382">243</cx:pt>
          <cx:pt idx="13383">212</cx:pt>
          <cx:pt idx="13384">49</cx:pt>
          <cx:pt idx="13385">65</cx:pt>
          <cx:pt idx="13386">376</cx:pt>
          <cx:pt idx="13387">476</cx:pt>
          <cx:pt idx="13388">379</cx:pt>
          <cx:pt idx="13389">141</cx:pt>
          <cx:pt idx="13390">155</cx:pt>
          <cx:pt idx="13391">90</cx:pt>
          <cx:pt idx="13392">17</cx:pt>
          <cx:pt idx="13393">187</cx:pt>
          <cx:pt idx="13394">416</cx:pt>
          <cx:pt idx="13395">389</cx:pt>
          <cx:pt idx="13396">283</cx:pt>
          <cx:pt idx="13397">554</cx:pt>
          <cx:pt idx="13398">22</cx:pt>
          <cx:pt idx="13399">38</cx:pt>
          <cx:pt idx="13400">212</cx:pt>
          <cx:pt idx="13401">249</cx:pt>
          <cx:pt idx="13402">227</cx:pt>
          <cx:pt idx="13403">256</cx:pt>
          <cx:pt idx="13404">153</cx:pt>
          <cx:pt idx="13405">120</cx:pt>
          <cx:pt idx="13406">241</cx:pt>
          <cx:pt idx="13407">103</cx:pt>
          <cx:pt idx="13408">114</cx:pt>
          <cx:pt idx="13409">861</cx:pt>
          <cx:pt idx="13410">127</cx:pt>
          <cx:pt idx="13411">250</cx:pt>
          <cx:pt idx="13412">529</cx:pt>
          <cx:pt idx="13413">244</cx:pt>
          <cx:pt idx="13414">199</cx:pt>
          <cx:pt idx="13415">104</cx:pt>
          <cx:pt idx="13416">191</cx:pt>
          <cx:pt idx="13417">161</cx:pt>
          <cx:pt idx="13418">89</cx:pt>
          <cx:pt idx="13419">214</cx:pt>
          <cx:pt idx="13420">75</cx:pt>
          <cx:pt idx="13421">1111</cx:pt>
          <cx:pt idx="13422">99</cx:pt>
          <cx:pt idx="13423">183</cx:pt>
          <cx:pt idx="13424">173</cx:pt>
          <cx:pt idx="13425">329</cx:pt>
          <cx:pt idx="13426">225</cx:pt>
          <cx:pt idx="13427">210</cx:pt>
          <cx:pt idx="13428">201</cx:pt>
          <cx:pt idx="13429">320</cx:pt>
          <cx:pt idx="13430">1011</cx:pt>
          <cx:pt idx="13431">280</cx:pt>
          <cx:pt idx="13432">184</cx:pt>
          <cx:pt idx="13433">75</cx:pt>
          <cx:pt idx="13434">353</cx:pt>
          <cx:pt idx="13435">126</cx:pt>
          <cx:pt idx="13436">183</cx:pt>
          <cx:pt idx="13437">134</cx:pt>
          <cx:pt idx="13438">254</cx:pt>
          <cx:pt idx="13439">394</cx:pt>
          <cx:pt idx="13440">139</cx:pt>
          <cx:pt idx="13441">80</cx:pt>
          <cx:pt idx="13442">53</cx:pt>
          <cx:pt idx="13443">129</cx:pt>
          <cx:pt idx="13444">618</cx:pt>
          <cx:pt idx="13445">250</cx:pt>
          <cx:pt idx="13446">82</cx:pt>
          <cx:pt idx="13447">158</cx:pt>
          <cx:pt idx="13448">1272</cx:pt>
          <cx:pt idx="13449">182</cx:pt>
          <cx:pt idx="13450">95</cx:pt>
          <cx:pt idx="13451">72</cx:pt>
          <cx:pt idx="13452">150</cx:pt>
          <cx:pt idx="13453">98</cx:pt>
          <cx:pt idx="13454">132</cx:pt>
          <cx:pt idx="13455">259</cx:pt>
          <cx:pt idx="13456">205</cx:pt>
          <cx:pt idx="13457">261</cx:pt>
          <cx:pt idx="13458">323</cx:pt>
          <cx:pt idx="13459">537</cx:pt>
          <cx:pt idx="13460">64</cx:pt>
          <cx:pt idx="13461">42</cx:pt>
          <cx:pt idx="13462">618</cx:pt>
          <cx:pt idx="13463">183</cx:pt>
          <cx:pt idx="13464">199</cx:pt>
          <cx:pt idx="13465">296</cx:pt>
          <cx:pt idx="13466">206</cx:pt>
          <cx:pt idx="13467">133</cx:pt>
          <cx:pt idx="13468">317</cx:pt>
          <cx:pt idx="13469">97</cx:pt>
          <cx:pt idx="13470">128</cx:pt>
          <cx:pt idx="13471">296</cx:pt>
          <cx:pt idx="13472">74</cx:pt>
          <cx:pt idx="13473">389</cx:pt>
          <cx:pt idx="13474">99</cx:pt>
          <cx:pt idx="13475">99</cx:pt>
          <cx:pt idx="13476">194</cx:pt>
          <cx:pt idx="13477">420</cx:pt>
          <cx:pt idx="13478">96</cx:pt>
          <cx:pt idx="13479">138</cx:pt>
          <cx:pt idx="13480">110</cx:pt>
          <cx:pt idx="13481">55</cx:pt>
          <cx:pt idx="13482">45</cx:pt>
          <cx:pt idx="13483">175</cx:pt>
          <cx:pt idx="13484">153</cx:pt>
          <cx:pt idx="13485">185</cx:pt>
          <cx:pt idx="13486">62</cx:pt>
          <cx:pt idx="13487">72</cx:pt>
          <cx:pt idx="13488">51</cx:pt>
          <cx:pt idx="13489">94</cx:pt>
          <cx:pt idx="13490">93</cx:pt>
          <cx:pt idx="13491">272</cx:pt>
          <cx:pt idx="13492">295</cx:pt>
          <cx:pt idx="13493">42</cx:pt>
          <cx:pt idx="13494">225</cx:pt>
          <cx:pt idx="13495">127</cx:pt>
          <cx:pt idx="13496">85</cx:pt>
          <cx:pt idx="13497">42</cx:pt>
          <cx:pt idx="13498">55</cx:pt>
          <cx:pt idx="13499">206</cx:pt>
          <cx:pt idx="13500">781</cx:pt>
          <cx:pt idx="13501">113</cx:pt>
          <cx:pt idx="13502">275</cx:pt>
          <cx:pt idx="13503">92</cx:pt>
          <cx:pt idx="13504">157</cx:pt>
          <cx:pt idx="13505">16</cx:pt>
          <cx:pt idx="13506">89</cx:pt>
          <cx:pt idx="13507">205</cx:pt>
          <cx:pt idx="13508">128</cx:pt>
          <cx:pt idx="13509">65</cx:pt>
          <cx:pt idx="13510">515</cx:pt>
          <cx:pt idx="13511">194</cx:pt>
          <cx:pt idx="13512">147</cx:pt>
          <cx:pt idx="13513">112</cx:pt>
          <cx:pt idx="13514">25</cx:pt>
          <cx:pt idx="13515">285</cx:pt>
          <cx:pt idx="13516">61</cx:pt>
          <cx:pt idx="13517">174</cx:pt>
          <cx:pt idx="13518">42</cx:pt>
          <cx:pt idx="13519">1486</cx:pt>
          <cx:pt idx="13520">130</cx:pt>
          <cx:pt idx="13521">44</cx:pt>
          <cx:pt idx="13522">145</cx:pt>
          <cx:pt idx="13523">238</cx:pt>
          <cx:pt idx="13524">160</cx:pt>
          <cx:pt idx="13525">645</cx:pt>
          <cx:pt idx="13526">254</cx:pt>
          <cx:pt idx="13527">1242</cx:pt>
          <cx:pt idx="13528">990</cx:pt>
          <cx:pt idx="13529">64</cx:pt>
          <cx:pt idx="13530">219</cx:pt>
          <cx:pt idx="13531">115</cx:pt>
          <cx:pt idx="13532">113</cx:pt>
          <cx:pt idx="13533">126</cx:pt>
          <cx:pt idx="13534">662</cx:pt>
          <cx:pt idx="13535">625</cx:pt>
          <cx:pt idx="13536">189</cx:pt>
          <cx:pt idx="13537">124</cx:pt>
          <cx:pt idx="13538">321</cx:pt>
          <cx:pt idx="13539">102</cx:pt>
          <cx:pt idx="13540">482</cx:pt>
          <cx:pt idx="13541">727</cx:pt>
          <cx:pt idx="13542">147</cx:pt>
          <cx:pt idx="13543">127</cx:pt>
          <cx:pt idx="13544">36</cx:pt>
          <cx:pt idx="13545">73</cx:pt>
          <cx:pt idx="13546">189</cx:pt>
          <cx:pt idx="13547">127</cx:pt>
          <cx:pt idx="13548">130</cx:pt>
          <cx:pt idx="13549">196</cx:pt>
          <cx:pt idx="13550">290</cx:pt>
          <cx:pt idx="13551">112</cx:pt>
          <cx:pt idx="13552">389</cx:pt>
          <cx:pt idx="13553">310</cx:pt>
          <cx:pt idx="13554">294</cx:pt>
          <cx:pt idx="13555">611</cx:pt>
          <cx:pt idx="13556">62</cx:pt>
          <cx:pt idx="13557">259</cx:pt>
          <cx:pt idx="13558">160</cx:pt>
          <cx:pt idx="13559">177</cx:pt>
          <cx:pt idx="13560">156</cx:pt>
          <cx:pt idx="13561">275</cx:pt>
          <cx:pt idx="13562">427</cx:pt>
          <cx:pt idx="13563">143</cx:pt>
          <cx:pt idx="13564">92</cx:pt>
          <cx:pt idx="13565">175</cx:pt>
          <cx:pt idx="13566">148</cx:pt>
          <cx:pt idx="13567">366</cx:pt>
          <cx:pt idx="13568">138</cx:pt>
          <cx:pt idx="13569">121</cx:pt>
          <cx:pt idx="13570">337</cx:pt>
          <cx:pt idx="13571">236</cx:pt>
          <cx:pt idx="13572">52</cx:pt>
          <cx:pt idx="13573">36</cx:pt>
          <cx:pt idx="13574">90</cx:pt>
          <cx:pt idx="13575">426</cx:pt>
          <cx:pt idx="13576">127</cx:pt>
          <cx:pt idx="13577">180</cx:pt>
          <cx:pt idx="13578">98</cx:pt>
          <cx:pt idx="13579">111</cx:pt>
          <cx:pt idx="13580">90</cx:pt>
          <cx:pt idx="13581">72</cx:pt>
          <cx:pt idx="13582">113</cx:pt>
          <cx:pt idx="13583">54</cx:pt>
          <cx:pt idx="13584">1121</cx:pt>
          <cx:pt idx="13585">236</cx:pt>
          <cx:pt idx="13586">81</cx:pt>
          <cx:pt idx="13587">628</cx:pt>
          <cx:pt idx="13588">118</cx:pt>
          <cx:pt idx="13589">119</cx:pt>
          <cx:pt idx="13590">171</cx:pt>
          <cx:pt idx="13591">71</cx:pt>
          <cx:pt idx="13592">1156</cx:pt>
          <cx:pt idx="13593">668</cx:pt>
          <cx:pt idx="13594">134</cx:pt>
          <cx:pt idx="13595">128</cx:pt>
          <cx:pt idx="13596">171</cx:pt>
          <cx:pt idx="13597">76</cx:pt>
          <cx:pt idx="13598">89</cx:pt>
          <cx:pt idx="13599">277</cx:pt>
          <cx:pt idx="13600">78</cx:pt>
          <cx:pt idx="13601">188</cx:pt>
          <cx:pt idx="13602">869</cx:pt>
          <cx:pt idx="13603">197</cx:pt>
          <cx:pt idx="13604">125</cx:pt>
          <cx:pt idx="13605">98</cx:pt>
          <cx:pt idx="13606">556</cx:pt>
          <cx:pt idx="13607">175</cx:pt>
          <cx:pt idx="13608">87</cx:pt>
          <cx:pt idx="13609">100</cx:pt>
          <cx:pt idx="13610">31</cx:pt>
          <cx:pt idx="13611">205</cx:pt>
          <cx:pt idx="13612">167</cx:pt>
          <cx:pt idx="13613">108</cx:pt>
          <cx:pt idx="13614">180</cx:pt>
          <cx:pt idx="13615">31</cx:pt>
          <cx:pt idx="13616">96</cx:pt>
          <cx:pt idx="13617">133</cx:pt>
          <cx:pt idx="13618">161</cx:pt>
          <cx:pt idx="13619">130</cx:pt>
          <cx:pt idx="13620">145</cx:pt>
          <cx:pt idx="13621">80</cx:pt>
          <cx:pt idx="13622">108</cx:pt>
          <cx:pt idx="13623">145</cx:pt>
          <cx:pt idx="13624">532</cx:pt>
          <cx:pt idx="13625">91</cx:pt>
          <cx:pt idx="13626">124</cx:pt>
          <cx:pt idx="13627">279</cx:pt>
          <cx:pt idx="13628">143</cx:pt>
          <cx:pt idx="13629">100</cx:pt>
          <cx:pt idx="13630">178</cx:pt>
          <cx:pt idx="13631">103</cx:pt>
          <cx:pt idx="13632">144</cx:pt>
          <cx:pt idx="13633">71</cx:pt>
          <cx:pt idx="13634">332</cx:pt>
          <cx:pt idx="13635">693</cx:pt>
          <cx:pt idx="13636">225</cx:pt>
          <cx:pt idx="13637">289</cx:pt>
          <cx:pt idx="13638">224</cx:pt>
          <cx:pt idx="13639">224</cx:pt>
          <cx:pt idx="13640">125</cx:pt>
          <cx:pt idx="13641">672</cx:pt>
          <cx:pt idx="13642">219</cx:pt>
          <cx:pt idx="13643">192</cx:pt>
          <cx:pt idx="13644">160</cx:pt>
          <cx:pt idx="13645">173</cx:pt>
          <cx:pt idx="13646">94</cx:pt>
          <cx:pt idx="13647">176</cx:pt>
          <cx:pt idx="13648">74</cx:pt>
          <cx:pt idx="13649">378</cx:pt>
          <cx:pt idx="13650">70</cx:pt>
          <cx:pt idx="13651">294</cx:pt>
          <cx:pt idx="13652">183</cx:pt>
          <cx:pt idx="13653">643</cx:pt>
          <cx:pt idx="13654">203</cx:pt>
          <cx:pt idx="13655">313</cx:pt>
          <cx:pt idx="13656">364</cx:pt>
          <cx:pt idx="13657">171</cx:pt>
          <cx:pt idx="13658">290</cx:pt>
          <cx:pt idx="13659">659</cx:pt>
          <cx:pt idx="13660">77</cx:pt>
          <cx:pt idx="13661">140</cx:pt>
          <cx:pt idx="13662">87</cx:pt>
          <cx:pt idx="13663">176</cx:pt>
          <cx:pt idx="13664">458</cx:pt>
          <cx:pt idx="13665">384</cx:pt>
          <cx:pt idx="13666">174</cx:pt>
          <cx:pt idx="13667">295</cx:pt>
          <cx:pt idx="13668">90</cx:pt>
          <cx:pt idx="13669">206</cx:pt>
          <cx:pt idx="13670">304</cx:pt>
          <cx:pt idx="13671">49</cx:pt>
          <cx:pt idx="13672">181</cx:pt>
          <cx:pt idx="13673">106</cx:pt>
          <cx:pt idx="13674">601</cx:pt>
          <cx:pt idx="13675">113</cx:pt>
          <cx:pt idx="13676">219</cx:pt>
          <cx:pt idx="13677">208</cx:pt>
          <cx:pt idx="13678">359</cx:pt>
          <cx:pt idx="13679">388</cx:pt>
          <cx:pt idx="13680">397</cx:pt>
          <cx:pt idx="13681">431</cx:pt>
          <cx:pt idx="13682">71</cx:pt>
          <cx:pt idx="13683">347</cx:pt>
          <cx:pt idx="13684">977</cx:pt>
          <cx:pt idx="13685">218</cx:pt>
          <cx:pt idx="13686">676</cx:pt>
          <cx:pt idx="13687">74</cx:pt>
          <cx:pt idx="13688">240</cx:pt>
          <cx:pt idx="13689">83</cx:pt>
          <cx:pt idx="13690">247</cx:pt>
          <cx:pt idx="13691">271</cx:pt>
          <cx:pt idx="13692">233</cx:pt>
          <cx:pt idx="13693">425</cx:pt>
          <cx:pt idx="13694">293</cx:pt>
          <cx:pt idx="13695">391</cx:pt>
          <cx:pt idx="13696">432</cx:pt>
          <cx:pt idx="13697">411</cx:pt>
          <cx:pt idx="13698">61</cx:pt>
          <cx:pt idx="13699">359</cx:pt>
          <cx:pt idx="13700">530</cx:pt>
          <cx:pt idx="13701">399</cx:pt>
          <cx:pt idx="13702">328</cx:pt>
          <cx:pt idx="13703">446</cx:pt>
          <cx:pt idx="13704">211</cx:pt>
          <cx:pt idx="13705">266</cx:pt>
          <cx:pt idx="13706">263</cx:pt>
          <cx:pt idx="13707">226</cx:pt>
          <cx:pt idx="13708">231</cx:pt>
          <cx:pt idx="13709">364</cx:pt>
          <cx:pt idx="13710">60</cx:pt>
          <cx:pt idx="13711">171</cx:pt>
          <cx:pt idx="13712">243</cx:pt>
          <cx:pt idx="13713">137</cx:pt>
          <cx:pt idx="13714">593</cx:pt>
          <cx:pt idx="13715">148</cx:pt>
          <cx:pt idx="13716">156</cx:pt>
          <cx:pt idx="13717">246</cx:pt>
          <cx:pt idx="13718">445</cx:pt>
          <cx:pt idx="13719">337</cx:pt>
          <cx:pt idx="13720">1014</cx:pt>
          <cx:pt idx="13721">399</cx:pt>
          <cx:pt idx="13722">85</cx:pt>
          <cx:pt idx="13723">173</cx:pt>
          <cx:pt idx="13724">10</cx:pt>
          <cx:pt idx="13725">17</cx:pt>
          <cx:pt idx="13726">197</cx:pt>
          <cx:pt idx="13727">1290</cx:pt>
          <cx:pt idx="13728">297</cx:pt>
          <cx:pt idx="13729">281</cx:pt>
          <cx:pt idx="13730">564</cx:pt>
          <cx:pt idx="13731">193</cx:pt>
          <cx:pt idx="13732">128</cx:pt>
          <cx:pt idx="13733">76</cx:pt>
          <cx:pt idx="13734">39</cx:pt>
          <cx:pt idx="13735">300</cx:pt>
          <cx:pt idx="13736">16</cx:pt>
          <cx:pt idx="13737">20</cx:pt>
          <cx:pt idx="13738">115</cx:pt>
          <cx:pt idx="13739">175</cx:pt>
          <cx:pt idx="13740">90</cx:pt>
          <cx:pt idx="13741">607</cx:pt>
          <cx:pt idx="13742">236</cx:pt>
          <cx:pt idx="13743">150</cx:pt>
          <cx:pt idx="13744">56</cx:pt>
          <cx:pt idx="13745">799</cx:pt>
          <cx:pt idx="13746">372</cx:pt>
          <cx:pt idx="13747">1439</cx:pt>
          <cx:pt idx="13748">120</cx:pt>
          <cx:pt idx="13749">119</cx:pt>
          <cx:pt idx="13750">130</cx:pt>
          <cx:pt idx="13751">919</cx:pt>
          <cx:pt idx="13752">227</cx:pt>
          <cx:pt idx="13753">497</cx:pt>
          <cx:pt idx="13754">170</cx:pt>
          <cx:pt idx="13755">89</cx:pt>
          <cx:pt idx="13756">185</cx:pt>
          <cx:pt idx="13757">630</cx:pt>
          <cx:pt idx="13758">139</cx:pt>
          <cx:pt idx="13759">41</cx:pt>
          <cx:pt idx="13760">134</cx:pt>
          <cx:pt idx="13761">1426</cx:pt>
          <cx:pt idx="13762">121</cx:pt>
          <cx:pt idx="13763">307</cx:pt>
          <cx:pt idx="13764">37</cx:pt>
          <cx:pt idx="13765">75</cx:pt>
          <cx:pt idx="13766">151</cx:pt>
          <cx:pt idx="13767">143</cx:pt>
          <cx:pt idx="13768">317</cx:pt>
          <cx:pt idx="13769">168</cx:pt>
          <cx:pt idx="13770">122</cx:pt>
          <cx:pt idx="13771">67</cx:pt>
          <cx:pt idx="13772">29</cx:pt>
          <cx:pt idx="13773">214</cx:pt>
          <cx:pt idx="13774">347</cx:pt>
          <cx:pt idx="13775">88</cx:pt>
          <cx:pt idx="13776">305</cx:pt>
          <cx:pt idx="13777">111</cx:pt>
          <cx:pt idx="13778">281</cx:pt>
          <cx:pt idx="13779">241</cx:pt>
          <cx:pt idx="13780">185</cx:pt>
          <cx:pt idx="13781">901</cx:pt>
          <cx:pt idx="13782">235</cx:pt>
          <cx:pt idx="13783">144</cx:pt>
          <cx:pt idx="13784">266</cx:pt>
          <cx:pt idx="13785">121</cx:pt>
          <cx:pt idx="13786">192</cx:pt>
          <cx:pt idx="13787">124</cx:pt>
          <cx:pt idx="13788">108</cx:pt>
          <cx:pt idx="13789">93</cx:pt>
          <cx:pt idx="13790">998</cx:pt>
          <cx:pt idx="13791">1019</cx:pt>
          <cx:pt idx="13792">73</cx:pt>
          <cx:pt idx="13793">211</cx:pt>
          <cx:pt idx="13794">156</cx:pt>
          <cx:pt idx="13795">119</cx:pt>
          <cx:pt idx="13796">30</cx:pt>
          <cx:pt idx="13797">402</cx:pt>
          <cx:pt idx="13798">371</cx:pt>
          <cx:pt idx="13799">226</cx:pt>
          <cx:pt idx="13800">105</cx:pt>
          <cx:pt idx="13801">218</cx:pt>
          <cx:pt idx="13802">158</cx:pt>
          <cx:pt idx="13803">168</cx:pt>
          <cx:pt idx="13804">387</cx:pt>
          <cx:pt idx="13805">68</cx:pt>
          <cx:pt idx="13806">217</cx:pt>
          <cx:pt idx="13807">183</cx:pt>
          <cx:pt idx="13808">129</cx:pt>
          <cx:pt idx="13809">121</cx:pt>
          <cx:pt idx="13810">41</cx:pt>
          <cx:pt idx="13811">327</cx:pt>
          <cx:pt idx="13812">160</cx:pt>
          <cx:pt idx="13813">89</cx:pt>
          <cx:pt idx="13814">105</cx:pt>
          <cx:pt idx="13815">192</cx:pt>
          <cx:pt idx="13816">272</cx:pt>
          <cx:pt idx="13817">364</cx:pt>
          <cx:pt idx="13818">255</cx:pt>
          <cx:pt idx="13819">90</cx:pt>
          <cx:pt idx="13820">624</cx:pt>
          <cx:pt idx="13821">128</cx:pt>
          <cx:pt idx="13822">81</cx:pt>
          <cx:pt idx="13823">51</cx:pt>
          <cx:pt idx="13824">75</cx:pt>
          <cx:pt idx="13825">384</cx:pt>
          <cx:pt idx="13826">268</cx:pt>
          <cx:pt idx="13827">497</cx:pt>
          <cx:pt idx="13828">42</cx:pt>
          <cx:pt idx="13829">181</cx:pt>
          <cx:pt idx="13830">234</cx:pt>
          <cx:pt idx="13831">121</cx:pt>
          <cx:pt idx="13832">190</cx:pt>
          <cx:pt idx="13833">298</cx:pt>
          <cx:pt idx="13834">356</cx:pt>
          <cx:pt idx="13835">783</cx:pt>
          <cx:pt idx="13836">228</cx:pt>
          <cx:pt idx="13837">1102</cx:pt>
          <cx:pt idx="13838">441</cx:pt>
          <cx:pt idx="13839">370</cx:pt>
          <cx:pt idx="13840">489</cx:pt>
          <cx:pt idx="13841">103</cx:pt>
          <cx:pt idx="13842">277</cx:pt>
          <cx:pt idx="13843">154</cx:pt>
          <cx:pt idx="13844">144</cx:pt>
          <cx:pt idx="13845">633</cx:pt>
          <cx:pt idx="13846">214</cx:pt>
          <cx:pt idx="13847">37</cx:pt>
          <cx:pt idx="13848">793</cx:pt>
          <cx:pt idx="13849">473</cx:pt>
          <cx:pt idx="13850">140</cx:pt>
          <cx:pt idx="13851">412</cx:pt>
          <cx:pt idx="13852">455</cx:pt>
          <cx:pt idx="13853">503</cx:pt>
          <cx:pt idx="13854">439</cx:pt>
          <cx:pt idx="13855">152</cx:pt>
          <cx:pt idx="13856">174</cx:pt>
          <cx:pt idx="13857">804</cx:pt>
          <cx:pt idx="13858">179</cx:pt>
          <cx:pt idx="13859">961</cx:pt>
          <cx:pt idx="13860">347</cx:pt>
          <cx:pt idx="13861">58</cx:pt>
          <cx:pt idx="13862">221</cx:pt>
          <cx:pt idx="13863">329</cx:pt>
          <cx:pt idx="13864">187</cx:pt>
          <cx:pt idx="13865">39</cx:pt>
          <cx:pt idx="13866">982</cx:pt>
          <cx:pt idx="13867">324</cx:pt>
          <cx:pt idx="13868">171</cx:pt>
          <cx:pt idx="13869">149</cx:pt>
          <cx:pt idx="13870">147</cx:pt>
          <cx:pt idx="13871">45</cx:pt>
          <cx:pt idx="13872">224</cx:pt>
          <cx:pt idx="13873">150</cx:pt>
          <cx:pt idx="13874">117</cx:pt>
          <cx:pt idx="13875">95</cx:pt>
          <cx:pt idx="13876">96</cx:pt>
          <cx:pt idx="13877">48</cx:pt>
          <cx:pt idx="13878">292</cx:pt>
          <cx:pt idx="13879">369</cx:pt>
          <cx:pt idx="13880">100</cx:pt>
          <cx:pt idx="13881">184</cx:pt>
          <cx:pt idx="13882">285</cx:pt>
          <cx:pt idx="13883">418</cx:pt>
          <cx:pt idx="13884">532</cx:pt>
          <cx:pt idx="13885">467</cx:pt>
          <cx:pt idx="13886">38</cx:pt>
          <cx:pt idx="13887">220</cx:pt>
          <cx:pt idx="13888">330</cx:pt>
          <cx:pt idx="13889">584</cx:pt>
          <cx:pt idx="13890">613</cx:pt>
          <cx:pt idx="13891">152</cx:pt>
          <cx:pt idx="13892">542</cx:pt>
          <cx:pt idx="13893">210</cx:pt>
          <cx:pt idx="13894">120</cx:pt>
          <cx:pt idx="13895">122</cx:pt>
          <cx:pt idx="13896">132</cx:pt>
          <cx:pt idx="13897">108</cx:pt>
          <cx:pt idx="13898">80</cx:pt>
          <cx:pt idx="13899">143</cx:pt>
          <cx:pt idx="13900">212</cx:pt>
          <cx:pt idx="13901">279</cx:pt>
          <cx:pt idx="13902">154</cx:pt>
          <cx:pt idx="13903">68</cx:pt>
          <cx:pt idx="13904">182</cx:pt>
          <cx:pt idx="13905">123</cx:pt>
          <cx:pt idx="13906">185</cx:pt>
          <cx:pt idx="13907">478</cx:pt>
          <cx:pt idx="13908">136</cx:pt>
          <cx:pt idx="13909">27</cx:pt>
          <cx:pt idx="13910">173</cx:pt>
          <cx:pt idx="13911">259</cx:pt>
          <cx:pt idx="13912">157</cx:pt>
          <cx:pt idx="13913">277</cx:pt>
          <cx:pt idx="13914">526</cx:pt>
          <cx:pt idx="13915">283</cx:pt>
          <cx:pt idx="13916">506</cx:pt>
          <cx:pt idx="13917">563</cx:pt>
          <cx:pt idx="13918">66</cx:pt>
          <cx:pt idx="13919">579</cx:pt>
          <cx:pt idx="13920">421</cx:pt>
          <cx:pt idx="13921">301</cx:pt>
          <cx:pt idx="13922">188</cx:pt>
          <cx:pt idx="13923">123</cx:pt>
          <cx:pt idx="13924">288</cx:pt>
          <cx:pt idx="13925">633</cx:pt>
          <cx:pt idx="13926">111</cx:pt>
          <cx:pt idx="13927">268</cx:pt>
          <cx:pt idx="13928">262</cx:pt>
          <cx:pt idx="13929">307</cx:pt>
          <cx:pt idx="13930">58</cx:pt>
          <cx:pt idx="13931">446</cx:pt>
          <cx:pt idx="13932">102</cx:pt>
          <cx:pt idx="13933">151</cx:pt>
          <cx:pt idx="13934">133</cx:pt>
          <cx:pt idx="13935">466</cx:pt>
          <cx:pt idx="13936">226</cx:pt>
          <cx:pt idx="13937">380</cx:pt>
          <cx:pt idx="13938">358</cx:pt>
          <cx:pt idx="13939">209</cx:pt>
          <cx:pt idx="13940">114</cx:pt>
          <cx:pt idx="13941">421</cx:pt>
          <cx:pt idx="13942">207</cx:pt>
          <cx:pt idx="13943">139</cx:pt>
          <cx:pt idx="13944">112</cx:pt>
          <cx:pt idx="13945">323</cx:pt>
          <cx:pt idx="13946">400</cx:pt>
          <cx:pt idx="13947">428</cx:pt>
          <cx:pt idx="13948">313</cx:pt>
          <cx:pt idx="13949">720</cx:pt>
          <cx:pt idx="13950">328</cx:pt>
          <cx:pt idx="13951">361</cx:pt>
          <cx:pt idx="13952">45</cx:pt>
          <cx:pt idx="13953">85</cx:pt>
          <cx:pt idx="13954">73</cx:pt>
          <cx:pt idx="13955">486</cx:pt>
          <cx:pt idx="13956">144</cx:pt>
          <cx:pt idx="13957">123</cx:pt>
          <cx:pt idx="13958">190</cx:pt>
          <cx:pt idx="13959">445</cx:pt>
          <cx:pt idx="13960">81</cx:pt>
          <cx:pt idx="13961">161</cx:pt>
          <cx:pt idx="13962">245</cx:pt>
          <cx:pt idx="13963">45</cx:pt>
          <cx:pt idx="13964">228</cx:pt>
          <cx:pt idx="13965">293</cx:pt>
          <cx:pt idx="13966">627</cx:pt>
          <cx:pt idx="13967">92</cx:pt>
          <cx:pt idx="13968">244</cx:pt>
          <cx:pt idx="13969">1341</cx:pt>
          <cx:pt idx="13970">634</cx:pt>
          <cx:pt idx="13971">144</cx:pt>
          <cx:pt idx="13972">148</cx:pt>
          <cx:pt idx="13973">197</cx:pt>
          <cx:pt idx="13974">604</cx:pt>
          <cx:pt idx="13975">270</cx:pt>
          <cx:pt idx="13976">210</cx:pt>
          <cx:pt idx="13977">269</cx:pt>
          <cx:pt idx="13978">446</cx:pt>
          <cx:pt idx="13979">71</cx:pt>
          <cx:pt idx="13980">121</cx:pt>
          <cx:pt idx="13981">573</cx:pt>
          <cx:pt idx="13982">829</cx:pt>
          <cx:pt idx="13983">476</cx:pt>
          <cx:pt idx="13984">136</cx:pt>
          <cx:pt idx="13985">360</cx:pt>
          <cx:pt idx="13986">96</cx:pt>
          <cx:pt idx="13987">227</cx:pt>
          <cx:pt idx="13988">724</cx:pt>
          <cx:pt idx="13989">500</cx:pt>
          <cx:pt idx="13990">559</cx:pt>
          <cx:pt idx="13991">353</cx:pt>
          <cx:pt idx="13992">2029</cx:pt>
          <cx:pt idx="13993">57</cx:pt>
          <cx:pt idx="13994">351</cx:pt>
          <cx:pt idx="13995">129</cx:pt>
          <cx:pt idx="13996">60</cx:pt>
          <cx:pt idx="13997">270</cx:pt>
          <cx:pt idx="13998">502</cx:pt>
          <cx:pt idx="13999">227</cx:pt>
          <cx:pt idx="14000">1499</cx:pt>
          <cx:pt idx="14001">186</cx:pt>
          <cx:pt idx="14002">82</cx:pt>
          <cx:pt idx="14003">108</cx:pt>
          <cx:pt idx="14004">81</cx:pt>
          <cx:pt idx="14005">240</cx:pt>
          <cx:pt idx="14006">189</cx:pt>
          <cx:pt idx="14007">72</cx:pt>
          <cx:pt idx="14008">160</cx:pt>
          <cx:pt idx="14009">99</cx:pt>
          <cx:pt idx="14010">340</cx:pt>
          <cx:pt idx="14011">183</cx:pt>
          <cx:pt idx="14012">564</cx:pt>
          <cx:pt idx="14013">151</cx:pt>
          <cx:pt idx="14014">90</cx:pt>
          <cx:pt idx="14015">363</cx:pt>
          <cx:pt idx="14016">114</cx:pt>
          <cx:pt idx="14017">119</cx:pt>
          <cx:pt idx="14018">154</cx:pt>
          <cx:pt idx="14019">171</cx:pt>
          <cx:pt idx="14020">387</cx:pt>
          <cx:pt idx="14021">223</cx:pt>
          <cx:pt idx="14022">480</cx:pt>
          <cx:pt idx="14023">156</cx:pt>
          <cx:pt idx="14024">834</cx:pt>
          <cx:pt idx="14025">412</cx:pt>
          <cx:pt idx="14026">164</cx:pt>
          <cx:pt idx="14027">562</cx:pt>
          <cx:pt idx="14028">326</cx:pt>
          <cx:pt idx="14029">127</cx:pt>
          <cx:pt idx="14030">290</cx:pt>
          <cx:pt idx="14031">185</cx:pt>
          <cx:pt idx="14032">118</cx:pt>
          <cx:pt idx="14033">377</cx:pt>
          <cx:pt idx="14034">524</cx:pt>
          <cx:pt idx="14035">85</cx:pt>
          <cx:pt idx="14036">61</cx:pt>
          <cx:pt idx="14037">180</cx:pt>
          <cx:pt idx="14038">1399</cx:pt>
          <cx:pt idx="14039">374</cx:pt>
          <cx:pt idx="14040">133</cx:pt>
          <cx:pt idx="14041">1187</cx:pt>
          <cx:pt idx="14042">460</cx:pt>
          <cx:pt idx="14043">270</cx:pt>
          <cx:pt idx="14044">338</cx:pt>
          <cx:pt idx="14045">171</cx:pt>
          <cx:pt idx="14046">721</cx:pt>
          <cx:pt idx="14047">182</cx:pt>
          <cx:pt idx="14048">487</cx:pt>
          <cx:pt idx="14049">229</cx:pt>
          <cx:pt idx="14050">140</cx:pt>
          <cx:pt idx="14051">113</cx:pt>
          <cx:pt idx="14052">55</cx:pt>
          <cx:pt idx="14053">184</cx:pt>
          <cx:pt idx="14054">148</cx:pt>
          <cx:pt idx="14055">91</cx:pt>
          <cx:pt idx="14056">144</cx:pt>
          <cx:pt idx="14057">1097</cx:pt>
          <cx:pt idx="14058">150</cx:pt>
          <cx:pt idx="14059">300</cx:pt>
          <cx:pt idx="14060">465</cx:pt>
          <cx:pt idx="14061">154</cx:pt>
          <cx:pt idx="14062">311</cx:pt>
          <cx:pt idx="14063">123</cx:pt>
          <cx:pt idx="14064">176</cx:pt>
          <cx:pt idx="14065">924</cx:pt>
          <cx:pt idx="14066">200</cx:pt>
          <cx:pt idx="14067">258</cx:pt>
          <cx:pt idx="14068">117</cx:pt>
          <cx:pt idx="14069">194</cx:pt>
          <cx:pt idx="14070">114</cx:pt>
          <cx:pt idx="14071">215</cx:pt>
          <cx:pt idx="14072">58</cx:pt>
          <cx:pt idx="14073">175</cx:pt>
          <cx:pt idx="14074">122</cx:pt>
          <cx:pt idx="14075">166</cx:pt>
          <cx:pt idx="14076">89</cx:pt>
          <cx:pt idx="14077">189</cx:pt>
          <cx:pt idx="14078">159</cx:pt>
          <cx:pt idx="14079">393</cx:pt>
          <cx:pt idx="14080">508</cx:pt>
          <cx:pt idx="14081">522</cx:pt>
          <cx:pt idx="14082">166</cx:pt>
          <cx:pt idx="14083">545</cx:pt>
          <cx:pt idx="14084">67</cx:pt>
          <cx:pt idx="14085">264</cx:pt>
          <cx:pt idx="14086">812</cx:pt>
          <cx:pt idx="14087">404</cx:pt>
          <cx:pt idx="14088">191</cx:pt>
          <cx:pt idx="14089">104</cx:pt>
          <cx:pt idx="14090">170</cx:pt>
          <cx:pt idx="14091">90</cx:pt>
          <cx:pt idx="14092">333</cx:pt>
          <cx:pt idx="14093">252</cx:pt>
          <cx:pt idx="14094">443</cx:pt>
          <cx:pt idx="14095">67</cx:pt>
          <cx:pt idx="14096">467</cx:pt>
          <cx:pt idx="14097">159</cx:pt>
          <cx:pt idx="14098">57</cx:pt>
          <cx:pt idx="14099">484</cx:pt>
          <cx:pt idx="14100">378</cx:pt>
          <cx:pt idx="14101">772</cx:pt>
          <cx:pt idx="14102">230</cx:pt>
          <cx:pt idx="14103">136</cx:pt>
          <cx:pt idx="14104">451</cx:pt>
          <cx:pt idx="14105">124</cx:pt>
          <cx:pt idx="14106">283</cx:pt>
          <cx:pt idx="14107">55</cx:pt>
          <cx:pt idx="14108">203</cx:pt>
          <cx:pt idx="14109">143</cx:pt>
          <cx:pt idx="14110">43</cx:pt>
          <cx:pt idx="14111">108</cx:pt>
          <cx:pt idx="14112">117</cx:pt>
          <cx:pt idx="14113">170</cx:pt>
          <cx:pt idx="14114">131</cx:pt>
          <cx:pt idx="14115">102</cx:pt>
          <cx:pt idx="14116">151</cx:pt>
          <cx:pt idx="14117">269</cx:pt>
          <cx:pt idx="14118">143</cx:pt>
          <cx:pt idx="14119">196</cx:pt>
          <cx:pt idx="14120">479</cx:pt>
          <cx:pt idx="14121">211</cx:pt>
          <cx:pt idx="14122">128</cx:pt>
          <cx:pt idx="14123">183</cx:pt>
          <cx:pt idx="14124">439</cx:pt>
          <cx:pt idx="14125">86</cx:pt>
          <cx:pt idx="14126">165</cx:pt>
          <cx:pt idx="14127">148</cx:pt>
          <cx:pt idx="14128">106</cx:pt>
          <cx:pt idx="14129">321</cx:pt>
          <cx:pt idx="14130">891</cx:pt>
          <cx:pt idx="14131">80</cx:pt>
          <cx:pt idx="14132">76</cx:pt>
          <cx:pt idx="14133">132</cx:pt>
          <cx:pt idx="14134">216</cx:pt>
          <cx:pt idx="14135">318</cx:pt>
          <cx:pt idx="14136">141</cx:pt>
          <cx:pt idx="14137">906</cx:pt>
          <cx:pt idx="14138">139</cx:pt>
          <cx:pt idx="14139">41</cx:pt>
          <cx:pt idx="14140">93</cx:pt>
          <cx:pt idx="14141">564</cx:pt>
          <cx:pt idx="14142">31</cx:pt>
          <cx:pt idx="14143">16</cx:pt>
          <cx:pt idx="14144">518</cx:pt>
          <cx:pt idx="14145">87</cx:pt>
          <cx:pt idx="14146">504</cx:pt>
          <cx:pt idx="14147">98</cx:pt>
          <cx:pt idx="14148">93</cx:pt>
          <cx:pt idx="14149">82</cx:pt>
          <cx:pt idx="14150">223</cx:pt>
          <cx:pt idx="14151">67</cx:pt>
          <cx:pt idx="14152">59</cx:pt>
          <cx:pt idx="14153">186</cx:pt>
          <cx:pt idx="14154">1060</cx:pt>
          <cx:pt idx="14155">249</cx:pt>
          <cx:pt idx="14156">60</cx:pt>
          <cx:pt idx="14157">126</cx:pt>
          <cx:pt idx="14158">52</cx:pt>
          <cx:pt idx="14159">222</cx:pt>
          <cx:pt idx="14160">109</cx:pt>
          <cx:pt idx="14161">113</cx:pt>
          <cx:pt idx="14162">112</cx:pt>
          <cx:pt idx="14163">173</cx:pt>
          <cx:pt idx="14164">261</cx:pt>
          <cx:pt idx="14165">87</cx:pt>
          <cx:pt idx="14166">42</cx:pt>
          <cx:pt idx="14167">131</cx:pt>
          <cx:pt idx="14168">147</cx:pt>
          <cx:pt idx="14169">717</cx:pt>
          <cx:pt idx="14170">286</cx:pt>
          <cx:pt idx="14171">614</cx:pt>
          <cx:pt idx="14172">50</cx:pt>
          <cx:pt idx="14173">83</cx:pt>
          <cx:pt idx="14174">289</cx:pt>
          <cx:pt idx="14175">117</cx:pt>
          <cx:pt idx="14176">85</cx:pt>
          <cx:pt idx="14177">256</cx:pt>
          <cx:pt idx="14178">103</cx:pt>
          <cx:pt idx="14179">181</cx:pt>
          <cx:pt idx="14180">348</cx:pt>
          <cx:pt idx="14181">154</cx:pt>
          <cx:pt idx="14182">196</cx:pt>
          <cx:pt idx="14183">593</cx:pt>
          <cx:pt idx="14184">71</cx:pt>
          <cx:pt idx="14185">118</cx:pt>
          <cx:pt idx="14186">47</cx:pt>
          <cx:pt idx="14187">314</cx:pt>
          <cx:pt idx="14188">965</cx:pt>
          <cx:pt idx="14189">123</cx:pt>
          <cx:pt idx="14190">94</cx:pt>
          <cx:pt idx="14191">144</cx:pt>
          <cx:pt idx="14192">116</cx:pt>
          <cx:pt idx="14193">146</cx:pt>
          <cx:pt idx="14194">712</cx:pt>
          <cx:pt idx="14195">366</cx:pt>
          <cx:pt idx="14196">502</cx:pt>
          <cx:pt idx="14197">260</cx:pt>
          <cx:pt idx="14198">184</cx:pt>
          <cx:pt idx="14199">251</cx:pt>
          <cx:pt idx="14200">128</cx:pt>
          <cx:pt idx="14201">764</cx:pt>
          <cx:pt idx="14202">1120</cx:pt>
          <cx:pt idx="14203">16</cx:pt>
          <cx:pt idx="14204">970</cx:pt>
          <cx:pt idx="14205">963</cx:pt>
          <cx:pt idx="14206">64</cx:pt>
          <cx:pt idx="14207">1973</cx:pt>
          <cx:pt idx="14208">117</cx:pt>
          <cx:pt idx="14209">141</cx:pt>
          <cx:pt idx="14210">232</cx:pt>
          <cx:pt idx="14211">178</cx:pt>
          <cx:pt idx="14212">1041</cx:pt>
          <cx:pt idx="14213">324</cx:pt>
          <cx:pt idx="14214">1389</cx:pt>
          <cx:pt idx="14215">120</cx:pt>
          <cx:pt idx="14216">61</cx:pt>
          <cx:pt idx="14217">213</cx:pt>
          <cx:pt idx="14218">121</cx:pt>
          <cx:pt idx="14219">636</cx:pt>
          <cx:pt idx="14220">330</cx:pt>
          <cx:pt idx="14221">919</cx:pt>
          <cx:pt idx="14222">100</cx:pt>
          <cx:pt idx="14223">210</cx:pt>
          <cx:pt idx="14224">71</cx:pt>
          <cx:pt idx="14225">255</cx:pt>
          <cx:pt idx="14226">260</cx:pt>
          <cx:pt idx="14227">666</cx:pt>
          <cx:pt idx="14228">498</cx:pt>
          <cx:pt idx="14229">92</cx:pt>
          <cx:pt idx="14230">344</cx:pt>
          <cx:pt idx="14231">221</cx:pt>
          <cx:pt idx="14232">189</cx:pt>
          <cx:pt idx="14233">184</cx:pt>
          <cx:pt idx="14234">154</cx:pt>
          <cx:pt idx="14235">271</cx:pt>
          <cx:pt idx="14236">159</cx:pt>
          <cx:pt idx="14237">134</cx:pt>
          <cx:pt idx="14238">470</cx:pt>
          <cx:pt idx="14239">221</cx:pt>
          <cx:pt idx="14240">595</cx:pt>
          <cx:pt idx="14241">211</cx:pt>
          <cx:pt idx="14242">254</cx:pt>
          <cx:pt idx="14243">178</cx:pt>
          <cx:pt idx="14244">106</cx:pt>
          <cx:pt idx="14245">184</cx:pt>
          <cx:pt idx="14246">333</cx:pt>
          <cx:pt idx="14247">69</cx:pt>
          <cx:pt idx="14248">94</cx:pt>
          <cx:pt idx="14249">271</cx:pt>
          <cx:pt idx="14250">396</cx:pt>
          <cx:pt idx="14251">145</cx:pt>
          <cx:pt idx="14252">215</cx:pt>
          <cx:pt idx="14253">94</cx:pt>
          <cx:pt idx="14254">271</cx:pt>
          <cx:pt idx="14255">911</cx:pt>
          <cx:pt idx="14256">165</cx:pt>
          <cx:pt idx="14257">196</cx:pt>
          <cx:pt idx="14258">437</cx:pt>
          <cx:pt idx="14259">135</cx:pt>
          <cx:pt idx="14260">193</cx:pt>
          <cx:pt idx="14261">328</cx:pt>
          <cx:pt idx="14262">342</cx:pt>
          <cx:pt idx="14263">425</cx:pt>
          <cx:pt idx="14264">151</cx:pt>
          <cx:pt idx="14265">163</cx:pt>
          <cx:pt idx="14266">773</cx:pt>
          <cx:pt idx="14267">188</cx:pt>
          <cx:pt idx="14268">549</cx:pt>
          <cx:pt idx="14269">853</cx:pt>
          <cx:pt idx="14270">172</cx:pt>
          <cx:pt idx="14271">161</cx:pt>
          <cx:pt idx="14272">96</cx:pt>
          <cx:pt idx="14273">1649</cx:pt>
          <cx:pt idx="14274">1310</cx:pt>
          <cx:pt idx="14275">1187</cx:pt>
          <cx:pt idx="14276">135</cx:pt>
          <cx:pt idx="14277">151</cx:pt>
          <cx:pt idx="14278">324</cx:pt>
          <cx:pt idx="14279">77</cx:pt>
          <cx:pt idx="14280">122</cx:pt>
          <cx:pt idx="14281">175</cx:pt>
          <cx:pt idx="14282">246</cx:pt>
          <cx:pt idx="14283">330</cx:pt>
          <cx:pt idx="14284">607</cx:pt>
          <cx:pt idx="14285">104</cx:pt>
          <cx:pt idx="14286">114</cx:pt>
          <cx:pt idx="14287">83</cx:pt>
          <cx:pt idx="14288">332</cx:pt>
          <cx:pt idx="14289">125</cx:pt>
          <cx:pt idx="14290">236</cx:pt>
          <cx:pt idx="14291">65</cx:pt>
          <cx:pt idx="14292">216</cx:pt>
          <cx:pt idx="14293">114</cx:pt>
          <cx:pt idx="14294">324</cx:pt>
          <cx:pt idx="14295">68</cx:pt>
          <cx:pt idx="14296">61</cx:pt>
          <cx:pt idx="14297">179</cx:pt>
          <cx:pt idx="14298">349</cx:pt>
          <cx:pt idx="14299">113</cx:pt>
          <cx:pt idx="14300">90</cx:pt>
          <cx:pt idx="14301">256</cx:pt>
          <cx:pt idx="14302">102</cx:pt>
          <cx:pt idx="14303">287</cx:pt>
          <cx:pt idx="14304">41</cx:pt>
          <cx:pt idx="14305">221</cx:pt>
          <cx:pt idx="14306">329</cx:pt>
          <cx:pt idx="14307">97</cx:pt>
          <cx:pt idx="14308">96</cx:pt>
          <cx:pt idx="14309">227</cx:pt>
          <cx:pt idx="14310">80</cx:pt>
          <cx:pt idx="14311">56</cx:pt>
          <cx:pt idx="14312">102</cx:pt>
          <cx:pt idx="14313">194</cx:pt>
          <cx:pt idx="14314">285</cx:pt>
          <cx:pt idx="14315">231</cx:pt>
          <cx:pt idx="14316">53</cx:pt>
          <cx:pt idx="14317">276</cx:pt>
          <cx:pt idx="14318">505</cx:pt>
          <cx:pt idx="14319">211</cx:pt>
          <cx:pt idx="14320">116</cx:pt>
          <cx:pt idx="14321">135</cx:pt>
          <cx:pt idx="14322">94</cx:pt>
          <cx:pt idx="14323">172</cx:pt>
          <cx:pt idx="14324">84</cx:pt>
          <cx:pt idx="14325">367</cx:pt>
          <cx:pt idx="14326">103</cx:pt>
          <cx:pt idx="14327">244</cx:pt>
          <cx:pt idx="14328">158</cx:pt>
          <cx:pt idx="14329">611</cx:pt>
          <cx:pt idx="14330">78</cx:pt>
          <cx:pt idx="14331">306</cx:pt>
          <cx:pt idx="14332">126</cx:pt>
          <cx:pt idx="14333">289</cx:pt>
          <cx:pt idx="14334">297</cx:pt>
          <cx:pt idx="14335">66</cx:pt>
          <cx:pt idx="14336">64</cx:pt>
          <cx:pt idx="14337">120</cx:pt>
          <cx:pt idx="14338">72</cx:pt>
          <cx:pt idx="14339">767</cx:pt>
          <cx:pt idx="14340">328</cx:pt>
          <cx:pt idx="14341">151</cx:pt>
          <cx:pt idx="14342">329</cx:pt>
          <cx:pt idx="14343">84</cx:pt>
          <cx:pt idx="14344">105</cx:pt>
          <cx:pt idx="14345">214</cx:pt>
          <cx:pt idx="14346">189</cx:pt>
          <cx:pt idx="14347">1397</cx:pt>
          <cx:pt idx="14348">192</cx:pt>
          <cx:pt idx="14349">331</cx:pt>
          <cx:pt idx="14350">155</cx:pt>
          <cx:pt idx="14351">137</cx:pt>
          <cx:pt idx="14352">333</cx:pt>
          <cx:pt idx="14353">44</cx:pt>
          <cx:pt idx="14354">173</cx:pt>
          <cx:pt idx="14355">209</cx:pt>
          <cx:pt idx="14356">122</cx:pt>
          <cx:pt idx="14357">238</cx:pt>
          <cx:pt idx="14358">84</cx:pt>
          <cx:pt idx="14359">363</cx:pt>
          <cx:pt idx="14360">226</cx:pt>
          <cx:pt idx="14361">97</cx:pt>
          <cx:pt idx="14362">80</cx:pt>
          <cx:pt idx="14363">187</cx:pt>
          <cx:pt idx="14364">467</cx:pt>
          <cx:pt idx="14365">549</cx:pt>
          <cx:pt idx="14366">254</cx:pt>
          <cx:pt idx="14367">460</cx:pt>
          <cx:pt idx="14368">247</cx:pt>
          <cx:pt idx="14369">1153</cx:pt>
          <cx:pt idx="14370">121</cx:pt>
          <cx:pt idx="14371">151</cx:pt>
          <cx:pt idx="14372">281</cx:pt>
          <cx:pt idx="14373">132</cx:pt>
          <cx:pt idx="14374">126</cx:pt>
          <cx:pt idx="14375">56</cx:pt>
          <cx:pt idx="14376">69</cx:pt>
          <cx:pt idx="14377">55</cx:pt>
          <cx:pt idx="14378">251</cx:pt>
          <cx:pt idx="14379">125</cx:pt>
          <cx:pt idx="14380">183</cx:pt>
          <cx:pt idx="14381">119</cx:pt>
          <cx:pt idx="14382">127</cx:pt>
          <cx:pt idx="14383">74</cx:pt>
          <cx:pt idx="14384">74</cx:pt>
          <cx:pt idx="14385">634</cx:pt>
          <cx:pt idx="14386">297</cx:pt>
          <cx:pt idx="14387">113</cx:pt>
          <cx:pt idx="14388">213</cx:pt>
          <cx:pt idx="14389">51</cx:pt>
          <cx:pt idx="14390">124</cx:pt>
          <cx:pt idx="14391">58</cx:pt>
          <cx:pt idx="14392">219</cx:pt>
          <cx:pt idx="14393">310</cx:pt>
          <cx:pt idx="14394">144</cx:pt>
          <cx:pt idx="14395">76</cx:pt>
          <cx:pt idx="14396">41</cx:pt>
          <cx:pt idx="14397">397</cx:pt>
          <cx:pt idx="14398">101</cx:pt>
          <cx:pt idx="14399">305</cx:pt>
          <cx:pt idx="14400">227</cx:pt>
          <cx:pt idx="14401">111</cx:pt>
          <cx:pt idx="14402">319</cx:pt>
          <cx:pt idx="14403">766</cx:pt>
          <cx:pt idx="14404">673</cx:pt>
          <cx:pt idx="14405">86</cx:pt>
          <cx:pt idx="14406">388</cx:pt>
          <cx:pt idx="14407">334</cx:pt>
          <cx:pt idx="14408">191</cx:pt>
          <cx:pt idx="14409">77</cx:pt>
          <cx:pt idx="14410">129</cx:pt>
          <cx:pt idx="14411">162</cx:pt>
          <cx:pt idx="14412">292</cx:pt>
          <cx:pt idx="14413">331</cx:pt>
          <cx:pt idx="14414">788</cx:pt>
          <cx:pt idx="14415">64</cx:pt>
          <cx:pt idx="14416">171</cx:pt>
          <cx:pt idx="14417">72</cx:pt>
          <cx:pt idx="14418">105</cx:pt>
          <cx:pt idx="14419">106</cx:pt>
          <cx:pt idx="14420">126</cx:pt>
          <cx:pt idx="14421">122</cx:pt>
          <cx:pt idx="14422">124</cx:pt>
          <cx:pt idx="14423">201</cx:pt>
          <cx:pt idx="14424">616</cx:pt>
          <cx:pt idx="14425">68</cx:pt>
          <cx:pt idx="14426">245</cx:pt>
          <cx:pt idx="14427">79</cx:pt>
          <cx:pt idx="14428">130</cx:pt>
          <cx:pt idx="14429">204</cx:pt>
          <cx:pt idx="14430">145</cx:pt>
          <cx:pt idx="14431">699</cx:pt>
          <cx:pt idx="14432">140</cx:pt>
          <cx:pt idx="14433">768</cx:pt>
          <cx:pt idx="14434">1130</cx:pt>
          <cx:pt idx="14435">80</cx:pt>
          <cx:pt idx="14436">341</cx:pt>
          <cx:pt idx="14437">417</cx:pt>
          <cx:pt idx="14438">154</cx:pt>
          <cx:pt idx="14439">455</cx:pt>
          <cx:pt idx="14440">85</cx:pt>
          <cx:pt idx="14441">225</cx:pt>
          <cx:pt idx="14442">243</cx:pt>
          <cx:pt idx="14443">85</cx:pt>
          <cx:pt idx="14444">76</cx:pt>
          <cx:pt idx="14445">163</cx:pt>
          <cx:pt idx="14446">568</cx:pt>
          <cx:pt idx="14447">334</cx:pt>
          <cx:pt idx="14448">1062</cx:pt>
          <cx:pt idx="14449">393</cx:pt>
          <cx:pt idx="14450">364</cx:pt>
          <cx:pt idx="14451">229</cx:pt>
          <cx:pt idx="14452">118</cx:pt>
          <cx:pt idx="14453">111</cx:pt>
          <cx:pt idx="14454">115</cx:pt>
          <cx:pt idx="14455">103</cx:pt>
          <cx:pt idx="14456">385</cx:pt>
          <cx:pt idx="14457">245</cx:pt>
          <cx:pt idx="14458">140</cx:pt>
          <cx:pt idx="14459">124</cx:pt>
          <cx:pt idx="14460">93</cx:pt>
          <cx:pt idx="14461">465</cx:pt>
          <cx:pt idx="14462">197</cx:pt>
          <cx:pt idx="14463">216</cx:pt>
          <cx:pt idx="14464">392</cx:pt>
          <cx:pt idx="14465">81</cx:pt>
          <cx:pt idx="14466">619</cx:pt>
          <cx:pt idx="14467">81</cx:pt>
          <cx:pt idx="14468">248</cx:pt>
          <cx:pt idx="14469">214</cx:pt>
          <cx:pt idx="14470">201</cx:pt>
          <cx:pt idx="14471">425</cx:pt>
          <cx:pt idx="14472">1669</cx:pt>
          <cx:pt idx="14473">108</cx:pt>
          <cx:pt idx="14474">460</cx:pt>
          <cx:pt idx="14475">272</cx:pt>
          <cx:pt idx="14476">166</cx:pt>
          <cx:pt idx="14477">431</cx:pt>
          <cx:pt idx="14478">377</cx:pt>
          <cx:pt idx="14479">184</cx:pt>
          <cx:pt idx="14480">119</cx:pt>
          <cx:pt idx="14481">123</cx:pt>
          <cx:pt idx="14482">109</cx:pt>
          <cx:pt idx="14483">301</cx:pt>
          <cx:pt idx="14484">257</cx:pt>
          <cx:pt idx="14485">136</cx:pt>
          <cx:pt idx="14486">340</cx:pt>
          <cx:pt idx="14487">387</cx:pt>
          <cx:pt idx="14488">326</cx:pt>
          <cx:pt idx="14489">557</cx:pt>
          <cx:pt idx="14490">512</cx:pt>
          <cx:pt idx="14491">197</cx:pt>
          <cx:pt idx="14492">97</cx:pt>
          <cx:pt idx="14493">109</cx:pt>
          <cx:pt idx="14494">194</cx:pt>
          <cx:pt idx="14495">643</cx:pt>
          <cx:pt idx="14496">1271</cx:pt>
          <cx:pt idx="14497">81</cx:pt>
          <cx:pt idx="14498">244</cx:pt>
          <cx:pt idx="14499">1336</cx:pt>
          <cx:pt idx="14500">111</cx:pt>
          <cx:pt idx="14501">157</cx:pt>
          <cx:pt idx="14502">455</cx:pt>
          <cx:pt idx="14503">218</cx:pt>
          <cx:pt idx="14504">118</cx:pt>
          <cx:pt idx="14505">444</cx:pt>
          <cx:pt idx="14506">185</cx:pt>
          <cx:pt idx="14507">138</cx:pt>
          <cx:pt idx="14508">171</cx:pt>
          <cx:pt idx="14509">304</cx:pt>
          <cx:pt idx="14510">43</cx:pt>
          <cx:pt idx="14511">167</cx:pt>
          <cx:pt idx="14512">347</cx:pt>
          <cx:pt idx="14513">240</cx:pt>
          <cx:pt idx="14514">565</cx:pt>
          <cx:pt idx="14515">716</cx:pt>
          <cx:pt idx="14516">149</cx:pt>
          <cx:pt idx="14517">150</cx:pt>
          <cx:pt idx="14518">615</cx:pt>
          <cx:pt idx="14519">149</cx:pt>
          <cx:pt idx="14520">364</cx:pt>
          <cx:pt idx="14521">179</cx:pt>
          <cx:pt idx="14522">235</cx:pt>
          <cx:pt idx="14523">330</cx:pt>
          <cx:pt idx="14524">160</cx:pt>
          <cx:pt idx="14525">12</cx:pt>
          <cx:pt idx="14526">77</cx:pt>
          <cx:pt idx="14527">552</cx:pt>
          <cx:pt idx="14528">36</cx:pt>
          <cx:pt idx="14529">46</cx:pt>
          <cx:pt idx="14530">821</cx:pt>
          <cx:pt idx="14531">198</cx:pt>
          <cx:pt idx="14532">894</cx:pt>
          <cx:pt idx="14533">84</cx:pt>
          <cx:pt idx="14534">335</cx:pt>
          <cx:pt idx="14535">250</cx:pt>
          <cx:pt idx="14536">110</cx:pt>
          <cx:pt idx="14537">133</cx:pt>
          <cx:pt idx="14538">78</cx:pt>
          <cx:pt idx="14539">227</cx:pt>
          <cx:pt idx="14540">223</cx:pt>
          <cx:pt idx="14541">164</cx:pt>
          <cx:pt idx="14542">131</cx:pt>
          <cx:pt idx="14543">356</cx:pt>
          <cx:pt idx="14544">116</cx:pt>
          <cx:pt idx="14545">358</cx:pt>
          <cx:pt idx="14546">180</cx:pt>
          <cx:pt idx="14547">252</cx:pt>
          <cx:pt idx="14548">109</cx:pt>
          <cx:pt idx="14549">72</cx:pt>
          <cx:pt idx="14550">102</cx:pt>
          <cx:pt idx="14551">457</cx:pt>
          <cx:pt idx="14552">400</cx:pt>
          <cx:pt idx="14553">123</cx:pt>
          <cx:pt idx="14554">546</cx:pt>
          <cx:pt idx="14555">231</cx:pt>
          <cx:pt idx="14556">321</cx:pt>
          <cx:pt idx="14557">31</cx:pt>
          <cx:pt idx="14558">56</cx:pt>
          <cx:pt idx="14559">170</cx:pt>
          <cx:pt idx="14560">101</cx:pt>
          <cx:pt idx="14561">376</cx:pt>
          <cx:pt idx="14562">656</cx:pt>
          <cx:pt idx="14563">122</cx:pt>
          <cx:pt idx="14564">335</cx:pt>
          <cx:pt idx="14565">136</cx:pt>
          <cx:pt idx="14566">528</cx:pt>
          <cx:pt idx="14567">805</cx:pt>
          <cx:pt idx="14568">21</cx:pt>
          <cx:pt idx="14569">56</cx:pt>
          <cx:pt idx="14570">129</cx:pt>
          <cx:pt idx="14571">129</cx:pt>
          <cx:pt idx="14572">125</cx:pt>
          <cx:pt idx="14573">101</cx:pt>
          <cx:pt idx="14574">169</cx:pt>
          <cx:pt idx="14575">110</cx:pt>
          <cx:pt idx="14576">175</cx:pt>
          <cx:pt idx="14577">231</cx:pt>
          <cx:pt idx="14578">439</cx:pt>
          <cx:pt idx="14579">249</cx:pt>
          <cx:pt idx="14580">353</cx:pt>
          <cx:pt idx="14581">104</cx:pt>
          <cx:pt idx="14582">92</cx:pt>
          <cx:pt idx="14583">131</cx:pt>
          <cx:pt idx="14584">184</cx:pt>
          <cx:pt idx="14585">94</cx:pt>
          <cx:pt idx="14586">164</cx:pt>
          <cx:pt idx="14587">56</cx:pt>
          <cx:pt idx="14588">274</cx:pt>
          <cx:pt idx="14589">75</cx:pt>
          <cx:pt idx="14590">199</cx:pt>
          <cx:pt idx="14591">131</cx:pt>
          <cx:pt idx="14592">138</cx:pt>
          <cx:pt idx="14593">94</cx:pt>
          <cx:pt idx="14594">416</cx:pt>
          <cx:pt idx="14595">659</cx:pt>
          <cx:pt idx="14596">202</cx:pt>
          <cx:pt idx="14597">368</cx:pt>
          <cx:pt idx="14598">265</cx:pt>
          <cx:pt idx="14599">195</cx:pt>
          <cx:pt idx="14600">80</cx:pt>
          <cx:pt idx="14601">401</cx:pt>
          <cx:pt idx="14602">71</cx:pt>
          <cx:pt idx="14603">41</cx:pt>
          <cx:pt idx="14604">280</cx:pt>
          <cx:pt idx="14605">289</cx:pt>
          <cx:pt idx="14606">77</cx:pt>
          <cx:pt idx="14607">63</cx:pt>
          <cx:pt idx="14608">533</cx:pt>
          <cx:pt idx="14609">76</cx:pt>
          <cx:pt idx="14610">1056</cx:pt>
          <cx:pt idx="14611">753</cx:pt>
          <cx:pt idx="14612">80</cx:pt>
          <cx:pt idx="14613">317</cx:pt>
          <cx:pt idx="14614">129</cx:pt>
          <cx:pt idx="14615">237</cx:pt>
          <cx:pt idx="14616">188</cx:pt>
          <cx:pt idx="14617">815</cx:pt>
          <cx:pt idx="14618">117</cx:pt>
          <cx:pt idx="14619">101</cx:pt>
          <cx:pt idx="14620">109</cx:pt>
          <cx:pt idx="14621">315</cx:pt>
          <cx:pt idx="14622">226</cx:pt>
          <cx:pt idx="14623">49</cx:pt>
          <cx:pt idx="14624">121</cx:pt>
          <cx:pt idx="14625">778</cx:pt>
          <cx:pt idx="14626">368</cx:pt>
          <cx:pt idx="14627">103</cx:pt>
          <cx:pt idx="14628">232</cx:pt>
          <cx:pt idx="14629">60</cx:pt>
          <cx:pt idx="14630">87</cx:pt>
          <cx:pt idx="14631">156</cx:pt>
          <cx:pt idx="14632">924</cx:pt>
          <cx:pt idx="14633">65</cx:pt>
          <cx:pt idx="14634">256</cx:pt>
          <cx:pt idx="14635">132</cx:pt>
          <cx:pt idx="14636">207</cx:pt>
          <cx:pt idx="14637">152</cx:pt>
          <cx:pt idx="14638">646</cx:pt>
          <cx:pt idx="14639">808</cx:pt>
          <cx:pt idx="14640">58</cx:pt>
          <cx:pt idx="14641">178</cx:pt>
          <cx:pt idx="14642">56</cx:pt>
          <cx:pt idx="14643">88</cx:pt>
          <cx:pt idx="14644">364</cx:pt>
          <cx:pt idx="14645">177</cx:pt>
          <cx:pt idx="14646">156</cx:pt>
          <cx:pt idx="14647">77</cx:pt>
          <cx:pt idx="14648">200</cx:pt>
          <cx:pt idx="14649">59</cx:pt>
          <cx:pt idx="14650">126</cx:pt>
          <cx:pt idx="14651">174</cx:pt>
          <cx:pt idx="14652">133</cx:pt>
          <cx:pt idx="14653">321</cx:pt>
          <cx:pt idx="14654">201</cx:pt>
          <cx:pt idx="14655">571</cx:pt>
          <cx:pt idx="14656">503</cx:pt>
          <cx:pt idx="14657">377</cx:pt>
          <cx:pt idx="14658">83</cx:pt>
          <cx:pt idx="14659">53</cx:pt>
          <cx:pt idx="14660">106</cx:pt>
          <cx:pt idx="14661">82</cx:pt>
          <cx:pt idx="14662">180</cx:pt>
          <cx:pt idx="14663">135</cx:pt>
          <cx:pt idx="14664">387</cx:pt>
          <cx:pt idx="14665">372</cx:pt>
          <cx:pt idx="14666">128</cx:pt>
          <cx:pt idx="14667">860</cx:pt>
          <cx:pt idx="14668">162</cx:pt>
          <cx:pt idx="14669">246</cx:pt>
          <cx:pt idx="14670">317</cx:pt>
          <cx:pt idx="14671">462</cx:pt>
          <cx:pt idx="14672">277</cx:pt>
          <cx:pt idx="14673">280</cx:pt>
          <cx:pt idx="14674">218</cx:pt>
          <cx:pt idx="14675">317</cx:pt>
          <cx:pt idx="14676">274</cx:pt>
          <cx:pt idx="14677">130</cx:pt>
          <cx:pt idx="14678">116</cx:pt>
          <cx:pt idx="14679">98</cx:pt>
          <cx:pt idx="14680">92</cx:pt>
          <cx:pt idx="14681">141</cx:pt>
          <cx:pt idx="14682">144</cx:pt>
          <cx:pt idx="14683">794</cx:pt>
          <cx:pt idx="14684">90</cx:pt>
          <cx:pt idx="14685">70</cx:pt>
          <cx:pt idx="14686">878</cx:pt>
          <cx:pt idx="14687">193</cx:pt>
          <cx:pt idx="14688">513</cx:pt>
          <cx:pt idx="14689">792</cx:pt>
          <cx:pt idx="14690">355</cx:pt>
          <cx:pt idx="14691">881</cx:pt>
          <cx:pt idx="14692">734</cx:pt>
          <cx:pt idx="14693">981</cx:pt>
          <cx:pt idx="14694">103</cx:pt>
          <cx:pt idx="14695">90</cx:pt>
          <cx:pt idx="14696">820</cx:pt>
          <cx:pt idx="14697">1001</cx:pt>
          <cx:pt idx="14698">348</cx:pt>
          <cx:pt idx="14699">129</cx:pt>
          <cx:pt idx="14700">119</cx:pt>
          <cx:pt idx="14701">94</cx:pt>
          <cx:pt idx="14702">192</cx:pt>
          <cx:pt idx="14703">331</cx:pt>
          <cx:pt idx="14704">779</cx:pt>
          <cx:pt idx="14705">91</cx:pt>
          <cx:pt idx="14706">61</cx:pt>
          <cx:pt idx="14707">555</cx:pt>
          <cx:pt idx="14708">157</cx:pt>
          <cx:pt idx="14709">167</cx:pt>
          <cx:pt idx="14710">83</cx:pt>
          <cx:pt idx="14711">603</cx:pt>
          <cx:pt idx="14712">111</cx:pt>
          <cx:pt idx="14713">211</cx:pt>
          <cx:pt idx="14714">105</cx:pt>
          <cx:pt idx="14715">514</cx:pt>
          <cx:pt idx="14716">479</cx:pt>
          <cx:pt idx="14717">111</cx:pt>
          <cx:pt idx="14718">112</cx:pt>
          <cx:pt idx="14719">541</cx:pt>
          <cx:pt idx="14720">149</cx:pt>
          <cx:pt idx="14721">257</cx:pt>
          <cx:pt idx="14722">98</cx:pt>
          <cx:pt idx="14723">408</cx:pt>
          <cx:pt idx="14724">134</cx:pt>
          <cx:pt idx="14725">306</cx:pt>
          <cx:pt idx="14726">159</cx:pt>
          <cx:pt idx="14727">275</cx:pt>
          <cx:pt idx="14728">68</cx:pt>
          <cx:pt idx="14729">135</cx:pt>
          <cx:pt idx="14730">716</cx:pt>
          <cx:pt idx="14731">257</cx:pt>
          <cx:pt idx="14732">1083</cx:pt>
          <cx:pt idx="14733">955</cx:pt>
          <cx:pt idx="14734">194</cx:pt>
          <cx:pt idx="14735">194</cx:pt>
          <cx:pt idx="14736">123</cx:pt>
          <cx:pt idx="14737">612</cx:pt>
          <cx:pt idx="14738">106</cx:pt>
          <cx:pt idx="14739">85</cx:pt>
          <cx:pt idx="14740">237</cx:pt>
          <cx:pt idx="14741">196</cx:pt>
          <cx:pt idx="14742">179</cx:pt>
          <cx:pt idx="14743">155</cx:pt>
          <cx:pt idx="14744">107</cx:pt>
          <cx:pt idx="14745">260</cx:pt>
          <cx:pt idx="14746">687</cx:pt>
          <cx:pt idx="14747">150</cx:pt>
          <cx:pt idx="14748">673</cx:pt>
          <cx:pt idx="14749">127</cx:pt>
          <cx:pt idx="14750">197</cx:pt>
          <cx:pt idx="14751">275</cx:pt>
          <cx:pt idx="14752">157</cx:pt>
          <cx:pt idx="14753">419</cx:pt>
          <cx:pt idx="14754">146</cx:pt>
          <cx:pt idx="14755">347</cx:pt>
          <cx:pt idx="14756">136</cx:pt>
          <cx:pt idx="14757">357</cx:pt>
          <cx:pt idx="14758">374</cx:pt>
          <cx:pt idx="14759">120</cx:pt>
          <cx:pt idx="14760">323</cx:pt>
          <cx:pt idx="14761">364</cx:pt>
          <cx:pt idx="14762">98</cx:pt>
          <cx:pt idx="14763">84</cx:pt>
          <cx:pt idx="14764">78</cx:pt>
          <cx:pt idx="14765">59</cx:pt>
          <cx:pt idx="14766">395</cx:pt>
          <cx:pt idx="14767">543</cx:pt>
          <cx:pt idx="14768">106</cx:pt>
          <cx:pt idx="14769">209</cx:pt>
          <cx:pt idx="14770">469</cx:pt>
          <cx:pt idx="14771">216</cx:pt>
          <cx:pt idx="14772">769</cx:pt>
          <cx:pt idx="14773">115</cx:pt>
          <cx:pt idx="14774">889</cx:pt>
          <cx:pt idx="14775">547</cx:pt>
          <cx:pt idx="14776">1424</cx:pt>
          <cx:pt idx="14777">490</cx:pt>
          <cx:pt idx="14778">838</cx:pt>
          <cx:pt idx="14779">166</cx:pt>
          <cx:pt idx="14780">270</cx:pt>
          <cx:pt idx="14781">232</cx:pt>
          <cx:pt idx="14782">112</cx:pt>
          <cx:pt idx="14783">118</cx:pt>
          <cx:pt idx="14784">159</cx:pt>
          <cx:pt idx="14785">265</cx:pt>
          <cx:pt idx="14786">419</cx:pt>
          <cx:pt idx="14787">624</cx:pt>
          <cx:pt idx="14788">812</cx:pt>
          <cx:pt idx="14789">97</cx:pt>
          <cx:pt idx="14790">119</cx:pt>
          <cx:pt idx="14791">448</cx:pt>
          <cx:pt idx="14792">632</cx:pt>
          <cx:pt idx="14793">163</cx:pt>
          <cx:pt idx="14794">114</cx:pt>
          <cx:pt idx="14795">32</cx:pt>
          <cx:pt idx="14796">1142</cx:pt>
          <cx:pt idx="14797">87</cx:pt>
          <cx:pt idx="14798">62</cx:pt>
          <cx:pt idx="14799">341</cx:pt>
          <cx:pt idx="14800">160</cx:pt>
          <cx:pt idx="14801">1412</cx:pt>
          <cx:pt idx="14802">61</cx:pt>
          <cx:pt idx="14803">41</cx:pt>
          <cx:pt idx="14804">276</cx:pt>
          <cx:pt idx="14805">208</cx:pt>
          <cx:pt idx="14806">41</cx:pt>
          <cx:pt idx="14807">298</cx:pt>
          <cx:pt idx="14808">767</cx:pt>
          <cx:pt idx="14809">174</cx:pt>
          <cx:pt idx="14810">186</cx:pt>
          <cx:pt idx="14811">350</cx:pt>
          <cx:pt idx="14812">52</cx:pt>
          <cx:pt idx="14813">46</cx:pt>
          <cx:pt idx="14814">510</cx:pt>
          <cx:pt idx="14815">126</cx:pt>
          <cx:pt idx="14816">81</cx:pt>
          <cx:pt idx="14817">464</cx:pt>
          <cx:pt idx="14818">220</cx:pt>
          <cx:pt idx="14819">31</cx:pt>
          <cx:pt idx="14820">64</cx:pt>
          <cx:pt idx="14821">188</cx:pt>
          <cx:pt idx="14822">172</cx:pt>
          <cx:pt idx="14823">135</cx:pt>
          <cx:pt idx="14824">132</cx:pt>
          <cx:pt idx="14825">133</cx:pt>
          <cx:pt idx="14826">141</cx:pt>
          <cx:pt idx="14827">130</cx:pt>
          <cx:pt idx="14828">95</cx:pt>
          <cx:pt idx="14829">221</cx:pt>
          <cx:pt idx="14830">469</cx:pt>
          <cx:pt idx="14831">51</cx:pt>
          <cx:pt idx="14832">578</cx:pt>
          <cx:pt idx="14833">69</cx:pt>
          <cx:pt idx="14834">771</cx:pt>
          <cx:pt idx="14835">164</cx:pt>
          <cx:pt idx="14836">390</cx:pt>
          <cx:pt idx="14837">154</cx:pt>
          <cx:pt idx="14838">178</cx:pt>
          <cx:pt idx="14839">46</cx:pt>
          <cx:pt idx="14840">574</cx:pt>
          <cx:pt idx="14841">715</cx:pt>
          <cx:pt idx="14842">525</cx:pt>
          <cx:pt idx="14843">70</cx:pt>
          <cx:pt idx="14844">229</cx:pt>
          <cx:pt idx="14845">1806</cx:pt>
          <cx:pt idx="14846">400</cx:pt>
          <cx:pt idx="14847">92</cx:pt>
          <cx:pt idx="14848">284</cx:pt>
          <cx:pt idx="14849">130</cx:pt>
          <cx:pt idx="14850">151</cx:pt>
          <cx:pt idx="14851">46</cx:pt>
          <cx:pt idx="14852">79</cx:pt>
          <cx:pt idx="14853">57</cx:pt>
          <cx:pt idx="14854">344</cx:pt>
          <cx:pt idx="14855">401</cx:pt>
          <cx:pt idx="14856">145</cx:pt>
          <cx:pt idx="14857">272</cx:pt>
          <cx:pt idx="14858">122</cx:pt>
          <cx:pt idx="14859">226</cx:pt>
          <cx:pt idx="14860">211</cx:pt>
          <cx:pt idx="14861">428</cx:pt>
          <cx:pt idx="14862">156</cx:pt>
          <cx:pt idx="14863">191</cx:pt>
          <cx:pt idx="14864">225</cx:pt>
          <cx:pt idx="14865">496</cx:pt>
          <cx:pt idx="14866">195</cx:pt>
          <cx:pt idx="14867">49</cx:pt>
          <cx:pt idx="14868">586</cx:pt>
          <cx:pt idx="14869">90</cx:pt>
          <cx:pt idx="14870">689</cx:pt>
          <cx:pt idx="14871">94</cx:pt>
          <cx:pt idx="14872">120</cx:pt>
          <cx:pt idx="14873">303</cx:pt>
          <cx:pt idx="14874">239</cx:pt>
          <cx:pt idx="14875">129</cx:pt>
          <cx:pt idx="14876">98</cx:pt>
          <cx:pt idx="14877">555</cx:pt>
          <cx:pt idx="14878">130</cx:pt>
          <cx:pt idx="14879">124</cx:pt>
          <cx:pt idx="14880">686</cx:pt>
          <cx:pt idx="14881">29</cx:pt>
          <cx:pt idx="14882">528</cx:pt>
          <cx:pt idx="14883">83</cx:pt>
          <cx:pt idx="14884">60</cx:pt>
          <cx:pt idx="14885">63</cx:pt>
          <cx:pt idx="14886">206</cx:pt>
          <cx:pt idx="14887">1150</cx:pt>
          <cx:pt idx="14888">294</cx:pt>
          <cx:pt idx="14889">435</cx:pt>
          <cx:pt idx="14890">155</cx:pt>
          <cx:pt idx="14891">130</cx:pt>
          <cx:pt idx="14892">294</cx:pt>
          <cx:pt idx="14893">198</cx:pt>
          <cx:pt idx="14894">72</cx:pt>
          <cx:pt idx="14895">57</cx:pt>
          <cx:pt idx="14896">830</cx:pt>
          <cx:pt idx="14897">464</cx:pt>
          <cx:pt idx="14898">57</cx:pt>
          <cx:pt idx="14899">318</cx:pt>
          <cx:pt idx="14900">39</cx:pt>
          <cx:pt idx="14901">873</cx:pt>
          <cx:pt idx="14902">166</cx:pt>
          <cx:pt idx="14903">227</cx:pt>
          <cx:pt idx="14904">202</cx:pt>
          <cx:pt idx="14905">109</cx:pt>
          <cx:pt idx="14906">329</cx:pt>
          <cx:pt idx="14907">243</cx:pt>
          <cx:pt idx="14908">214</cx:pt>
          <cx:pt idx="14909">142</cx:pt>
          <cx:pt idx="14910">151</cx:pt>
          <cx:pt idx="14911">335</cx:pt>
          <cx:pt idx="14912">143</cx:pt>
          <cx:pt idx="14913">122</cx:pt>
          <cx:pt idx="14914">198</cx:pt>
          <cx:pt idx="14915">183</cx:pt>
          <cx:pt idx="14916">255</cx:pt>
          <cx:pt idx="14917">143</cx:pt>
          <cx:pt idx="14918">885</cx:pt>
          <cx:pt idx="14919">1222</cx:pt>
          <cx:pt idx="14920">156</cx:pt>
          <cx:pt idx="14921">325</cx:pt>
          <cx:pt idx="14922">91</cx:pt>
          <cx:pt idx="14923">147</cx:pt>
          <cx:pt idx="14924">236</cx:pt>
          <cx:pt idx="14925">419</cx:pt>
          <cx:pt idx="14926">649</cx:pt>
          <cx:pt idx="14927">77</cx:pt>
          <cx:pt idx="14928">231</cx:pt>
          <cx:pt idx="14929">513</cx:pt>
          <cx:pt idx="14930">988</cx:pt>
          <cx:pt idx="14931">102</cx:pt>
          <cx:pt idx="14932">111</cx:pt>
          <cx:pt idx="14933">241</cx:pt>
          <cx:pt idx="14934">558</cx:pt>
          <cx:pt idx="14935">177</cx:pt>
          <cx:pt idx="14936">680</cx:pt>
          <cx:pt idx="14937">652</cx:pt>
          <cx:pt idx="14938">350</cx:pt>
          <cx:pt idx="14939">592</cx:pt>
          <cx:pt idx="14940">924</cx:pt>
          <cx:pt idx="14941">165</cx:pt>
          <cx:pt idx="14942">128</cx:pt>
          <cx:pt idx="14943">68</cx:pt>
          <cx:pt idx="14944">410</cx:pt>
          <cx:pt idx="14945">192</cx:pt>
          <cx:pt idx="14946">81</cx:pt>
          <cx:pt idx="14947">128</cx:pt>
          <cx:pt idx="14948">158</cx:pt>
          <cx:pt idx="14949">547</cx:pt>
          <cx:pt idx="14950">1019</cx:pt>
          <cx:pt idx="14951">93</cx:pt>
          <cx:pt idx="14952">332</cx:pt>
          <cx:pt idx="14953">709</cx:pt>
          <cx:pt idx="14954">188</cx:pt>
          <cx:pt idx="14955">417</cx:pt>
          <cx:pt idx="14956">561</cx:pt>
          <cx:pt idx="14957">198</cx:pt>
          <cx:pt idx="14958">346</cx:pt>
          <cx:pt idx="14959">157</cx:pt>
          <cx:pt idx="14960">254</cx:pt>
          <cx:pt idx="14961">199</cx:pt>
          <cx:pt idx="14962">481</cx:pt>
          <cx:pt idx="14963">171</cx:pt>
          <cx:pt idx="14964">101</cx:pt>
          <cx:pt idx="14965">293</cx:pt>
          <cx:pt idx="14966">378</cx:pt>
          <cx:pt idx="14967">129</cx:pt>
          <cx:pt idx="14968">132</cx:pt>
          <cx:pt idx="14969">1432</cx:pt>
          <cx:pt idx="14970">87</cx:pt>
          <cx:pt idx="14971">287</cx:pt>
          <cx:pt idx="14972">111</cx:pt>
          <cx:pt idx="14973">141</cx:pt>
          <cx:pt idx="14974">322</cx:pt>
          <cx:pt idx="14975">254</cx:pt>
          <cx:pt idx="14976">455</cx:pt>
          <cx:pt idx="14977">285</cx:pt>
          <cx:pt idx="14978">89</cx:pt>
          <cx:pt idx="14979">1018</cx:pt>
          <cx:pt idx="14980">60</cx:pt>
          <cx:pt idx="14981">57</cx:pt>
          <cx:pt idx="14982">212</cx:pt>
          <cx:pt idx="14983">90</cx:pt>
          <cx:pt idx="14984">173</cx:pt>
          <cx:pt idx="14985">1039</cx:pt>
          <cx:pt idx="14986">101</cx:pt>
          <cx:pt idx="14987">110</cx:pt>
          <cx:pt idx="14988">128</cx:pt>
          <cx:pt idx="14989">156</cx:pt>
          <cx:pt idx="14990">231</cx:pt>
          <cx:pt idx="14991">406</cx:pt>
          <cx:pt idx="14992">255</cx:pt>
          <cx:pt idx="14993">538</cx:pt>
          <cx:pt idx="14994">191</cx:pt>
          <cx:pt idx="14995">118</cx:pt>
          <cx:pt idx="14996">239</cx:pt>
          <cx:pt idx="14997">164</cx:pt>
          <cx:pt idx="14998">73</cx:pt>
          <cx:pt idx="14999">278</cx:pt>
          <cx:pt idx="15000">252</cx:pt>
          <cx:pt idx="15001">700</cx:pt>
          <cx:pt idx="15002">345</cx:pt>
          <cx:pt idx="15003">169</cx:pt>
          <cx:pt idx="15004">156</cx:pt>
          <cx:pt idx="15005">781</cx:pt>
          <cx:pt idx="15006">202</cx:pt>
          <cx:pt idx="15007">401</cx:pt>
          <cx:pt idx="15008">1656</cx:pt>
          <cx:pt idx="15009">357</cx:pt>
          <cx:pt idx="15010">159</cx:pt>
          <cx:pt idx="15011">1389</cx:pt>
          <cx:pt idx="15012">1056</cx:pt>
          <cx:pt idx="15013">166</cx:pt>
          <cx:pt idx="15014">168</cx:pt>
          <cx:pt idx="15015">97</cx:pt>
          <cx:pt idx="15016">201</cx:pt>
          <cx:pt idx="15017">212</cx:pt>
          <cx:pt idx="15018">191</cx:pt>
          <cx:pt idx="15019">1339</cx:pt>
          <cx:pt idx="15020">30</cx:pt>
          <cx:pt idx="15021">127</cx:pt>
          <cx:pt idx="15022">319</cx:pt>
          <cx:pt idx="15023">284</cx:pt>
          <cx:pt idx="15024">264</cx:pt>
          <cx:pt idx="15025">204</cx:pt>
          <cx:pt idx="15026">1473</cx:pt>
          <cx:pt idx="15027">255</cx:pt>
          <cx:pt idx="15028">108</cx:pt>
          <cx:pt idx="15029">524</cx:pt>
          <cx:pt idx="15030">26</cx:pt>
          <cx:pt idx="15031">613</cx:pt>
          <cx:pt idx="15032">268</cx:pt>
          <cx:pt idx="15033">605</cx:pt>
          <cx:pt idx="15034">63</cx:pt>
          <cx:pt idx="15035">128</cx:pt>
          <cx:pt idx="15036">185</cx:pt>
          <cx:pt idx="15037">66</cx:pt>
          <cx:pt idx="15038">102</cx:pt>
          <cx:pt idx="15039">199</cx:pt>
          <cx:pt idx="15040">293</cx:pt>
          <cx:pt idx="15041">59</cx:pt>
          <cx:pt idx="15042">209</cx:pt>
          <cx:pt idx="15043">330</cx:pt>
          <cx:pt idx="15044">299</cx:pt>
          <cx:pt idx="15045">159</cx:pt>
          <cx:pt idx="15046">63</cx:pt>
          <cx:pt idx="15047">309</cx:pt>
          <cx:pt idx="15048">257</cx:pt>
          <cx:pt idx="15049">36</cx:pt>
          <cx:pt idx="15050">53</cx:pt>
          <cx:pt idx="15051">71</cx:pt>
          <cx:pt idx="15052">20</cx:pt>
          <cx:pt idx="15053">117</cx:pt>
          <cx:pt idx="15054">80</cx:pt>
          <cx:pt idx="15055">109</cx:pt>
          <cx:pt idx="15056">397</cx:pt>
          <cx:pt idx="15057">69</cx:pt>
          <cx:pt idx="15058">264</cx:pt>
          <cx:pt idx="15059">90</cx:pt>
          <cx:pt idx="15060">94</cx:pt>
          <cx:pt idx="15061">72</cx:pt>
          <cx:pt idx="15062">317</cx:pt>
          <cx:pt idx="15063">1150</cx:pt>
          <cx:pt idx="15064">144</cx:pt>
          <cx:pt idx="15065">126</cx:pt>
          <cx:pt idx="15066">302</cx:pt>
          <cx:pt idx="15067">123</cx:pt>
          <cx:pt idx="15068">114</cx:pt>
          <cx:pt idx="15069">235</cx:pt>
          <cx:pt idx="15070">196</cx:pt>
          <cx:pt idx="15071">84</cx:pt>
          <cx:pt idx="15072">106</cx:pt>
          <cx:pt idx="15073">151</cx:pt>
          <cx:pt idx="15074">102</cx:pt>
          <cx:pt idx="15075">521</cx:pt>
          <cx:pt idx="15076">181</cx:pt>
          <cx:pt idx="15077">80</cx:pt>
          <cx:pt idx="15078">158</cx:pt>
          <cx:pt idx="15079">187</cx:pt>
          <cx:pt idx="15080">205</cx:pt>
          <cx:pt idx="15081">228</cx:pt>
          <cx:pt idx="15082">628</cx:pt>
          <cx:pt idx="15083">117</cx:pt>
          <cx:pt idx="15084">418</cx:pt>
          <cx:pt idx="15085">64</cx:pt>
          <cx:pt idx="15086">302</cx:pt>
          <cx:pt idx="15087">923</cx:pt>
          <cx:pt idx="15088">17</cx:pt>
          <cx:pt idx="15089">50</cx:pt>
          <cx:pt idx="15090">72</cx:pt>
          <cx:pt idx="15091">72</cx:pt>
          <cx:pt idx="15092">115</cx:pt>
          <cx:pt idx="15093">258</cx:pt>
          <cx:pt idx="15094">544</cx:pt>
          <cx:pt idx="15095">124</cx:pt>
          <cx:pt idx="15096">753</cx:pt>
          <cx:pt idx="15097">391</cx:pt>
          <cx:pt idx="15098">686</cx:pt>
          <cx:pt idx="15099">324</cx:pt>
          <cx:pt idx="15100">295</cx:pt>
          <cx:pt idx="15101">284</cx:pt>
          <cx:pt idx="15102">86</cx:pt>
          <cx:pt idx="15103">1171</cx:pt>
          <cx:pt idx="15104">430</cx:pt>
          <cx:pt idx="15105">201</cx:pt>
          <cx:pt idx="15106">50</cx:pt>
          <cx:pt idx="15107">272</cx:pt>
          <cx:pt idx="15108">224</cx:pt>
          <cx:pt idx="15109">82</cx:pt>
          <cx:pt idx="15110">344</cx:pt>
          <cx:pt idx="15111">262</cx:pt>
          <cx:pt idx="15112">818</cx:pt>
          <cx:pt idx="15113">402</cx:pt>
          <cx:pt idx="15114">127</cx:pt>
          <cx:pt idx="15115">89</cx:pt>
          <cx:pt idx="15116">87</cx:pt>
          <cx:pt idx="15117">97</cx:pt>
          <cx:pt idx="15118">324</cx:pt>
          <cx:pt idx="15119">287</cx:pt>
          <cx:pt idx="15120">284</cx:pt>
          <cx:pt idx="15121">67</cx:pt>
          <cx:pt idx="15122">234</cx:pt>
          <cx:pt idx="15123">54</cx:pt>
          <cx:pt idx="15124">59</cx:pt>
          <cx:pt idx="15125">134</cx:pt>
          <cx:pt idx="15126">167</cx:pt>
          <cx:pt idx="15127">58</cx:pt>
          <cx:pt idx="15128">509</cx:pt>
          <cx:pt idx="15129">156</cx:pt>
          <cx:pt idx="15130">200</cx:pt>
          <cx:pt idx="15131">354</cx:pt>
          <cx:pt idx="15132">143</cx:pt>
          <cx:pt idx="15133">28</cx:pt>
          <cx:pt idx="15134">224</cx:pt>
          <cx:pt idx="15135">109</cx:pt>
          <cx:pt idx="15136">1275</cx:pt>
          <cx:pt idx="15137">1183</cx:pt>
          <cx:pt idx="15138">342</cx:pt>
          <cx:pt idx="15139">164</cx:pt>
          <cx:pt idx="15140">692</cx:pt>
          <cx:pt idx="15141">158</cx:pt>
          <cx:pt idx="15142">120</cx:pt>
          <cx:pt idx="15143">114</cx:pt>
          <cx:pt idx="15144">118</cx:pt>
          <cx:pt idx="15145">109</cx:pt>
          <cx:pt idx="15146">143</cx:pt>
          <cx:pt idx="15147">84</cx:pt>
          <cx:pt idx="15148">15</cx:pt>
          <cx:pt idx="15149">536</cx:pt>
          <cx:pt idx="15150">490</cx:pt>
          <cx:pt idx="15151">282</cx:pt>
          <cx:pt idx="15152">1008</cx:pt>
          <cx:pt idx="15153">493</cx:pt>
          <cx:pt idx="15154">421</cx:pt>
          <cx:pt idx="15155">259</cx:pt>
          <cx:pt idx="15156">105</cx:pt>
          <cx:pt idx="15157">301</cx:pt>
          <cx:pt idx="15158">49</cx:pt>
          <cx:pt idx="15159">134</cx:pt>
          <cx:pt idx="15160">115</cx:pt>
          <cx:pt idx="15161">538</cx:pt>
          <cx:pt idx="15162">179</cx:pt>
          <cx:pt idx="15163">195</cx:pt>
          <cx:pt idx="15164">795</cx:pt>
          <cx:pt idx="15165">225</cx:pt>
          <cx:pt idx="15166">926</cx:pt>
          <cx:pt idx="15167">219</cx:pt>
          <cx:pt idx="15168">119</cx:pt>
          <cx:pt idx="15169">232</cx:pt>
          <cx:pt idx="15170">245</cx:pt>
          <cx:pt idx="15171">260</cx:pt>
          <cx:pt idx="15172">243</cx:pt>
          <cx:pt idx="15173">470</cx:pt>
          <cx:pt idx="15174">109</cx:pt>
          <cx:pt idx="15175">176</cx:pt>
          <cx:pt idx="15176">172</cx:pt>
          <cx:pt idx="15177">393</cx:pt>
          <cx:pt idx="15178">71</cx:pt>
          <cx:pt idx="15179">157</cx:pt>
          <cx:pt idx="15180">130</cx:pt>
          <cx:pt idx="15181">270</cx:pt>
          <cx:pt idx="15182">79</cx:pt>
          <cx:pt idx="15183">655</cx:pt>
          <cx:pt idx="15184">123</cx:pt>
          <cx:pt idx="15185">479</cx:pt>
          <cx:pt idx="15186">96</cx:pt>
          <cx:pt idx="15187">225</cx:pt>
          <cx:pt idx="15188">654</cx:pt>
          <cx:pt idx="15189">747</cx:pt>
          <cx:pt idx="15190">321</cx:pt>
          <cx:pt idx="15191">54</cx:pt>
          <cx:pt idx="15192">312</cx:pt>
          <cx:pt idx="15193">1027</cx:pt>
          <cx:pt idx="15194">630</cx:pt>
          <cx:pt idx="15195">360</cx:pt>
          <cx:pt idx="15196">180</cx:pt>
          <cx:pt idx="15197">22</cx:pt>
          <cx:pt idx="15198">184</cx:pt>
          <cx:pt idx="15199">345</cx:pt>
          <cx:pt idx="15200">506</cx:pt>
          <cx:pt idx="15201">388</cx:pt>
          <cx:pt idx="15202">796</cx:pt>
          <cx:pt idx="15203">381</cx:pt>
          <cx:pt idx="15204">804</cx:pt>
          <cx:pt idx="15205">127</cx:pt>
          <cx:pt idx="15206">18</cx:pt>
          <cx:pt idx="15207">168</cx:pt>
          <cx:pt idx="15208">309</cx:pt>
          <cx:pt idx="15209">43</cx:pt>
          <cx:pt idx="15210">353</cx:pt>
          <cx:pt idx="15211">384</cx:pt>
          <cx:pt idx="15212">177</cx:pt>
          <cx:pt idx="15213">18</cx:pt>
          <cx:pt idx="15214">275</cx:pt>
          <cx:pt idx="15215">378</cx:pt>
          <cx:pt idx="15216">489</cx:pt>
          <cx:pt idx="15217">54</cx:pt>
          <cx:pt idx="15218">485</cx:pt>
          <cx:pt idx="15219">1584</cx:pt>
          <cx:pt idx="15220">62</cx:pt>
          <cx:pt idx="15221">695</cx:pt>
          <cx:pt idx="15222">139</cx:pt>
          <cx:pt idx="15223">582</cx:pt>
          <cx:pt idx="15224">1448</cx:pt>
          <cx:pt idx="15225">271</cx:pt>
          <cx:pt idx="15226">1151</cx:pt>
          <cx:pt idx="15227">265</cx:pt>
          <cx:pt idx="15228">120</cx:pt>
          <cx:pt idx="15229">277</cx:pt>
          <cx:pt idx="15230">383</cx:pt>
          <cx:pt idx="15231">186</cx:pt>
          <cx:pt idx="15232">160</cx:pt>
          <cx:pt idx="15233">207</cx:pt>
          <cx:pt idx="15234">197</cx:pt>
          <cx:pt idx="15235">202</cx:pt>
          <cx:pt idx="15236">656</cx:pt>
          <cx:pt idx="15237">1390</cx:pt>
          <cx:pt idx="15238">188</cx:pt>
          <cx:pt idx="15239">231</cx:pt>
          <cx:pt idx="15240">738</cx:pt>
          <cx:pt idx="15241">25</cx:pt>
          <cx:pt idx="15242">1319</cx:pt>
          <cx:pt idx="15243">606</cx:pt>
          <cx:pt idx="15244">268</cx:pt>
          <cx:pt idx="15245">210</cx:pt>
          <cx:pt idx="15246">275</cx:pt>
          <cx:pt idx="15247">304</cx:pt>
          <cx:pt idx="15248">84</cx:pt>
          <cx:pt idx="15249">125</cx:pt>
          <cx:pt idx="15250">294</cx:pt>
          <cx:pt idx="15251">59</cx:pt>
          <cx:pt idx="15252">182</cx:pt>
          <cx:pt idx="15253">410</cx:pt>
          <cx:pt idx="15254">209</cx:pt>
          <cx:pt idx="15255">1208</cx:pt>
          <cx:pt idx="15256">124</cx:pt>
          <cx:pt idx="15257">234</cx:pt>
          <cx:pt idx="15258">277</cx:pt>
          <cx:pt idx="15259">80</cx:pt>
          <cx:pt idx="15260">222</cx:pt>
          <cx:pt idx="15261">147</cx:pt>
          <cx:pt idx="15262">174</cx:pt>
          <cx:pt idx="15263">1175</cx:pt>
          <cx:pt idx="15264">46</cx:pt>
          <cx:pt idx="15265">536</cx:pt>
          <cx:pt idx="15266">257</cx:pt>
          <cx:pt idx="15267">728</cx:pt>
          <cx:pt idx="15268">1018</cx:pt>
          <cx:pt idx="15269">215</cx:pt>
          <cx:pt idx="15270">291</cx:pt>
          <cx:pt idx="15271">330</cx:pt>
          <cx:pt idx="15272">171</cx:pt>
          <cx:pt idx="15273">170</cx:pt>
          <cx:pt idx="15274">408</cx:pt>
          <cx:pt idx="15275">301</cx:pt>
          <cx:pt idx="15276">88</cx:pt>
          <cx:pt idx="15277">155</cx:pt>
          <cx:pt idx="15278">81</cx:pt>
          <cx:pt idx="15279">770</cx:pt>
          <cx:pt idx="15280">57</cx:pt>
          <cx:pt idx="15281">991</cx:pt>
          <cx:pt idx="15282">82</cx:pt>
          <cx:pt idx="15283">903</cx:pt>
          <cx:pt idx="15284">610</cx:pt>
          <cx:pt idx="15285">175</cx:pt>
          <cx:pt idx="15286">122</cx:pt>
          <cx:pt idx="15287">395</cx:pt>
          <cx:pt idx="15288">517</cx:pt>
          <cx:pt idx="15289">444</cx:pt>
          <cx:pt idx="15290">230</cx:pt>
          <cx:pt idx="15291">207</cx:pt>
          <cx:pt idx="15292">674</cx:pt>
          <cx:pt idx="15293">172</cx:pt>
          <cx:pt idx="15294">169</cx:pt>
          <cx:pt idx="15295">320</cx:pt>
          <cx:pt idx="15296">153</cx:pt>
          <cx:pt idx="15297">154</cx:pt>
          <cx:pt idx="15298">51</cx:pt>
          <cx:pt idx="15299">43</cx:pt>
          <cx:pt idx="15300">143</cx:pt>
          <cx:pt idx="15301">505</cx:pt>
          <cx:pt idx="15302">27</cx:pt>
          <cx:pt idx="15303">546</cx:pt>
          <cx:pt idx="15304">91</cx:pt>
          <cx:pt idx="15305">75</cx:pt>
          <cx:pt idx="15306">1153</cx:pt>
          <cx:pt idx="15307">602</cx:pt>
          <cx:pt idx="15308">740</cx:pt>
          <cx:pt idx="15309">193</cx:pt>
          <cx:pt idx="15310">125</cx:pt>
          <cx:pt idx="15311">188</cx:pt>
          <cx:pt idx="15312">1303</cx:pt>
          <cx:pt idx="15313">134</cx:pt>
          <cx:pt idx="15314">509</cx:pt>
          <cx:pt idx="15315">735</cx:pt>
          <cx:pt idx="15316">172</cx:pt>
          <cx:pt idx="15317">138</cx:pt>
          <cx:pt idx="15318">64</cx:pt>
          <cx:pt idx="15319">157</cx:pt>
          <cx:pt idx="15320">185</cx:pt>
          <cx:pt idx="15321">121</cx:pt>
          <cx:pt idx="15322">156</cx:pt>
          <cx:pt idx="15323">74</cx:pt>
          <cx:pt idx="15324">302</cx:pt>
          <cx:pt idx="15325">95</cx:pt>
          <cx:pt idx="15326">100</cx:pt>
          <cx:pt idx="15327">163</cx:pt>
          <cx:pt idx="15328">172</cx:pt>
          <cx:pt idx="15329">623</cx:pt>
          <cx:pt idx="15330">674</cx:pt>
          <cx:pt idx="15331">76</cx:pt>
          <cx:pt idx="15332">1081</cx:pt>
          <cx:pt idx="15333">69</cx:pt>
          <cx:pt idx="15334">50</cx:pt>
          <cx:pt idx="15335">142</cx:pt>
          <cx:pt idx="15336">91</cx:pt>
          <cx:pt idx="15337">400</cx:pt>
          <cx:pt idx="15338">53</cx:pt>
          <cx:pt idx="15339">85</cx:pt>
          <cx:pt idx="15340">454</cx:pt>
          <cx:pt idx="15341">67</cx:pt>
          <cx:pt idx="15342">127</cx:pt>
          <cx:pt idx="15343">178</cx:pt>
          <cx:pt idx="15344">145</cx:pt>
          <cx:pt idx="15345">59</cx:pt>
          <cx:pt idx="15346">287</cx:pt>
          <cx:pt idx="15347">85</cx:pt>
          <cx:pt idx="15348">292</cx:pt>
          <cx:pt idx="15349">115</cx:pt>
          <cx:pt idx="15350">85</cx:pt>
          <cx:pt idx="15351">146</cx:pt>
          <cx:pt idx="15352">83</cx:pt>
          <cx:pt idx="15353">103</cx:pt>
          <cx:pt idx="15354">572</cx:pt>
          <cx:pt idx="15355">494</cx:pt>
          <cx:pt idx="15356">354</cx:pt>
          <cx:pt idx="15357">91</cx:pt>
          <cx:pt idx="15358">304</cx:pt>
          <cx:pt idx="15359">199</cx:pt>
          <cx:pt idx="15360">191</cx:pt>
          <cx:pt idx="15361">978</cx:pt>
          <cx:pt idx="15362">240</cx:pt>
          <cx:pt idx="15363">316</cx:pt>
          <cx:pt idx="15364">536</cx:pt>
          <cx:pt idx="15365">185</cx:pt>
          <cx:pt idx="15366">91</cx:pt>
          <cx:pt idx="15367">268</cx:pt>
          <cx:pt idx="15368">149</cx:pt>
          <cx:pt idx="15369">72</cx:pt>
          <cx:pt idx="15370">11</cx:pt>
          <cx:pt idx="15371">222</cx:pt>
          <cx:pt idx="15372">135</cx:pt>
          <cx:pt idx="15373">412</cx:pt>
          <cx:pt idx="15374">41</cx:pt>
          <cx:pt idx="15375">800</cx:pt>
          <cx:pt idx="15376">151</cx:pt>
          <cx:pt idx="15377">84</cx:pt>
          <cx:pt idx="15378">217</cx:pt>
          <cx:pt idx="15379">178</cx:pt>
          <cx:pt idx="15380">90</cx:pt>
          <cx:pt idx="15381">33</cx:pt>
          <cx:pt idx="15382">274</cx:pt>
          <cx:pt idx="15383">116</cx:pt>
          <cx:pt idx="15384">71</cx:pt>
          <cx:pt idx="15385">226</cx:pt>
          <cx:pt idx="15386">968</cx:pt>
          <cx:pt idx="15387">377</cx:pt>
          <cx:pt idx="15388">111</cx:pt>
          <cx:pt idx="15389">113</cx:pt>
          <cx:pt idx="15390">225</cx:pt>
          <cx:pt idx="15391">277</cx:pt>
          <cx:pt idx="15392">274</cx:pt>
          <cx:pt idx="15393">467</cx:pt>
          <cx:pt idx="15394">191</cx:pt>
          <cx:pt idx="15395">474</cx:pt>
          <cx:pt idx="15396">110</cx:pt>
          <cx:pt idx="15397">102</cx:pt>
          <cx:pt idx="15398">143</cx:pt>
          <cx:pt idx="15399">164</cx:pt>
          <cx:pt idx="15400">411</cx:pt>
          <cx:pt idx="15401">516</cx:pt>
          <cx:pt idx="15402">120</cx:pt>
          <cx:pt idx="15403">203</cx:pt>
          <cx:pt idx="15404">73</cx:pt>
          <cx:pt idx="15405">482</cx:pt>
          <cx:pt idx="15406">167</cx:pt>
          <cx:pt idx="15407">569</cx:pt>
          <cx:pt idx="15408">94</cx:pt>
          <cx:pt idx="15409">278</cx:pt>
          <cx:pt idx="15410">177</cx:pt>
          <cx:pt idx="15411">110</cx:pt>
          <cx:pt idx="15412">383</cx:pt>
          <cx:pt idx="15413">286</cx:pt>
          <cx:pt idx="15414">106</cx:pt>
          <cx:pt idx="15415">223</cx:pt>
          <cx:pt idx="15416">610</cx:pt>
          <cx:pt idx="15417">313</cx:pt>
          <cx:pt idx="15418">108</cx:pt>
          <cx:pt idx="15419">116</cx:pt>
          <cx:pt idx="15420">359</cx:pt>
          <cx:pt idx="15421">119</cx:pt>
          <cx:pt idx="15422">238</cx:pt>
          <cx:pt idx="15423">337</cx:pt>
          <cx:pt idx="15424">75</cx:pt>
          <cx:pt idx="15425">226</cx:pt>
          <cx:pt idx="15426">11</cx:pt>
          <cx:pt idx="15427">483</cx:pt>
          <cx:pt idx="15428">174</cx:pt>
          <cx:pt idx="15429">121</cx:pt>
          <cx:pt idx="15430">47</cx:pt>
          <cx:pt idx="15431">308</cx:pt>
          <cx:pt idx="15432">560</cx:pt>
          <cx:pt idx="15433">269</cx:pt>
          <cx:pt idx="15434">246</cx:pt>
          <cx:pt idx="15435">640</cx:pt>
          <cx:pt idx="15436">384</cx:pt>
          <cx:pt idx="15437">292</cx:pt>
          <cx:pt idx="15438">147</cx:pt>
          <cx:pt idx="15439">93</cx:pt>
          <cx:pt idx="15440">287</cx:pt>
          <cx:pt idx="15441">25</cx:pt>
          <cx:pt idx="15442">159</cx:pt>
          <cx:pt idx="15443">302</cx:pt>
          <cx:pt idx="15444">65</cx:pt>
          <cx:pt idx="15445">90</cx:pt>
          <cx:pt idx="15446">439</cx:pt>
          <cx:pt idx="15447">133</cx:pt>
          <cx:pt idx="15448">67</cx:pt>
          <cx:pt idx="15449">494</cx:pt>
          <cx:pt idx="15450">381</cx:pt>
          <cx:pt idx="15451">96</cx:pt>
          <cx:pt idx="15452">226</cx:pt>
          <cx:pt idx="15453">354</cx:pt>
          <cx:pt idx="15454">117</cx:pt>
          <cx:pt idx="15455">508</cx:pt>
          <cx:pt idx="15456">420</cx:pt>
          <cx:pt idx="15457">263</cx:pt>
          <cx:pt idx="15458">658</cx:pt>
          <cx:pt idx="15459">362</cx:pt>
          <cx:pt idx="15460">199</cx:pt>
          <cx:pt idx="15461">342</cx:pt>
          <cx:pt idx="15462">300</cx:pt>
          <cx:pt idx="15463">115</cx:pt>
          <cx:pt idx="15464">112</cx:pt>
          <cx:pt idx="15465">104</cx:pt>
          <cx:pt idx="15466">111</cx:pt>
          <cx:pt idx="15467">95</cx:pt>
          <cx:pt idx="15468">259</cx:pt>
          <cx:pt idx="15469">503</cx:pt>
          <cx:pt idx="15470">328</cx:pt>
          <cx:pt idx="15471">187</cx:pt>
          <cx:pt idx="15472">744</cx:pt>
          <cx:pt idx="15473">655</cx:pt>
          <cx:pt idx="15474">142</cx:pt>
          <cx:pt idx="15475">141</cx:pt>
          <cx:pt idx="15476">144</cx:pt>
          <cx:pt idx="15477">169</cx:pt>
          <cx:pt idx="15478">199</cx:pt>
          <cx:pt idx="15479">143</cx:pt>
          <cx:pt idx="15480">641</cx:pt>
          <cx:pt idx="15481">83</cx:pt>
          <cx:pt idx="15482">54</cx:pt>
          <cx:pt idx="15483">146</cx:pt>
          <cx:pt idx="15484">70</cx:pt>
          <cx:pt idx="15485">595</cx:pt>
          <cx:pt idx="15486">97</cx:pt>
          <cx:pt idx="15487">171</cx:pt>
          <cx:pt idx="15488">239</cx:pt>
          <cx:pt idx="15489">328</cx:pt>
          <cx:pt idx="15490">49</cx:pt>
          <cx:pt idx="15491">635</cx:pt>
          <cx:pt idx="15492">215</cx:pt>
          <cx:pt idx="15493">34</cx:pt>
          <cx:pt idx="15494">352</cx:pt>
          <cx:pt idx="15495">652</cx:pt>
          <cx:pt idx="15496">317</cx:pt>
          <cx:pt idx="15497">92</cx:pt>
          <cx:pt idx="15498">102</cx:pt>
          <cx:pt idx="15499">297</cx:pt>
          <cx:pt idx="15500">225</cx:pt>
          <cx:pt idx="15501">183</cx:pt>
          <cx:pt idx="15502">1503</cx:pt>
          <cx:pt idx="15503">168</cx:pt>
          <cx:pt idx="15504">1127</cx:pt>
          <cx:pt idx="15505">73</cx:pt>
          <cx:pt idx="15506">216</cx:pt>
          <cx:pt idx="15507">55</cx:pt>
          <cx:pt idx="15508">706</cx:pt>
          <cx:pt idx="15509">728</cx:pt>
          <cx:pt idx="15510">351</cx:pt>
          <cx:pt idx="15511">127</cx:pt>
          <cx:pt idx="15512">579</cx:pt>
          <cx:pt idx="15513">909</cx:pt>
          <cx:pt idx="15514">96</cx:pt>
          <cx:pt idx="15515">100</cx:pt>
          <cx:pt idx="15516">247</cx:pt>
          <cx:pt idx="15517">252</cx:pt>
          <cx:pt idx="15518">374</cx:pt>
          <cx:pt idx="15519">1360</cx:pt>
          <cx:pt idx="15520">118</cx:pt>
          <cx:pt idx="15521">788</cx:pt>
          <cx:pt idx="15522">570</cx:pt>
          <cx:pt idx="15523">905</cx:pt>
          <cx:pt idx="15524">329</cx:pt>
          <cx:pt idx="15525">30</cx:pt>
          <cx:pt idx="15526">180</cx:pt>
          <cx:pt idx="15527">541</cx:pt>
          <cx:pt idx="15528">127</cx:pt>
          <cx:pt idx="15529">440</cx:pt>
          <cx:pt idx="15530">135</cx:pt>
          <cx:pt idx="15531">225</cx:pt>
          <cx:pt idx="15532">112</cx:pt>
          <cx:pt idx="15533">300</cx:pt>
          <cx:pt idx="15534">409</cx:pt>
          <cx:pt idx="15535">247</cx:pt>
          <cx:pt idx="15536">177</cx:pt>
          <cx:pt idx="15537">320</cx:pt>
          <cx:pt idx="15538">89</cx:pt>
          <cx:pt idx="15539">200</cx:pt>
          <cx:pt idx="15540">166</cx:pt>
          <cx:pt idx="15541">207</cx:pt>
          <cx:pt idx="15542">453</cx:pt>
          <cx:pt idx="15543">126</cx:pt>
          <cx:pt idx="15544">379</cx:pt>
          <cx:pt idx="15545">184</cx:pt>
          <cx:pt idx="15546">191</cx:pt>
          <cx:pt idx="15547">142</cx:pt>
          <cx:pt idx="15548">662</cx:pt>
          <cx:pt idx="15549">251</cx:pt>
          <cx:pt idx="15550">588</cx:pt>
          <cx:pt idx="15551">70</cx:pt>
          <cx:pt idx="15552">1373</cx:pt>
          <cx:pt idx="15553">127</cx:pt>
          <cx:pt idx="15554">462</cx:pt>
          <cx:pt idx="15555">305</cx:pt>
          <cx:pt idx="15556">99</cx:pt>
          <cx:pt idx="15557">264</cx:pt>
          <cx:pt idx="15558">113</cx:pt>
          <cx:pt idx="15559">837</cx:pt>
          <cx:pt idx="15560">243</cx:pt>
          <cx:pt idx="15561">277</cx:pt>
          <cx:pt idx="15562">913</cx:pt>
          <cx:pt idx="15563">127</cx:pt>
          <cx:pt idx="15564">197</cx:pt>
          <cx:pt idx="15565">154</cx:pt>
          <cx:pt idx="15566">799</cx:pt>
          <cx:pt idx="15567">320</cx:pt>
          <cx:pt idx="15568">305</cx:pt>
          <cx:pt idx="15569">1139</cx:pt>
          <cx:pt idx="15570">580</cx:pt>
          <cx:pt idx="15571">227</cx:pt>
          <cx:pt idx="15572">82</cx:pt>
          <cx:pt idx="15573">179</cx:pt>
          <cx:pt idx="15574">83</cx:pt>
          <cx:pt idx="15575">212</cx:pt>
          <cx:pt idx="15576">280</cx:pt>
          <cx:pt idx="15577">241</cx:pt>
          <cx:pt idx="15578">190</cx:pt>
          <cx:pt idx="15579">120</cx:pt>
          <cx:pt idx="15580">200</cx:pt>
          <cx:pt idx="15581">239</cx:pt>
          <cx:pt idx="15582">200</cx:pt>
          <cx:pt idx="15583">463</cx:pt>
          <cx:pt idx="15584">455</cx:pt>
          <cx:pt idx="15585">144</cx:pt>
          <cx:pt idx="15586">50</cx:pt>
          <cx:pt idx="15587">75</cx:pt>
          <cx:pt idx="15588">93</cx:pt>
          <cx:pt idx="15589">335</cx:pt>
          <cx:pt idx="15590">114</cx:pt>
          <cx:pt idx="15591">272</cx:pt>
          <cx:pt idx="15592">589</cx:pt>
          <cx:pt idx="15593">43</cx:pt>
          <cx:pt idx="15594">91</cx:pt>
          <cx:pt idx="15595">54</cx:pt>
          <cx:pt idx="15596">179</cx:pt>
          <cx:pt idx="15597">322</cx:pt>
          <cx:pt idx="15598">78</cx:pt>
          <cx:pt idx="15599">168</cx:pt>
          <cx:pt idx="15600">110</cx:pt>
          <cx:pt idx="15601">149</cx:pt>
          <cx:pt idx="15602">489</cx:pt>
          <cx:pt idx="15603">1425</cx:pt>
          <cx:pt idx="15604">24</cx:pt>
          <cx:pt idx="15605">218</cx:pt>
          <cx:pt idx="15606">78</cx:pt>
          <cx:pt idx="15607">93</cx:pt>
          <cx:pt idx="15608">100</cx:pt>
          <cx:pt idx="15609">257</cx:pt>
          <cx:pt idx="15610">140</cx:pt>
          <cx:pt idx="15611">145</cx:pt>
          <cx:pt idx="15612">90</cx:pt>
          <cx:pt idx="15613">122</cx:pt>
          <cx:pt idx="15614">97</cx:pt>
          <cx:pt idx="15615">357</cx:pt>
          <cx:pt idx="15616">638</cx:pt>
          <cx:pt idx="15617">118</cx:pt>
          <cx:pt idx="15618">166</cx:pt>
          <cx:pt idx="15619">203</cx:pt>
          <cx:pt idx="15620">84</cx:pt>
          <cx:pt idx="15621">118</cx:pt>
          <cx:pt idx="15622">176</cx:pt>
          <cx:pt idx="15623">195</cx:pt>
          <cx:pt idx="15624">101</cx:pt>
          <cx:pt idx="15625">153</cx:pt>
          <cx:pt idx="15626">519</cx:pt>
          <cx:pt idx="15627">394</cx:pt>
          <cx:pt idx="15628">236</cx:pt>
          <cx:pt idx="15629">361</cx:pt>
          <cx:pt idx="15630">88</cx:pt>
          <cx:pt idx="15631">317</cx:pt>
          <cx:pt idx="15632">89</cx:pt>
          <cx:pt idx="15633">172</cx:pt>
          <cx:pt idx="15634">1105</cx:pt>
          <cx:pt idx="15635">553</cx:pt>
          <cx:pt idx="15636">538</cx:pt>
          <cx:pt idx="15637">91</cx:pt>
          <cx:pt idx="15638">167</cx:pt>
          <cx:pt idx="15639">130</cx:pt>
          <cx:pt idx="15640">96</cx:pt>
          <cx:pt idx="15641">554</cx:pt>
          <cx:pt idx="15642">184</cx:pt>
          <cx:pt idx="15643">126</cx:pt>
          <cx:pt idx="15644">124</cx:pt>
          <cx:pt idx="15645">316</cx:pt>
          <cx:pt idx="15646">405</cx:pt>
          <cx:pt idx="15647">416</cx:pt>
          <cx:pt idx="15648">37</cx:pt>
          <cx:pt idx="15649">42</cx:pt>
          <cx:pt idx="15650">455</cx:pt>
          <cx:pt idx="15651">171</cx:pt>
          <cx:pt idx="15652">150</cx:pt>
          <cx:pt idx="15653">93</cx:pt>
          <cx:pt idx="15654">156</cx:pt>
          <cx:pt idx="15655">66</cx:pt>
          <cx:pt idx="15656">323</cx:pt>
          <cx:pt idx="15657">37</cx:pt>
          <cx:pt idx="15658">226</cx:pt>
          <cx:pt idx="15659">472</cx:pt>
          <cx:pt idx="15660">357</cx:pt>
          <cx:pt idx="15661">152</cx:pt>
          <cx:pt idx="15662">53</cx:pt>
          <cx:pt idx="15663">47</cx:pt>
          <cx:pt idx="15664">581</cx:pt>
          <cx:pt idx="15665">113</cx:pt>
          <cx:pt idx="15666">191</cx:pt>
          <cx:pt idx="15667">193</cx:pt>
          <cx:pt idx="15668">38</cx:pt>
          <cx:pt idx="15669">108</cx:pt>
          <cx:pt idx="15670">77</cx:pt>
          <cx:pt idx="15671">212</cx:pt>
          <cx:pt idx="15672">225</cx:pt>
          <cx:pt idx="15673">120</cx:pt>
          <cx:pt idx="15674">304</cx:pt>
          <cx:pt idx="15675">230</cx:pt>
          <cx:pt idx="15676">396</cx:pt>
          <cx:pt idx="15677">856</cx:pt>
          <cx:pt idx="15678">853</cx:pt>
          <cx:pt idx="15679">53</cx:pt>
          <cx:pt idx="15680">53</cx:pt>
          <cx:pt idx="15681">475</cx:pt>
          <cx:pt idx="15682">169</cx:pt>
          <cx:pt idx="15683">229</cx:pt>
          <cx:pt idx="15684">141</cx:pt>
          <cx:pt idx="15685">54</cx:pt>
          <cx:pt idx="15686">101</cx:pt>
          <cx:pt idx="15687">270</cx:pt>
          <cx:pt idx="15688">54</cx:pt>
          <cx:pt idx="15689">730</cx:pt>
          <cx:pt idx="15690">105</cx:pt>
          <cx:pt idx="15691">533</cx:pt>
          <cx:pt idx="15692">177</cx:pt>
          <cx:pt idx="15693">296</cx:pt>
          <cx:pt idx="15694">304</cx:pt>
          <cx:pt idx="15695">854</cx:pt>
          <cx:pt idx="15696">97</cx:pt>
          <cx:pt idx="15697">31</cx:pt>
          <cx:pt idx="15698">90</cx:pt>
          <cx:pt idx="15699">90</cx:pt>
          <cx:pt idx="15700">219</cx:pt>
          <cx:pt idx="15701">99</cx:pt>
          <cx:pt idx="15702">111</cx:pt>
          <cx:pt idx="15703">100</cx:pt>
          <cx:pt idx="15704">118</cx:pt>
          <cx:pt idx="15705">158</cx:pt>
          <cx:pt idx="15706">115</cx:pt>
          <cx:pt idx="15707">19</cx:pt>
          <cx:pt idx="15708">336</cx:pt>
          <cx:pt idx="15709">479</cx:pt>
          <cx:pt idx="15710">71</cx:pt>
          <cx:pt idx="15711">95</cx:pt>
          <cx:pt idx="15712">156</cx:pt>
          <cx:pt idx="15713">177</cx:pt>
          <cx:pt idx="15714">93</cx:pt>
          <cx:pt idx="15715">369</cx:pt>
          <cx:pt idx="15716">206</cx:pt>
          <cx:pt idx="15717">163</cx:pt>
          <cx:pt idx="15718">101</cx:pt>
          <cx:pt idx="15719">171</cx:pt>
          <cx:pt idx="15720">221</cx:pt>
          <cx:pt idx="15721">369</cx:pt>
          <cx:pt idx="15722">141</cx:pt>
          <cx:pt idx="15723">574</cx:pt>
          <cx:pt idx="15724">678</cx:pt>
          <cx:pt idx="15725">919</cx:pt>
          <cx:pt idx="15726">71</cx:pt>
          <cx:pt idx="15727">101</cx:pt>
          <cx:pt idx="15728">171</cx:pt>
          <cx:pt idx="15729">149</cx:pt>
          <cx:pt idx="15730">72</cx:pt>
          <cx:pt idx="15731">368</cx:pt>
          <cx:pt idx="15732">65</cx:pt>
          <cx:pt idx="15733">61</cx:pt>
          <cx:pt idx="15734">51</cx:pt>
          <cx:pt idx="15735">237</cx:pt>
          <cx:pt idx="15736">1017</cx:pt>
          <cx:pt idx="15737">449</cx:pt>
          <cx:pt idx="15738">204</cx:pt>
          <cx:pt idx="15739">356</cx:pt>
          <cx:pt idx="15740">204</cx:pt>
          <cx:pt idx="15741">71</cx:pt>
          <cx:pt idx="15742">163</cx:pt>
          <cx:pt idx="15743">111</cx:pt>
          <cx:pt idx="15744">353</cx:pt>
          <cx:pt idx="15745">733</cx:pt>
          <cx:pt idx="15746">119</cx:pt>
          <cx:pt idx="15747">79</cx:pt>
          <cx:pt idx="15748">808</cx:pt>
          <cx:pt idx="15749">507</cx:pt>
          <cx:pt idx="15750">245</cx:pt>
          <cx:pt idx="15751">553</cx:pt>
          <cx:pt idx="15752">1080</cx:pt>
          <cx:pt idx="15753">339</cx:pt>
          <cx:pt idx="15754">710</cx:pt>
          <cx:pt idx="15755">333</cx:pt>
          <cx:pt idx="15756">240</cx:pt>
          <cx:pt idx="15757">87</cx:pt>
          <cx:pt idx="15758">1156</cx:pt>
          <cx:pt idx="15759">761</cx:pt>
          <cx:pt idx="15760">471</cx:pt>
          <cx:pt idx="15761">80</cx:pt>
          <cx:pt idx="15762">137</cx:pt>
          <cx:pt idx="15763">623</cx:pt>
          <cx:pt idx="15764">881</cx:pt>
          <cx:pt idx="15765">255</cx:pt>
          <cx:pt idx="15766">251</cx:pt>
          <cx:pt idx="15767">357</cx:pt>
          <cx:pt idx="15768">891</cx:pt>
          <cx:pt idx="15769">228</cx:pt>
          <cx:pt idx="15770">121</cx:pt>
          <cx:pt idx="15771">200</cx:pt>
          <cx:pt idx="15772">116</cx:pt>
          <cx:pt idx="15773">157</cx:pt>
          <cx:pt idx="15774">151</cx:pt>
          <cx:pt idx="15775">333</cx:pt>
          <cx:pt idx="15776">81</cx:pt>
          <cx:pt idx="15777">410</cx:pt>
          <cx:pt idx="15778">56</cx:pt>
          <cx:pt idx="15779">691</cx:pt>
          <cx:pt idx="15780">202</cx:pt>
          <cx:pt idx="15781">125</cx:pt>
          <cx:pt idx="15782">178</cx:pt>
          <cx:pt idx="15783">594</cx:pt>
          <cx:pt idx="15784">61</cx:pt>
          <cx:pt idx="15785">742</cx:pt>
          <cx:pt idx="15786">1877</cx:pt>
          <cx:pt idx="15787">18</cx:pt>
          <cx:pt idx="15788">167</cx:pt>
          <cx:pt idx="15789">84</cx:pt>
          <cx:pt idx="15790">142</cx:pt>
          <cx:pt idx="15791">295</cx:pt>
          <cx:pt idx="15792">443</cx:pt>
          <cx:pt idx="15793">181</cx:pt>
          <cx:pt idx="15794">292</cx:pt>
          <cx:pt idx="15795">676</cx:pt>
          <cx:pt idx="15796">171</cx:pt>
          <cx:pt idx="15797">46</cx:pt>
          <cx:pt idx="15798">112</cx:pt>
          <cx:pt idx="15799">299</cx:pt>
          <cx:pt idx="15800">588</cx:pt>
          <cx:pt idx="15801">250</cx:pt>
          <cx:pt idx="15802">149</cx:pt>
          <cx:pt idx="15803">129</cx:pt>
          <cx:pt idx="15804">208</cx:pt>
          <cx:pt idx="15805">249</cx:pt>
          <cx:pt idx="15806">1220</cx:pt>
          <cx:pt idx="15807">407</cx:pt>
          <cx:pt idx="15808">222</cx:pt>
          <cx:pt idx="15809">50</cx:pt>
          <cx:pt idx="15810">250</cx:pt>
          <cx:pt idx="15811">262</cx:pt>
          <cx:pt idx="15812">147</cx:pt>
          <cx:pt idx="15813">100</cx:pt>
          <cx:pt idx="15814">89</cx:pt>
          <cx:pt idx="15815">107</cx:pt>
          <cx:pt idx="15816">132</cx:pt>
          <cx:pt idx="15817">320</cx:pt>
          <cx:pt idx="15818">71</cx:pt>
          <cx:pt idx="15819">91</cx:pt>
          <cx:pt idx="15820">149</cx:pt>
          <cx:pt idx="15821">128</cx:pt>
          <cx:pt idx="15822">392</cx:pt>
          <cx:pt idx="15823">210</cx:pt>
          <cx:pt idx="15824">50</cx:pt>
          <cx:pt idx="15825">857</cx:pt>
          <cx:pt idx="15826">68</cx:pt>
          <cx:pt idx="15827">298</cx:pt>
          <cx:pt idx="15828">213</cx:pt>
          <cx:pt idx="15829">195</cx:pt>
          <cx:pt idx="15830">260</cx:pt>
          <cx:pt idx="15831">474</cx:pt>
          <cx:pt idx="15832">231</cx:pt>
          <cx:pt idx="15833">936</cx:pt>
          <cx:pt idx="15834">690</cx:pt>
          <cx:pt idx="15835">381</cx:pt>
          <cx:pt idx="15836">211</cx:pt>
          <cx:pt idx="15837">319</cx:pt>
          <cx:pt idx="15838">312</cx:pt>
          <cx:pt idx="15839">60</cx:pt>
          <cx:pt idx="15840">71</cx:pt>
          <cx:pt idx="15841">366</cx:pt>
          <cx:pt idx="15842">862</cx:pt>
          <cx:pt idx="15843">71</cx:pt>
          <cx:pt idx="15844">172</cx:pt>
          <cx:pt idx="15845">291</cx:pt>
          <cx:pt idx="15846">91</cx:pt>
          <cx:pt idx="15847">237</cx:pt>
          <cx:pt idx="15848">1130</cx:pt>
          <cx:pt idx="15849">577</cx:pt>
          <cx:pt idx="15850">509</cx:pt>
          <cx:pt idx="15851">510</cx:pt>
          <cx:pt idx="15852">256</cx:pt>
          <cx:pt idx="15853">363</cx:pt>
          <cx:pt idx="15854">1342</cx:pt>
          <cx:pt idx="15855">522</cx:pt>
          <cx:pt idx="15856">168</cx:pt>
          <cx:pt idx="15857">306</cx:pt>
          <cx:pt idx="15858">354</cx:pt>
          <cx:pt idx="15859">106</cx:pt>
          <cx:pt idx="15860">262</cx:pt>
          <cx:pt idx="15861">91</cx:pt>
          <cx:pt idx="15862">87</cx:pt>
          <cx:pt idx="15863">342</cx:pt>
          <cx:pt idx="15864">564</cx:pt>
          <cx:pt idx="15865">181</cx:pt>
          <cx:pt idx="15866">418</cx:pt>
          <cx:pt idx="15867">199</cx:pt>
          <cx:pt idx="15868">251</cx:pt>
          <cx:pt idx="15869">1002</cx:pt>
          <cx:pt idx="15870">833</cx:pt>
          <cx:pt idx="15871">274</cx:pt>
          <cx:pt idx="15872">241</cx:pt>
          <cx:pt idx="15873">564</cx:pt>
          <cx:pt idx="15874">132</cx:pt>
          <cx:pt idx="15875">47</cx:pt>
          <cx:pt idx="15876">338</cx:pt>
          <cx:pt idx="15877">127</cx:pt>
          <cx:pt idx="15878">985</cx:pt>
          <cx:pt idx="15879">236</cx:pt>
          <cx:pt idx="15880">67</cx:pt>
          <cx:pt idx="15881">162</cx:pt>
          <cx:pt idx="15882">121</cx:pt>
          <cx:pt idx="15883">929</cx:pt>
          <cx:pt idx="15884">91</cx:pt>
          <cx:pt idx="15885">59</cx:pt>
          <cx:pt idx="15886">126</cx:pt>
          <cx:pt idx="15887">81</cx:pt>
          <cx:pt idx="15888">769</cx:pt>
          <cx:pt idx="15889">1360</cx:pt>
          <cx:pt idx="15890">91</cx:pt>
          <cx:pt idx="15891">1134</cx:pt>
          <cx:pt idx="15892">173</cx:pt>
          <cx:pt idx="15893">86</cx:pt>
          <cx:pt idx="15894">130</cx:pt>
          <cx:pt idx="15895">208</cx:pt>
          <cx:pt idx="15896">276</cx:pt>
          <cx:pt idx="15897">106</cx:pt>
          <cx:pt idx="15898">251</cx:pt>
          <cx:pt idx="15899">482</cx:pt>
          <cx:pt idx="15900">21</cx:pt>
          <cx:pt idx="15901">240</cx:pt>
          <cx:pt idx="15902">88</cx:pt>
          <cx:pt idx="15903">150</cx:pt>
          <cx:pt idx="15904">167</cx:pt>
          <cx:pt idx="15905">86</cx:pt>
          <cx:pt idx="15906">105</cx:pt>
          <cx:pt idx="15907">34</cx:pt>
          <cx:pt idx="15908">105</cx:pt>
          <cx:pt idx="15909">322</cx:pt>
          <cx:pt idx="15910">898</cx:pt>
          <cx:pt idx="15911">193</cx:pt>
          <cx:pt idx="15912">177</cx:pt>
          <cx:pt idx="15913">357</cx:pt>
          <cx:pt idx="15914">419</cx:pt>
          <cx:pt idx="15915">78</cx:pt>
          <cx:pt idx="15916">24</cx:pt>
          <cx:pt idx="15917">147</cx:pt>
          <cx:pt idx="15918">100</cx:pt>
          <cx:pt idx="15919">145</cx:pt>
          <cx:pt idx="15920">184</cx:pt>
          <cx:pt idx="15921">111</cx:pt>
          <cx:pt idx="15922">189</cx:pt>
          <cx:pt idx="15923">314</cx:pt>
          <cx:pt idx="15924">322</cx:pt>
          <cx:pt idx="15925">445</cx:pt>
          <cx:pt idx="15926">97</cx:pt>
          <cx:pt idx="15927">722</cx:pt>
          <cx:pt idx="15928">68</cx:pt>
          <cx:pt idx="15929">166</cx:pt>
          <cx:pt idx="15930">44</cx:pt>
          <cx:pt idx="15931">70</cx:pt>
          <cx:pt idx="15932">80</cx:pt>
          <cx:pt idx="15933">72</cx:pt>
          <cx:pt idx="15934">159</cx:pt>
          <cx:pt idx="15935">125</cx:pt>
          <cx:pt idx="15936">712</cx:pt>
          <cx:pt idx="15937">156</cx:pt>
          <cx:pt idx="15938">181</cx:pt>
          <cx:pt idx="15939">85</cx:pt>
          <cx:pt idx="15940">383</cx:pt>
          <cx:pt idx="15941">93</cx:pt>
          <cx:pt idx="15942">152</cx:pt>
          <cx:pt idx="15943">87</cx:pt>
          <cx:pt idx="15944">46</cx:pt>
          <cx:pt idx="15945">68</cx:pt>
          <cx:pt idx="15946">261</cx:pt>
          <cx:pt idx="15947">204</cx:pt>
          <cx:pt idx="15948">102</cx:pt>
          <cx:pt idx="15949">637</cx:pt>
          <cx:pt idx="15950">121</cx:pt>
          <cx:pt idx="15951">238</cx:pt>
          <cx:pt idx="15952">95</cx:pt>
          <cx:pt idx="15953">127</cx:pt>
          <cx:pt idx="15954">420</cx:pt>
          <cx:pt idx="15955">121</cx:pt>
          <cx:pt idx="15956">29</cx:pt>
          <cx:pt idx="15957">312</cx:pt>
          <cx:pt idx="15958">233</cx:pt>
          <cx:pt idx="15959">41</cx:pt>
          <cx:pt idx="15960">76</cx:pt>
          <cx:pt idx="15961">96</cx:pt>
          <cx:pt idx="15962">1352</cx:pt>
          <cx:pt idx="15963">98</cx:pt>
          <cx:pt idx="15964">69</cx:pt>
          <cx:pt idx="15965">58</cx:pt>
          <cx:pt idx="15966">438</cx:pt>
          <cx:pt idx="15967">163</cx:pt>
          <cx:pt idx="15968">153</cx:pt>
          <cx:pt idx="15969">139</cx:pt>
          <cx:pt idx="15970">135</cx:pt>
          <cx:pt idx="15971">77</cx:pt>
          <cx:pt idx="15972">211</cx:pt>
          <cx:pt idx="15973">314</cx:pt>
          <cx:pt idx="15974">278</cx:pt>
          <cx:pt idx="15975">344</cx:pt>
          <cx:pt idx="15976">152</cx:pt>
          <cx:pt idx="15977">1077</cx:pt>
          <cx:pt idx="15978">72</cx:pt>
          <cx:pt idx="15979">70</cx:pt>
          <cx:pt idx="15980">178</cx:pt>
          <cx:pt idx="15981">425</cx:pt>
          <cx:pt idx="15982">90</cx:pt>
          <cx:pt idx="15983">80</cx:pt>
          <cx:pt idx="15984">307</cx:pt>
          <cx:pt idx="15985">259</cx:pt>
          <cx:pt idx="15986">161</cx:pt>
          <cx:pt idx="15987">66</cx:pt>
          <cx:pt idx="15988">422</cx:pt>
          <cx:pt idx="15989">185</cx:pt>
          <cx:pt idx="15990">255</cx:pt>
          <cx:pt idx="15991">518</cx:pt>
          <cx:pt idx="15992">168</cx:pt>
          <cx:pt idx="15993">255</cx:pt>
          <cx:pt idx="15994">139</cx:pt>
          <cx:pt idx="15995">527</cx:pt>
          <cx:pt idx="15996">560</cx:pt>
          <cx:pt idx="15997">132</cx:pt>
          <cx:pt idx="15998">702</cx:pt>
          <cx:pt idx="15999">81</cx:pt>
          <cx:pt idx="16000">188</cx:pt>
          <cx:pt idx="16001">407</cx:pt>
          <cx:pt idx="16002">254</cx:pt>
          <cx:pt idx="16003">176</cx:pt>
          <cx:pt idx="16004">89</cx:pt>
          <cx:pt idx="16005">268</cx:pt>
          <cx:pt idx="16006">150</cx:pt>
          <cx:pt idx="16007">367</cx:pt>
          <cx:pt idx="16008">152</cx:pt>
          <cx:pt idx="16009">490</cx:pt>
          <cx:pt idx="16010">1545</cx:pt>
          <cx:pt idx="16011">40</cx:pt>
          <cx:pt idx="16012">65</cx:pt>
          <cx:pt idx="16013">47</cx:pt>
          <cx:pt idx="16014">274</cx:pt>
          <cx:pt idx="16015">118</cx:pt>
          <cx:pt idx="16016">108</cx:pt>
          <cx:pt idx="16017">520</cx:pt>
          <cx:pt idx="16018">56</cx:pt>
          <cx:pt idx="16019">89</cx:pt>
          <cx:pt idx="16020">189</cx:pt>
          <cx:pt idx="16021">74</cx:pt>
          <cx:pt idx="16022">485</cx:pt>
          <cx:pt idx="16023">271</cx:pt>
          <cx:pt idx="16024">115</cx:pt>
          <cx:pt idx="16025">71</cx:pt>
          <cx:pt idx="16026">599</cx:pt>
          <cx:pt idx="16027">247</cx:pt>
          <cx:pt idx="16028">215</cx:pt>
          <cx:pt idx="16029">88</cx:pt>
          <cx:pt idx="16030">423</cx:pt>
          <cx:pt idx="16031">285</cx:pt>
          <cx:pt idx="16032">22</cx:pt>
          <cx:pt idx="16033">200</cx:pt>
          <cx:pt idx="16034">246</cx:pt>
          <cx:pt idx="16035">352</cx:pt>
          <cx:pt idx="16036">188</cx:pt>
          <cx:pt idx="16037">506</cx:pt>
          <cx:pt idx="16038">136</cx:pt>
          <cx:pt idx="16039">117</cx:pt>
          <cx:pt idx="16040">188</cx:pt>
          <cx:pt idx="16041">455</cx:pt>
          <cx:pt idx="16042">65</cx:pt>
          <cx:pt idx="16043">272</cx:pt>
          <cx:pt idx="16044">120</cx:pt>
          <cx:pt idx="16045">605</cx:pt>
          <cx:pt idx="16046">630</cx:pt>
          <cx:pt idx="16047">151</cx:pt>
          <cx:pt idx="16048">90</cx:pt>
          <cx:pt idx="16049">106</cx:pt>
          <cx:pt idx="16050">127</cx:pt>
          <cx:pt idx="16051">654</cx:pt>
          <cx:pt idx="16052">1288</cx:pt>
          <cx:pt idx="16053">59</cx:pt>
          <cx:pt idx="16054">124</cx:pt>
          <cx:pt idx="16055">29</cx:pt>
          <cx:pt idx="16056">156</cx:pt>
          <cx:pt idx="16057">73</cx:pt>
          <cx:pt idx="16058">333</cx:pt>
          <cx:pt idx="16059">267</cx:pt>
          <cx:pt idx="16060">129</cx:pt>
          <cx:pt idx="16061">106</cx:pt>
          <cx:pt idx="16062">270</cx:pt>
          <cx:pt idx="16063">283</cx:pt>
          <cx:pt idx="16064">81</cx:pt>
          <cx:pt idx="16065">261</cx:pt>
          <cx:pt idx="16066">114</cx:pt>
          <cx:pt idx="16067">70</cx:pt>
          <cx:pt idx="16068">99</cx:pt>
          <cx:pt idx="16069">139</cx:pt>
          <cx:pt idx="16070">1833</cx:pt>
          <cx:pt idx="16071">611</cx:pt>
          <cx:pt idx="16072">87</cx:pt>
          <cx:pt idx="16073">369</cx:pt>
          <cx:pt idx="16074">62</cx:pt>
          <cx:pt idx="16075">431</cx:pt>
          <cx:pt idx="16076">86</cx:pt>
          <cx:pt idx="16077">67</cx:pt>
          <cx:pt idx="16078">214</cx:pt>
          <cx:pt idx="16079">611</cx:pt>
          <cx:pt idx="16080">257</cx:pt>
          <cx:pt idx="16081">246</cx:pt>
          <cx:pt idx="16082">654</cx:pt>
          <cx:pt idx="16083">112</cx:pt>
          <cx:pt idx="16084">204</cx:pt>
          <cx:pt idx="16085">1029</cx:pt>
          <cx:pt idx="16086">211</cx:pt>
          <cx:pt idx="16087">135</cx:pt>
          <cx:pt idx="16088">115</cx:pt>
          <cx:pt idx="16089">443</cx:pt>
          <cx:pt idx="16090">153</cx:pt>
          <cx:pt idx="16091">578</cx:pt>
          <cx:pt idx="16092">209</cx:pt>
          <cx:pt idx="16093">24</cx:pt>
          <cx:pt idx="16094">675</cx:pt>
          <cx:pt idx="16095">1508</cx:pt>
          <cx:pt idx="16096">338</cx:pt>
          <cx:pt idx="16097">101</cx:pt>
          <cx:pt idx="16098">632</cx:pt>
          <cx:pt idx="16099">212</cx:pt>
          <cx:pt idx="16100">662</cx:pt>
          <cx:pt idx="16101">263</cx:pt>
          <cx:pt idx="16102">50</cx:pt>
          <cx:pt idx="16103">563</cx:pt>
          <cx:pt idx="16104">264</cx:pt>
          <cx:pt idx="16105">124</cx:pt>
          <cx:pt idx="16106">165</cx:pt>
          <cx:pt idx="16107">275</cx:pt>
          <cx:pt idx="16108">502</cx:pt>
          <cx:pt idx="16109">405</cx:pt>
          <cx:pt idx="16110">182</cx:pt>
          <cx:pt idx="16111">92</cx:pt>
          <cx:pt idx="16112">128</cx:pt>
          <cx:pt idx="16113">160</cx:pt>
          <cx:pt idx="16114">139</cx:pt>
          <cx:pt idx="16115">183</cx:pt>
          <cx:pt idx="16116">181</cx:pt>
          <cx:pt idx="16117">134</cx:pt>
          <cx:pt idx="16118">487</cx:pt>
          <cx:pt idx="16119">82</cx:pt>
          <cx:pt idx="16120">681</cx:pt>
          <cx:pt idx="16121">283</cx:pt>
          <cx:pt idx="16122">417</cx:pt>
          <cx:pt idx="16123">60</cx:pt>
          <cx:pt idx="16124">77</cx:pt>
          <cx:pt idx="16125">282</cx:pt>
          <cx:pt idx="16126">226</cx:pt>
          <cx:pt idx="16127">137</cx:pt>
          <cx:pt idx="16128">661</cx:pt>
          <cx:pt idx="16129">445</cx:pt>
          <cx:pt idx="16130">370</cx:pt>
          <cx:pt idx="16131">242</cx:pt>
          <cx:pt idx="16132">1408</cx:pt>
          <cx:pt idx="16133">514</cx:pt>
          <cx:pt idx="16134">126</cx:pt>
          <cx:pt idx="16135">176</cx:pt>
          <cx:pt idx="16136">163</cx:pt>
          <cx:pt idx="16137">483</cx:pt>
          <cx:pt idx="16138">392</cx:pt>
          <cx:pt idx="16139">608</cx:pt>
          <cx:pt idx="16140">145</cx:pt>
          <cx:pt idx="16141">160</cx:pt>
          <cx:pt idx="16142">160</cx:pt>
          <cx:pt idx="16143">261</cx:pt>
          <cx:pt idx="16144">307</cx:pt>
          <cx:pt idx="16145">236</cx:pt>
          <cx:pt idx="16146">403</cx:pt>
          <cx:pt idx="16147">387</cx:pt>
          <cx:pt idx="16148">211</cx:pt>
          <cx:pt idx="16149">598</cx:pt>
          <cx:pt idx="16150">181</cx:pt>
          <cx:pt idx="16151">237</cx:pt>
          <cx:pt idx="16152">477</cx:pt>
          <cx:pt idx="16153">318</cx:pt>
          <cx:pt idx="16154">400</cx:pt>
          <cx:pt idx="16155">312</cx:pt>
          <cx:pt idx="16156">269</cx:pt>
          <cx:pt idx="16157">249</cx:pt>
          <cx:pt idx="16158">186</cx:pt>
          <cx:pt idx="16159">240</cx:pt>
          <cx:pt idx="16160">158</cx:pt>
          <cx:pt idx="16161">107</cx:pt>
          <cx:pt idx="16162">287</cx:pt>
          <cx:pt idx="16163">124</cx:pt>
          <cx:pt idx="16164">270</cx:pt>
          <cx:pt idx="16165">470</cx:pt>
          <cx:pt idx="16166">168</cx:pt>
          <cx:pt idx="16167">139</cx:pt>
          <cx:pt idx="16168">560</cx:pt>
          <cx:pt idx="16169">96</cx:pt>
          <cx:pt idx="16170">100</cx:pt>
          <cx:pt idx="16171">137</cx:pt>
          <cx:pt idx="16172">55</cx:pt>
          <cx:pt idx="16173">1237</cx:pt>
          <cx:pt idx="16174">81</cx:pt>
          <cx:pt idx="16175">246</cx:pt>
          <cx:pt idx="16176">44</cx:pt>
          <cx:pt idx="16177">345</cx:pt>
          <cx:pt idx="16178">493</cx:pt>
          <cx:pt idx="16179">216</cx:pt>
          <cx:pt idx="16180">187</cx:pt>
          <cx:pt idx="16181">580</cx:pt>
          <cx:pt idx="16182">184</cx:pt>
          <cx:pt idx="16183">443</cx:pt>
          <cx:pt idx="16184">213</cx:pt>
          <cx:pt idx="16185">400</cx:pt>
          <cx:pt idx="16186">156</cx:pt>
          <cx:pt idx="16187">149</cx:pt>
          <cx:pt idx="16188">89</cx:pt>
          <cx:pt idx="16189">503</cx:pt>
          <cx:pt idx="16190">62</cx:pt>
          <cx:pt idx="16191">282</cx:pt>
          <cx:pt idx="16192">97</cx:pt>
          <cx:pt idx="16193">39</cx:pt>
          <cx:pt idx="16194">167</cx:pt>
          <cx:pt idx="16195">102</cx:pt>
          <cx:pt idx="16196">199</cx:pt>
          <cx:pt idx="16197">233</cx:pt>
          <cx:pt idx="16198">126</cx:pt>
          <cx:pt idx="16199">44</cx:pt>
          <cx:pt idx="16200">78</cx:pt>
          <cx:pt idx="16201">246</cx:pt>
          <cx:pt idx="16202">203</cx:pt>
          <cx:pt idx="16203">209</cx:pt>
          <cx:pt idx="16204">112</cx:pt>
          <cx:pt idx="16205">728</cx:pt>
          <cx:pt idx="16206">249</cx:pt>
          <cx:pt idx="16207">1287</cx:pt>
          <cx:pt idx="16208">437</cx:pt>
          <cx:pt idx="16209">36</cx:pt>
          <cx:pt idx="16210">1148</cx:pt>
          <cx:pt idx="16211">464</cx:pt>
          <cx:pt idx="16212">864</cx:pt>
          <cx:pt idx="16213">188</cx:pt>
          <cx:pt idx="16214">1037</cx:pt>
          <cx:pt idx="16215">351</cx:pt>
          <cx:pt idx="16216">279</cx:pt>
          <cx:pt idx="16217">119</cx:pt>
          <cx:pt idx="16218">162</cx:pt>
          <cx:pt idx="16219">209</cx:pt>
          <cx:pt idx="16220">136</cx:pt>
          <cx:pt idx="16221">151</cx:pt>
          <cx:pt idx="16222">624</cx:pt>
          <cx:pt idx="16223">167</cx:pt>
          <cx:pt idx="16224">38</cx:pt>
          <cx:pt idx="16225">203</cx:pt>
          <cx:pt idx="16226">802</cx:pt>
          <cx:pt idx="16227">143</cx:pt>
          <cx:pt idx="16228">262</cx:pt>
          <cx:pt idx="16229">254</cx:pt>
          <cx:pt idx="16230">1226</cx:pt>
          <cx:pt idx="16231">113</cx:pt>
          <cx:pt idx="16232">714</cx:pt>
          <cx:pt idx="16233">534</cx:pt>
          <cx:pt idx="16234">174</cx:pt>
          <cx:pt idx="16235">532</cx:pt>
          <cx:pt idx="16236">319</cx:pt>
          <cx:pt idx="16237">1608</cx:pt>
          <cx:pt idx="16238">61</cx:pt>
          <cx:pt idx="16239">84</cx:pt>
          <cx:pt idx="16240">85</cx:pt>
          <cx:pt idx="16241">127</cx:pt>
          <cx:pt idx="16242">487</cx:pt>
          <cx:pt idx="16243">170</cx:pt>
          <cx:pt idx="16244">71</cx:pt>
          <cx:pt idx="16245">285</cx:pt>
          <cx:pt idx="16246">442</cx:pt>
          <cx:pt idx="16247">59</cx:pt>
          <cx:pt idx="16248">100</cx:pt>
          <cx:pt idx="16249">218</cx:pt>
          <cx:pt idx="16250">133</cx:pt>
          <cx:pt idx="16251">40</cx:pt>
          <cx:pt idx="16252">187</cx:pt>
          <cx:pt idx="16253">89</cx:pt>
          <cx:pt idx="16254">75</cx:pt>
          <cx:pt idx="16255">70</cx:pt>
          <cx:pt idx="16256">754</cx:pt>
          <cx:pt idx="16257">123</cx:pt>
          <cx:pt idx="16258">364</cx:pt>
          <cx:pt idx="16259">194</cx:pt>
          <cx:pt idx="16260">73</cx:pt>
          <cx:pt idx="16261">164</cx:pt>
          <cx:pt idx="16262">92</cx:pt>
          <cx:pt idx="16263">73</cx:pt>
          <cx:pt idx="16264">122</cx:pt>
          <cx:pt idx="16265">500</cx:pt>
          <cx:pt idx="16266">569</cx:pt>
          <cx:pt idx="16267">186</cx:pt>
          <cx:pt idx="16268">38</cx:pt>
          <cx:pt idx="16269">181</cx:pt>
          <cx:pt idx="16270">175</cx:pt>
          <cx:pt idx="16271">105</cx:pt>
          <cx:pt idx="16272">870</cx:pt>
          <cx:pt idx="16273">226</cx:pt>
          <cx:pt idx="16274">141</cx:pt>
          <cx:pt idx="16275">58</cx:pt>
          <cx:pt idx="16276">115</cx:pt>
          <cx:pt idx="16277">177</cx:pt>
          <cx:pt idx="16278">429</cx:pt>
          <cx:pt idx="16279">256</cx:pt>
          <cx:pt idx="16280">157</cx:pt>
          <cx:pt idx="16281">285</cx:pt>
          <cx:pt idx="16282">107</cx:pt>
          <cx:pt idx="16283">205</cx:pt>
          <cx:pt idx="16284">438</cx:pt>
          <cx:pt idx="16285">161</cx:pt>
          <cx:pt idx="16286">40</cx:pt>
          <cx:pt idx="16287">237</cx:pt>
          <cx:pt idx="16288">106</cx:pt>
          <cx:pt idx="16289">158</cx:pt>
          <cx:pt idx="16290">145</cx:pt>
          <cx:pt idx="16291">244</cx:pt>
          <cx:pt idx="16292">730</cx:pt>
          <cx:pt idx="16293">498</cx:pt>
          <cx:pt idx="16294">327</cx:pt>
          <cx:pt idx="16295">104</cx:pt>
          <cx:pt idx="16296">376</cx:pt>
          <cx:pt idx="16297">137</cx:pt>
          <cx:pt idx="16298">379</cx:pt>
          <cx:pt idx="16299">761</cx:pt>
          <cx:pt idx="16300">108</cx:pt>
          <cx:pt idx="16301">232</cx:pt>
          <cx:pt idx="16302">184</cx:pt>
          <cx:pt idx="16303">229</cx:pt>
          <cx:pt idx="16304">275</cx:pt>
          <cx:pt idx="16305">95</cx:pt>
          <cx:pt idx="16306">281</cx:pt>
          <cx:pt idx="16307">145</cx:pt>
          <cx:pt idx="16308">104</cx:pt>
          <cx:pt idx="16309">142</cx:pt>
          <cx:pt idx="16310">136</cx:pt>
          <cx:pt idx="16311">105</cx:pt>
          <cx:pt idx="16312">495</cx:pt>
          <cx:pt idx="16313">160</cx:pt>
          <cx:pt idx="16314">167</cx:pt>
          <cx:pt idx="16315">235</cx:pt>
          <cx:pt idx="16316">633</cx:pt>
          <cx:pt idx="16317">272</cx:pt>
          <cx:pt idx="16318">55</cx:pt>
          <cx:pt idx="16319">43</cx:pt>
          <cx:pt idx="16320">16</cx:pt>
          <cx:pt idx="16321">40</cx:pt>
          <cx:pt idx="16322">87</cx:pt>
          <cx:pt idx="16323">336</cx:pt>
          <cx:pt idx="16324">471</cx:pt>
          <cx:pt idx="16325">59</cx:pt>
          <cx:pt idx="16326">104</cx:pt>
          <cx:pt idx="16327">184</cx:pt>
          <cx:pt idx="16328">250</cx:pt>
          <cx:pt idx="16329">115</cx:pt>
          <cx:pt idx="16330">18</cx:pt>
          <cx:pt idx="16331">115</cx:pt>
          <cx:pt idx="16332">61</cx:pt>
          <cx:pt idx="16333">644</cx:pt>
          <cx:pt idx="16334">36</cx:pt>
          <cx:pt idx="16335">112</cx:pt>
          <cx:pt idx="16336">421</cx:pt>
          <cx:pt idx="16337">178</cx:pt>
          <cx:pt idx="16338">884</cx:pt>
          <cx:pt idx="16339">156</cx:pt>
          <cx:pt idx="16340">66</cx:pt>
          <cx:pt idx="16341">319</cx:pt>
          <cx:pt idx="16342">371</cx:pt>
          <cx:pt idx="16343">194</cx:pt>
          <cx:pt idx="16344">35</cx:pt>
          <cx:pt idx="16345">160</cx:pt>
          <cx:pt idx="16346">148</cx:pt>
          <cx:pt idx="16347">284</cx:pt>
          <cx:pt idx="16348">182</cx:pt>
          <cx:pt idx="16349">194</cx:pt>
          <cx:pt idx="16350">56</cx:pt>
          <cx:pt idx="16351">375</cx:pt>
          <cx:pt idx="16352">31</cx:pt>
          <cx:pt idx="16353">73</cx:pt>
          <cx:pt idx="16354">952</cx:pt>
          <cx:pt idx="16355">111</cx:pt>
          <cx:pt idx="16356">213</cx:pt>
          <cx:pt idx="16357">245</cx:pt>
          <cx:pt idx="16358">158</cx:pt>
          <cx:pt idx="16359">163</cx:pt>
          <cx:pt idx="16360">423</cx:pt>
          <cx:pt idx="16361">368</cx:pt>
          <cx:pt idx="16362">222</cx:pt>
          <cx:pt idx="16363">40</cx:pt>
          <cx:pt idx="16364">122</cx:pt>
          <cx:pt idx="16365">183</cx:pt>
          <cx:pt idx="16366">123</cx:pt>
          <cx:pt idx="16367">222</cx:pt>
          <cx:pt idx="16368">70</cx:pt>
          <cx:pt idx="16369">95</cx:pt>
          <cx:pt idx="16370">202</cx:pt>
          <cx:pt idx="16371">157</cx:pt>
          <cx:pt idx="16372">190</cx:pt>
          <cx:pt idx="16373">172</cx:pt>
          <cx:pt idx="16374">70</cx:pt>
          <cx:pt idx="16375">173</cx:pt>
          <cx:pt idx="16376">387</cx:pt>
          <cx:pt idx="16377">74</cx:pt>
          <cx:pt idx="16378">155</cx:pt>
          <cx:pt idx="16379">81</cx:pt>
          <cx:pt idx="16380">159</cx:pt>
          <cx:pt idx="16381">690</cx:pt>
          <cx:pt idx="16382">73</cx:pt>
          <cx:pt idx="16383">312</cx:pt>
          <cx:pt idx="16384">717</cx:pt>
          <cx:pt idx="16385">355</cx:pt>
          <cx:pt idx="16386">191</cx:pt>
          <cx:pt idx="16387">538</cx:pt>
          <cx:pt idx="16388">102</cx:pt>
          <cx:pt idx="16389">118</cx:pt>
          <cx:pt idx="16390">197</cx:pt>
          <cx:pt idx="16391">97</cx:pt>
          <cx:pt idx="16392">529</cx:pt>
          <cx:pt idx="16393">98</cx:pt>
          <cx:pt idx="16394">108</cx:pt>
          <cx:pt idx="16395">273</cx:pt>
          <cx:pt idx="16396">140</cx:pt>
          <cx:pt idx="16397">179</cx:pt>
          <cx:pt idx="16398">435</cx:pt>
          <cx:pt idx="16399">135</cx:pt>
          <cx:pt idx="16400">135</cx:pt>
          <cx:pt idx="16401">36</cx:pt>
          <cx:pt idx="16402">207</cx:pt>
          <cx:pt idx="16403">366</cx:pt>
          <cx:pt idx="16404">216</cx:pt>
          <cx:pt idx="16405">240</cx:pt>
          <cx:pt idx="16406">297</cx:pt>
          <cx:pt idx="16407">151</cx:pt>
          <cx:pt idx="16408">76</cx:pt>
          <cx:pt idx="16409">117</cx:pt>
          <cx:pt idx="16410">213</cx:pt>
          <cx:pt idx="16411">99</cx:pt>
          <cx:pt idx="16412">103</cx:pt>
          <cx:pt idx="16413">158</cx:pt>
          <cx:pt idx="16414">90</cx:pt>
          <cx:pt idx="16415">55</cx:pt>
          <cx:pt idx="16416">335</cx:pt>
          <cx:pt idx="16417">126</cx:pt>
          <cx:pt idx="16418">169</cx:pt>
          <cx:pt idx="16419">92</cx:pt>
          <cx:pt idx="16420">203</cx:pt>
          <cx:pt idx="16421">134</cx:pt>
          <cx:pt idx="16422">256</cx:pt>
          <cx:pt idx="16423">85</cx:pt>
          <cx:pt idx="16424">172</cx:pt>
          <cx:pt idx="16425">212</cx:pt>
          <cx:pt idx="16426">383</cx:pt>
          <cx:pt idx="16427">25</cx:pt>
          <cx:pt idx="16428">588</cx:pt>
          <cx:pt idx="16429">152</cx:pt>
          <cx:pt idx="16430">874</cx:pt>
          <cx:pt idx="16431">434</cx:pt>
          <cx:pt idx="16432">322</cx:pt>
          <cx:pt idx="16433">34</cx:pt>
          <cx:pt idx="16434">586</cx:pt>
          <cx:pt idx="16435">698</cx:pt>
          <cx:pt idx="16436">73</cx:pt>
          <cx:pt idx="16437">212</cx:pt>
          <cx:pt idx="16438">186</cx:pt>
          <cx:pt idx="16439">1331</cx:pt>
          <cx:pt idx="16440">638</cx:pt>
          <cx:pt idx="16441">98</cx:pt>
          <cx:pt idx="16442">271</cx:pt>
          <cx:pt idx="16443">956</cx:pt>
          <cx:pt idx="16444">100</cx:pt>
          <cx:pt idx="16445">206</cx:pt>
          <cx:pt idx="16446">166</cx:pt>
          <cx:pt idx="16447">671</cx:pt>
          <cx:pt idx="16448">296</cx:pt>
          <cx:pt idx="16449">957</cx:pt>
          <cx:pt idx="16450">85</cx:pt>
          <cx:pt idx="16451">323</cx:pt>
          <cx:pt idx="16452">218</cx:pt>
          <cx:pt idx="16453">438</cx:pt>
          <cx:pt idx="16454">119</cx:pt>
          <cx:pt idx="16455">288</cx:pt>
          <cx:pt idx="16456">125</cx:pt>
          <cx:pt idx="16457">158</cx:pt>
          <cx:pt idx="16458">129</cx:pt>
          <cx:pt idx="16459">91</cx:pt>
          <cx:pt idx="16460">544</cx:pt>
          <cx:pt idx="16461">448</cx:pt>
          <cx:pt idx="16462">168</cx:pt>
          <cx:pt idx="16463">203</cx:pt>
          <cx:pt idx="16464">123</cx:pt>
          <cx:pt idx="16465">361</cx:pt>
          <cx:pt idx="16466">248</cx:pt>
          <cx:pt idx="16467">711</cx:pt>
          <cx:pt idx="16468">55</cx:pt>
          <cx:pt idx="16469">1327</cx:pt>
          <cx:pt idx="16470">90</cx:pt>
          <cx:pt idx="16471">239</cx:pt>
          <cx:pt idx="16472">122</cx:pt>
          <cx:pt idx="16473">1090</cx:pt>
          <cx:pt idx="16474">82</cx:pt>
          <cx:pt idx="16475">361</cx:pt>
          <cx:pt idx="16476">67</cx:pt>
          <cx:pt idx="16477">2078</cx:pt>
          <cx:pt idx="16478">185</cx:pt>
          <cx:pt idx="16479">339</cx:pt>
          <cx:pt idx="16480">203</cx:pt>
          <cx:pt idx="16481">400</cx:pt>
          <cx:pt idx="16482">475</cx:pt>
          <cx:pt idx="16483">58</cx:pt>
          <cx:pt idx="16484">229</cx:pt>
          <cx:pt idx="16485">530</cx:pt>
          <cx:pt idx="16486">497</cx:pt>
          <cx:pt idx="16487">81</cx:pt>
          <cx:pt idx="16488">255</cx:pt>
          <cx:pt idx="16489">206</cx:pt>
          <cx:pt idx="16490">185</cx:pt>
          <cx:pt idx="16491">125</cx:pt>
          <cx:pt idx="16492">673</cx:pt>
          <cx:pt idx="16493">1124</cx:pt>
          <cx:pt idx="16494">228</cx:pt>
          <cx:pt idx="16495">180</cx:pt>
          <cx:pt idx="16496">808</cx:pt>
          <cx:pt idx="16497">403</cx:pt>
          <cx:pt idx="16498">510</cx:pt>
          <cx:pt idx="16499">413</cx:pt>
          <cx:pt idx="16500">198</cx:pt>
          <cx:pt idx="16501">421</cx:pt>
          <cx:pt idx="16502">350</cx:pt>
          <cx:pt idx="16503">322</cx:pt>
          <cx:pt idx="16504">201</cx:pt>
          <cx:pt idx="16505">638</cx:pt>
          <cx:pt idx="16506">437</cx:pt>
          <cx:pt idx="16507">68</cx:pt>
          <cx:pt idx="16508">147</cx:pt>
          <cx:pt idx="16509">108</cx:pt>
          <cx:pt idx="16510">110</cx:pt>
          <cx:pt idx="16511">328</cx:pt>
          <cx:pt idx="16512">305</cx:pt>
          <cx:pt idx="16513">293</cx:pt>
          <cx:pt idx="16514">68</cx:pt>
          <cx:pt idx="16515">329</cx:pt>
          <cx:pt idx="16516">329</cx:pt>
          <cx:pt idx="16517">609</cx:pt>
          <cx:pt idx="16518">652</cx:pt>
          <cx:pt idx="16519">1201</cx:pt>
          <cx:pt idx="16520">252</cx:pt>
          <cx:pt idx="16521">1309</cx:pt>
          <cx:pt idx="16522">476</cx:pt>
          <cx:pt idx="16523">158</cx:pt>
          <cx:pt idx="16524">74</cx:pt>
          <cx:pt idx="16525">419</cx:pt>
          <cx:pt idx="16526">165</cx:pt>
          <cx:pt idx="16527">408</cx:pt>
          <cx:pt idx="16528">135</cx:pt>
          <cx:pt idx="16529">41</cx:pt>
          <cx:pt idx="16530">83</cx:pt>
          <cx:pt idx="16531">293</cx:pt>
          <cx:pt idx="16532">161</cx:pt>
          <cx:pt idx="16533">173</cx:pt>
          <cx:pt idx="16534">156</cx:pt>
          <cx:pt idx="16535">280</cx:pt>
          <cx:pt idx="16536">1359</cx:pt>
          <cx:pt idx="16537">122</cx:pt>
          <cx:pt idx="16538">36</cx:pt>
          <cx:pt idx="16539">623</cx:pt>
          <cx:pt idx="16540">53</cx:pt>
          <cx:pt idx="16541">279</cx:pt>
          <cx:pt idx="16542">286</cx:pt>
          <cx:pt idx="16543">532</cx:pt>
          <cx:pt idx="16544">107</cx:pt>
          <cx:pt idx="16545">933</cx:pt>
          <cx:pt idx="16546">85</cx:pt>
          <cx:pt idx="16547">97</cx:pt>
          <cx:pt idx="16548">498</cx:pt>
          <cx:pt idx="16549">171</cx:pt>
          <cx:pt idx="16550">495</cx:pt>
          <cx:pt idx="16551">799</cx:pt>
          <cx:pt idx="16552">111</cx:pt>
          <cx:pt idx="16553">84</cx:pt>
          <cx:pt idx="16554">547</cx:pt>
          <cx:pt idx="16555">103</cx:pt>
          <cx:pt idx="16556">236</cx:pt>
          <cx:pt idx="16557">71</cx:pt>
          <cx:pt idx="16558">192</cx:pt>
          <cx:pt idx="16559">50</cx:pt>
          <cx:pt idx="16560">54</cx:pt>
          <cx:pt idx="16561">57</cx:pt>
          <cx:pt idx="16562">70</cx:pt>
          <cx:pt idx="16563">265</cx:pt>
          <cx:pt idx="16564">117</cx:pt>
          <cx:pt idx="16565">430</cx:pt>
          <cx:pt idx="16566">48</cx:pt>
          <cx:pt idx="16567">537</cx:pt>
          <cx:pt idx="16568">259</cx:pt>
          <cx:pt idx="16569">143</cx:pt>
          <cx:pt idx="16570">63</cx:pt>
          <cx:pt idx="16571">241</cx:pt>
          <cx:pt idx="16572">357</cx:pt>
          <cx:pt idx="16573">21</cx:pt>
          <cx:pt idx="16574">13</cx:pt>
          <cx:pt idx="16575">32</cx:pt>
          <cx:pt idx="16576">148</cx:pt>
          <cx:pt idx="16577">262</cx:pt>
          <cx:pt idx="16578">119</cx:pt>
          <cx:pt idx="16579">53</cx:pt>
          <cx:pt idx="16580">92</cx:pt>
          <cx:pt idx="16581">226</cx:pt>
          <cx:pt idx="16582">187</cx:pt>
          <cx:pt idx="16583">208</cx:pt>
          <cx:pt idx="16584">125</cx:pt>
          <cx:pt idx="16585">162</cx:pt>
          <cx:pt idx="16586">281</cx:pt>
          <cx:pt idx="16587">139</cx:pt>
          <cx:pt idx="16588">101</cx:pt>
          <cx:pt idx="16589">205</cx:pt>
          <cx:pt idx="16590">65</cx:pt>
          <cx:pt idx="16591">311</cx:pt>
          <cx:pt idx="16592">114</cx:pt>
          <cx:pt idx="16593">186</cx:pt>
          <cx:pt idx="16594">120</cx:pt>
          <cx:pt idx="16595">137</cx:pt>
          <cx:pt idx="16596">91</cx:pt>
          <cx:pt idx="16597">129</cx:pt>
          <cx:pt idx="16598">211</cx:pt>
          <cx:pt idx="16599">78</cx:pt>
          <cx:pt idx="16600">67</cx:pt>
          <cx:pt idx="16601">71</cx:pt>
          <cx:pt idx="16602">174</cx:pt>
          <cx:pt idx="16603">70</cx:pt>
          <cx:pt idx="16604">58</cx:pt>
          <cx:pt idx="16605">117</cx:pt>
          <cx:pt idx="16606">130</cx:pt>
          <cx:pt idx="16607">97</cx:pt>
          <cx:pt idx="16608">76</cx:pt>
          <cx:pt idx="16609">459</cx:pt>
          <cx:pt idx="16610">71</cx:pt>
          <cx:pt idx="16611">212</cx:pt>
          <cx:pt idx="16612">77</cx:pt>
          <cx:pt idx="16613">380</cx:pt>
          <cx:pt idx="16614">164</cx:pt>
          <cx:pt idx="16615">853</cx:pt>
          <cx:pt idx="16616">467</cx:pt>
          <cx:pt idx="16617">46</cx:pt>
          <cx:pt idx="16618">1204</cx:pt>
          <cx:pt idx="16619">55</cx:pt>
          <cx:pt idx="16620">338</cx:pt>
          <cx:pt idx="16621">192</cx:pt>
          <cx:pt idx="16622">168</cx:pt>
          <cx:pt idx="16623">157</cx:pt>
          <cx:pt idx="16624">346</cx:pt>
          <cx:pt idx="16625">464</cx:pt>
          <cx:pt idx="16626">255</cx:pt>
          <cx:pt idx="16627">313</cx:pt>
          <cx:pt idx="16628">138</cx:pt>
          <cx:pt idx="16629">279</cx:pt>
          <cx:pt idx="16630">335</cx:pt>
          <cx:pt idx="16631">209</cx:pt>
          <cx:pt idx="16632">63</cx:pt>
          <cx:pt idx="16633">561</cx:pt>
          <cx:pt idx="16634">197</cx:pt>
          <cx:pt idx="16635">329</cx:pt>
          <cx:pt idx="16636">325</cx:pt>
          <cx:pt idx="16637">70</cx:pt>
          <cx:pt idx="16638">258</cx:pt>
          <cx:pt idx="16639">53</cx:pt>
          <cx:pt idx="16640">196</cx:pt>
          <cx:pt idx="16641">54</cx:pt>
          <cx:pt idx="16642">142</cx:pt>
          <cx:pt idx="16643">523</cx:pt>
          <cx:pt idx="16644">326</cx:pt>
          <cx:pt idx="16645">63</cx:pt>
          <cx:pt idx="16646">193</cx:pt>
          <cx:pt idx="16647">604</cx:pt>
          <cx:pt idx="16648">144</cx:pt>
          <cx:pt idx="16649">302</cx:pt>
          <cx:pt idx="16650">205</cx:pt>
          <cx:pt idx="16651">184</cx:pt>
          <cx:pt idx="16652">137</cx:pt>
          <cx:pt idx="16653">449</cx:pt>
          <cx:pt idx="16654">58</cx:pt>
          <cx:pt idx="16655">184</cx:pt>
          <cx:pt idx="16656">1417</cx:pt>
          <cx:pt idx="16657">1484</cx:pt>
          <cx:pt idx="16658">169</cx:pt>
          <cx:pt idx="16659">38</cx:pt>
          <cx:pt idx="16660">1441</cx:pt>
          <cx:pt idx="16661">454</cx:pt>
          <cx:pt idx="16662">171</cx:pt>
          <cx:pt idx="16663">149</cx:pt>
          <cx:pt idx="16664">747</cx:pt>
          <cx:pt idx="16665">223</cx:pt>
          <cx:pt idx="16666">154</cx:pt>
          <cx:pt idx="16667">60</cx:pt>
          <cx:pt idx="16668">363</cx:pt>
          <cx:pt idx="16669">151</cx:pt>
          <cx:pt idx="16670">335</cx:pt>
          <cx:pt idx="16671">86</cx:pt>
          <cx:pt idx="16672">188</cx:pt>
          <cx:pt idx="16673">185</cx:pt>
          <cx:pt idx="16674">171</cx:pt>
          <cx:pt idx="16675">203</cx:pt>
          <cx:pt idx="16676">84</cx:pt>
          <cx:pt idx="16677">134</cx:pt>
          <cx:pt idx="16678">164</cx:pt>
          <cx:pt idx="16679">128</cx:pt>
          <cx:pt idx="16680">15</cx:pt>
          <cx:pt idx="16681">386</cx:pt>
          <cx:pt idx="16682">401</cx:pt>
          <cx:pt idx="16683">155</cx:pt>
          <cx:pt idx="16684">137</cx:pt>
          <cx:pt idx="16685">200</cx:pt>
          <cx:pt idx="16686">225</cx:pt>
          <cx:pt idx="16687">379</cx:pt>
          <cx:pt idx="16688">92</cx:pt>
          <cx:pt idx="16689">188</cx:pt>
          <cx:pt idx="16690">168</cx:pt>
          <cx:pt idx="16691">305</cx:pt>
          <cx:pt idx="16692">497</cx:pt>
          <cx:pt idx="16693">651</cx:pt>
          <cx:pt idx="16694">205</cx:pt>
          <cx:pt idx="16695">179</cx:pt>
          <cx:pt idx="16696">504</cx:pt>
          <cx:pt idx="16697">212</cx:pt>
          <cx:pt idx="16698">36</cx:pt>
          <cx:pt idx="16699">39</cx:pt>
          <cx:pt idx="16700">576</cx:pt>
          <cx:pt idx="16701">92</cx:pt>
          <cx:pt idx="16702">240</cx:pt>
          <cx:pt idx="16703">181</cx:pt>
          <cx:pt idx="16704">147</cx:pt>
          <cx:pt idx="16705">604</cx:pt>
          <cx:pt idx="16706">193</cx:pt>
          <cx:pt idx="16707">140</cx:pt>
          <cx:pt idx="16708">211</cx:pt>
          <cx:pt idx="16709">120</cx:pt>
          <cx:pt idx="16710">408</cx:pt>
          <cx:pt idx="16711">169</cx:pt>
          <cx:pt idx="16712">1491</cx:pt>
          <cx:pt idx="16713">343</cx:pt>
          <cx:pt idx="16714">90</cx:pt>
          <cx:pt idx="16715">63</cx:pt>
          <cx:pt idx="16716">178</cx:pt>
          <cx:pt idx="16717">308</cx:pt>
          <cx:pt idx="16718">408</cx:pt>
          <cx:pt idx="16719">119</cx:pt>
          <cx:pt idx="16720">99</cx:pt>
          <cx:pt idx="16721">78</cx:pt>
          <cx:pt idx="16722">225</cx:pt>
          <cx:pt idx="16723">604</cx:pt>
          <cx:pt idx="16724">250</cx:pt>
          <cx:pt idx="16725">208</cx:pt>
          <cx:pt idx="16726">23</cx:pt>
          <cx:pt idx="16727">247</cx:pt>
          <cx:pt idx="16728">78</cx:pt>
          <cx:pt idx="16729">204</cx:pt>
          <cx:pt idx="16730">90</cx:pt>
          <cx:pt idx="16731">539</cx:pt>
          <cx:pt idx="16732">869</cx:pt>
          <cx:pt idx="16733">273</cx:pt>
          <cx:pt idx="16734">107</cx:pt>
          <cx:pt idx="16735">48</cx:pt>
          <cx:pt idx="16736">218</cx:pt>
          <cx:pt idx="16737">91</cx:pt>
          <cx:pt idx="16738">229</cx:pt>
          <cx:pt idx="16739">57</cx:pt>
          <cx:pt idx="16740">624</cx:pt>
          <cx:pt idx="16741">304</cx:pt>
          <cx:pt idx="16742">129</cx:pt>
          <cx:pt idx="16743">915</cx:pt>
          <cx:pt idx="16744">903</cx:pt>
          <cx:pt idx="16745">58</cx:pt>
          <cx:pt idx="16746">122</cx:pt>
          <cx:pt idx="16747">203</cx:pt>
          <cx:pt idx="16748">873</cx:pt>
          <cx:pt idx="16749">248</cx:pt>
          <cx:pt idx="16750">149</cx:pt>
          <cx:pt idx="16751">147</cx:pt>
          <cx:pt idx="16752">1036</cx:pt>
          <cx:pt idx="16753">709</cx:pt>
          <cx:pt idx="16754">72</cx:pt>
          <cx:pt idx="16755">28</cx:pt>
          <cx:pt idx="16756">185</cx:pt>
          <cx:pt idx="16757">98</cx:pt>
          <cx:pt idx="16758">172</cx:pt>
          <cx:pt idx="16759">150</cx:pt>
          <cx:pt idx="16760">51</cx:pt>
          <cx:pt idx="16761">1206</cx:pt>
          <cx:pt idx="16762">90</cx:pt>
          <cx:pt idx="16763">1869</cx:pt>
          <cx:pt idx="16764">575</cx:pt>
          <cx:pt idx="16765">256</cx:pt>
          <cx:pt idx="16766">823</cx:pt>
          <cx:pt idx="16767">230</cx:pt>
          <cx:pt idx="16768">81</cx:pt>
          <cx:pt idx="16769">56</cx:pt>
          <cx:pt idx="16770">245</cx:pt>
          <cx:pt idx="16771">332</cx:pt>
          <cx:pt idx="16772">151</cx:pt>
          <cx:pt idx="16773">132</cx:pt>
          <cx:pt idx="16774">147</cx:pt>
          <cx:pt idx="16775">953</cx:pt>
          <cx:pt idx="16776">43</cx:pt>
          <cx:pt idx="16777">1259</cx:pt>
          <cx:pt idx="16778">267</cx:pt>
          <cx:pt idx="16779">736</cx:pt>
          <cx:pt idx="16780">362</cx:pt>
          <cx:pt idx="16781">901</cx:pt>
          <cx:pt idx="16782">129</cx:pt>
          <cx:pt idx="16783">314</cx:pt>
          <cx:pt idx="16784">79</cx:pt>
          <cx:pt idx="16785">134</cx:pt>
          <cx:pt idx="16786">217</cx:pt>
          <cx:pt idx="16787">559</cx:pt>
          <cx:pt idx="16788">141</cx:pt>
          <cx:pt idx="16789">135</cx:pt>
          <cx:pt idx="16790">126</cx:pt>
          <cx:pt idx="16791">101</cx:pt>
          <cx:pt idx="16792">62</cx:pt>
          <cx:pt idx="16793">464</cx:pt>
          <cx:pt idx="16794">631</cx:pt>
          <cx:pt idx="16795">203</cx:pt>
          <cx:pt idx="16796">306</cx:pt>
          <cx:pt idx="16797">318</cx:pt>
          <cx:pt idx="16798">810</cx:pt>
          <cx:pt idx="16799">273</cx:pt>
          <cx:pt idx="16800">780</cx:pt>
          <cx:pt idx="16801">844</cx:pt>
          <cx:pt idx="16802">286</cx:pt>
          <cx:pt idx="16803">947</cx:pt>
          <cx:pt idx="16804">226</cx:pt>
          <cx:pt idx="16805">328</cx:pt>
          <cx:pt idx="16806">448</cx:pt>
          <cx:pt idx="16807">213</cx:pt>
          <cx:pt idx="16808">258</cx:pt>
          <cx:pt idx="16809">82</cx:pt>
          <cx:pt idx="16810">254</cx:pt>
          <cx:pt idx="16811">180</cx:pt>
          <cx:pt idx="16812">367</cx:pt>
          <cx:pt idx="16813">870</cx:pt>
          <cx:pt idx="16814">172</cx:pt>
          <cx:pt idx="16815">1820</cx:pt>
          <cx:pt idx="16816">144</cx:pt>
          <cx:pt idx="16817">303</cx:pt>
          <cx:pt idx="16818">120</cx:pt>
          <cx:pt idx="16819">236</cx:pt>
          <cx:pt idx="16820">149</cx:pt>
          <cx:pt idx="16821">553</cx:pt>
          <cx:pt idx="16822">90</cx:pt>
          <cx:pt idx="16823">268</cx:pt>
          <cx:pt idx="16824">828</cx:pt>
          <cx:pt idx="16825">136</cx:pt>
          <cx:pt idx="16826">209</cx:pt>
          <cx:pt idx="16827">806</cx:pt>
          <cx:pt idx="16828">725</cx:pt>
          <cx:pt idx="16829">139</cx:pt>
          <cx:pt idx="16830">821</cx:pt>
          <cx:pt idx="16831">42</cx:pt>
          <cx:pt idx="16832">367</cx:pt>
          <cx:pt idx="16833">513</cx:pt>
          <cx:pt idx="16834">347</cx:pt>
          <cx:pt idx="16835">1173</cx:pt>
          <cx:pt idx="16836">153</cx:pt>
          <cx:pt idx="16837">96</cx:pt>
          <cx:pt idx="16838">626</cx:pt>
          <cx:pt idx="16839">123</cx:pt>
          <cx:pt idx="16840">77</cx:pt>
          <cx:pt idx="16841">263</cx:pt>
          <cx:pt idx="16842">226</cx:pt>
          <cx:pt idx="16843">577</cx:pt>
          <cx:pt idx="16844">393</cx:pt>
          <cx:pt idx="16845">937</cx:pt>
          <cx:pt idx="16846">633</cx:pt>
          <cx:pt idx="16847">568</cx:pt>
          <cx:pt idx="16848">237</cx:pt>
          <cx:pt idx="16849">180</cx:pt>
          <cx:pt idx="16850">257</cx:pt>
          <cx:pt idx="16851">242</cx:pt>
          <cx:pt idx="16852">533</cx:pt>
          <cx:pt idx="16853">286</cx:pt>
          <cx:pt idx="16854">212</cx:pt>
          <cx:pt idx="16855">81</cx:pt>
          <cx:pt idx="16856">92</cx:pt>
          <cx:pt idx="16857">342</cx:pt>
          <cx:pt idx="16858">552</cx:pt>
          <cx:pt idx="16859">241</cx:pt>
          <cx:pt idx="16860">458</cx:pt>
          <cx:pt idx="16861">1602</cx:pt>
          <cx:pt idx="16862">42</cx:pt>
          <cx:pt idx="16863">130</cx:pt>
          <cx:pt idx="16864">197</cx:pt>
          <cx:pt idx="16865">52</cx:pt>
          <cx:pt idx="16866">441</cx:pt>
          <cx:pt idx="16867">263</cx:pt>
          <cx:pt idx="16868">41</cx:pt>
          <cx:pt idx="16869">115</cx:pt>
          <cx:pt idx="16870">69</cx:pt>
          <cx:pt idx="16871">219</cx:pt>
          <cx:pt idx="16872">179</cx:pt>
          <cx:pt idx="16873">72</cx:pt>
          <cx:pt idx="16874">1492</cx:pt>
          <cx:pt idx="16875">64</cx:pt>
          <cx:pt idx="16876">210</cx:pt>
          <cx:pt idx="16877">133</cx:pt>
          <cx:pt idx="16878">682</cx:pt>
          <cx:pt idx="16879">154</cx:pt>
          <cx:pt idx="16880">150</cx:pt>
          <cx:pt idx="16881">13</cx:pt>
          <cx:pt idx="16882">1422</cx:pt>
          <cx:pt idx="16883">114</cx:pt>
          <cx:pt idx="16884">186</cx:pt>
          <cx:pt idx="16885">159</cx:pt>
          <cx:pt idx="16886">102</cx:pt>
          <cx:pt idx="16887">65</cx:pt>
          <cx:pt idx="16888">123</cx:pt>
          <cx:pt idx="16889">728</cx:pt>
          <cx:pt idx="16890">43</cx:pt>
          <cx:pt idx="16891">320</cx:pt>
          <cx:pt idx="16892">171</cx:pt>
          <cx:pt idx="16893">212</cx:pt>
          <cx:pt idx="16894">111</cx:pt>
          <cx:pt idx="16895">174</cx:pt>
          <cx:pt idx="16896">591</cx:pt>
          <cx:pt idx="16897">602</cx:pt>
          <cx:pt idx="16898">58</cx:pt>
          <cx:pt idx="16899">979</cx:pt>
          <cx:pt idx="16900">190</cx:pt>
          <cx:pt idx="16901">337</cx:pt>
          <cx:pt idx="16902">295</cx:pt>
          <cx:pt idx="16903">616</cx:pt>
          <cx:pt idx="16904">359</cx:pt>
          <cx:pt idx="16905">106</cx:pt>
          <cx:pt idx="16906">153</cx:pt>
          <cx:pt idx="16907">110</cx:pt>
          <cx:pt idx="16908">126</cx:pt>
          <cx:pt idx="16909">198</cx:pt>
          <cx:pt idx="16910">136</cx:pt>
          <cx:pt idx="16911">173</cx:pt>
          <cx:pt idx="16912">294</cx:pt>
          <cx:pt idx="16913">305</cx:pt>
          <cx:pt idx="16914">310</cx:pt>
          <cx:pt idx="16915">784</cx:pt>
          <cx:pt idx="16916">110</cx:pt>
          <cx:pt idx="16917">361</cx:pt>
          <cx:pt idx="16918">1000</cx:pt>
          <cx:pt idx="16919">695</cx:pt>
          <cx:pt idx="16920">137</cx:pt>
          <cx:pt idx="16921">335</cx:pt>
          <cx:pt idx="16922">51</cx:pt>
          <cx:pt idx="16923">735</cx:pt>
          <cx:pt idx="16924">57</cx:pt>
          <cx:pt idx="16925">159</cx:pt>
          <cx:pt idx="16926">337</cx:pt>
          <cx:pt idx="16927">267</cx:pt>
          <cx:pt idx="16928">803</cx:pt>
          <cx:pt idx="16929">282</cx:pt>
          <cx:pt idx="16930">168</cx:pt>
          <cx:pt idx="16931">18</cx:pt>
          <cx:pt idx="16932">54</cx:pt>
          <cx:pt idx="16933">172</cx:pt>
          <cx:pt idx="16934">256</cx:pt>
          <cx:pt idx="16935">132</cx:pt>
          <cx:pt idx="16936">218</cx:pt>
          <cx:pt idx="16937">112</cx:pt>
          <cx:pt idx="16938">862</cx:pt>
          <cx:pt idx="16939">134</cx:pt>
          <cx:pt idx="16940">137</cx:pt>
          <cx:pt idx="16941">324</cx:pt>
          <cx:pt idx="16942">65</cx:pt>
          <cx:pt idx="16943">250</cx:pt>
          <cx:pt idx="16944">1209</cx:pt>
          <cx:pt idx="16945">198</cx:pt>
          <cx:pt idx="16946">241</cx:pt>
          <cx:pt idx="16947">79</cx:pt>
          <cx:pt idx="16948">112</cx:pt>
          <cx:pt idx="16949">86</cx:pt>
          <cx:pt idx="16950">246</cx:pt>
          <cx:pt idx="16951">50</cx:pt>
          <cx:pt idx="16952">71</cx:pt>
          <cx:pt idx="16953">61</cx:pt>
          <cx:pt idx="16954">40</cx:pt>
          <cx:pt idx="16955">73</cx:pt>
          <cx:pt idx="16956">720</cx:pt>
          <cx:pt idx="16957">175</cx:pt>
          <cx:pt idx="16958">234</cx:pt>
          <cx:pt idx="16959">226</cx:pt>
          <cx:pt idx="16960">227</cx:pt>
          <cx:pt idx="16961">214</cx:pt>
          <cx:pt idx="16962">571</cx:pt>
          <cx:pt idx="16963">110</cx:pt>
          <cx:pt idx="16964">246</cx:pt>
          <cx:pt idx="16965">113</cx:pt>
          <cx:pt idx="16966">63</cx:pt>
          <cx:pt idx="16967">188</cx:pt>
          <cx:pt idx="16968">174</cx:pt>
          <cx:pt idx="16969">59</cx:pt>
          <cx:pt idx="16970">98</cx:pt>
          <cx:pt idx="16971">286</cx:pt>
          <cx:pt idx="16972">302</cx:pt>
          <cx:pt idx="16973">238</cx:pt>
          <cx:pt idx="16974">102</cx:pt>
          <cx:pt idx="16975">49</cx:pt>
          <cx:pt idx="16976">18</cx:pt>
          <cx:pt idx="16977">795</cx:pt>
          <cx:pt idx="16978">1946</cx:pt>
          <cx:pt idx="16979">172</cx:pt>
          <cx:pt idx="16980">560</cx:pt>
          <cx:pt idx="16981">77</cx:pt>
          <cx:pt idx="16982">48</cx:pt>
          <cx:pt idx="16983">153</cx:pt>
          <cx:pt idx="16984">297</cx:pt>
          <cx:pt idx="16985">135</cx:pt>
          <cx:pt idx="16986">95</cx:pt>
          <cx:pt idx="16987">182</cx:pt>
          <cx:pt idx="16988">168</cx:pt>
          <cx:pt idx="16989">1269</cx:pt>
          <cx:pt idx="16990">102</cx:pt>
          <cx:pt idx="16991">46</cx:pt>
          <cx:pt idx="16992">81</cx:pt>
          <cx:pt idx="16993">1106</cx:pt>
          <cx:pt idx="16994">124</cx:pt>
          <cx:pt idx="16995">217</cx:pt>
          <cx:pt idx="16996">236</cx:pt>
          <cx:pt idx="16997">132</cx:pt>
          <cx:pt idx="16998">94</cx:pt>
          <cx:pt idx="16999">160</cx:pt>
          <cx:pt idx="17000">335</cx:pt>
          <cx:pt idx="17001">203</cx:pt>
          <cx:pt idx="17002">184</cx:pt>
          <cx:pt idx="17003">102</cx:pt>
          <cx:pt idx="17004">184</cx:pt>
          <cx:pt idx="17005">800</cx:pt>
          <cx:pt idx="17006">96</cx:pt>
          <cx:pt idx="17007">165</cx:pt>
          <cx:pt idx="17008">226</cx:pt>
          <cx:pt idx="17009">357</cx:pt>
          <cx:pt idx="17010">142</cx:pt>
          <cx:pt idx="17011">417</cx:pt>
          <cx:pt idx="17012">177</cx:pt>
          <cx:pt idx="17013">209</cx:pt>
          <cx:pt idx="17014">362</cx:pt>
          <cx:pt idx="17015">49</cx:pt>
          <cx:pt idx="17016">135</cx:pt>
          <cx:pt idx="17017">132</cx:pt>
          <cx:pt idx="17018">67</cx:pt>
          <cx:pt idx="17019">394</cx:pt>
          <cx:pt idx="17020">153</cx:pt>
          <cx:pt idx="17021">239</cx:pt>
          <cx:pt idx="17022">337</cx:pt>
          <cx:pt idx="17023">149</cx:pt>
          <cx:pt idx="17024">97</cx:pt>
          <cx:pt idx="17025">471</cx:pt>
          <cx:pt idx="17026">51</cx:pt>
          <cx:pt idx="17027">796</cx:pt>
          <cx:pt idx="17028">106</cx:pt>
          <cx:pt idx="17029">211</cx:pt>
          <cx:pt idx="17030">311</cx:pt>
          <cx:pt idx="17031">110</cx:pt>
          <cx:pt idx="17032">276</cx:pt>
          <cx:pt idx="17033">120</cx:pt>
          <cx:pt idx="17034">39</cx:pt>
          <cx:pt idx="17035">80</cx:pt>
          <cx:pt idx="17036">87</cx:pt>
          <cx:pt idx="17037">449</cx:pt>
          <cx:pt idx="17038">66</cx:pt>
          <cx:pt idx="17039">163</cx:pt>
          <cx:pt idx="17040">83</cx:pt>
          <cx:pt idx="17041">511</cx:pt>
          <cx:pt idx="17042">184</cx:pt>
          <cx:pt idx="17043">102</cx:pt>
          <cx:pt idx="17044">568</cx:pt>
          <cx:pt idx="17045">53</cx:pt>
          <cx:pt idx="17046">743</cx:pt>
          <cx:pt idx="17047">129</cx:pt>
          <cx:pt idx="17048">206</cx:pt>
          <cx:pt idx="17049">2015</cx:pt>
          <cx:pt idx="17050">98</cx:pt>
          <cx:pt idx="17051">330</cx:pt>
          <cx:pt idx="17052">199</cx:pt>
          <cx:pt idx="17053">657</cx:pt>
          <cx:pt idx="17054">261</cx:pt>
          <cx:pt idx="17055">442</cx:pt>
          <cx:pt idx="17056">90</cx:pt>
          <cx:pt idx="17057">241</cx:pt>
          <cx:pt idx="17058">152</cx:pt>
          <cx:pt idx="17059">730</cx:pt>
          <cx:pt idx="17060">36</cx:pt>
          <cx:pt idx="17061">90</cx:pt>
          <cx:pt idx="17062">95</cx:pt>
          <cx:pt idx="17063">697</cx:pt>
          <cx:pt idx="17064">102</cx:pt>
          <cx:pt idx="17065">374</cx:pt>
          <cx:pt idx="17066">468</cx:pt>
          <cx:pt idx="17067">141</cx:pt>
          <cx:pt idx="17068">702</cx:pt>
          <cx:pt idx="17069">155</cx:pt>
          <cx:pt idx="17070">356</cx:pt>
          <cx:pt idx="17071">566</cx:pt>
          <cx:pt idx="17072">147</cx:pt>
          <cx:pt idx="17073">268</cx:pt>
          <cx:pt idx="17074">84</cx:pt>
          <cx:pt idx="17075">322</cx:pt>
          <cx:pt idx="17076">360</cx:pt>
          <cx:pt idx="17077">259</cx:pt>
          <cx:pt idx="17078">1031</cx:pt>
          <cx:pt idx="17079">1368</cx:pt>
          <cx:pt idx="17080">466</cx:pt>
          <cx:pt idx="17081">363</cx:pt>
          <cx:pt idx="17082">507</cx:pt>
          <cx:pt idx="17083">148</cx:pt>
          <cx:pt idx="17084">266</cx:pt>
          <cx:pt idx="17085">295</cx:pt>
          <cx:pt idx="17086">134</cx:pt>
          <cx:pt idx="17087">289</cx:pt>
          <cx:pt idx="17088">270</cx:pt>
          <cx:pt idx="17089">396</cx:pt>
          <cx:pt idx="17090">72</cx:pt>
          <cx:pt idx="17091">273</cx:pt>
          <cx:pt idx="17092">161</cx:pt>
          <cx:pt idx="17093">92</cx:pt>
          <cx:pt idx="17094">124</cx:pt>
          <cx:pt idx="17095">141</cx:pt>
          <cx:pt idx="17096">356</cx:pt>
          <cx:pt idx="17097">394</cx:pt>
          <cx:pt idx="17098">211</cx:pt>
          <cx:pt idx="17099">293</cx:pt>
          <cx:pt idx="17100">135</cx:pt>
          <cx:pt idx="17101">590</cx:pt>
          <cx:pt idx="17102">72</cx:pt>
          <cx:pt idx="17103">200</cx:pt>
          <cx:pt idx="17104">587</cx:pt>
          <cx:pt idx="17105">1330</cx:pt>
          <cx:pt idx="17106">194</cx:pt>
          <cx:pt idx="17107">238</cx:pt>
          <cx:pt idx="17108">936</cx:pt>
          <cx:pt idx="17109">210</cx:pt>
          <cx:pt idx="17110">83</cx:pt>
          <cx:pt idx="17111">946</cx:pt>
          <cx:pt idx="17112">250</cx:pt>
          <cx:pt idx="17113">150</cx:pt>
          <cx:pt idx="17114">67</cx:pt>
          <cx:pt idx="17115">124</cx:pt>
          <cx:pt idx="17116">85</cx:pt>
          <cx:pt idx="17117">1173</cx:pt>
          <cx:pt idx="17118">53</cx:pt>
          <cx:pt idx="17119">93</cx:pt>
          <cx:pt idx="17120">99</cx:pt>
          <cx:pt idx="17121">1448</cx:pt>
          <cx:pt idx="17122">143</cx:pt>
          <cx:pt idx="17123">50</cx:pt>
          <cx:pt idx="17124">126</cx:pt>
          <cx:pt idx="17125">87</cx:pt>
          <cx:pt idx="17126">400</cx:pt>
          <cx:pt idx="17127">279</cx:pt>
          <cx:pt idx="17128">164</cx:pt>
          <cx:pt idx="17129">170</cx:pt>
          <cx:pt idx="17130">148</cx:pt>
          <cx:pt idx="17131">118</cx:pt>
          <cx:pt idx="17132">661</cx:pt>
          <cx:pt idx="17133">137</cx:pt>
          <cx:pt idx="17134">237</cx:pt>
          <cx:pt idx="17135">188</cx:pt>
          <cx:pt idx="17136">138</cx:pt>
          <cx:pt idx="17137">96</cx:pt>
          <cx:pt idx="17138">65</cx:pt>
          <cx:pt idx="17139">198</cx:pt>
          <cx:pt idx="17140">386</cx:pt>
          <cx:pt idx="17141">163</cx:pt>
          <cx:pt idx="17142">63</cx:pt>
          <cx:pt idx="17143">248</cx:pt>
          <cx:pt idx="17144">438</cx:pt>
          <cx:pt idx="17145">188</cx:pt>
          <cx:pt idx="17146">481</cx:pt>
          <cx:pt idx="17147">1369</cx:pt>
          <cx:pt idx="17148">653</cx:pt>
          <cx:pt idx="17149">460</cx:pt>
          <cx:pt idx="17150">245</cx:pt>
          <cx:pt idx="17151">135</cx:pt>
          <cx:pt idx="17152">23</cx:pt>
          <cx:pt idx="17153">57</cx:pt>
          <cx:pt idx="17154">41</cx:pt>
          <cx:pt idx="17155">282</cx:pt>
          <cx:pt idx="17156">80</cx:pt>
          <cx:pt idx="17157">22</cx:pt>
          <cx:pt idx="17158">524</cx:pt>
          <cx:pt idx="17159">395</cx:pt>
          <cx:pt idx="17160">190</cx:pt>
          <cx:pt idx="17161">151</cx:pt>
          <cx:pt idx="17162">32</cx:pt>
          <cx:pt idx="17163">102</cx:pt>
          <cx:pt idx="17164">171</cx:pt>
          <cx:pt idx="17165">147</cx:pt>
          <cx:pt idx="17166">29</cx:pt>
          <cx:pt idx="17167">93</cx:pt>
          <cx:pt idx="17168">63</cx:pt>
          <cx:pt idx="17169">40</cx:pt>
          <cx:pt idx="17170">33</cx:pt>
          <cx:pt idx="17171">57</cx:pt>
          <cx:pt idx="17172">177</cx:pt>
          <cx:pt idx="17173">52</cx:pt>
          <cx:pt idx="17174">49</cx:pt>
          <cx:pt idx="17175">243</cx:pt>
          <cx:pt idx="17176">123</cx:pt>
          <cx:pt idx="17177">44</cx:pt>
          <cx:pt idx="17178">30</cx:pt>
          <cx:pt idx="17179">31</cx:pt>
          <cx:pt idx="17180">52</cx:pt>
          <cx:pt idx="17181">110</cx:pt>
          <cx:pt idx="17182">119</cx:pt>
          <cx:pt idx="17183">33</cx:pt>
          <cx:pt idx="17184">108</cx:pt>
          <cx:pt idx="17185">62</cx:pt>
          <cx:pt idx="17186">327</cx:pt>
          <cx:pt idx="17187">95</cx:pt>
          <cx:pt idx="17188">29</cx:pt>
          <cx:pt idx="17189">119</cx:pt>
          <cx:pt idx="17190">261</cx:pt>
          <cx:pt idx="17191">334</cx:pt>
          <cx:pt idx="17192">180</cx:pt>
          <cx:pt idx="17193">36</cx:pt>
          <cx:pt idx="17194">56</cx:pt>
          <cx:pt idx="17195">70</cx:pt>
          <cx:pt idx="17196">62</cx:pt>
          <cx:pt idx="17197">386</cx:pt>
          <cx:pt idx="17198">56</cx:pt>
          <cx:pt idx="17199">458</cx:pt>
          <cx:pt idx="17200">117</cx:pt>
          <cx:pt idx="17201">93</cx:pt>
          <cx:pt idx="17202">69</cx:pt>
          <cx:pt idx="17203">48</cx:pt>
          <cx:pt idx="17204">365</cx:pt>
          <cx:pt idx="17205">76</cx:pt>
          <cx:pt idx="17206">31</cx:pt>
          <cx:pt idx="17207">55</cx:pt>
          <cx:pt idx="17208">104</cx:pt>
          <cx:pt idx="17209">664</cx:pt>
          <cx:pt idx="17210">88</cx:pt>
          <cx:pt idx="17211">108</cx:pt>
          <cx:pt idx="17212">20</cx:pt>
          <cx:pt idx="17213">110</cx:pt>
          <cx:pt idx="17214">57</cx:pt>
          <cx:pt idx="17215">89</cx:pt>
          <cx:pt idx="17216">526</cx:pt>
          <cx:pt idx="17217">117</cx:pt>
          <cx:pt idx="17218">699</cx:pt>
          <cx:pt idx="17219">131</cx:pt>
          <cx:pt idx="17220">463</cx:pt>
          <cx:pt idx="17221">228</cx:pt>
          <cx:pt idx="17222">302</cx:pt>
          <cx:pt idx="17223">265</cx:pt>
          <cx:pt idx="17224">30</cx:pt>
          <cx:pt idx="17225">124</cx:pt>
          <cx:pt idx="17226">219</cx:pt>
          <cx:pt idx="17227">307</cx:pt>
          <cx:pt idx="17228">82</cx:pt>
          <cx:pt idx="17229">151</cx:pt>
          <cx:pt idx="17230">61</cx:pt>
          <cx:pt idx="17231">68</cx:pt>
          <cx:pt idx="17232">106</cx:pt>
          <cx:pt idx="17233">115</cx:pt>
          <cx:pt idx="17234">121</cx:pt>
          <cx:pt idx="17235">939</cx:pt>
          <cx:pt idx="17236">60</cx:pt>
          <cx:pt idx="17237">51</cx:pt>
          <cx:pt idx="17238">307</cx:pt>
          <cx:pt idx="17239">54</cx:pt>
          <cx:pt idx="17240">73</cx:pt>
          <cx:pt idx="17241">362</cx:pt>
          <cx:pt idx="17242">746</cx:pt>
          <cx:pt idx="17243">22</cx:pt>
          <cx:pt idx="17244">745</cx:pt>
          <cx:pt idx="17245">219</cx:pt>
          <cx:pt idx="17246">200</cx:pt>
          <cx:pt idx="17247">174</cx:pt>
          <cx:pt idx="17248">154</cx:pt>
          <cx:pt idx="17249">136</cx:pt>
          <cx:pt idx="17250">108</cx:pt>
          <cx:pt idx="17251">87</cx:pt>
          <cx:pt idx="17252">108</cx:pt>
          <cx:pt idx="17253">148</cx:pt>
          <cx:pt idx="17254">139</cx:pt>
          <cx:pt idx="17255">84</cx:pt>
          <cx:pt idx="17256">240</cx:pt>
          <cx:pt idx="17257">194</cx:pt>
          <cx:pt idx="17258">66</cx:pt>
          <cx:pt idx="17259">330</cx:pt>
          <cx:pt idx="17260">228</cx:pt>
          <cx:pt idx="17261">662</cx:pt>
          <cx:pt idx="17262">40</cx:pt>
          <cx:pt idx="17263">230</cx:pt>
          <cx:pt idx="17264">173</cx:pt>
          <cx:pt idx="17265">78</cx:pt>
          <cx:pt idx="17266">551</cx:pt>
          <cx:pt idx="17267">130</cx:pt>
          <cx:pt idx="17268">49</cx:pt>
          <cx:pt idx="17269">295</cx:pt>
          <cx:pt idx="17270">139</cx:pt>
          <cx:pt idx="17271">301</cx:pt>
          <cx:pt idx="17272">367</cx:pt>
          <cx:pt idx="17273">446</cx:pt>
          <cx:pt idx="17274">137</cx:pt>
          <cx:pt idx="17275">97</cx:pt>
          <cx:pt idx="17276">412</cx:pt>
          <cx:pt idx="17277">73</cx:pt>
          <cx:pt idx="17278">126</cx:pt>
          <cx:pt idx="17279">50</cx:pt>
          <cx:pt idx="17280">164</cx:pt>
          <cx:pt idx="17281">84</cx:pt>
          <cx:pt idx="17282">24</cx:pt>
          <cx:pt idx="17283">163</cx:pt>
          <cx:pt idx="17284">292</cx:pt>
          <cx:pt idx="17285">53</cx:pt>
          <cx:pt idx="17286">241</cx:pt>
          <cx:pt idx="17287">112</cx:pt>
          <cx:pt idx="17288">65</cx:pt>
          <cx:pt idx="17289">388</cx:pt>
          <cx:pt idx="17290">70</cx:pt>
          <cx:pt idx="17291">98</cx:pt>
          <cx:pt idx="17292">273</cx:pt>
          <cx:pt idx="17293">103</cx:pt>
          <cx:pt idx="17294">59</cx:pt>
          <cx:pt idx="17295">1169</cx:pt>
          <cx:pt idx="17296">431</cx:pt>
          <cx:pt idx="17297">168</cx:pt>
          <cx:pt idx="17298">405</cx:pt>
          <cx:pt idx="17299">143</cx:pt>
          <cx:pt idx="17300">263</cx:pt>
          <cx:pt idx="17301">143</cx:pt>
          <cx:pt idx="17302">837</cx:pt>
          <cx:pt idx="17303">47</cx:pt>
          <cx:pt idx="17304">63</cx:pt>
          <cx:pt idx="17305">55</cx:pt>
          <cx:pt idx="17306">122</cx:pt>
          <cx:pt idx="17307">35</cx:pt>
          <cx:pt idx="17308">596</cx:pt>
          <cx:pt idx="17309">101</cx:pt>
          <cx:pt idx="17310">71</cx:pt>
          <cx:pt idx="17311">337</cx:pt>
          <cx:pt idx="17312">48</cx:pt>
          <cx:pt idx="17313">174</cx:pt>
          <cx:pt idx="17314">201</cx:pt>
          <cx:pt idx="17315">296</cx:pt>
          <cx:pt idx="17316">180</cx:pt>
          <cx:pt idx="17317">332</cx:pt>
          <cx:pt idx="17318">57</cx:pt>
          <cx:pt idx="17319">55</cx:pt>
          <cx:pt idx="17320">301</cx:pt>
          <cx:pt idx="17321">408</cx:pt>
          <cx:pt idx="17322">359</cx:pt>
          <cx:pt idx="17323">54</cx:pt>
          <cx:pt idx="17324">86</cx:pt>
          <cx:pt idx="17325">266</cx:pt>
          <cx:pt idx="17326">404</cx:pt>
          <cx:pt idx="17327">201</cx:pt>
          <cx:pt idx="17328">290</cx:pt>
          <cx:pt idx="17329">231</cx:pt>
          <cx:pt idx="17330">40</cx:pt>
          <cx:pt idx="17331">133</cx:pt>
          <cx:pt idx="17332">73</cx:pt>
          <cx:pt idx="17333">300</cx:pt>
          <cx:pt idx="17334">564</cx:pt>
          <cx:pt idx="17335">193</cx:pt>
          <cx:pt idx="17336">73</cx:pt>
          <cx:pt idx="17337">289</cx:pt>
          <cx:pt idx="17338">157</cx:pt>
          <cx:pt idx="17339">66</cx:pt>
          <cx:pt idx="17340">438</cx:pt>
          <cx:pt idx="17341">155</cx:pt>
          <cx:pt idx="17342">96</cx:pt>
          <cx:pt idx="17343">189</cx:pt>
          <cx:pt idx="17344">25</cx:pt>
          <cx:pt idx="17345">76</cx:pt>
          <cx:pt idx="17346">395</cx:pt>
          <cx:pt idx="17347">53</cx:pt>
          <cx:pt idx="17348">246</cx:pt>
          <cx:pt idx="17349">60</cx:pt>
          <cx:pt idx="17350">231</cx:pt>
          <cx:pt idx="17351">1025</cx:pt>
          <cx:pt idx="17352">76</cx:pt>
          <cx:pt idx="17353">819</cx:pt>
          <cx:pt idx="17354">131</cx:pt>
          <cx:pt idx="17355">470</cx:pt>
          <cx:pt idx="17356">81</cx:pt>
          <cx:pt idx="17357">60</cx:pt>
          <cx:pt idx="17358">383</cx:pt>
          <cx:pt idx="17359">68</cx:pt>
          <cx:pt idx="17360">487</cx:pt>
          <cx:pt idx="17361">81</cx:pt>
          <cx:pt idx="17362">106</cx:pt>
          <cx:pt idx="17363">83</cx:pt>
          <cx:pt idx="17364">82</cx:pt>
          <cx:pt idx="17365">118</cx:pt>
          <cx:pt idx="17366">76</cx:pt>
          <cx:pt idx="17367">97</cx:pt>
          <cx:pt idx="17368">33</cx:pt>
          <cx:pt idx="17369">1339</cx:pt>
          <cx:pt idx="17370">359</cx:pt>
          <cx:pt idx="17371">102</cx:pt>
          <cx:pt idx="17372">310</cx:pt>
          <cx:pt idx="17373">68</cx:pt>
          <cx:pt idx="17374">674</cx:pt>
          <cx:pt idx="17375">57</cx:pt>
          <cx:pt idx="17376">1009</cx:pt>
          <cx:pt idx="17377">81</cx:pt>
          <cx:pt idx="17378">55</cx:pt>
          <cx:pt idx="17379">141</cx:pt>
          <cx:pt idx="17380">624</cx:pt>
          <cx:pt idx="17381">1096</cx:pt>
          <cx:pt idx="17382">93</cx:pt>
          <cx:pt idx="17383">534</cx:pt>
          <cx:pt idx="17384">78</cx:pt>
          <cx:pt idx="17385">247</cx:pt>
          <cx:pt idx="17386">534</cx:pt>
          <cx:pt idx="17387">431</cx:pt>
          <cx:pt idx="17388">88</cx:pt>
          <cx:pt idx="17389">75</cx:pt>
          <cx:pt idx="17390">165</cx:pt>
          <cx:pt idx="17391">63</cx:pt>
          <cx:pt idx="17392">867</cx:pt>
          <cx:pt idx="17393">41</cx:pt>
          <cx:pt idx="17394">207</cx:pt>
          <cx:pt idx="17395">761</cx:pt>
          <cx:pt idx="17396">426</cx:pt>
          <cx:pt idx="17397">234</cx:pt>
          <cx:pt idx="17398">310</cx:pt>
          <cx:pt idx="17399">88</cx:pt>
          <cx:pt idx="17400">283</cx:pt>
          <cx:pt idx="17401">418</cx:pt>
          <cx:pt idx="17402">121</cx:pt>
          <cx:pt idx="17403">187</cx:pt>
          <cx:pt idx="17404">141</cx:pt>
          <cx:pt idx="17405">188</cx:pt>
          <cx:pt idx="17406">154</cx:pt>
          <cx:pt idx="17407">339</cx:pt>
          <cx:pt idx="17408">151</cx:pt>
          <cx:pt idx="17409">106</cx:pt>
          <cx:pt idx="17410">239</cx:pt>
          <cx:pt idx="17411">551</cx:pt>
          <cx:pt idx="17412">644</cx:pt>
          <cx:pt idx="17413">322</cx:pt>
          <cx:pt idx="17414">269</cx:pt>
          <cx:pt idx="17415">124</cx:pt>
          <cx:pt idx="17416">333</cx:pt>
          <cx:pt idx="17417">192</cx:pt>
          <cx:pt idx="17418">76</cx:pt>
          <cx:pt idx="17419">433</cx:pt>
          <cx:pt idx="17420">120</cx:pt>
          <cx:pt idx="17421">290</cx:pt>
          <cx:pt idx="17422">118</cx:pt>
          <cx:pt idx="17423">58</cx:pt>
          <cx:pt idx="17424">149</cx:pt>
          <cx:pt idx="17425">114</cx:pt>
          <cx:pt idx="17426">91</cx:pt>
          <cx:pt idx="17427">428</cx:pt>
          <cx:pt idx="17428">101</cx:pt>
          <cx:pt idx="17429">37</cx:pt>
          <cx:pt idx="17430">127</cx:pt>
          <cx:pt idx="17431">155</cx:pt>
          <cx:pt idx="17432">264</cx:pt>
          <cx:pt idx="17433">377</cx:pt>
          <cx:pt idx="17434">73</cx:pt>
          <cx:pt idx="17435">71</cx:pt>
          <cx:pt idx="17436">118</cx:pt>
          <cx:pt idx="17437">257</cx:pt>
          <cx:pt idx="17438">234</cx:pt>
          <cx:pt idx="17439">213</cx:pt>
          <cx:pt idx="17440">1037</cx:pt>
          <cx:pt idx="17441">262</cx:pt>
          <cx:pt idx="17442">22</cx:pt>
          <cx:pt idx="17443">123</cx:pt>
          <cx:pt idx="17444">83</cx:pt>
          <cx:pt idx="17445">267</cx:pt>
          <cx:pt idx="17446">609</cx:pt>
          <cx:pt idx="17447">313</cx:pt>
          <cx:pt idx="17448">106</cx:pt>
          <cx:pt idx="17449">170</cx:pt>
          <cx:pt idx="17450">76</cx:pt>
          <cx:pt idx="17451">780</cx:pt>
          <cx:pt idx="17452">165</cx:pt>
          <cx:pt idx="17453">314</cx:pt>
          <cx:pt idx="17454">306</cx:pt>
          <cx:pt idx="17455">83</cx:pt>
          <cx:pt idx="17456">320</cx:pt>
          <cx:pt idx="17457">341</cx:pt>
          <cx:pt idx="17458">85</cx:pt>
          <cx:pt idx="17459">579</cx:pt>
          <cx:pt idx="17460">151</cx:pt>
          <cx:pt idx="17461">377</cx:pt>
          <cx:pt idx="17462">19</cx:pt>
          <cx:pt idx="17463">76</cx:pt>
          <cx:pt idx="17464">408</cx:pt>
          <cx:pt idx="17465">240</cx:pt>
          <cx:pt idx="17466">72</cx:pt>
          <cx:pt idx="17467">890</cx:pt>
          <cx:pt idx="17468">118</cx:pt>
          <cx:pt idx="17469">43</cx:pt>
          <cx:pt idx="17470">76</cx:pt>
          <cx:pt idx="17471">472</cx:pt>
          <cx:pt idx="17472">167</cx:pt>
          <cx:pt idx="17473">276</cx:pt>
          <cx:pt idx="17474">178</cx:pt>
          <cx:pt idx="17475">147</cx:pt>
          <cx:pt idx="17476">118</cx:pt>
          <cx:pt idx="17477">282</cx:pt>
          <cx:pt idx="17478">131</cx:pt>
          <cx:pt idx="17479">123</cx:pt>
          <cx:pt idx="17480">50</cx:pt>
          <cx:pt idx="17481">85</cx:pt>
          <cx:pt idx="17482">91</cx:pt>
          <cx:pt idx="17483">209</cx:pt>
          <cx:pt idx="17484">97</cx:pt>
          <cx:pt idx="17485">1076</cx:pt>
          <cx:pt idx="17486">152</cx:pt>
          <cx:pt idx="17487">107</cx:pt>
          <cx:pt idx="17488">100</cx:pt>
          <cx:pt idx="17489">488</cx:pt>
          <cx:pt idx="17490">174</cx:pt>
          <cx:pt idx="17491">504</cx:pt>
          <cx:pt idx="17492">127</cx:pt>
          <cx:pt idx="17493">136</cx:pt>
          <cx:pt idx="17494">164</cx:pt>
          <cx:pt idx="17495">110</cx:pt>
          <cx:pt idx="17496">243</cx:pt>
          <cx:pt idx="17497">120</cx:pt>
          <cx:pt idx="17498">127</cx:pt>
          <cx:pt idx="17499">122</cx:pt>
          <cx:pt idx="17500">317</cx:pt>
          <cx:pt idx="17501">181</cx:pt>
          <cx:pt idx="17502">206</cx:pt>
          <cx:pt idx="17503">90</cx:pt>
          <cx:pt idx="17504">27</cx:pt>
          <cx:pt idx="17505">169</cx:pt>
          <cx:pt idx="17506">128</cx:pt>
          <cx:pt idx="17507">185</cx:pt>
          <cx:pt idx="17508">210</cx:pt>
          <cx:pt idx="17509">126</cx:pt>
          <cx:pt idx="17510">173</cx:pt>
          <cx:pt idx="17511">257</cx:pt>
          <cx:pt idx="17512">125</cx:pt>
          <cx:pt idx="17513">99</cx:pt>
          <cx:pt idx="17514">38</cx:pt>
          <cx:pt idx="17515">193</cx:pt>
          <cx:pt idx="17516">215</cx:pt>
          <cx:pt idx="17517">393</cx:pt>
          <cx:pt idx="17518">121</cx:pt>
          <cx:pt idx="17519">54</cx:pt>
          <cx:pt idx="17520">345</cx:pt>
          <cx:pt idx="17521">88</cx:pt>
          <cx:pt idx="17522">80</cx:pt>
          <cx:pt idx="17523">82</cx:pt>
          <cx:pt idx="17524">858</cx:pt>
          <cx:pt idx="17525">178</cx:pt>
          <cx:pt idx="17526">119</cx:pt>
          <cx:pt idx="17527">480</cx:pt>
          <cx:pt idx="17528">95</cx:pt>
          <cx:pt idx="17529">179</cx:pt>
          <cx:pt idx="17530">62</cx:pt>
          <cx:pt idx="17531">117</cx:pt>
          <cx:pt idx="17532">176</cx:pt>
          <cx:pt idx="17533">105</cx:pt>
          <cx:pt idx="17534">10</cx:pt>
          <cx:pt idx="17535">62</cx:pt>
          <cx:pt idx="17536">168</cx:pt>
          <cx:pt idx="17537">123</cx:pt>
          <cx:pt idx="17538">324</cx:pt>
          <cx:pt idx="17539">234</cx:pt>
          <cx:pt idx="17540">114</cx:pt>
          <cx:pt idx="17541">118</cx:pt>
          <cx:pt idx="17542">158</cx:pt>
          <cx:pt idx="17543">186</cx:pt>
          <cx:pt idx="17544">148</cx:pt>
          <cx:pt idx="17545">215</cx:pt>
          <cx:pt idx="17546">175</cx:pt>
          <cx:pt idx="17547">90</cx:pt>
          <cx:pt idx="17548">95</cx:pt>
          <cx:pt idx="17549">314</cx:pt>
          <cx:pt idx="17550">36</cx:pt>
          <cx:pt idx="17551">604</cx:pt>
          <cx:pt idx="17552">303</cx:pt>
          <cx:pt idx="17553">156</cx:pt>
          <cx:pt idx="17554">32</cx:pt>
          <cx:pt idx="17555">163</cx:pt>
          <cx:pt idx="17556">153</cx:pt>
          <cx:pt idx="17557">874</cx:pt>
          <cx:pt idx="17558">50</cx:pt>
          <cx:pt idx="17559">44</cx:pt>
          <cx:pt idx="17560">71</cx:pt>
          <cx:pt idx="17561">449</cx:pt>
          <cx:pt idx="17562">101</cx:pt>
          <cx:pt idx="17563">34</cx:pt>
          <cx:pt idx="17564">109</cx:pt>
          <cx:pt idx="17565">76</cx:pt>
          <cx:pt idx="17566">90</cx:pt>
          <cx:pt idx="17567">65</cx:pt>
          <cx:pt idx="17568">1569</cx:pt>
          <cx:pt idx="17569">375</cx:pt>
          <cx:pt idx="17570">7</cx:pt>
          <cx:pt idx="17571">69</cx:pt>
          <cx:pt idx="17572">145</cx:pt>
          <cx:pt idx="17573">122</cx:pt>
          <cx:pt idx="17574">162</cx:pt>
          <cx:pt idx="17575">147</cx:pt>
          <cx:pt idx="17576">179</cx:pt>
          <cx:pt idx="17577">27</cx:pt>
          <cx:pt idx="17578">179</cx:pt>
          <cx:pt idx="17579">83</cx:pt>
          <cx:pt idx="17580">189</cx:pt>
          <cx:pt idx="17581">165</cx:pt>
          <cx:pt idx="17582">301</cx:pt>
          <cx:pt idx="17583">117</cx:pt>
          <cx:pt idx="17584">165</cx:pt>
          <cx:pt idx="17585">25</cx:pt>
          <cx:pt idx="17586">318</cx:pt>
          <cx:pt idx="17587">112</cx:pt>
          <cx:pt idx="17588">54</cx:pt>
          <cx:pt idx="17589">241</cx:pt>
          <cx:pt idx="17590">710</cx:pt>
          <cx:pt idx="17591">80</cx:pt>
          <cx:pt idx="17592">116</cx:pt>
          <cx:pt idx="17593">63</cx:pt>
          <cx:pt idx="17594">106</cx:pt>
          <cx:pt idx="17595">129</cx:pt>
          <cx:pt idx="17596">164</cx:pt>
          <cx:pt idx="17597">102</cx:pt>
          <cx:pt idx="17598">206</cx:pt>
          <cx:pt idx="17599">600</cx:pt>
          <cx:pt idx="17600">124</cx:pt>
          <cx:pt idx="17601">43</cx:pt>
          <cx:pt idx="17602">139</cx:pt>
          <cx:pt idx="17603">336</cx:pt>
          <cx:pt idx="17604">112</cx:pt>
          <cx:pt idx="17605">70</cx:pt>
          <cx:pt idx="17606">55</cx:pt>
          <cx:pt idx="17607">70</cx:pt>
          <cx:pt idx="17608">293</cx:pt>
          <cx:pt idx="17609">184</cx:pt>
          <cx:pt idx="17610">237</cx:pt>
          <cx:pt idx="17611">299</cx:pt>
          <cx:pt idx="17612">135</cx:pt>
          <cx:pt idx="17613">24</cx:pt>
          <cx:pt idx="17614">64</cx:pt>
          <cx:pt idx="17615">497</cx:pt>
          <cx:pt idx="17616">146</cx:pt>
          <cx:pt idx="17617">97</cx:pt>
          <cx:pt idx="17618">55</cx:pt>
          <cx:pt idx="17619">60</cx:pt>
          <cx:pt idx="17620">109</cx:pt>
          <cx:pt idx="17621">48</cx:pt>
          <cx:pt idx="17622">305</cx:pt>
          <cx:pt idx="17623">132</cx:pt>
          <cx:pt idx="17624">25</cx:pt>
          <cx:pt idx="17625">646</cx:pt>
          <cx:pt idx="17626">167</cx:pt>
          <cx:pt idx="17627">197</cx:pt>
          <cx:pt idx="17628">345</cx:pt>
          <cx:pt idx="17629">69</cx:pt>
          <cx:pt idx="17630">55</cx:pt>
          <cx:pt idx="17631">647</cx:pt>
          <cx:pt idx="17632">105</cx:pt>
          <cx:pt idx="17633">33</cx:pt>
          <cx:pt idx="17634">61</cx:pt>
          <cx:pt idx="17635">90</cx:pt>
          <cx:pt idx="17636">100</cx:pt>
          <cx:pt idx="17637">91</cx:pt>
          <cx:pt idx="17638">45</cx:pt>
          <cx:pt idx="17639">155</cx:pt>
          <cx:pt idx="17640">64</cx:pt>
          <cx:pt idx="17641">392</cx:pt>
          <cx:pt idx="17642">305</cx:pt>
          <cx:pt idx="17643">261</cx:pt>
          <cx:pt idx="17644">446</cx:pt>
          <cx:pt idx="17645">248</cx:pt>
          <cx:pt idx="17646">20</cx:pt>
          <cx:pt idx="17647">188</cx:pt>
          <cx:pt idx="17648">103</cx:pt>
          <cx:pt idx="17649">63</cx:pt>
          <cx:pt idx="17650">86</cx:pt>
          <cx:pt idx="17651">105</cx:pt>
          <cx:pt idx="17652">57</cx:pt>
          <cx:pt idx="17653">2516</cx:pt>
          <cx:pt idx="17654">361</cx:pt>
          <cx:pt idx="17655">247</cx:pt>
          <cx:pt idx="17656">145</cx:pt>
          <cx:pt idx="17657">146</cx:pt>
          <cx:pt idx="17658">64</cx:pt>
          <cx:pt idx="17659">435</cx:pt>
          <cx:pt idx="17660">375</cx:pt>
          <cx:pt idx="17661">365</cx:pt>
          <cx:pt idx="17662">522</cx:pt>
          <cx:pt idx="17663">213</cx:pt>
          <cx:pt idx="17664">137</cx:pt>
          <cx:pt idx="17665">104</cx:pt>
          <cx:pt idx="17666">57</cx:pt>
          <cx:pt idx="17667">100</cx:pt>
          <cx:pt idx="17668">208</cx:pt>
          <cx:pt idx="17669">735</cx:pt>
          <cx:pt idx="17670">94</cx:pt>
          <cx:pt idx="17671">46</cx:pt>
          <cx:pt idx="17672">28</cx:pt>
          <cx:pt idx="17673">121</cx:pt>
          <cx:pt idx="17674">394</cx:pt>
          <cx:pt idx="17675">65</cx:pt>
          <cx:pt idx="17676">797</cx:pt>
          <cx:pt idx="17677">204</cx:pt>
          <cx:pt idx="17678">212</cx:pt>
          <cx:pt idx="17679">255</cx:pt>
          <cx:pt idx="17680">88</cx:pt>
          <cx:pt idx="17681">184</cx:pt>
          <cx:pt idx="17682">145</cx:pt>
          <cx:pt idx="17683">47</cx:pt>
          <cx:pt idx="17684">81</cx:pt>
          <cx:pt idx="17685">24</cx:pt>
          <cx:pt idx="17686">92</cx:pt>
          <cx:pt idx="17687">163</cx:pt>
          <cx:pt idx="17688">551</cx:pt>
          <cx:pt idx="17689">538</cx:pt>
          <cx:pt idx="17690">271</cx:pt>
          <cx:pt idx="17691">82</cx:pt>
          <cx:pt idx="17692">198</cx:pt>
          <cx:pt idx="17693">60</cx:pt>
          <cx:pt idx="17694">569</cx:pt>
          <cx:pt idx="17695">300</cx:pt>
          <cx:pt idx="17696">100</cx:pt>
          <cx:pt idx="17697">422</cx:pt>
          <cx:pt idx="17698">178</cx:pt>
          <cx:pt idx="17699">57</cx:pt>
          <cx:pt idx="17700">199</cx:pt>
          <cx:pt idx="17701">281</cx:pt>
          <cx:pt idx="17702">218</cx:pt>
          <cx:pt idx="17703">207</cx:pt>
          <cx:pt idx="17704">1186</cx:pt>
          <cx:pt idx="17705">454</cx:pt>
          <cx:pt idx="17706">132</cx:pt>
          <cx:pt idx="17707">337</cx:pt>
          <cx:pt idx="17708">156</cx:pt>
          <cx:pt idx="17709">195</cx:pt>
          <cx:pt idx="17710">20</cx:pt>
          <cx:pt idx="17711">63</cx:pt>
          <cx:pt idx="17712">52</cx:pt>
          <cx:pt idx="17713">113</cx:pt>
          <cx:pt idx="17714">64</cx:pt>
          <cx:pt idx="17715">86</cx:pt>
          <cx:pt idx="17716">114</cx:pt>
          <cx:pt idx="17717">1058</cx:pt>
          <cx:pt idx="17718">121</cx:pt>
          <cx:pt idx="17719">45</cx:pt>
          <cx:pt idx="17720">539</cx:pt>
          <cx:pt idx="17721">360</cx:pt>
          <cx:pt idx="17722">187</cx:pt>
          <cx:pt idx="17723">143</cx:pt>
          <cx:pt idx="17724">369</cx:pt>
          <cx:pt idx="17725">277</cx:pt>
          <cx:pt idx="17726">85</cx:pt>
          <cx:pt idx="17727">96</cx:pt>
          <cx:pt idx="17728">180</cx:pt>
          <cx:pt idx="17729">126</cx:pt>
          <cx:pt idx="17730">108</cx:pt>
          <cx:pt idx="17731">104</cx:pt>
          <cx:pt idx="17732">172</cx:pt>
          <cx:pt idx="17733">665</cx:pt>
          <cx:pt idx="17734">340</cx:pt>
          <cx:pt idx="17735">125</cx:pt>
          <cx:pt idx="17736">246</cx:pt>
          <cx:pt idx="17737">884</cx:pt>
          <cx:pt idx="17738">274</cx:pt>
          <cx:pt idx="17739">33</cx:pt>
          <cx:pt idx="17740">95</cx:pt>
          <cx:pt idx="17741">127</cx:pt>
          <cx:pt idx="17742">38</cx:pt>
          <cx:pt idx="17743">790</cx:pt>
          <cx:pt idx="17744">635</cx:pt>
          <cx:pt idx="17745">597</cx:pt>
          <cx:pt idx="17746">109</cx:pt>
          <cx:pt idx="17747">77</cx:pt>
          <cx:pt idx="17748">64</cx:pt>
          <cx:pt idx="17749">376</cx:pt>
          <cx:pt idx="17750">339</cx:pt>
          <cx:pt idx="17751">44</cx:pt>
          <cx:pt idx="17752">171</cx:pt>
          <cx:pt idx="17753">110</cx:pt>
          <cx:pt idx="17754">174</cx:pt>
          <cx:pt idx="17755">77</cx:pt>
          <cx:pt idx="17756">66</cx:pt>
          <cx:pt idx="17757">226</cx:pt>
          <cx:pt idx="17758">271</cx:pt>
          <cx:pt idx="17759">367</cx:pt>
          <cx:pt idx="17760">509</cx:pt>
          <cx:pt idx="17761">228</cx:pt>
          <cx:pt idx="17762">935</cx:pt>
          <cx:pt idx="17763">313</cx:pt>
          <cx:pt idx="17764">129</cx:pt>
          <cx:pt idx="17765">80</cx:pt>
          <cx:pt idx="17766">194</cx:pt>
          <cx:pt idx="17767">538</cx:pt>
          <cx:pt idx="17768">197</cx:pt>
          <cx:pt idx="17769">616</cx:pt>
          <cx:pt idx="17770">207</cx:pt>
          <cx:pt idx="17771">816</cx:pt>
          <cx:pt idx="17772">120</cx:pt>
          <cx:pt idx="17773">268</cx:pt>
          <cx:pt idx="17774">510</cx:pt>
          <cx:pt idx="17775">114</cx:pt>
          <cx:pt idx="17776">99</cx:pt>
          <cx:pt idx="17777">246</cx:pt>
          <cx:pt idx="17778">820</cx:pt>
          <cx:pt idx="17779">263</cx:pt>
          <cx:pt idx="17780">122</cx:pt>
          <cx:pt idx="17781">109</cx:pt>
          <cx:pt idx="17782">162</cx:pt>
          <cx:pt idx="17783">69</cx:pt>
          <cx:pt idx="17784">82</cx:pt>
          <cx:pt idx="17785">136</cx:pt>
          <cx:pt idx="17786">249</cx:pt>
          <cx:pt idx="17787">808</cx:pt>
          <cx:pt idx="17788">316</cx:pt>
          <cx:pt idx="17789">110</cx:pt>
          <cx:pt idx="17790">259</cx:pt>
          <cx:pt idx="17791">204</cx:pt>
          <cx:pt idx="17792">110</cx:pt>
          <cx:pt idx="17793">119</cx:pt>
          <cx:pt idx="17794">53</cx:pt>
          <cx:pt idx="17795">336</cx:pt>
          <cx:pt idx="17796">222</cx:pt>
          <cx:pt idx="17797">90</cx:pt>
          <cx:pt idx="17798">327</cx:pt>
          <cx:pt idx="17799">316</cx:pt>
          <cx:pt idx="17800">98</cx:pt>
          <cx:pt idx="17801">1127</cx:pt>
          <cx:pt idx="17802">1140</cx:pt>
          <cx:pt idx="17803">284</cx:pt>
          <cx:pt idx="17804">543</cx:pt>
          <cx:pt idx="17805">138</cx:pt>
          <cx:pt idx="17806">189</cx:pt>
          <cx:pt idx="17807">52</cx:pt>
          <cx:pt idx="17808">223</cx:pt>
          <cx:pt idx="17809">71</cx:pt>
          <cx:pt idx="17810">468</cx:pt>
          <cx:pt idx="17811">185</cx:pt>
          <cx:pt idx="17812">61</cx:pt>
          <cx:pt idx="17813">65</cx:pt>
          <cx:pt idx="17814">399</cx:pt>
          <cx:pt idx="17815">340</cx:pt>
          <cx:pt idx="17816">281</cx:pt>
          <cx:pt idx="17817">103</cx:pt>
          <cx:pt idx="17818">104</cx:pt>
          <cx:pt idx="17819">176</cx:pt>
          <cx:pt idx="17820">637</cx:pt>
          <cx:pt idx="17821">90</cx:pt>
          <cx:pt idx="17822">234</cx:pt>
          <cx:pt idx="17823">165</cx:pt>
          <cx:pt idx="17824">308</cx:pt>
          <cx:pt idx="17825">75</cx:pt>
          <cx:pt idx="17826">242</cx:pt>
          <cx:pt idx="17827">142</cx:pt>
          <cx:pt idx="17828">153</cx:pt>
          <cx:pt idx="17829">619</cx:pt>
          <cx:pt idx="17830">178</cx:pt>
          <cx:pt idx="17831">481</cx:pt>
          <cx:pt idx="17832">128</cx:pt>
          <cx:pt idx="17833">53</cx:pt>
          <cx:pt idx="17834">851</cx:pt>
          <cx:pt idx="17835">234</cx:pt>
          <cx:pt idx="17836">222</cx:pt>
          <cx:pt idx="17837">289</cx:pt>
          <cx:pt idx="17838">397</cx:pt>
          <cx:pt idx="17839">333</cx:pt>
          <cx:pt idx="17840">125</cx:pt>
          <cx:pt idx="17841">333</cx:pt>
          <cx:pt idx="17842">115</cx:pt>
          <cx:pt idx="17843">79</cx:pt>
          <cx:pt idx="17844">112</cx:pt>
          <cx:pt idx="17845">157</cx:pt>
          <cx:pt idx="17846">101</cx:pt>
          <cx:pt idx="17847">193</cx:pt>
          <cx:pt idx="17848">863</cx:pt>
          <cx:pt idx="17849">590</cx:pt>
          <cx:pt idx="17850">153</cx:pt>
          <cx:pt idx="17851">225</cx:pt>
          <cx:pt idx="17852">49</cx:pt>
          <cx:pt idx="17853">123</cx:pt>
          <cx:pt idx="17854">88</cx:pt>
          <cx:pt idx="17855">246</cx:pt>
          <cx:pt idx="17856">254</cx:pt>
          <cx:pt idx="17857">95</cx:pt>
          <cx:pt idx="17858">76</cx:pt>
          <cx:pt idx="17859">182</cx:pt>
          <cx:pt idx="17860">76</cx:pt>
          <cx:pt idx="17861">11</cx:pt>
          <cx:pt idx="17862">96</cx:pt>
          <cx:pt idx="17863">520</cx:pt>
          <cx:pt idx="17864">138</cx:pt>
          <cx:pt idx="17865">142</cx:pt>
          <cx:pt idx="17866">103</cx:pt>
          <cx:pt idx="17867">124</cx:pt>
          <cx:pt idx="17868">84</cx:pt>
          <cx:pt idx="17869">329</cx:pt>
          <cx:pt idx="17870">125</cx:pt>
          <cx:pt idx="17871">353</cx:pt>
          <cx:pt idx="17872">189</cx:pt>
          <cx:pt idx="17873">253</cx:pt>
          <cx:pt idx="17874">65</cx:pt>
          <cx:pt idx="17875">1011</cx:pt>
          <cx:pt idx="17876">334</cx:pt>
          <cx:pt idx="17877">68</cx:pt>
          <cx:pt idx="17878">1013</cx:pt>
          <cx:pt idx="17879">28</cx:pt>
          <cx:pt idx="17880">139</cx:pt>
          <cx:pt idx="17881">189</cx:pt>
          <cx:pt idx="17882">458</cx:pt>
          <cx:pt idx="17883">802</cx:pt>
          <cx:pt idx="17884">70</cx:pt>
          <cx:pt idx="17885">1011</cx:pt>
          <cx:pt idx="17886">31</cx:pt>
          <cx:pt idx="17887">158</cx:pt>
          <cx:pt idx="17888">59</cx:pt>
          <cx:pt idx="17889">90</cx:pt>
          <cx:pt idx="17890">258</cx:pt>
          <cx:pt idx="17891">305</cx:pt>
          <cx:pt idx="17892">67</cx:pt>
          <cx:pt idx="17893">128</cx:pt>
          <cx:pt idx="17894">99</cx:pt>
          <cx:pt idx="17895">112</cx:pt>
          <cx:pt idx="17896">39</cx:pt>
          <cx:pt idx="17897">113</cx:pt>
          <cx:pt idx="17898">69</cx:pt>
          <cx:pt idx="17899">120</cx:pt>
          <cx:pt idx="17900">235</cx:pt>
          <cx:pt idx="17901">81</cx:pt>
          <cx:pt idx="17902">684</cx:pt>
          <cx:pt idx="17903">312</cx:pt>
          <cx:pt idx="17904">566</cx:pt>
          <cx:pt idx="17905">89</cx:pt>
          <cx:pt idx="17906">42</cx:pt>
          <cx:pt idx="17907">60</cx:pt>
          <cx:pt idx="17908">843</cx:pt>
          <cx:pt idx="17909">528</cx:pt>
          <cx:pt idx="17910">86</cx:pt>
          <cx:pt idx="17911">129</cx:pt>
          <cx:pt idx="17912">477</cx:pt>
          <cx:pt idx="17913">652</cx:pt>
          <cx:pt idx="17914">102</cx:pt>
          <cx:pt idx="17915">295</cx:pt>
          <cx:pt idx="17916">99</cx:pt>
          <cx:pt idx="17917">650</cx:pt>
          <cx:pt idx="17918">273</cx:pt>
          <cx:pt idx="17919">38</cx:pt>
          <cx:pt idx="17920">409</cx:pt>
          <cx:pt idx="17921">160</cx:pt>
          <cx:pt idx="17922">100</cx:pt>
          <cx:pt idx="17923">65</cx:pt>
          <cx:pt idx="17924">641</cx:pt>
          <cx:pt idx="17925">285</cx:pt>
          <cx:pt idx="17926">203</cx:pt>
          <cx:pt idx="17927">166</cx:pt>
          <cx:pt idx="17928">544</cx:pt>
          <cx:pt idx="17929">250</cx:pt>
          <cx:pt idx="17930">542</cx:pt>
          <cx:pt idx="17931">120</cx:pt>
          <cx:pt idx="17932">219</cx:pt>
          <cx:pt idx="17933">47</cx:pt>
          <cx:pt idx="17934">93</cx:pt>
          <cx:pt idx="17935">62</cx:pt>
          <cx:pt idx="17936">32</cx:pt>
          <cx:pt idx="17937">100</cx:pt>
          <cx:pt idx="17938">229</cx:pt>
          <cx:pt idx="17939">25</cx:pt>
          <cx:pt idx="17940">65</cx:pt>
          <cx:pt idx="17941">195</cx:pt>
          <cx:pt idx="17942">68</cx:pt>
          <cx:pt idx="17943">241</cx:pt>
          <cx:pt idx="17944">29</cx:pt>
          <cx:pt idx="17945">64</cx:pt>
          <cx:pt idx="17946">250</cx:pt>
          <cx:pt idx="17947">270</cx:pt>
          <cx:pt idx="17948">695</cx:pt>
          <cx:pt idx="17949">85</cx:pt>
          <cx:pt idx="17950">594</cx:pt>
          <cx:pt idx="17951">362</cx:pt>
          <cx:pt idx="17952">101</cx:pt>
          <cx:pt idx="17953">80</cx:pt>
          <cx:pt idx="17954">605</cx:pt>
          <cx:pt idx="17955">42</cx:pt>
          <cx:pt idx="17956">51</cx:pt>
          <cx:pt idx="17957">1037</cx:pt>
          <cx:pt idx="17958">71</cx:pt>
          <cx:pt idx="17959">351</cx:pt>
          <cx:pt idx="17960">76</cx:pt>
          <cx:pt idx="17961">58</cx:pt>
          <cx:pt idx="17962">141</cx:pt>
          <cx:pt idx="17963">404</cx:pt>
          <cx:pt idx="17964">187</cx:pt>
          <cx:pt idx="17965">55</cx:pt>
          <cx:pt idx="17966">274</cx:pt>
          <cx:pt idx="17967">145</cx:pt>
          <cx:pt idx="17968">269</cx:pt>
          <cx:pt idx="17969">167</cx:pt>
          <cx:pt idx="17970">85</cx:pt>
          <cx:pt idx="17971">226</cx:pt>
          <cx:pt idx="17972">292</cx:pt>
          <cx:pt idx="17973">71</cx:pt>
          <cx:pt idx="17974">14</cx:pt>
          <cx:pt idx="17975">80</cx:pt>
          <cx:pt idx="17976">220</cx:pt>
          <cx:pt idx="17977">340</cx:pt>
          <cx:pt idx="17978">148</cx:pt>
          <cx:pt idx="17979">41</cx:pt>
          <cx:pt idx="17980">105</cx:pt>
          <cx:pt idx="17981">261</cx:pt>
          <cx:pt idx="17982">101</cx:pt>
          <cx:pt idx="17983">154</cx:pt>
          <cx:pt idx="17984">83</cx:pt>
          <cx:pt idx="17985">77</cx:pt>
          <cx:pt idx="17986">244</cx:pt>
          <cx:pt idx="17987">102</cx:pt>
          <cx:pt idx="17988">597</cx:pt>
          <cx:pt idx="17989">161</cx:pt>
          <cx:pt idx="17990">81</cx:pt>
          <cx:pt idx="17991">639</cx:pt>
          <cx:pt idx="17992">133</cx:pt>
          <cx:pt idx="17993">122</cx:pt>
          <cx:pt idx="17994">153</cx:pt>
          <cx:pt idx="17995">41</cx:pt>
          <cx:pt idx="17996">70</cx:pt>
          <cx:pt idx="17997">29</cx:pt>
          <cx:pt idx="17998">86</cx:pt>
          <cx:pt idx="17999">255</cx:pt>
          <cx:pt idx="18000">218</cx:pt>
          <cx:pt idx="18001">197</cx:pt>
          <cx:pt idx="18002">44</cx:pt>
          <cx:pt idx="18003">380</cx:pt>
          <cx:pt idx="18004">788</cx:pt>
          <cx:pt idx="18005">74</cx:pt>
          <cx:pt idx="18006">55</cx:pt>
          <cx:pt idx="18007">61</cx:pt>
          <cx:pt idx="18008">988</cx:pt>
          <cx:pt idx="18009">622</cx:pt>
          <cx:pt idx="18010">137</cx:pt>
          <cx:pt idx="18011">122</cx:pt>
          <cx:pt idx="18012">38</cx:pt>
          <cx:pt idx="18013">86</cx:pt>
          <cx:pt idx="18014">432</cx:pt>
          <cx:pt idx="18015">227</cx:pt>
          <cx:pt idx="18016">120</cx:pt>
          <cx:pt idx="18017">149</cx:pt>
          <cx:pt idx="18018">814</cx:pt>
          <cx:pt idx="18019">144</cx:pt>
          <cx:pt idx="18020">126</cx:pt>
          <cx:pt idx="18021">918</cx:pt>
          <cx:pt idx="18022">185</cx:pt>
          <cx:pt idx="18023">694</cx:pt>
          <cx:pt idx="18024">272</cx:pt>
          <cx:pt idx="18025">149</cx:pt>
          <cx:pt idx="18026">543</cx:pt>
          <cx:pt idx="18027">94</cx:pt>
          <cx:pt idx="18028">87</cx:pt>
          <cx:pt idx="18029">441</cx:pt>
          <cx:pt idx="18030">89</cx:pt>
          <cx:pt idx="18031">82</cx:pt>
          <cx:pt idx="18032">77</cx:pt>
          <cx:pt idx="18033">444</cx:pt>
          <cx:pt idx="18034">34</cx:pt>
          <cx:pt idx="18035">73</cx:pt>
          <cx:pt idx="18036">152</cx:pt>
          <cx:pt idx="18037">69</cx:pt>
          <cx:pt idx="18038">74</cx:pt>
          <cx:pt idx="18039">289</cx:pt>
          <cx:pt idx="18040">535</cx:pt>
          <cx:pt idx="18041">72</cx:pt>
          <cx:pt idx="18042">44</cx:pt>
          <cx:pt idx="18043">132</cx:pt>
          <cx:pt idx="18044">1171</cx:pt>
          <cx:pt idx="18045">376</cx:pt>
          <cx:pt idx="18046">72</cx:pt>
          <cx:pt idx="18047">117</cx:pt>
          <cx:pt idx="18048">1001</cx:pt>
          <cx:pt idx="18049">729</cx:pt>
          <cx:pt idx="18050">341</cx:pt>
          <cx:pt idx="18051">186</cx:pt>
          <cx:pt idx="18052">509</cx:pt>
          <cx:pt idx="18053">1078</cx:pt>
          <cx:pt idx="18054">166</cx:pt>
          <cx:pt idx="18055">27</cx:pt>
          <cx:pt idx="18056">698</cx:pt>
          <cx:pt idx="18057">674</cx:pt>
          <cx:pt idx="18058">114</cx:pt>
          <cx:pt idx="18059">340</cx:pt>
          <cx:pt idx="18060">106</cx:pt>
          <cx:pt idx="18061">424</cx:pt>
          <cx:pt idx="18062">436</cx:pt>
          <cx:pt idx="18063">159</cx:pt>
          <cx:pt idx="18064">208</cx:pt>
          <cx:pt idx="18065">96</cx:pt>
          <cx:pt idx="18066">359</cx:pt>
          <cx:pt idx="18067">69</cx:pt>
          <cx:pt idx="18068">259</cx:pt>
          <cx:pt idx="18069">225</cx:pt>
          <cx:pt idx="18070">1089</cx:pt>
          <cx:pt idx="18071">65</cx:pt>
          <cx:pt idx="18072">106</cx:pt>
          <cx:pt idx="18073">266</cx:pt>
          <cx:pt idx="18074">1211</cx:pt>
          <cx:pt idx="18075">50</cx:pt>
          <cx:pt idx="18076">130</cx:pt>
          <cx:pt idx="18077">109</cx:pt>
          <cx:pt idx="18078">118</cx:pt>
          <cx:pt idx="18079">183</cx:pt>
          <cx:pt idx="18080">94</cx:pt>
          <cx:pt idx="18081">647</cx:pt>
          <cx:pt idx="18082">96</cx:pt>
          <cx:pt idx="18083">458</cx:pt>
          <cx:pt idx="18084">225</cx:pt>
          <cx:pt idx="18085">103</cx:pt>
          <cx:pt idx="18086">112</cx:pt>
          <cx:pt idx="18087">145</cx:pt>
          <cx:pt idx="18088">143</cx:pt>
          <cx:pt idx="18089">216</cx:pt>
          <cx:pt idx="18090">156</cx:pt>
          <cx:pt idx="18091">52</cx:pt>
          <cx:pt idx="18092">154</cx:pt>
          <cx:pt idx="18093">1165</cx:pt>
          <cx:pt idx="18094">117</cx:pt>
          <cx:pt idx="18095">266</cx:pt>
          <cx:pt idx="18096">107</cx:pt>
          <cx:pt idx="18097">486</cx:pt>
          <cx:pt idx="18098">72</cx:pt>
          <cx:pt idx="18099">63</cx:pt>
          <cx:pt idx="18100">100</cx:pt>
          <cx:pt idx="18101">174</cx:pt>
          <cx:pt idx="18102">62</cx:pt>
          <cx:pt idx="18103">47</cx:pt>
          <cx:pt idx="18104">103</cx:pt>
          <cx:pt idx="18105">95</cx:pt>
          <cx:pt idx="18106">233</cx:pt>
          <cx:pt idx="18107">109</cx:pt>
          <cx:pt idx="18108">342</cx:pt>
          <cx:pt idx="18109">64</cx:pt>
          <cx:pt idx="18110">84</cx:pt>
          <cx:pt idx="18111">89</cx:pt>
          <cx:pt idx="18112">1567</cx:pt>
          <cx:pt idx="18113">41</cx:pt>
          <cx:pt idx="18114">67</cx:pt>
          <cx:pt idx="18115">153</cx:pt>
          <cx:pt idx="18116">140</cx:pt>
          <cx:pt idx="18117">335</cx:pt>
          <cx:pt idx="18118">246</cx:pt>
          <cx:pt idx="18119">740</cx:pt>
          <cx:pt idx="18120">85</cx:pt>
          <cx:pt idx="18121">35</cx:pt>
          <cx:pt idx="18122">104</cx:pt>
          <cx:pt idx="18123">90</cx:pt>
          <cx:pt idx="18124">149</cx:pt>
          <cx:pt idx="18125">85</cx:pt>
          <cx:pt idx="18126">350</cx:pt>
          <cx:pt idx="18127">540</cx:pt>
          <cx:pt idx="18128">115</cx:pt>
          <cx:pt idx="18129">109</cx:pt>
          <cx:pt idx="18130">595</cx:pt>
          <cx:pt idx="18131">155</cx:pt>
          <cx:pt idx="18132">278</cx:pt>
          <cx:pt idx="18133">242</cx:pt>
          <cx:pt idx="18134">288</cx:pt>
          <cx:pt idx="18135">163</cx:pt>
          <cx:pt idx="18136">339</cx:pt>
          <cx:pt idx="18137">61</cx:pt>
          <cx:pt idx="18138">29</cx:pt>
          <cx:pt idx="18139">244</cx:pt>
          <cx:pt idx="18140">123</cx:pt>
          <cx:pt idx="18141">352</cx:pt>
          <cx:pt idx="18142">72</cx:pt>
          <cx:pt idx="18143">103</cx:pt>
          <cx:pt idx="18144">113</cx:pt>
          <cx:pt idx="18145">173</cx:pt>
          <cx:pt idx="18146">187</cx:pt>
          <cx:pt idx="18147">168</cx:pt>
          <cx:pt idx="18148">50</cx:pt>
          <cx:pt idx="18149">191</cx:pt>
          <cx:pt idx="18150">153</cx:pt>
          <cx:pt idx="18151">22</cx:pt>
          <cx:pt idx="18152">122</cx:pt>
          <cx:pt idx="18153">251</cx:pt>
          <cx:pt idx="18154">95</cx:pt>
          <cx:pt idx="18155">49</cx:pt>
          <cx:pt idx="18156">94</cx:pt>
          <cx:pt idx="18157">207</cx:pt>
          <cx:pt idx="18158">122</cx:pt>
          <cx:pt idx="18159">88</cx:pt>
          <cx:pt idx="18160">96</cx:pt>
          <cx:pt idx="18161">100</cx:pt>
          <cx:pt idx="18162">761</cx:pt>
          <cx:pt idx="18163">97</cx:pt>
          <cx:pt idx="18164">638</cx:pt>
          <cx:pt idx="18165">142</cx:pt>
          <cx:pt idx="18166">695</cx:pt>
          <cx:pt idx="18167">135</cx:pt>
          <cx:pt idx="18168">269</cx:pt>
          <cx:pt idx="18169">354</cx:pt>
          <cx:pt idx="18170">251</cx:pt>
          <cx:pt idx="18171">764</cx:pt>
          <cx:pt idx="18172">251</cx:pt>
          <cx:pt idx="18173">23</cx:pt>
          <cx:pt idx="18174">121</cx:pt>
          <cx:pt idx="18175">100</cx:pt>
          <cx:pt idx="18176">184</cx:pt>
          <cx:pt idx="18177">180</cx:pt>
          <cx:pt idx="18178">151</cx:pt>
          <cx:pt idx="18179">130</cx:pt>
          <cx:pt idx="18180">300</cx:pt>
          <cx:pt idx="18181">70</cx:pt>
          <cx:pt idx="18182">68</cx:pt>
          <cx:pt idx="18183">141</cx:pt>
          <cx:pt idx="18184">130</cx:pt>
          <cx:pt idx="18185">75</cx:pt>
          <cx:pt idx="18186">61</cx:pt>
          <cx:pt idx="18187">95</cx:pt>
          <cx:pt idx="18188">1259</cx:pt>
          <cx:pt idx="18189">356</cx:pt>
          <cx:pt idx="18190">134</cx:pt>
          <cx:pt idx="18191">311</cx:pt>
          <cx:pt idx="18192">157</cx:pt>
          <cx:pt idx="18193">89</cx:pt>
          <cx:pt idx="18194">239</cx:pt>
          <cx:pt idx="18195">2692</cx:pt>
          <cx:pt idx="18196">117</cx:pt>
          <cx:pt idx="18197">121</cx:pt>
          <cx:pt idx="18198">675</cx:pt>
          <cx:pt idx="18199">331</cx:pt>
          <cx:pt idx="18200">103</cx:pt>
          <cx:pt idx="18201">230</cx:pt>
          <cx:pt idx="18202">100</cx:pt>
          <cx:pt idx="18203">192</cx:pt>
          <cx:pt idx="18204">783</cx:pt>
          <cx:pt idx="18205">87</cx:pt>
          <cx:pt idx="18206">294</cx:pt>
          <cx:pt idx="18207">96</cx:pt>
          <cx:pt idx="18208">92</cx:pt>
          <cx:pt idx="18209">54</cx:pt>
          <cx:pt idx="18210">172</cx:pt>
          <cx:pt idx="18211">56</cx:pt>
          <cx:pt idx="18212">185</cx:pt>
          <cx:pt idx="18213">196</cx:pt>
          <cx:pt idx="18214">394</cx:pt>
          <cx:pt idx="18215">74</cx:pt>
          <cx:pt idx="18216">782</cx:pt>
          <cx:pt idx="18217">342</cx:pt>
          <cx:pt idx="18218">151</cx:pt>
          <cx:pt idx="18219">383</cx:pt>
          <cx:pt idx="18220">249</cx:pt>
          <cx:pt idx="18221">93</cx:pt>
          <cx:pt idx="18222">134</cx:pt>
          <cx:pt idx="18223">215</cx:pt>
          <cx:pt idx="18224">60</cx:pt>
          <cx:pt idx="18225">188</cx:pt>
          <cx:pt idx="18226">88</cx:pt>
          <cx:pt idx="18227">187</cx:pt>
          <cx:pt idx="18228">219</cx:pt>
          <cx:pt idx="18229">84</cx:pt>
          <cx:pt idx="18230">77</cx:pt>
          <cx:pt idx="18231">21</cx:pt>
          <cx:pt idx="18232">160</cx:pt>
          <cx:pt idx="18233">61</cx:pt>
          <cx:pt idx="18234">208</cx:pt>
          <cx:pt idx="18235">84</cx:pt>
          <cx:pt idx="18236">98</cx:pt>
          <cx:pt idx="18237">962</cx:pt>
          <cx:pt idx="18238">105</cx:pt>
          <cx:pt idx="18239">213</cx:pt>
          <cx:pt idx="18240">166</cx:pt>
          <cx:pt idx="18241">111</cx:pt>
          <cx:pt idx="18242">481</cx:pt>
          <cx:pt idx="18243">106</cx:pt>
          <cx:pt idx="18244">101</cx:pt>
          <cx:pt idx="18245">75</cx:pt>
          <cx:pt idx="18246">75</cx:pt>
          <cx:pt idx="18247">56</cx:pt>
          <cx:pt idx="18248">263</cx:pt>
          <cx:pt idx="18249">24</cx:pt>
          <cx:pt idx="18250">22</cx:pt>
          <cx:pt idx="18251">35</cx:pt>
          <cx:pt idx="18252">15</cx:pt>
          <cx:pt idx="18253">13</cx:pt>
          <cx:pt idx="18254">81</cx:pt>
          <cx:pt idx="18255">81</cx:pt>
          <cx:pt idx="18256">435</cx:pt>
          <cx:pt idx="18257">59</cx:pt>
          <cx:pt idx="18258">175</cx:pt>
          <cx:pt idx="18259">150</cx:pt>
          <cx:pt idx="18260">43</cx:pt>
          <cx:pt idx="18261">52</cx:pt>
          <cx:pt idx="18262">84</cx:pt>
          <cx:pt idx="18263">67</cx:pt>
          <cx:pt idx="18264">85</cx:pt>
          <cx:pt idx="18265">80</cx:pt>
          <cx:pt idx="18266">34</cx:pt>
          <cx:pt idx="18267">87</cx:pt>
          <cx:pt idx="18268">153</cx:pt>
          <cx:pt idx="18269">301</cx:pt>
          <cx:pt idx="18270">46</cx:pt>
          <cx:pt idx="18271">69</cx:pt>
          <cx:pt idx="18272">283</cx:pt>
          <cx:pt idx="18273">44</cx:pt>
          <cx:pt idx="18274">616</cx:pt>
          <cx:pt idx="18275">251</cx:pt>
          <cx:pt idx="18276">69</cx:pt>
          <cx:pt idx="18277">114</cx:pt>
          <cx:pt idx="18278">160</cx:pt>
          <cx:pt idx="18279">165</cx:pt>
          <cx:pt idx="18280">13</cx:pt>
          <cx:pt idx="18281">650</cx:pt>
          <cx:pt idx="18282">1212</cx:pt>
          <cx:pt idx="18283">79</cx:pt>
          <cx:pt idx="18284">176</cx:pt>
          <cx:pt idx="18285">11</cx:pt>
          <cx:pt idx="18286">175</cx:pt>
          <cx:pt idx="18287">98</cx:pt>
          <cx:pt idx="18288">125</cx:pt>
          <cx:pt idx="18289">11</cx:pt>
          <cx:pt idx="18290">5</cx:pt>
          <cx:pt idx="18291">8</cx:pt>
          <cx:pt idx="18292">12</cx:pt>
          <cx:pt idx="18293">812</cx:pt>
          <cx:pt idx="18294">23</cx:pt>
          <cx:pt idx="18295">49</cx:pt>
          <cx:pt idx="18296">130</cx:pt>
          <cx:pt idx="18297">149</cx:pt>
          <cx:pt idx="18298">24</cx:pt>
          <cx:pt idx="18299">68</cx:pt>
          <cx:pt idx="18300">110</cx:pt>
          <cx:pt idx="18301">466</cx:pt>
          <cx:pt idx="18302">87</cx:pt>
          <cx:pt idx="18303">517</cx:pt>
          <cx:pt idx="18304">350</cx:pt>
          <cx:pt idx="18305">921</cx:pt>
          <cx:pt idx="18306">217</cx:pt>
          <cx:pt idx="18307">630</cx:pt>
          <cx:pt idx="18308">81</cx:pt>
          <cx:pt idx="18309">85</cx:pt>
          <cx:pt idx="18310">114</cx:pt>
          <cx:pt idx="18311">55</cx:pt>
          <cx:pt idx="18312">28</cx:pt>
          <cx:pt idx="18313">207</cx:pt>
          <cx:pt idx="18314">404</cx:pt>
          <cx:pt idx="18315">75</cx:pt>
          <cx:pt idx="18316">1088</cx:pt>
          <cx:pt idx="18317">1150</cx:pt>
          <cx:pt idx="18318">232</cx:pt>
          <cx:pt idx="18319">190</cx:pt>
          <cx:pt idx="18320">37</cx:pt>
          <cx:pt idx="18321">92</cx:pt>
          <cx:pt idx="18322">384</cx:pt>
          <cx:pt idx="18323">321</cx:pt>
          <cx:pt idx="18324">30</cx:pt>
          <cx:pt idx="18325">18</cx:pt>
          <cx:pt idx="18326">394</cx:pt>
          <cx:pt idx="18327">451</cx:pt>
          <cx:pt idx="18328">117</cx:pt>
          <cx:pt idx="18329">87</cx:pt>
          <cx:pt idx="18330">207</cx:pt>
          <cx:pt idx="18331">196</cx:pt>
          <cx:pt idx="18332">196</cx:pt>
          <cx:pt idx="18333">413</cx:pt>
          <cx:pt idx="18334">15</cx:pt>
          <cx:pt idx="18335">81</cx:pt>
          <cx:pt idx="18336">125</cx:pt>
          <cx:pt idx="18337">543</cx:pt>
          <cx:pt idx="18338">14</cx:pt>
          <cx:pt idx="18339">91</cx:pt>
          <cx:pt idx="18340">70</cx:pt>
          <cx:pt idx="18341">130</cx:pt>
          <cx:pt idx="18342">151</cx:pt>
          <cx:pt idx="18343">104</cx:pt>
          <cx:pt idx="18344">468</cx:pt>
          <cx:pt idx="18345">44</cx:pt>
          <cx:pt idx="18346">102</cx:pt>
          <cx:pt idx="18347">183</cx:pt>
          <cx:pt idx="18348">62</cx:pt>
          <cx:pt idx="18349">46</cx:pt>
          <cx:pt idx="18350">65</cx:pt>
          <cx:pt idx="18351">395</cx:pt>
          <cx:pt idx="18352">15</cx:pt>
          <cx:pt idx="18353">474</cx:pt>
          <cx:pt idx="18354">49</cx:pt>
          <cx:pt idx="18355">118</cx:pt>
          <cx:pt idx="18356">30</cx:pt>
          <cx:pt idx="18357">28</cx:pt>
          <cx:pt idx="18358">221</cx:pt>
          <cx:pt idx="18359">30</cx:pt>
          <cx:pt idx="18360">216</cx:pt>
          <cx:pt idx="18361">149</cx:pt>
          <cx:pt idx="18362">110</cx:pt>
          <cx:pt idx="18363">101</cx:pt>
          <cx:pt idx="18364">49</cx:pt>
          <cx:pt idx="18365">244</cx:pt>
          <cx:pt idx="18366">196</cx:pt>
          <cx:pt idx="18367">423</cx:pt>
          <cx:pt idx="18368">74</cx:pt>
          <cx:pt idx="18369">81</cx:pt>
          <cx:pt idx="18370">208</cx:pt>
          <cx:pt idx="18371">19</cx:pt>
          <cx:pt idx="18372">126</cx:pt>
          <cx:pt idx="18373">67</cx:pt>
          <cx:pt idx="18374">39</cx:pt>
          <cx:pt idx="18375">78</cx:pt>
          <cx:pt idx="18376">129</cx:pt>
          <cx:pt idx="18377">51</cx:pt>
          <cx:pt idx="18378">61</cx:pt>
          <cx:pt idx="18379">574</cx:pt>
          <cx:pt idx="18380">86</cx:pt>
          <cx:pt idx="18381">181</cx:pt>
          <cx:pt idx="18382">167</cx:pt>
          <cx:pt idx="18383">35</cx:pt>
          <cx:pt idx="18384">203</cx:pt>
          <cx:pt idx="18385">128</cx:pt>
          <cx:pt idx="18386">128</cx:pt>
          <cx:pt idx="18387">119</cx:pt>
          <cx:pt idx="18388">234</cx:pt>
          <cx:pt idx="18389">27</cx:pt>
          <cx:pt idx="18390">16</cx:pt>
          <cx:pt idx="18391">46</cx:pt>
          <cx:pt idx="18392">15</cx:pt>
          <cx:pt idx="18393">47</cx:pt>
          <cx:pt idx="18394">111</cx:pt>
          <cx:pt idx="18395">144</cx:pt>
          <cx:pt idx="18396">175</cx:pt>
          <cx:pt idx="18397">208</cx:pt>
          <cx:pt idx="18398">180</cx:pt>
          <cx:pt idx="18399">307</cx:pt>
          <cx:pt idx="18400">51</cx:pt>
          <cx:pt idx="18401">121</cx:pt>
          <cx:pt idx="18402">120</cx:pt>
          <cx:pt idx="18403">114</cx:pt>
          <cx:pt idx="18404">106</cx:pt>
          <cx:pt idx="18405">226</cx:pt>
          <cx:pt idx="18406">725</cx:pt>
          <cx:pt idx="18407">105</cx:pt>
          <cx:pt idx="18408">119</cx:pt>
          <cx:pt idx="18409">115</cx:pt>
          <cx:pt idx="18410">6</cx:pt>
          <cx:pt idx="18411">67</cx:pt>
          <cx:pt idx="18412">92</cx:pt>
          <cx:pt idx="18413">123</cx:pt>
          <cx:pt idx="18414">142</cx:pt>
          <cx:pt idx="18415">22</cx:pt>
          <cx:pt idx="18416">253</cx:pt>
          <cx:pt idx="18417">43</cx:pt>
          <cx:pt idx="18418">66</cx:pt>
          <cx:pt idx="18419">57</cx:pt>
          <cx:pt idx="18420">126</cx:pt>
          <cx:pt idx="18421">437</cx:pt>
          <cx:pt idx="18422">38</cx:pt>
          <cx:pt idx="18423">77</cx:pt>
          <cx:pt idx="18424">349</cx:pt>
          <cx:pt idx="18425">36</cx:pt>
          <cx:pt idx="18426">543</cx:pt>
          <cx:pt idx="18427">114</cx:pt>
          <cx:pt idx="18428">58</cx:pt>
          <cx:pt idx="18429">49</cx:pt>
          <cx:pt idx="18430">61</cx:pt>
          <cx:pt idx="18431">11</cx:pt>
          <cx:pt idx="18432">77</cx:pt>
          <cx:pt idx="18433">463</cx:pt>
          <cx:pt idx="18434">81</cx:pt>
          <cx:pt idx="18435">122</cx:pt>
          <cx:pt idx="18436">56</cx:pt>
          <cx:pt idx="18437">94</cx:pt>
          <cx:pt idx="18438">126</cx:pt>
          <cx:pt idx="18439">118</cx:pt>
          <cx:pt idx="18440">43</cx:pt>
          <cx:pt idx="18441">96</cx:pt>
          <cx:pt idx="18442">60</cx:pt>
          <cx:pt idx="18443">662</cx:pt>
          <cx:pt idx="18444">727</cx:pt>
          <cx:pt idx="18445">79</cx:pt>
          <cx:pt idx="18446">231</cx:pt>
          <cx:pt idx="18447">49</cx:pt>
          <cx:pt idx="18448">309</cx:pt>
          <cx:pt idx="18449">201</cx:pt>
          <cx:pt idx="18450">258</cx:pt>
          <cx:pt idx="18451">240</cx:pt>
          <cx:pt idx="18452">168</cx:pt>
          <cx:pt idx="18453">119</cx:pt>
          <cx:pt idx="18454">131</cx:pt>
          <cx:pt idx="18455">156</cx:pt>
          <cx:pt idx="18456">77</cx:pt>
          <cx:pt idx="18457">189</cx:pt>
          <cx:pt idx="18458">107</cx:pt>
          <cx:pt idx="18459">122</cx:pt>
          <cx:pt idx="18460">73</cx:pt>
          <cx:pt idx="18461">216</cx:pt>
          <cx:pt idx="18462">212</cx:pt>
          <cx:pt idx="18463">148</cx:pt>
          <cx:pt idx="18464">122</cx:pt>
          <cx:pt idx="18465">46</cx:pt>
          <cx:pt idx="18466">161</cx:pt>
          <cx:pt idx="18467">52</cx:pt>
          <cx:pt idx="18468">145</cx:pt>
          <cx:pt idx="18469">59</cx:pt>
          <cx:pt idx="18470">32</cx:pt>
          <cx:pt idx="18471">52</cx:pt>
          <cx:pt idx="18472">38</cx:pt>
          <cx:pt idx="18473">126</cx:pt>
          <cx:pt idx="18474">189</cx:pt>
          <cx:pt idx="18475">547</cx:pt>
          <cx:pt idx="18476">166</cx:pt>
          <cx:pt idx="18477">106</cx:pt>
          <cx:pt idx="18478">42</cx:pt>
          <cx:pt idx="18479">45</cx:pt>
          <cx:pt idx="18480">87</cx:pt>
          <cx:pt idx="18481">548</cx:pt>
          <cx:pt idx="18482">53</cx:pt>
          <cx:pt idx="18483">88</cx:pt>
          <cx:pt idx="18484">162</cx:pt>
          <cx:pt idx="18485">225</cx:pt>
          <cx:pt idx="18486">1107</cx:pt>
          <cx:pt idx="18487">268</cx:pt>
          <cx:pt idx="18488">52</cx:pt>
          <cx:pt idx="18489">228</cx:pt>
          <cx:pt idx="18490">83</cx:pt>
          <cx:pt idx="18491">462</cx:pt>
          <cx:pt idx="18492">847</cx:pt>
          <cx:pt idx="18493">188</cx:pt>
          <cx:pt idx="18494">80</cx:pt>
          <cx:pt idx="18495">50</cx:pt>
          <cx:pt idx="18496">255</cx:pt>
          <cx:pt idx="18497">101</cx:pt>
          <cx:pt idx="18498">245</cx:pt>
          <cx:pt idx="18499">64</cx:pt>
          <cx:pt idx="18500">83</cx:pt>
          <cx:pt idx="18501">59</cx:pt>
          <cx:pt idx="18502">548</cx:pt>
          <cx:pt idx="18503">281</cx:pt>
          <cx:pt idx="18504">81</cx:pt>
          <cx:pt idx="18505">83</cx:pt>
          <cx:pt idx="18506">35</cx:pt>
          <cx:pt idx="18507">101</cx:pt>
          <cx:pt idx="18508">309</cx:pt>
          <cx:pt idx="18509">51</cx:pt>
          <cx:pt idx="18510">158</cx:pt>
          <cx:pt idx="18511">57</cx:pt>
          <cx:pt idx="18512">829</cx:pt>
          <cx:pt idx="18513">367</cx:pt>
          <cx:pt idx="18514">612</cx:pt>
          <cx:pt idx="18515">26</cx:pt>
          <cx:pt idx="18516">372</cx:pt>
          <cx:pt idx="18517">25</cx:pt>
          <cx:pt idx="18518">184</cx:pt>
          <cx:pt idx="18519">284</cx:pt>
          <cx:pt idx="18520">187</cx:pt>
          <cx:pt idx="18521">128</cx:pt>
          <cx:pt idx="18522">171</cx:pt>
          <cx:pt idx="18523">192</cx:pt>
          <cx:pt idx="18524">150</cx:pt>
          <cx:pt idx="18525">124</cx:pt>
          <cx:pt idx="18526">249</cx:pt>
          <cx:pt idx="18527">644</cx:pt>
          <cx:pt idx="18528">74</cx:pt>
          <cx:pt idx="18529">119</cx:pt>
          <cx:pt idx="18530">88</cx:pt>
          <cx:pt idx="18531">434</cx:pt>
          <cx:pt idx="18532">288</cx:pt>
          <cx:pt idx="18533">305</cx:pt>
          <cx:pt idx="18534">109</cx:pt>
          <cx:pt idx="18535">388</cx:pt>
          <cx:pt idx="18536">1461</cx:pt>
          <cx:pt idx="18537">155</cx:pt>
          <cx:pt idx="18538">172</cx:pt>
          <cx:pt idx="18539">465</cx:pt>
          <cx:pt idx="18540">166</cx:pt>
          <cx:pt idx="18541">716</cx:pt>
          <cx:pt idx="18542">33</cx:pt>
          <cx:pt idx="18543">266</cx:pt>
          <cx:pt idx="18544">99</cx:pt>
          <cx:pt idx="18545">228</cx:pt>
          <cx:pt idx="18546">36</cx:pt>
          <cx:pt idx="18547">180</cx:pt>
          <cx:pt idx="18548">74</cx:pt>
          <cx:pt idx="18549">249</cx:pt>
          <cx:pt idx="18550">222</cx:pt>
          <cx:pt idx="18551">63</cx:pt>
          <cx:pt idx="18552">361</cx:pt>
          <cx:pt idx="18553">294</cx:pt>
          <cx:pt idx="18554">247</cx:pt>
          <cx:pt idx="18555">841</cx:pt>
          <cx:pt idx="18556">223</cx:pt>
          <cx:pt idx="18557">786</cx:pt>
          <cx:pt idx="18558">180</cx:pt>
          <cx:pt idx="18559">92</cx:pt>
          <cx:pt idx="18560">300</cx:pt>
          <cx:pt idx="18561">66</cx:pt>
          <cx:pt idx="18562">391</cx:pt>
          <cx:pt idx="18563">155</cx:pt>
          <cx:pt idx="18564">86</cx:pt>
          <cx:pt idx="18565">81</cx:pt>
          <cx:pt idx="18566">151</cx:pt>
          <cx:pt idx="18567">345</cx:pt>
          <cx:pt idx="18568">94</cx:pt>
          <cx:pt idx="18569">843</cx:pt>
          <cx:pt idx="18570">81</cx:pt>
          <cx:pt idx="18571">70</cx:pt>
          <cx:pt idx="18572">292</cx:pt>
          <cx:pt idx="18573">107</cx:pt>
          <cx:pt idx="18574">198</cx:pt>
          <cx:pt idx="18575">81</cx:pt>
          <cx:pt idx="18576">73</cx:pt>
          <cx:pt idx="18577">241</cx:pt>
          <cx:pt idx="18578">297</cx:pt>
          <cx:pt idx="18579">1739</cx:pt>
          <cx:pt idx="18580">345</cx:pt>
          <cx:pt idx="18581">166</cx:pt>
          <cx:pt idx="18582">28</cx:pt>
          <cx:pt idx="18583">119</cx:pt>
          <cx:pt idx="18584">209</cx:pt>
          <cx:pt idx="18585">733</cx:pt>
          <cx:pt idx="18586">44</cx:pt>
          <cx:pt idx="18587">18</cx:pt>
          <cx:pt idx="18588">444</cx:pt>
          <cx:pt idx="18589">744</cx:pt>
          <cx:pt idx="18590">196</cx:pt>
          <cx:pt idx="18591">190</cx:pt>
          <cx:pt idx="18592">245</cx:pt>
          <cx:pt idx="18593">22</cx:pt>
          <cx:pt idx="18594">13</cx:pt>
          <cx:pt idx="18595">22</cx:pt>
          <cx:pt idx="18596">59</cx:pt>
          <cx:pt idx="18597">27</cx:pt>
          <cx:pt idx="18598">25</cx:pt>
          <cx:pt idx="18599">108</cx:pt>
          <cx:pt idx="18600">134</cx:pt>
          <cx:pt idx="18601">58</cx:pt>
          <cx:pt idx="18602">32</cx:pt>
          <cx:pt idx="18603">88</cx:pt>
          <cx:pt idx="18604">91</cx:pt>
          <cx:pt idx="18605">90</cx:pt>
          <cx:pt idx="18606">37</cx:pt>
          <cx:pt idx="18607">20</cx:pt>
          <cx:pt idx="18608">18</cx:pt>
          <cx:pt idx="18609">88</cx:pt>
          <cx:pt idx="18610">66</cx:pt>
          <cx:pt idx="18611">33</cx:pt>
          <cx:pt idx="18612">18</cx:pt>
          <cx:pt idx="18613">11</cx:pt>
          <cx:pt idx="18614">64</cx:pt>
          <cx:pt idx="18615">70</cx:pt>
          <cx:pt idx="18616">37</cx:pt>
          <cx:pt idx="18617">51</cx:pt>
          <cx:pt idx="18618">24</cx:pt>
          <cx:pt idx="18619">21</cx:pt>
          <cx:pt idx="18620">1212</cx:pt>
          <cx:pt idx="18621">20</cx:pt>
          <cx:pt idx="18622">294</cx:pt>
          <cx:pt idx="18623">65</cx:pt>
          <cx:pt idx="18624">162</cx:pt>
          <cx:pt idx="18625">70</cx:pt>
          <cx:pt idx="18626">69</cx:pt>
          <cx:pt idx="18627">12</cx:pt>
          <cx:pt idx="18628">77</cx:pt>
          <cx:pt idx="18629">17</cx:pt>
          <cx:pt idx="18630">632</cx:pt>
          <cx:pt idx="18631">393</cx:pt>
          <cx:pt idx="18632">12</cx:pt>
          <cx:pt idx="18633">14</cx:pt>
          <cx:pt idx="18634">22</cx:pt>
          <cx:pt idx="18635">454</cx:pt>
          <cx:pt idx="18636">10</cx:pt>
          <cx:pt idx="18637">89</cx:pt>
          <cx:pt idx="18638">11</cx:pt>
          <cx:pt idx="18639">166</cx:pt>
          <cx:pt idx="18640">37</cx:pt>
          <cx:pt idx="18641">48</cx:pt>
          <cx:pt idx="18642">67</cx:pt>
          <cx:pt idx="18643">58</cx:pt>
          <cx:pt idx="18644">40</cx:pt>
          <cx:pt idx="18645">350</cx:pt>
          <cx:pt idx="18646">195</cx:pt>
          <cx:pt idx="18647">8</cx:pt>
          <cx:pt idx="18648">74</cx:pt>
          <cx:pt idx="18649">164</cx:pt>
          <cx:pt idx="18650">109</cx:pt>
          <cx:pt idx="18651">55</cx:pt>
          <cx:pt idx="18652">126</cx:pt>
          <cx:pt idx="18653">17</cx:pt>
          <cx:pt idx="18654">530</cx:pt>
          <cx:pt idx="18655">16</cx:pt>
          <cx:pt idx="18656">14</cx:pt>
          <cx:pt idx="18657">27</cx:pt>
          <cx:pt idx="18658">153</cx:pt>
          <cx:pt idx="18659">369</cx:pt>
          <cx:pt idx="18660">88</cx:pt>
          <cx:pt idx="18661">69</cx:pt>
          <cx:pt idx="18662">43</cx:pt>
          <cx:pt idx="18663">8</cx:pt>
          <cx:pt idx="18664">7</cx:pt>
          <cx:pt idx="18665">106</cx:pt>
          <cx:pt idx="18666">255</cx:pt>
          <cx:pt idx="18667">84</cx:pt>
          <cx:pt idx="18668">251</cx:pt>
          <cx:pt idx="18669">138</cx:pt>
          <cx:pt idx="18670">30</cx:pt>
          <cx:pt idx="18671">70</cx:pt>
          <cx:pt idx="18672">68</cx:pt>
          <cx:pt idx="18673">21</cx:pt>
          <cx:pt idx="18674">9</cx:pt>
          <cx:pt idx="18675">56</cx:pt>
          <cx:pt idx="18676">16</cx:pt>
          <cx:pt idx="18677">237</cx:pt>
          <cx:pt idx="18678">58</cx:pt>
          <cx:pt idx="18679">36</cx:pt>
          <cx:pt idx="18680">115</cx:pt>
          <cx:pt idx="18681">56</cx:pt>
          <cx:pt idx="18682">189</cx:pt>
          <cx:pt idx="18683">114</cx:pt>
          <cx:pt idx="18684">213</cx:pt>
          <cx:pt idx="18685">122</cx:pt>
          <cx:pt idx="18686">368</cx:pt>
          <cx:pt idx="18687">99</cx:pt>
          <cx:pt idx="18688">21</cx:pt>
          <cx:pt idx="18689">1007</cx:pt>
          <cx:pt idx="18690">135</cx:pt>
          <cx:pt idx="18691">58</cx:pt>
          <cx:pt idx="18692">35</cx:pt>
          <cx:pt idx="18693">14</cx:pt>
          <cx:pt idx="18694">48</cx:pt>
          <cx:pt idx="18695">68</cx:pt>
          <cx:pt idx="18696">22</cx:pt>
          <cx:pt idx="18697">5</cx:pt>
          <cx:pt idx="18698">35</cx:pt>
          <cx:pt idx="18699">21</cx:pt>
          <cx:pt idx="18700">5</cx:pt>
          <cx:pt idx="18701">6</cx:pt>
          <cx:pt idx="18702">40</cx:pt>
          <cx:pt idx="18703">7</cx:pt>
          <cx:pt idx="18704">46</cx:pt>
          <cx:pt idx="18705">39</cx:pt>
          <cx:pt idx="18706">350</cx:pt>
          <cx:pt idx="18707">7</cx:pt>
          <cx:pt idx="18708">65</cx:pt>
          <cx:pt idx="18709">37</cx:pt>
          <cx:pt idx="18710">470</cx:pt>
          <cx:pt idx="18711">124</cx:pt>
          <cx:pt idx="18712">576</cx:pt>
          <cx:pt idx="18713">10</cx:pt>
          <cx:pt idx="18714">101</cx:pt>
          <cx:pt idx="18715">108</cx:pt>
          <cx:pt idx="18716">67</cx:pt>
          <cx:pt idx="18717">58</cx:pt>
          <cx:pt idx="18718">113</cx:pt>
          <cx:pt idx="18719">40</cx:pt>
          <cx:pt idx="18720">16</cx:pt>
          <cx:pt idx="18721">71</cx:pt>
          <cx:pt idx="18722">10</cx:pt>
          <cx:pt idx="18723">24</cx:pt>
          <cx:pt idx="18724">18</cx:pt>
          <cx:pt idx="18725">77</cx:pt>
          <cx:pt idx="18726">747</cx:pt>
          <cx:pt idx="18727">299</cx:pt>
          <cx:pt idx="18728">25</cx:pt>
          <cx:pt idx="18729">42</cx:pt>
          <cx:pt idx="18730">1039</cx:pt>
          <cx:pt idx="18731">40</cx:pt>
          <cx:pt idx="18732">10</cx:pt>
          <cx:pt idx="18733">9</cx:pt>
          <cx:pt idx="18734">70</cx:pt>
          <cx:pt idx="18735">92</cx:pt>
          <cx:pt idx="18736">130</cx:pt>
          <cx:pt idx="18737">644</cx:pt>
          <cx:pt idx="18738">18</cx:pt>
          <cx:pt idx="18739">38</cx:pt>
          <cx:pt idx="18740">83</cx:pt>
          <cx:pt idx="18741">8</cx:pt>
          <cx:pt idx="18742">28</cx:pt>
          <cx:pt idx="18743">14</cx:pt>
          <cx:pt idx="18744">8</cx:pt>
          <cx:pt idx="18745">214</cx:pt>
          <cx:pt idx="18746">258</cx:pt>
          <cx:pt idx="18747">120</cx:pt>
          <cx:pt idx="18748">248</cx:pt>
          <cx:pt idx="18749">536</cx:pt>
          <cx:pt idx="18750">18</cx:pt>
          <cx:pt idx="18751">30</cx:pt>
          <cx:pt idx="18752">90</cx:pt>
          <cx:pt idx="18753">11</cx:pt>
          <cx:pt idx="18754">78</cx:pt>
          <cx:pt idx="18755">50</cx:pt>
          <cx:pt idx="18756">33</cx:pt>
          <cx:pt idx="18757">9</cx:pt>
          <cx:pt idx="18758">5</cx:pt>
          <cx:pt idx="18759">29</cx:pt>
          <cx:pt idx="18760">5</cx:pt>
          <cx:pt idx="18761">12</cx:pt>
          <cx:pt idx="18762">68</cx:pt>
          <cx:pt idx="18763">182</cx:pt>
          <cx:pt idx="18764">1142</cx:pt>
          <cx:pt idx="18765">544</cx:pt>
          <cx:pt idx="18766">22</cx:pt>
          <cx:pt idx="18767">576</cx:pt>
          <cx:pt idx="18768">6</cx:pt>
          <cx:pt idx="18769">420</cx:pt>
          <cx:pt idx="18770">55</cx:pt>
          <cx:pt idx="18771">15</cx:pt>
          <cx:pt idx="18772">76</cx:pt>
          <cx:pt idx="18773">1721</cx:pt>
          <cx:pt idx="18774">137</cx:pt>
          <cx:pt idx="18775">34</cx:pt>
          <cx:pt idx="18776">39</cx:pt>
          <cx:pt idx="18777">85</cx:pt>
          <cx:pt idx="18778">31</cx:pt>
          <cx:pt idx="18779">12</cx:pt>
          <cx:pt idx="18780">9</cx:pt>
          <cx:pt idx="18781">57</cx:pt>
          <cx:pt idx="18782">43</cx:pt>
          <cx:pt idx="18783">45</cx:pt>
          <cx:pt idx="18784">22</cx:pt>
          <cx:pt idx="18785">84</cx:pt>
          <cx:pt idx="18786">77</cx:pt>
          <cx:pt idx="18787">28</cx:pt>
          <cx:pt idx="18788">34</cx:pt>
          <cx:pt idx="18789">48</cx:pt>
          <cx:pt idx="18790">29</cx:pt>
          <cx:pt idx="18791">27</cx:pt>
          <cx:pt idx="18792">652</cx:pt>
          <cx:pt idx="18793">110</cx:pt>
          <cx:pt idx="18794">19</cx:pt>
          <cx:pt idx="18795">41</cx:pt>
          <cx:pt idx="18796">6</cx:pt>
          <cx:pt idx="18797">9</cx:pt>
          <cx:pt idx="18798">12</cx:pt>
          <cx:pt idx="18799">14</cx:pt>
          <cx:pt idx="18800">143</cx:pt>
          <cx:pt idx="18801">11</cx:pt>
          <cx:pt idx="18802">35</cx:pt>
          <cx:pt idx="18803">1032</cx:pt>
          <cx:pt idx="18804">153</cx:pt>
          <cx:pt idx="18805">73</cx:pt>
          <cx:pt idx="18806">135</cx:pt>
          <cx:pt idx="18807">50</cx:pt>
          <cx:pt idx="18808">45</cx:pt>
          <cx:pt idx="18809">7</cx:pt>
          <cx:pt idx="18810">107</cx:pt>
          <cx:pt idx="18811">127</cx:pt>
          <cx:pt idx="18812">16</cx:pt>
          <cx:pt idx="18813">29</cx:pt>
          <cx:pt idx="18814">649</cx:pt>
          <cx:pt idx="18815">148</cx:pt>
          <cx:pt idx="18816">78</cx:pt>
          <cx:pt idx="18817">124</cx:pt>
          <cx:pt idx="18818">491</cx:pt>
          <cx:pt idx="18819">156</cx:pt>
          <cx:pt idx="18820">160</cx:pt>
          <cx:pt idx="18821">531</cx:pt>
          <cx:pt idx="18822">75</cx:pt>
          <cx:pt idx="18823">74</cx:pt>
          <cx:pt idx="18824">272</cx:pt>
          <cx:pt idx="18825">222</cx:pt>
          <cx:pt idx="18826">311</cx:pt>
          <cx:pt idx="18827">163</cx:pt>
          <cx:pt idx="18828">89</cx:pt>
          <cx:pt idx="18829">53</cx:pt>
          <cx:pt idx="18830">71</cx:pt>
          <cx:pt idx="18831">96</cx:pt>
          <cx:pt idx="18832">227</cx:pt>
          <cx:pt idx="18833">81</cx:pt>
          <cx:pt idx="18834">59</cx:pt>
          <cx:pt idx="18835">436</cx:pt>
          <cx:pt idx="18836">157</cx:pt>
          <cx:pt idx="18837">498</cx:pt>
          <cx:pt idx="18838">240</cx:pt>
          <cx:pt idx="18839">147</cx:pt>
          <cx:pt idx="18840">846</cx:pt>
          <cx:pt idx="18841">164</cx:pt>
          <cx:pt idx="18842">117</cx:pt>
          <cx:pt idx="18843">209</cx:pt>
          <cx:pt idx="18844">160</cx:pt>
          <cx:pt idx="18845">243</cx:pt>
          <cx:pt idx="18846">103</cx:pt>
          <cx:pt idx="18847">629</cx:pt>
          <cx:pt idx="18848">79</cx:pt>
          <cx:pt idx="18849">148</cx:pt>
          <cx:pt idx="18850">70</cx:pt>
          <cx:pt idx="18851">869</cx:pt>
          <cx:pt idx="18852">68</cx:pt>
          <cx:pt idx="18853">157</cx:pt>
          <cx:pt idx="18854">94</cx:pt>
          <cx:pt idx="18855">149</cx:pt>
          <cx:pt idx="18856">151</cx:pt>
          <cx:pt idx="18857">302</cx:pt>
          <cx:pt idx="18858">408</cx:pt>
          <cx:pt idx="18859">270</cx:pt>
          <cx:pt idx="18860">139</cx:pt>
          <cx:pt idx="18861">148</cx:pt>
          <cx:pt idx="18862">73</cx:pt>
          <cx:pt idx="18863">136</cx:pt>
          <cx:pt idx="18864">130</cx:pt>
          <cx:pt idx="18865">167</cx:pt>
          <cx:pt idx="18866">252</cx:pt>
          <cx:pt idx="18867">144</cx:pt>
          <cx:pt idx="18868">174</cx:pt>
          <cx:pt idx="18869">39</cx:pt>
          <cx:pt idx="18870">142</cx:pt>
          <cx:pt idx="18871">340</cx:pt>
          <cx:pt idx="18872">86</cx:pt>
          <cx:pt idx="18873">417</cx:pt>
          <cx:pt idx="18874">119</cx:pt>
          <cx:pt idx="18875">870</cx:pt>
          <cx:pt idx="18876">200</cx:pt>
          <cx:pt idx="18877">121</cx:pt>
          <cx:pt idx="18878">272</cx:pt>
          <cx:pt idx="18879">145</cx:pt>
          <cx:pt idx="18880">200</cx:pt>
          <cx:pt idx="18881">343</cx:pt>
          <cx:pt idx="18882">96</cx:pt>
          <cx:pt idx="18883">152</cx:pt>
          <cx:pt idx="18884">134</cx:pt>
          <cx:pt idx="18885">1165</cx:pt>
          <cx:pt idx="18886">329</cx:pt>
          <cx:pt idx="18887">81</cx:pt>
          <cx:pt idx="18888">198</cx:pt>
          <cx:pt idx="18889">93</cx:pt>
          <cx:pt idx="18890">307</cx:pt>
          <cx:pt idx="18891">64</cx:pt>
          <cx:pt idx="18892">138</cx:pt>
          <cx:pt idx="18893">79</cx:pt>
          <cx:pt idx="18894">58</cx:pt>
          <cx:pt idx="18895">68</cx:pt>
          <cx:pt idx="18896">226</cx:pt>
          <cx:pt idx="18897">413</cx:pt>
          <cx:pt idx="18898">679</cx:pt>
          <cx:pt idx="18899">160</cx:pt>
          <cx:pt idx="18900">315</cx:pt>
          <cx:pt idx="18901">20</cx:pt>
          <cx:pt idx="18902">282</cx:pt>
          <cx:pt idx="18903">488</cx:pt>
          <cx:pt idx="18904">824</cx:pt>
          <cx:pt idx="18905">506</cx:pt>
          <cx:pt idx="18906">166</cx:pt>
          <cx:pt idx="18907">134</cx:pt>
          <cx:pt idx="18908">432</cx:pt>
          <cx:pt idx="18909">295</cx:pt>
          <cx:pt idx="18910">1110</cx:pt>
          <cx:pt idx="18911">184</cx:pt>
          <cx:pt idx="18912">166</cx:pt>
          <cx:pt idx="18913">422</cx:pt>
          <cx:pt idx="18914">266</cx:pt>
          <cx:pt idx="18915">46</cx:pt>
          <cx:pt idx="18916">143</cx:pt>
          <cx:pt idx="18917">226</cx:pt>
          <cx:pt idx="18918">454</cx:pt>
          <cx:pt idx="18919">416</cx:pt>
          <cx:pt idx="18920">69</cx:pt>
          <cx:pt idx="18921">155</cx:pt>
          <cx:pt idx="18922">115</cx:pt>
          <cx:pt idx="18923">68</cx:pt>
          <cx:pt idx="18924">122</cx:pt>
          <cx:pt idx="18925">204</cx:pt>
          <cx:pt idx="18926">273</cx:pt>
          <cx:pt idx="18927">653</cx:pt>
          <cx:pt idx="18928">226</cx:pt>
          <cx:pt idx="18929">255</cx:pt>
          <cx:pt idx="18930">149</cx:pt>
          <cx:pt idx="18931">58</cx:pt>
          <cx:pt idx="18932">86</cx:pt>
          <cx:pt idx="18933">91</cx:pt>
          <cx:pt idx="18934">108</cx:pt>
          <cx:pt idx="18935">112</cx:pt>
          <cx:pt idx="18936">104</cx:pt>
          <cx:pt idx="18937">165</cx:pt>
          <cx:pt idx="18938">357</cx:pt>
          <cx:pt idx="18939">282</cx:pt>
          <cx:pt idx="18940">144</cx:pt>
          <cx:pt idx="18941">341</cx:pt>
          <cx:pt idx="18942">115</cx:pt>
          <cx:pt idx="18943">121</cx:pt>
          <cx:pt idx="18944">322</cx:pt>
          <cx:pt idx="18945">154</cx:pt>
          <cx:pt idx="18946">333</cx:pt>
          <cx:pt idx="18947">1486</cx:pt>
          <cx:pt idx="18948">143</cx:pt>
          <cx:pt idx="18949">135</cx:pt>
          <cx:pt idx="18950">182</cx:pt>
          <cx:pt idx="18951">173</cx:pt>
          <cx:pt idx="18952">136</cx:pt>
          <cx:pt idx="18953">328</cx:pt>
          <cx:pt idx="18954">378</cx:pt>
          <cx:pt idx="18955">230</cx:pt>
          <cx:pt idx="18956">958</cx:pt>
          <cx:pt idx="18957">99</cx:pt>
          <cx:pt idx="18958">190</cx:pt>
          <cx:pt idx="18959">170</cx:pt>
          <cx:pt idx="18960">151</cx:pt>
          <cx:pt idx="18961">190</cx:pt>
          <cx:pt idx="18962">110</cx:pt>
          <cx:pt idx="18963">281</cx:pt>
          <cx:pt idx="18964">376</cx:pt>
          <cx:pt idx="18965">67</cx:pt>
          <cx:pt idx="18966">389</cx:pt>
          <cx:pt idx="18967">91</cx:pt>
          <cx:pt idx="18968">368</cx:pt>
          <cx:pt idx="18969">299</cx:pt>
          <cx:pt idx="18970">144</cx:pt>
          <cx:pt idx="18971">146</cx:pt>
          <cx:pt idx="18972">370</cx:pt>
          <cx:pt idx="18973">230</cx:pt>
          <cx:pt idx="18974">686</cx:pt>
          <cx:pt idx="18975">597</cx:pt>
          <cx:pt idx="18976">441</cx:pt>
          <cx:pt idx="18977">857</cx:pt>
          <cx:pt idx="18978">753</cx:pt>
          <cx:pt idx="18979">410</cx:pt>
          <cx:pt idx="18980">430</cx:pt>
          <cx:pt idx="18981">251</cx:pt>
          <cx:pt idx="18982">357</cx:pt>
          <cx:pt idx="18983">211</cx:pt>
          <cx:pt idx="18984">1488</cx:pt>
          <cx:pt idx="18985">114</cx:pt>
          <cx:pt idx="18986">428</cx:pt>
          <cx:pt idx="18987">81</cx:pt>
          <cx:pt idx="18988">133</cx:pt>
          <cx:pt idx="18989">142</cx:pt>
          <cx:pt idx="18990">603</cx:pt>
          <cx:pt idx="18991">250</cx:pt>
          <cx:pt idx="18992">125</cx:pt>
          <cx:pt idx="18993">201</cx:pt>
          <cx:pt idx="18994">377</cx:pt>
          <cx:pt idx="18995">641</cx:pt>
          <cx:pt idx="18996">98</cx:pt>
          <cx:pt idx="18997">837</cx:pt>
          <cx:pt idx="18998">222</cx:pt>
          <cx:pt idx="18999">117</cx:pt>
          <cx:pt idx="19000">314</cx:pt>
          <cx:pt idx="19001">553</cx:pt>
          <cx:pt idx="19002">114</cx:pt>
          <cx:pt idx="19003">122</cx:pt>
          <cx:pt idx="19004">306</cx:pt>
          <cx:pt idx="19005">91</cx:pt>
          <cx:pt idx="19006">36</cx:pt>
          <cx:pt idx="19007">422</cx:pt>
          <cx:pt idx="19008">537</cx:pt>
          <cx:pt idx="19009">794</cx:pt>
          <cx:pt idx="19010">145</cx:pt>
          <cx:pt idx="19011">139</cx:pt>
          <cx:pt idx="19012">241</cx:pt>
          <cx:pt idx="19013">836</cx:pt>
          <cx:pt idx="19014">269</cx:pt>
          <cx:pt idx="19015">67</cx:pt>
          <cx:pt idx="19016">148</cx:pt>
          <cx:pt idx="19017">448</cx:pt>
          <cx:pt idx="19018">162</cx:pt>
          <cx:pt idx="19019">335</cx:pt>
          <cx:pt idx="19020">86</cx:pt>
          <cx:pt idx="19021">224</cx:pt>
          <cx:pt idx="19022">171</cx:pt>
          <cx:pt idx="19023">67</cx:pt>
          <cx:pt idx="19024">356</cx:pt>
          <cx:pt idx="19025">130</cx:pt>
          <cx:pt idx="19026">261</cx:pt>
          <cx:pt idx="19027">1134</cx:pt>
          <cx:pt idx="19028">155</cx:pt>
          <cx:pt idx="19029">281</cx:pt>
          <cx:pt idx="19030">113</cx:pt>
          <cx:pt idx="19031">91</cx:pt>
          <cx:pt idx="19032">409</cx:pt>
          <cx:pt idx="19033">1109</cx:pt>
          <cx:pt idx="19034">607</cx:pt>
          <cx:pt idx="19035">328</cx:pt>
          <cx:pt idx="19036">88</cx:pt>
          <cx:pt idx="19037">175</cx:pt>
          <cx:pt idx="19038">124</cx:pt>
          <cx:pt idx="19039">146</cx:pt>
          <cx:pt idx="19040">97</cx:pt>
          <cx:pt idx="19041">454</cx:pt>
          <cx:pt idx="19042">54</cx:pt>
          <cx:pt idx="19043">109</cx:pt>
          <cx:pt idx="19044">114</cx:pt>
          <cx:pt idx="19045">268</cx:pt>
          <cx:pt idx="19046">115</cx:pt>
          <cx:pt idx="19047">348</cx:pt>
          <cx:pt idx="19048">155</cx:pt>
          <cx:pt idx="19049">1536</cx:pt>
          <cx:pt idx="19050">166</cx:pt>
          <cx:pt idx="19051">1186</cx:pt>
          <cx:pt idx="19052">197</cx:pt>
          <cx:pt idx="19053">198</cx:pt>
          <cx:pt idx="19054">111</cx:pt>
          <cx:pt idx="19055">515</cx:pt>
          <cx:pt idx="19056">123</cx:pt>
          <cx:pt idx="19057">222</cx:pt>
          <cx:pt idx="19058">790</cx:pt>
          <cx:pt idx="19059">142</cx:pt>
          <cx:pt idx="19060">122</cx:pt>
          <cx:pt idx="19061">163</cx:pt>
          <cx:pt idx="19062">183</cx:pt>
          <cx:pt idx="19063">157</cx:pt>
          <cx:pt idx="19064">406</cx:pt>
          <cx:pt idx="19065">196</cx:pt>
          <cx:pt idx="19066">159</cx:pt>
          <cx:pt idx="19067">297</cx:pt>
          <cx:pt idx="19068">229</cx:pt>
          <cx:pt idx="19069">138</cx:pt>
          <cx:pt idx="19070">231</cx:pt>
          <cx:pt idx="19071">105</cx:pt>
          <cx:pt idx="19072">238</cx:pt>
          <cx:pt idx="19073">278</cx:pt>
          <cx:pt idx="19074">264</cx:pt>
          <cx:pt idx="19075">156</cx:pt>
          <cx:pt idx="19076">68</cx:pt>
          <cx:pt idx="19077">156</cx:pt>
          <cx:pt idx="19078">286</cx:pt>
          <cx:pt idx="19079">334</cx:pt>
          <cx:pt idx="19080">95</cx:pt>
          <cx:pt idx="19081">148</cx:pt>
          <cx:pt idx="19082">124</cx:pt>
          <cx:pt idx="19083">1092</cx:pt>
          <cx:pt idx="19084">104</cx:pt>
          <cx:pt idx="19085">195</cx:pt>
          <cx:pt idx="19086">56</cx:pt>
          <cx:pt idx="19087">297</cx:pt>
          <cx:pt idx="19088">720</cx:pt>
          <cx:pt idx="19089">231</cx:pt>
          <cx:pt idx="19090">126</cx:pt>
          <cx:pt idx="19091">67</cx:pt>
          <cx:pt idx="19092">54</cx:pt>
          <cx:pt idx="19093">149</cx:pt>
          <cx:pt idx="19094">683</cx:pt>
          <cx:pt idx="19095">168</cx:pt>
          <cx:pt idx="19096">203</cx:pt>
          <cx:pt idx="19097">92</cx:pt>
          <cx:pt idx="19098">176</cx:pt>
          <cx:pt idx="19099">66</cx:pt>
          <cx:pt idx="19100">935</cx:pt>
          <cx:pt idx="19101">165</cx:pt>
          <cx:pt idx="19102">1051</cx:pt>
          <cx:pt idx="19103">493</cx:pt>
          <cx:pt idx="19104">97</cx:pt>
          <cx:pt idx="19105">1200</cx:pt>
          <cx:pt idx="19106">176</cx:pt>
          <cx:pt idx="19107">531</cx:pt>
          <cx:pt idx="19108">231</cx:pt>
          <cx:pt idx="19109">187</cx:pt>
          <cx:pt idx="19110">141</cx:pt>
          <cx:pt idx="19111">414</cx:pt>
          <cx:pt idx="19112">143</cx:pt>
          <cx:pt idx="19113">295</cx:pt>
          <cx:pt idx="19114">68</cx:pt>
          <cx:pt idx="19115">123</cx:pt>
          <cx:pt idx="19116">766</cx:pt>
          <cx:pt idx="19117">27</cx:pt>
          <cx:pt idx="19118">229</cx:pt>
          <cx:pt idx="19119">112</cx:pt>
          <cx:pt idx="19120">104</cx:pt>
          <cx:pt idx="19121">409</cx:pt>
          <cx:pt idx="19122">1311</cx:pt>
          <cx:pt idx="19123">223</cx:pt>
          <cx:pt idx="19124">292</cx:pt>
          <cx:pt idx="19125">166</cx:pt>
          <cx:pt idx="19126">77</cx:pt>
          <cx:pt idx="19127">287</cx:pt>
          <cx:pt idx="19128">100</cx:pt>
          <cx:pt idx="19129">109</cx:pt>
          <cx:pt idx="19130">291</cx:pt>
          <cx:pt idx="19131">307</cx:pt>
          <cx:pt idx="19132">33</cx:pt>
          <cx:pt idx="19133">239</cx:pt>
          <cx:pt idx="19134">318</cx:pt>
          <cx:pt idx="19135">80</cx:pt>
          <cx:pt idx="19136">193</cx:pt>
          <cx:pt idx="19137">153</cx:pt>
          <cx:pt idx="19138">1113</cx:pt>
          <cx:pt idx="19139">203</cx:pt>
          <cx:pt idx="19140">344</cx:pt>
          <cx:pt idx="19141">155</cx:pt>
          <cx:pt idx="19142">618</cx:pt>
          <cx:pt idx="19143">196</cx:pt>
          <cx:pt idx="19144">875</cx:pt>
          <cx:pt idx="19145">445</cx:pt>
          <cx:pt idx="19146">504</cx:pt>
          <cx:pt idx="19147">425</cx:pt>
          <cx:pt idx="19148">134</cx:pt>
          <cx:pt idx="19149">56</cx:pt>
          <cx:pt idx="19150">121</cx:pt>
          <cx:pt idx="19151">214</cx:pt>
          <cx:pt idx="19152">129</cx:pt>
          <cx:pt idx="19153">513</cx:pt>
          <cx:pt idx="19154">371</cx:pt>
          <cx:pt idx="19155">419</cx:pt>
          <cx:pt idx="19156">210</cx:pt>
          <cx:pt idx="19157">459</cx:pt>
          <cx:pt idx="19158">648</cx:pt>
          <cx:pt idx="19159">592</cx:pt>
          <cx:pt idx="19160">263</cx:pt>
          <cx:pt idx="19161">37</cx:pt>
          <cx:pt idx="19162">332</cx:pt>
          <cx:pt idx="19163">1227</cx:pt>
          <cx:pt idx="19164">608</cx:pt>
          <cx:pt idx="19165">203</cx:pt>
          <cx:pt idx="19166">295</cx:pt>
          <cx:pt idx="19167">178</cx:pt>
          <cx:pt idx="19168">371</cx:pt>
          <cx:pt idx="19169">147</cx:pt>
          <cx:pt idx="19170">307</cx:pt>
          <cx:pt idx="19171">109</cx:pt>
          <cx:pt idx="19172">78</cx:pt>
          <cx:pt idx="19173">996</cx:pt>
          <cx:pt idx="19174">157</cx:pt>
          <cx:pt idx="19175">92</cx:pt>
          <cx:pt idx="19176">115</cx:pt>
          <cx:pt idx="19177">78</cx:pt>
          <cx:pt idx="19178">116</cx:pt>
          <cx:pt idx="19179">314</cx:pt>
          <cx:pt idx="19180">91</cx:pt>
          <cx:pt idx="19181">91</cx:pt>
          <cx:pt idx="19182">384</cx:pt>
          <cx:pt idx="19183">46</cx:pt>
          <cx:pt idx="19184">212</cx:pt>
          <cx:pt idx="19185">139</cx:pt>
          <cx:pt idx="19186">1357</cx:pt>
          <cx:pt idx="19187">66</cx:pt>
          <cx:pt idx="19188">125</cx:pt>
          <cx:pt idx="19189">376</cx:pt>
          <cx:pt idx="19190">455</cx:pt>
          <cx:pt idx="19191">146</cx:pt>
          <cx:pt idx="19192">81</cx:pt>
          <cx:pt idx="19193">205</cx:pt>
          <cx:pt idx="19194">192</cx:pt>
          <cx:pt idx="19195">152</cx:pt>
          <cx:pt idx="19196">89</cx:pt>
          <cx:pt idx="19197">406</cx:pt>
          <cx:pt idx="19198">103</cx:pt>
          <cx:pt idx="19199">84</cx:pt>
          <cx:pt idx="19200">175</cx:pt>
          <cx:pt idx="19201">113</cx:pt>
          <cx:pt idx="19202">530</cx:pt>
          <cx:pt idx="19203">273</cx:pt>
          <cx:pt idx="19204">902</cx:pt>
          <cx:pt idx="19205">158</cx:pt>
          <cx:pt idx="19206">740</cx:pt>
          <cx:pt idx="19207">86</cx:pt>
          <cx:pt idx="19208">139</cx:pt>
          <cx:pt idx="19209">347</cx:pt>
          <cx:pt idx="19210">120</cx:pt>
          <cx:pt idx="19211">80</cx:pt>
          <cx:pt idx="19212">174</cx:pt>
          <cx:pt idx="19213">140</cx:pt>
          <cx:pt idx="19214">277</cx:pt>
          <cx:pt idx="19215">898</cx:pt>
          <cx:pt idx="19216">637</cx:pt>
          <cx:pt idx="19217">142</cx:pt>
          <cx:pt idx="19218">224</cx:pt>
          <cx:pt idx="19219">254</cx:pt>
          <cx:pt idx="19220">128</cx:pt>
          <cx:pt idx="19221">189</cx:pt>
          <cx:pt idx="19222">206</cx:pt>
          <cx:pt idx="19223">90</cx:pt>
          <cx:pt idx="19224">220</cx:pt>
          <cx:pt idx="19225">311</cx:pt>
          <cx:pt idx="19226">501</cx:pt>
          <cx:pt idx="19227">209</cx:pt>
          <cx:pt idx="19228">835</cx:pt>
          <cx:pt idx="19229">50</cx:pt>
          <cx:pt idx="19230">126</cx:pt>
          <cx:pt idx="19231">58</cx:pt>
          <cx:pt idx="19232">182</cx:pt>
          <cx:pt idx="19233">499</cx:pt>
          <cx:pt idx="19234">720</cx:pt>
          <cx:pt idx="19235">113</cx:pt>
          <cx:pt idx="19236">836</cx:pt>
          <cx:pt idx="19237">439</cx:pt>
          <cx:pt idx="19238">167</cx:pt>
          <cx:pt idx="19239">102</cx:pt>
          <cx:pt idx="19240">184</cx:pt>
          <cx:pt idx="19241">159</cx:pt>
          <cx:pt idx="19242">117</cx:pt>
          <cx:pt idx="19243">181</cx:pt>
          <cx:pt idx="19244">585</cx:pt>
          <cx:pt idx="19245">139</cx:pt>
          <cx:pt idx="19246">65</cx:pt>
          <cx:pt idx="19247">490</cx:pt>
          <cx:pt idx="19248">71</cx:pt>
          <cx:pt idx="19249">358</cx:pt>
          <cx:pt idx="19250">222</cx:pt>
          <cx:pt idx="19251">163</cx:pt>
          <cx:pt idx="19252">115</cx:pt>
          <cx:pt idx="19253">99</cx:pt>
          <cx:pt idx="19254">359</cx:pt>
          <cx:pt idx="19255">211</cx:pt>
          <cx:pt idx="19256">133</cx:pt>
          <cx:pt idx="19257">131</cx:pt>
          <cx:pt idx="19258">88</cx:pt>
          <cx:pt idx="19259">164</cx:pt>
          <cx:pt idx="19260">467</cx:pt>
          <cx:pt idx="19261">225</cx:pt>
          <cx:pt idx="19262">763</cx:pt>
          <cx:pt idx="19263">184</cx:pt>
          <cx:pt idx="19264">122</cx:pt>
          <cx:pt idx="19265">123</cx:pt>
          <cx:pt idx="19266">103</cx:pt>
          <cx:pt idx="19267">649</cx:pt>
          <cx:pt idx="19268">88</cx:pt>
          <cx:pt idx="19269">293</cx:pt>
          <cx:pt idx="19270">931</cx:pt>
          <cx:pt idx="19271">89</cx:pt>
          <cx:pt idx="19272">221</cx:pt>
          <cx:pt idx="19273">126</cx:pt>
          <cx:pt idx="19274">166</cx:pt>
          <cx:pt idx="19275">641</cx:pt>
          <cx:pt idx="19276">165</cx:pt>
          <cx:pt idx="19277">127</cx:pt>
          <cx:pt idx="19278">78</cx:pt>
          <cx:pt idx="19279">302</cx:pt>
          <cx:pt idx="19280">400</cx:pt>
          <cx:pt idx="19281">375</cx:pt>
          <cx:pt idx="19282">258</cx:pt>
          <cx:pt idx="19283">738</cx:pt>
          <cx:pt idx="19284">329</cx:pt>
          <cx:pt idx="19285">119</cx:pt>
          <cx:pt idx="19286">341</cx:pt>
          <cx:pt idx="19287">181</cx:pt>
          <cx:pt idx="19288">127</cx:pt>
          <cx:pt idx="19289">124</cx:pt>
          <cx:pt idx="19290">232</cx:pt>
          <cx:pt idx="19291">224</cx:pt>
          <cx:pt idx="19292">148</cx:pt>
          <cx:pt idx="19293">174</cx:pt>
          <cx:pt idx="19294">113</cx:pt>
          <cx:pt idx="19295">68</cx:pt>
          <cx:pt idx="19296">232</cx:pt>
          <cx:pt idx="19297">376</cx:pt>
          <cx:pt idx="19298">199</cx:pt>
          <cx:pt idx="19299">150</cx:pt>
          <cx:pt idx="19300">2191</cx:pt>
          <cx:pt idx="19301">123</cx:pt>
          <cx:pt idx="19302">185</cx:pt>
          <cx:pt idx="19303">275</cx:pt>
          <cx:pt idx="19304">388</cx:pt>
          <cx:pt idx="19305">165</cx:pt>
          <cx:pt idx="19306">89</cx:pt>
          <cx:pt idx="19307">111</cx:pt>
          <cx:pt idx="19308">160</cx:pt>
          <cx:pt idx="19309">254</cx:pt>
          <cx:pt idx="19310">1044</cx:pt>
          <cx:pt idx="19311">244</cx:pt>
          <cx:pt idx="19312">84</cx:pt>
          <cx:pt idx="19313">499</cx:pt>
          <cx:pt idx="19314">290</cx:pt>
          <cx:pt idx="19315">136</cx:pt>
          <cx:pt idx="19316">384</cx:pt>
          <cx:pt idx="19317">732</cx:pt>
          <cx:pt idx="19318">168</cx:pt>
          <cx:pt idx="19319">482</cx:pt>
          <cx:pt idx="19320">100</cx:pt>
          <cx:pt idx="19321">136</cx:pt>
          <cx:pt idx="19322">301</cx:pt>
          <cx:pt idx="19323">391</cx:pt>
          <cx:pt idx="19324">315</cx:pt>
          <cx:pt idx="19325">184</cx:pt>
          <cx:pt idx="19326">44</cx:pt>
          <cx:pt idx="19327">411</cx:pt>
          <cx:pt idx="19328">120</cx:pt>
          <cx:pt idx="19329">188</cx:pt>
          <cx:pt idx="19330">411</cx:pt>
          <cx:pt idx="19331">72</cx:pt>
          <cx:pt idx="19332">128</cx:pt>
          <cx:pt idx="19333">135</cx:pt>
          <cx:pt idx="19334">90</cx:pt>
          <cx:pt idx="19335">102</cx:pt>
          <cx:pt idx="19336">533</cx:pt>
          <cx:pt idx="19337">265</cx:pt>
          <cx:pt idx="19338">198</cx:pt>
          <cx:pt idx="19339">64</cx:pt>
          <cx:pt idx="19340">170</cx:pt>
          <cx:pt idx="19341">438</cx:pt>
          <cx:pt idx="19342">281</cx:pt>
          <cx:pt idx="19343">601</cx:pt>
          <cx:pt idx="19344">83</cx:pt>
          <cx:pt idx="19345">39</cx:pt>
          <cx:pt idx="19346">163</cx:pt>
          <cx:pt idx="19347">252</cx:pt>
          <cx:pt idx="19348">102</cx:pt>
          <cx:pt idx="19349">131</cx:pt>
          <cx:pt idx="19350">127</cx:pt>
          <cx:pt idx="19351">168</cx:pt>
          <cx:pt idx="19352">1249</cx:pt>
          <cx:pt idx="19353">308</cx:pt>
          <cx:pt idx="19354">196</cx:pt>
          <cx:pt idx="19355">115</cx:pt>
          <cx:pt idx="19356">851</cx:pt>
          <cx:pt idx="19357">291</cx:pt>
          <cx:pt idx="19358">64</cx:pt>
          <cx:pt idx="19359">224</cx:pt>
          <cx:pt idx="19360">996</cx:pt>
          <cx:pt idx="19361">83</cx:pt>
          <cx:pt idx="19362">499</cx:pt>
          <cx:pt idx="19363">175</cx:pt>
          <cx:pt idx="19364">536</cx:pt>
          <cx:pt idx="19365">171</cx:pt>
          <cx:pt idx="19366">203</cx:pt>
          <cx:pt idx="19367">132</cx:pt>
          <cx:pt idx="19368">588</cx:pt>
          <cx:pt idx="19369">311</cx:pt>
          <cx:pt idx="19370">175</cx:pt>
          <cx:pt idx="19371">72</cx:pt>
          <cx:pt idx="19372">101</cx:pt>
          <cx:pt idx="19373">184</cx:pt>
          <cx:pt idx="19374">147</cx:pt>
          <cx:pt idx="19375">192</cx:pt>
          <cx:pt idx="19376">275</cx:pt>
          <cx:pt idx="19377">138</cx:pt>
          <cx:pt idx="19378">269</cx:pt>
          <cx:pt idx="19379">170</cx:pt>
          <cx:pt idx="19380">377</cx:pt>
          <cx:pt idx="19381">209</cx:pt>
          <cx:pt idx="19382">276</cx:pt>
          <cx:pt idx="19383">160</cx:pt>
          <cx:pt idx="19384">459</cx:pt>
          <cx:pt idx="19385">339</cx:pt>
          <cx:pt idx="19386">70</cx:pt>
          <cx:pt idx="19387">322</cx:pt>
          <cx:pt idx="19388">54</cx:pt>
          <cx:pt idx="19389">406</cx:pt>
          <cx:pt idx="19390">386</cx:pt>
          <cx:pt idx="19391">127</cx:pt>
          <cx:pt idx="19392">276</cx:pt>
          <cx:pt idx="19393">69</cx:pt>
          <cx:pt idx="19394">286</cx:pt>
          <cx:pt idx="19395">433</cx:pt>
          <cx:pt idx="19396">292</cx:pt>
          <cx:pt idx="19397">562</cx:pt>
          <cx:pt idx="19398">543</cx:pt>
          <cx:pt idx="19399">530</cx:pt>
          <cx:pt idx="19400">685</cx:pt>
          <cx:pt idx="19401">131</cx:pt>
          <cx:pt idx="19402">258</cx:pt>
          <cx:pt idx="19403">45</cx:pt>
          <cx:pt idx="19404">492</cx:pt>
          <cx:pt idx="19405">61</cx:pt>
          <cx:pt idx="19406">227</cx:pt>
          <cx:pt idx="19407">265</cx:pt>
          <cx:pt idx="19408">79</cx:pt>
          <cx:pt idx="19409">119</cx:pt>
          <cx:pt idx="19410">426</cx:pt>
          <cx:pt idx="19411">80</cx:pt>
          <cx:pt idx="19412">307</cx:pt>
          <cx:pt idx="19413">236</cx:pt>
          <cx:pt idx="19414">105</cx:pt>
          <cx:pt idx="19415">68</cx:pt>
          <cx:pt idx="19416">275</cx:pt>
          <cx:pt idx="19417">178</cx:pt>
          <cx:pt idx="19418">226</cx:pt>
          <cx:pt idx="19419">181</cx:pt>
          <cx:pt idx="19420">244</cx:pt>
          <cx:pt idx="19421">131</cx:pt>
          <cx:pt idx="19422">132</cx:pt>
          <cx:pt idx="19423">106</cx:pt>
          <cx:pt idx="19424">135</cx:pt>
          <cx:pt idx="19425">107</cx:pt>
          <cx:pt idx="19426">1250</cx:pt>
          <cx:pt idx="19427">1471</cx:pt>
          <cx:pt idx="19428">1456</cx:pt>
          <cx:pt idx="19429">122</cx:pt>
          <cx:pt idx="19430">108</cx:pt>
          <cx:pt idx="19431">110</cx:pt>
          <cx:pt idx="19432">186</cx:pt>
          <cx:pt idx="19433">67</cx:pt>
          <cx:pt idx="19434">297</cx:pt>
          <cx:pt idx="19435">70</cx:pt>
          <cx:pt idx="19436">93</cx:pt>
          <cx:pt idx="19437">91</cx:pt>
          <cx:pt idx="19438">301</cx:pt>
          <cx:pt idx="19439">88</cx:pt>
          <cx:pt idx="19440">261</cx:pt>
          <cx:pt idx="19441">187</cx:pt>
          <cx:pt idx="19442">139</cx:pt>
          <cx:pt idx="19443">59</cx:pt>
          <cx:pt idx="19444">420</cx:pt>
          <cx:pt idx="19445">352</cx:pt>
          <cx:pt idx="19446">135</cx:pt>
          <cx:pt idx="19447">219</cx:pt>
          <cx:pt idx="19448">117</cx:pt>
          <cx:pt idx="19449">82</cx:pt>
          <cx:pt idx="19450">122</cx:pt>
          <cx:pt idx="19451">91</cx:pt>
          <cx:pt idx="19452">64</cx:pt>
          <cx:pt idx="19453">235</cx:pt>
          <cx:pt idx="19454">67</cx:pt>
          <cx:pt idx="19455">267</cx:pt>
          <cx:pt idx="19456">74</cx:pt>
          <cx:pt idx="19457">131</cx:pt>
          <cx:pt idx="19458">78</cx:pt>
          <cx:pt idx="19459">402</cx:pt>
          <cx:pt idx="19460">123</cx:pt>
          <cx:pt idx="19461">132</cx:pt>
          <cx:pt idx="19462">587</cx:pt>
          <cx:pt idx="19463">51</cx:pt>
          <cx:pt idx="19464">185</cx:pt>
          <cx:pt idx="19465">51</cx:pt>
          <cx:pt idx="19466">163</cx:pt>
          <cx:pt idx="19467">666</cx:pt>
          <cx:pt idx="19468">326</cx:pt>
          <cx:pt idx="19469">292</cx:pt>
          <cx:pt idx="19470">395</cx:pt>
          <cx:pt idx="19471">137</cx:pt>
          <cx:pt idx="19472">663</cx:pt>
          <cx:pt idx="19473">387</cx:pt>
          <cx:pt idx="19474">108</cx:pt>
          <cx:pt idx="19475">142</cx:pt>
          <cx:pt idx="19476">48</cx:pt>
          <cx:pt idx="19477">253</cx:pt>
          <cx:pt idx="19478">228</cx:pt>
          <cx:pt idx="19479">124</cx:pt>
          <cx:pt idx="19480">358</cx:pt>
          <cx:pt idx="19481">134</cx:pt>
          <cx:pt idx="19482">239</cx:pt>
          <cx:pt idx="19483">113</cx:pt>
          <cx:pt idx="19484">84</cx:pt>
          <cx:pt idx="19485">224</cx:pt>
          <cx:pt idx="19486">274</cx:pt>
          <cx:pt idx="19487">22</cx:pt>
          <cx:pt idx="19488">309</cx:pt>
          <cx:pt idx="19489">131</cx:pt>
          <cx:pt idx="19490">159</cx:pt>
          <cx:pt idx="19491">63</cx:pt>
          <cx:pt idx="19492">1462</cx:pt>
          <cx:pt idx="19493">152</cx:pt>
          <cx:pt idx="19494">103</cx:pt>
          <cx:pt idx="19495">159</cx:pt>
          <cx:pt idx="19496">225</cx:pt>
          <cx:pt idx="19497">228</cx:pt>
          <cx:pt idx="19498">123</cx:pt>
          <cx:pt idx="19499">36</cx:pt>
          <cx:pt idx="19500">199</cx:pt>
          <cx:pt idx="19501">154</cx:pt>
          <cx:pt idx="19502">147</cx:pt>
          <cx:pt idx="19503">1834</cx:pt>
          <cx:pt idx="19504">398</cx:pt>
          <cx:pt idx="19505">131</cx:pt>
          <cx:pt idx="19506">148</cx:pt>
          <cx:pt idx="19507">674</cx:pt>
          <cx:pt idx="19508">306</cx:pt>
          <cx:pt idx="19509">196</cx:pt>
          <cx:pt idx="19510">114</cx:pt>
          <cx:pt idx="19511">46</cx:pt>
          <cx:pt idx="19512">235</cx:pt>
          <cx:pt idx="19513">201</cx:pt>
          <cx:pt idx="19514">76</cx:pt>
          <cx:pt idx="19515">359</cx:pt>
          <cx:pt idx="19516">71</cx:pt>
          <cx:pt idx="19517">113</cx:pt>
          <cx:pt idx="19518">173</cx:pt>
          <cx:pt idx="19519">526</cx:pt>
          <cx:pt idx="19520">401</cx:pt>
          <cx:pt idx="19521">122</cx:pt>
          <cx:pt idx="19522">268</cx:pt>
          <cx:pt idx="19523">95</cx:pt>
          <cx:pt idx="19524">86</cx:pt>
          <cx:pt idx="19525">144</cx:pt>
          <cx:pt idx="19526">116</cx:pt>
          <cx:pt idx="19527">67</cx:pt>
          <cx:pt idx="19528">92</cx:pt>
          <cx:pt idx="19529">118</cx:pt>
          <cx:pt idx="19530">155</cx:pt>
          <cx:pt idx="19531">137</cx:pt>
          <cx:pt idx="19532">137</cx:pt>
          <cx:pt idx="19533">165</cx:pt>
          <cx:pt idx="19534">73</cx:pt>
          <cx:pt idx="19535">92</cx:pt>
          <cx:pt idx="19536">125</cx:pt>
          <cx:pt idx="19537">257</cx:pt>
          <cx:pt idx="19538">100</cx:pt>
          <cx:pt idx="19539">86</cx:pt>
          <cx:pt idx="19540">87</cx:pt>
          <cx:pt idx="19541">493</cx:pt>
          <cx:pt idx="19542">102</cx:pt>
          <cx:pt idx="19543">76</cx:pt>
          <cx:pt idx="19544">82</cx:pt>
          <cx:pt idx="19545">169</cx:pt>
          <cx:pt idx="19546">181</cx:pt>
          <cx:pt idx="19547">64</cx:pt>
          <cx:pt idx="19548">156</cx:pt>
          <cx:pt idx="19549">296</cx:pt>
          <cx:pt idx="19550">185</cx:pt>
          <cx:pt idx="19551">306</cx:pt>
          <cx:pt idx="19552">61</cx:pt>
          <cx:pt idx="19553">122</cx:pt>
          <cx:pt idx="19554">150</cx:pt>
          <cx:pt idx="19555">365</cx:pt>
          <cx:pt idx="19556">229</cx:pt>
          <cx:pt idx="19557">103</cx:pt>
          <cx:pt idx="19558">115</cx:pt>
          <cx:pt idx="19559">94</cx:pt>
          <cx:pt idx="19560">90</cx:pt>
          <cx:pt idx="19561">111</cx:pt>
          <cx:pt idx="19562">106</cx:pt>
          <cx:pt idx="19563">105</cx:pt>
          <cx:pt idx="19564">244</cx:pt>
          <cx:pt idx="19565">204</cx:pt>
          <cx:pt idx="19566">197</cx:pt>
          <cx:pt idx="19567">115</cx:pt>
          <cx:pt idx="19568">155</cx:pt>
          <cx:pt idx="19569">973</cx:pt>
          <cx:pt idx="19570">181</cx:pt>
          <cx:pt idx="19571">77</cx:pt>
          <cx:pt idx="19572">119</cx:pt>
          <cx:pt idx="19573">231</cx:pt>
          <cx:pt idx="19574">346</cx:pt>
          <cx:pt idx="19575">399</cx:pt>
          <cx:pt idx="19576">112</cx:pt>
          <cx:pt idx="19577">216</cx:pt>
          <cx:pt idx="19578">152</cx:pt>
          <cx:pt idx="19579">252</cx:pt>
          <cx:pt idx="19580">259</cx:pt>
          <cx:pt idx="19581">133</cx:pt>
          <cx:pt idx="19582">89</cx:pt>
          <cx:pt idx="19583">504</cx:pt>
          <cx:pt idx="19584">84</cx:pt>
          <cx:pt idx="19585">187</cx:pt>
          <cx:pt idx="19586">266</cx:pt>
          <cx:pt idx="19587">99</cx:pt>
          <cx:pt idx="19588">107</cx:pt>
          <cx:pt idx="19589">20</cx:pt>
          <cx:pt idx="19590">89</cx:pt>
          <cx:pt idx="19591">109</cx:pt>
          <cx:pt idx="19592">228</cx:pt>
          <cx:pt idx="19593">76</cx:pt>
          <cx:pt idx="19594">96</cx:pt>
          <cx:pt idx="19595">391</cx:pt>
          <cx:pt idx="19596">1321</cx:pt>
          <cx:pt idx="19597">797</cx:pt>
          <cx:pt idx="19598">281</cx:pt>
          <cx:pt idx="19599">407</cx:pt>
          <cx:pt idx="19600">171</cx:pt>
          <cx:pt idx="19601">76</cx:pt>
          <cx:pt idx="19602">276</cx:pt>
          <cx:pt idx="19603">59</cx:pt>
          <cx:pt idx="19604">168</cx:pt>
          <cx:pt idx="19605">205</cx:pt>
          <cx:pt idx="19606">101</cx:pt>
          <cx:pt idx="19607">125</cx:pt>
          <cx:pt idx="19608">436</cx:pt>
          <cx:pt idx="19609">190</cx:pt>
          <cx:pt idx="19610">63</cx:pt>
          <cx:pt idx="19611">218</cx:pt>
          <cx:pt idx="19612">65</cx:pt>
          <cx:pt idx="19613">146</cx:pt>
          <cx:pt idx="19614">214</cx:pt>
          <cx:pt idx="19615">82</cx:pt>
          <cx:pt idx="19616">65</cx:pt>
          <cx:pt idx="19617">194</cx:pt>
          <cx:pt idx="19618">67</cx:pt>
          <cx:pt idx="19619">105</cx:pt>
          <cx:pt idx="19620">139</cx:pt>
          <cx:pt idx="19621">266</cx:pt>
          <cx:pt idx="19622">3422</cx:pt>
          <cx:pt idx="19623">44</cx:pt>
          <cx:pt idx="19624">238</cx:pt>
          <cx:pt idx="19625">142</cx:pt>
          <cx:pt idx="19626">159</cx:pt>
          <cx:pt idx="19627">182</cx:pt>
          <cx:pt idx="19628">231</cx:pt>
          <cx:pt idx="19629">20</cx:pt>
          <cx:pt idx="19630">152</cx:pt>
          <cx:pt idx="19631">76</cx:pt>
          <cx:pt idx="19632">145</cx:pt>
          <cx:pt idx="19633">314</cx:pt>
          <cx:pt idx="19634">352</cx:pt>
          <cx:pt idx="19635">414</cx:pt>
          <cx:pt idx="19636">122</cx:pt>
          <cx:pt idx="19637">163</cx:pt>
          <cx:pt idx="19638">108</cx:pt>
          <cx:pt idx="19639">133</cx:pt>
          <cx:pt idx="19640">101</cx:pt>
          <cx:pt idx="19641">131</cx:pt>
          <cx:pt idx="19642">110</cx:pt>
          <cx:pt idx="19643">141</cx:pt>
          <cx:pt idx="19644">74</cx:pt>
          <cx:pt idx="19645">165</cx:pt>
          <cx:pt idx="19646">446</cx:pt>
          <cx:pt idx="19647">201</cx:pt>
          <cx:pt idx="19648">126</cx:pt>
          <cx:pt idx="19649">670</cx:pt>
          <cx:pt idx="19650">481</cx:pt>
          <cx:pt idx="19651">166</cx:pt>
          <cx:pt idx="19652">429</cx:pt>
          <cx:pt idx="19653">269</cx:pt>
          <cx:pt idx="19654">105</cx:pt>
          <cx:pt idx="19655">1182</cx:pt>
          <cx:pt idx="19656">408</cx:pt>
          <cx:pt idx="19657">198</cx:pt>
          <cx:pt idx="19658">180</cx:pt>
          <cx:pt idx="19659">184</cx:pt>
          <cx:pt idx="19660">291</cx:pt>
          <cx:pt idx="19661">131</cx:pt>
          <cx:pt idx="19662">117</cx:pt>
          <cx:pt idx="19663">162</cx:pt>
          <cx:pt idx="19664">235</cx:pt>
          <cx:pt idx="19665">324</cx:pt>
          <cx:pt idx="19666">876</cx:pt>
          <cx:pt idx="19667">122</cx:pt>
          <cx:pt idx="19668">235</cx:pt>
          <cx:pt idx="19669">248</cx:pt>
          <cx:pt idx="19670">12</cx:pt>
          <cx:pt idx="19671">642</cx:pt>
          <cx:pt idx="19672">84</cx:pt>
          <cx:pt idx="19673">895</cx:pt>
          <cx:pt idx="19674">126</cx:pt>
          <cx:pt idx="19675">520</cx:pt>
          <cx:pt idx="19676">181</cx:pt>
          <cx:pt idx="19677">1934</cx:pt>
          <cx:pt idx="19678">88</cx:pt>
          <cx:pt idx="19679">226</cx:pt>
          <cx:pt idx="19680">452</cx:pt>
          <cx:pt idx="19681">524</cx:pt>
          <cx:pt idx="19682">95</cx:pt>
          <cx:pt idx="19683">124</cx:pt>
          <cx:pt idx="19684">141</cx:pt>
          <cx:pt idx="19685">51</cx:pt>
          <cx:pt idx="19686">365</cx:pt>
          <cx:pt idx="19687">243</cx:pt>
          <cx:pt idx="19688">90</cx:pt>
          <cx:pt idx="19689">72</cx:pt>
          <cx:pt idx="19690">448</cx:pt>
          <cx:pt idx="19691">262</cx:pt>
          <cx:pt idx="19692">37</cx:pt>
          <cx:pt idx="19693">217</cx:pt>
          <cx:pt idx="19694">336</cx:pt>
          <cx:pt idx="19695">142</cx:pt>
          <cx:pt idx="19696">147</cx:pt>
          <cx:pt idx="19697">186</cx:pt>
          <cx:pt idx="19698">124</cx:pt>
          <cx:pt idx="19699">260</cx:pt>
          <cx:pt idx="19700">111</cx:pt>
          <cx:pt idx="19701">96</cx:pt>
          <cx:pt idx="19702">293</cx:pt>
          <cx:pt idx="19703">67</cx:pt>
          <cx:pt idx="19704">534</cx:pt>
          <cx:pt idx="19705">256</cx:pt>
          <cx:pt idx="19706">229</cx:pt>
          <cx:pt idx="19707">123</cx:pt>
          <cx:pt idx="19708">259</cx:pt>
          <cx:pt idx="19709">278</cx:pt>
          <cx:pt idx="19710">163</cx:pt>
          <cx:pt idx="19711">250</cx:pt>
          <cx:pt idx="19712">430</cx:pt>
          <cx:pt idx="19713">341</cx:pt>
          <cx:pt idx="19714">265</cx:pt>
          <cx:pt idx="19715">35</cx:pt>
          <cx:pt idx="19716">191</cx:pt>
          <cx:pt idx="19717">152</cx:pt>
          <cx:pt idx="19718">93</cx:pt>
          <cx:pt idx="19719">385</cx:pt>
          <cx:pt idx="19720">542</cx:pt>
          <cx:pt idx="19721">112</cx:pt>
          <cx:pt idx="19722">419</cx:pt>
          <cx:pt idx="19723">82</cx:pt>
          <cx:pt idx="19724">144</cx:pt>
          <cx:pt idx="19725">229</cx:pt>
          <cx:pt idx="19726">160</cx:pt>
          <cx:pt idx="19727">218</cx:pt>
          <cx:pt idx="19728">201</cx:pt>
          <cx:pt idx="19729">152</cx:pt>
          <cx:pt idx="19730">36</cx:pt>
          <cx:pt idx="19731">117</cx:pt>
          <cx:pt idx="19732">90</cx:pt>
          <cx:pt idx="19733">88</cx:pt>
          <cx:pt idx="19734">94</cx:pt>
          <cx:pt idx="19735">174</cx:pt>
          <cx:pt idx="19736">231</cx:pt>
          <cx:pt idx="19737">73</cx:pt>
          <cx:pt idx="19738">129</cx:pt>
          <cx:pt idx="19739">108</cx:pt>
          <cx:pt idx="19740">193</cx:pt>
          <cx:pt idx="19741">175</cx:pt>
          <cx:pt idx="19742">108</cx:pt>
          <cx:pt idx="19743">121</cx:pt>
          <cx:pt idx="19744">85</cx:pt>
          <cx:pt idx="19745">82</cx:pt>
          <cx:pt idx="19746">138</cx:pt>
          <cx:pt idx="19747">1306</cx:pt>
          <cx:pt idx="19748">110</cx:pt>
          <cx:pt idx="19749">243</cx:pt>
          <cx:pt idx="19750">126</cx:pt>
          <cx:pt idx="19751">75</cx:pt>
          <cx:pt idx="19752">137</cx:pt>
          <cx:pt idx="19753">130</cx:pt>
          <cx:pt idx="19754">117</cx:pt>
          <cx:pt idx="19755">61</cx:pt>
          <cx:pt idx="19756">87</cx:pt>
          <cx:pt idx="19757">114</cx:pt>
          <cx:pt idx="19758">52</cx:pt>
          <cx:pt idx="19759">550</cx:pt>
          <cx:pt idx="19760">130</cx:pt>
          <cx:pt idx="19761">161</cx:pt>
          <cx:pt idx="19762">50</cx:pt>
          <cx:pt idx="19763">135</cx:pt>
          <cx:pt idx="19764">207</cx:pt>
          <cx:pt idx="19765">133</cx:pt>
          <cx:pt idx="19766">282</cx:pt>
          <cx:pt idx="19767">442</cx:pt>
          <cx:pt idx="19768">299</cx:pt>
          <cx:pt idx="19769">146</cx:pt>
          <cx:pt idx="19770">82</cx:pt>
          <cx:pt idx="19771">31</cx:pt>
          <cx:pt idx="19772">292</cx:pt>
          <cx:pt idx="19773">161</cx:pt>
          <cx:pt idx="19774">161</cx:pt>
          <cx:pt idx="19775">169</cx:pt>
          <cx:pt idx="19776">94</cx:pt>
          <cx:pt idx="19777">205</cx:pt>
          <cx:pt idx="19778">102</cx:pt>
          <cx:pt idx="19779">106</cx:pt>
          <cx:pt idx="19780">92</cx:pt>
          <cx:pt idx="19781">243</cx:pt>
          <cx:pt idx="19782">163</cx:pt>
          <cx:pt idx="19783">129</cx:pt>
          <cx:pt idx="19784">502</cx:pt>
          <cx:pt idx="19785">49</cx:pt>
          <cx:pt idx="19786">126</cx:pt>
          <cx:pt idx="19787">31</cx:pt>
          <cx:pt idx="19788">155</cx:pt>
          <cx:pt idx="19789">93</cx:pt>
          <cx:pt idx="19790">85</cx:pt>
          <cx:pt idx="19791">75</cx:pt>
          <cx:pt idx="19792">215</cx:pt>
          <cx:pt idx="19793">75</cx:pt>
          <cx:pt idx="19794">118</cx:pt>
          <cx:pt idx="19795">191</cx:pt>
          <cx:pt idx="19796">87</cx:pt>
          <cx:pt idx="19797">261</cx:pt>
          <cx:pt idx="19798">150</cx:pt>
          <cx:pt idx="19799">258</cx:pt>
          <cx:pt idx="19800">241</cx:pt>
          <cx:pt idx="19801">94</cx:pt>
          <cx:pt idx="19802">109</cx:pt>
          <cx:pt idx="19803">97</cx:pt>
          <cx:pt idx="19804">257</cx:pt>
          <cx:pt idx="19805">994</cx:pt>
          <cx:pt idx="19806">175</cx:pt>
          <cx:pt idx="19807">112</cx:pt>
          <cx:pt idx="19808">75</cx:pt>
          <cx:pt idx="19809">172</cx:pt>
          <cx:pt idx="19810">41</cx:pt>
          <cx:pt idx="19811">53</cx:pt>
          <cx:pt idx="19812">169</cx:pt>
          <cx:pt idx="19813">198</cx:pt>
          <cx:pt idx="19814">151</cx:pt>
          <cx:pt idx="19815">507</cx:pt>
          <cx:pt idx="19816">197</cx:pt>
          <cx:pt idx="19817">130</cx:pt>
          <cx:pt idx="19818">84</cx:pt>
          <cx:pt idx="19819">401</cx:pt>
          <cx:pt idx="19820">118</cx:pt>
          <cx:pt idx="19821">784</cx:pt>
          <cx:pt idx="19822">109</cx:pt>
          <cx:pt idx="19823">89</cx:pt>
          <cx:pt idx="19824">172</cx:pt>
          <cx:pt idx="19825">265</cx:pt>
          <cx:pt idx="19826">151</cx:pt>
          <cx:pt idx="19827">183</cx:pt>
          <cx:pt idx="19828">80</cx:pt>
          <cx:pt idx="19829">45</cx:pt>
          <cx:pt idx="19830">249</cx:pt>
          <cx:pt idx="19831">472</cx:pt>
          <cx:pt idx="19832">150</cx:pt>
          <cx:pt idx="19833">111</cx:pt>
          <cx:pt idx="19834">298</cx:pt>
          <cx:pt idx="19835">230</cx:pt>
          <cx:pt idx="19836">31</cx:pt>
          <cx:pt idx="19837">353</cx:pt>
          <cx:pt idx="19838">201</cx:pt>
          <cx:pt idx="19839">104</cx:pt>
          <cx:pt idx="19840">75</cx:pt>
          <cx:pt idx="19841">66</cx:pt>
          <cx:pt idx="19842">385</cx:pt>
          <cx:pt idx="19843">233</cx:pt>
          <cx:pt idx="19844">124</cx:pt>
          <cx:pt idx="19845">124</cx:pt>
          <cx:pt idx="19846">121</cx:pt>
          <cx:pt idx="19847">86</cx:pt>
          <cx:pt idx="19848">34</cx:pt>
          <cx:pt idx="19849">112</cx:pt>
          <cx:pt idx="19850">324</cx:pt>
          <cx:pt idx="19851">88</cx:pt>
          <cx:pt idx="19852">156</cx:pt>
          <cx:pt idx="19853">387</cx:pt>
          <cx:pt idx="19854">124</cx:pt>
          <cx:pt idx="19855">317</cx:pt>
          <cx:pt idx="19856">132</cx:pt>
          <cx:pt idx="19857">163</cx:pt>
          <cx:pt idx="19858">140</cx:pt>
          <cx:pt idx="19859">89</cx:pt>
          <cx:pt idx="19860">235</cx:pt>
          <cx:pt idx="19861">254</cx:pt>
          <cx:pt idx="19862">316</cx:pt>
          <cx:pt idx="19863">420</cx:pt>
          <cx:pt idx="19864">104</cx:pt>
          <cx:pt idx="19865">209</cx:pt>
          <cx:pt idx="19866">151</cx:pt>
          <cx:pt idx="19867">109</cx:pt>
          <cx:pt idx="19868">512</cx:pt>
          <cx:pt idx="19869">89</cx:pt>
          <cx:pt idx="19870">809</cx:pt>
          <cx:pt idx="19871">138</cx:pt>
          <cx:pt idx="19872">112</cx:pt>
          <cx:pt idx="19873">94</cx:pt>
          <cx:pt idx="19874">70</cx:pt>
          <cx:pt idx="19875">391</cx:pt>
          <cx:pt idx="19876">523</cx:pt>
          <cx:pt idx="19877">108</cx:pt>
          <cx:pt idx="19878">321</cx:pt>
          <cx:pt idx="19879">224</cx:pt>
          <cx:pt idx="19880">309</cx:pt>
          <cx:pt idx="19881">177</cx:pt>
          <cx:pt idx="19882">109</cx:pt>
          <cx:pt idx="19883">348</cx:pt>
          <cx:pt idx="19884">433</cx:pt>
          <cx:pt idx="19885">363</cx:pt>
          <cx:pt idx="19886">167</cx:pt>
          <cx:pt idx="19887">248</cx:pt>
          <cx:pt idx="19888">103</cx:pt>
          <cx:pt idx="19889">417</cx:pt>
          <cx:pt idx="19890">111</cx:pt>
          <cx:pt idx="19891">200</cx:pt>
          <cx:pt idx="19892">189</cx:pt>
          <cx:pt idx="19893">201</cx:pt>
          <cx:pt idx="19894">50</cx:pt>
          <cx:pt idx="19895">107</cx:pt>
          <cx:pt idx="19896">192</cx:pt>
          <cx:pt idx="19897">521</cx:pt>
          <cx:pt idx="19898">237</cx:pt>
          <cx:pt idx="19899">95</cx:pt>
          <cx:pt idx="19900">172</cx:pt>
          <cx:pt idx="19901">88</cx:pt>
          <cx:pt idx="19902">63</cx:pt>
          <cx:pt idx="19903">170</cx:pt>
          <cx:pt idx="19904">669</cx:pt>
          <cx:pt idx="19905">73</cx:pt>
          <cx:pt idx="19906">419</cx:pt>
          <cx:pt idx="19907">118</cx:pt>
          <cx:pt idx="19908">169</cx:pt>
          <cx:pt idx="19909">138</cx:pt>
          <cx:pt idx="19910">142</cx:pt>
          <cx:pt idx="19911">385</cx:pt>
          <cx:pt idx="19912">100</cx:pt>
          <cx:pt idx="19913">117</cx:pt>
          <cx:pt idx="19914">629</cx:pt>
          <cx:pt idx="19915">82</cx:pt>
          <cx:pt idx="19916">133</cx:pt>
          <cx:pt idx="19917">188</cx:pt>
          <cx:pt idx="19918">202</cx:pt>
          <cx:pt idx="19919">275</cx:pt>
          <cx:pt idx="19920">149</cx:pt>
          <cx:pt idx="19921">61</cx:pt>
          <cx:pt idx="19922">125</cx:pt>
          <cx:pt idx="19923">81</cx:pt>
          <cx:pt idx="19924">236</cx:pt>
          <cx:pt idx="19925">194</cx:pt>
          <cx:pt idx="19926">229</cx:pt>
          <cx:pt idx="19927">148</cx:pt>
          <cx:pt idx="19928">140</cx:pt>
          <cx:pt idx="19929">129</cx:pt>
          <cx:pt idx="19930">124</cx:pt>
          <cx:pt idx="19931">131</cx:pt>
          <cx:pt idx="19932">362</cx:pt>
          <cx:pt idx="19933">138</cx:pt>
          <cx:pt idx="19934">71</cx:pt>
          <cx:pt idx="19935">16</cx:pt>
          <cx:pt idx="19936">216</cx:pt>
          <cx:pt idx="19937">108</cx:pt>
          <cx:pt idx="19938">351</cx:pt>
          <cx:pt idx="19939">176</cx:pt>
          <cx:pt idx="19940">160</cx:pt>
          <cx:pt idx="19941">51</cx:pt>
          <cx:pt idx="19942">310</cx:pt>
          <cx:pt idx="19943">82</cx:pt>
          <cx:pt idx="19944">404</cx:pt>
          <cx:pt idx="19945">131</cx:pt>
          <cx:pt idx="19946">212</cx:pt>
          <cx:pt idx="19947">248</cx:pt>
          <cx:pt idx="19948">63</cx:pt>
          <cx:pt idx="19949">153</cx:pt>
          <cx:pt idx="19950">780</cx:pt>
          <cx:pt idx="19951">160</cx:pt>
          <cx:pt idx="19952">255</cx:pt>
          <cx:pt idx="19953">153</cx:pt>
          <cx:pt idx="19954">455</cx:pt>
          <cx:pt idx="19955">62</cx:pt>
          <cx:pt idx="19956">46</cx:pt>
          <cx:pt idx="19957">147</cx:pt>
          <cx:pt idx="19958">121</cx:pt>
          <cx:pt idx="19959">97</cx:pt>
          <cx:pt idx="19960">335</cx:pt>
          <cx:pt idx="19961">100</cx:pt>
          <cx:pt idx="19962">119</cx:pt>
          <cx:pt idx="19963">79</cx:pt>
          <cx:pt idx="19964">388</cx:pt>
          <cx:pt idx="19965">119</cx:pt>
          <cx:pt idx="19966">116</cx:pt>
          <cx:pt idx="19967">178</cx:pt>
          <cx:pt idx="19968">156</cx:pt>
          <cx:pt idx="19969">173</cx:pt>
          <cx:pt idx="19970">148</cx:pt>
          <cx:pt idx="19971">79</cx:pt>
          <cx:pt idx="19972">193</cx:pt>
          <cx:pt idx="19973">93</cx:pt>
          <cx:pt idx="19974">1000</cx:pt>
          <cx:pt idx="19975">494</cx:pt>
          <cx:pt idx="19976">273</cx:pt>
          <cx:pt idx="19977">167</cx:pt>
          <cx:pt idx="19978">88</cx:pt>
          <cx:pt idx="19979">88</cx:pt>
          <cx:pt idx="19980">191</cx:pt>
          <cx:pt idx="19981">63</cx:pt>
          <cx:pt idx="19982">204</cx:pt>
          <cx:pt idx="19983">127</cx:pt>
          <cx:pt idx="19984">83</cx:pt>
          <cx:pt idx="19985">136</cx:pt>
          <cx:pt idx="19986">52</cx:pt>
          <cx:pt idx="19987">448</cx:pt>
          <cx:pt idx="19988">140</cx:pt>
          <cx:pt idx="19989">733</cx:pt>
          <cx:pt idx="19990">88</cx:pt>
          <cx:pt idx="19991">182</cx:pt>
          <cx:pt idx="19992">580</cx:pt>
          <cx:pt idx="19993">93</cx:pt>
          <cx:pt idx="19994">80</cx:pt>
          <cx:pt idx="19995">72</cx:pt>
          <cx:pt idx="19996">244</cx:pt>
          <cx:pt idx="19997">848</cx:pt>
          <cx:pt idx="19998">173</cx:pt>
          <cx:pt idx="19999">406</cx:pt>
          <cx:pt idx="20000">229</cx:pt>
          <cx:pt idx="20001">604</cx:pt>
          <cx:pt idx="20002">131</cx:pt>
          <cx:pt idx="20003">1242</cx:pt>
          <cx:pt idx="20004">94</cx:pt>
          <cx:pt idx="20005">899</cx:pt>
          <cx:pt idx="20006">371</cx:pt>
          <cx:pt idx="20007">889</cx:pt>
          <cx:pt idx="20008">420</cx:pt>
          <cx:pt idx="20009">515</cx:pt>
          <cx:pt idx="20010">79</cx:pt>
          <cx:pt idx="20011">71</cx:pt>
          <cx:pt idx="20012">27</cx:pt>
          <cx:pt idx="20013">358</cx:pt>
          <cx:pt idx="20014">498</cx:pt>
          <cx:pt idx="20015">327</cx:pt>
          <cx:pt idx="20016">179</cx:pt>
          <cx:pt idx="20017">306</cx:pt>
          <cx:pt idx="20018">209</cx:pt>
          <cx:pt idx="20019">231</cx:pt>
          <cx:pt idx="20020">922</cx:pt>
          <cx:pt idx="20021">1206</cx:pt>
          <cx:pt idx="20022">219</cx:pt>
          <cx:pt idx="20023">424</cx:pt>
          <cx:pt idx="20024">188</cx:pt>
          <cx:pt idx="20025">492</cx:pt>
          <cx:pt idx="20026">174</cx:pt>
          <cx:pt idx="20027">453</cx:pt>
          <cx:pt idx="20028">59</cx:pt>
          <cx:pt idx="20029">263</cx:pt>
          <cx:pt idx="20030">57</cx:pt>
          <cx:pt idx="20031">329</cx:pt>
          <cx:pt idx="20032">166</cx:pt>
          <cx:pt idx="20033">334</cx:pt>
          <cx:pt idx="20034">108</cx:pt>
          <cx:pt idx="20035">765</cx:pt>
          <cx:pt idx="20036">62</cx:pt>
          <cx:pt idx="20037">885</cx:pt>
          <cx:pt idx="20038">120</cx:pt>
          <cx:pt idx="20039">103</cx:pt>
          <cx:pt idx="20040">391</cx:pt>
          <cx:pt idx="20041">89</cx:pt>
          <cx:pt idx="20042">203</cx:pt>
          <cx:pt idx="20043">170</cx:pt>
          <cx:pt idx="20044">62</cx:pt>
          <cx:pt idx="20045">14</cx:pt>
          <cx:pt idx="20046">148</cx:pt>
          <cx:pt idx="20047">116</cx:pt>
          <cx:pt idx="20048">17</cx:pt>
          <cx:pt idx="20049">293</cx:pt>
          <cx:pt idx="20050">445</cx:pt>
          <cx:pt idx="20051">262</cx:pt>
          <cx:pt idx="20052">176</cx:pt>
          <cx:pt idx="20053">120</cx:pt>
          <cx:pt idx="20054">46</cx:pt>
          <cx:pt idx="20055">68</cx:pt>
          <cx:pt idx="20056">697</cx:pt>
          <cx:pt idx="20057">153</cx:pt>
          <cx:pt idx="20058">57</cx:pt>
          <cx:pt idx="20059">326</cx:pt>
          <cx:pt idx="20060">70</cx:pt>
          <cx:pt idx="20061">716</cx:pt>
          <cx:pt idx="20062">67</cx:pt>
          <cx:pt idx="20063">209</cx:pt>
          <cx:pt idx="20064">367</cx:pt>
          <cx:pt idx="20065">258</cx:pt>
          <cx:pt idx="20066">99</cx:pt>
          <cx:pt idx="20067">92</cx:pt>
          <cx:pt idx="20068">177</cx:pt>
          <cx:pt idx="20069">413</cx:pt>
          <cx:pt idx="20070">144</cx:pt>
          <cx:pt idx="20071">102</cx:pt>
          <cx:pt idx="20072">155</cx:pt>
          <cx:pt idx="20073">145</cx:pt>
          <cx:pt idx="20074">77</cx:pt>
          <cx:pt idx="20075">210</cx:pt>
          <cx:pt idx="20076">106</cx:pt>
          <cx:pt idx="20077">105</cx:pt>
          <cx:pt idx="20078">98</cx:pt>
          <cx:pt idx="20079">588</cx:pt>
          <cx:pt idx="20080">73</cx:pt>
          <cx:pt idx="20081">106</cx:pt>
          <cx:pt idx="20082">106</cx:pt>
          <cx:pt idx="20083">104</cx:pt>
          <cx:pt idx="20084">73</cx:pt>
          <cx:pt idx="20085">100</cx:pt>
          <cx:pt idx="20086">111</cx:pt>
          <cx:pt idx="20087">74</cx:pt>
          <cx:pt idx="20088">48</cx:pt>
          <cx:pt idx="20089">303</cx:pt>
          <cx:pt idx="20090">39</cx:pt>
          <cx:pt idx="20091">86</cx:pt>
          <cx:pt idx="20092">217</cx:pt>
          <cx:pt idx="20093">55</cx:pt>
          <cx:pt idx="20094">72</cx:pt>
          <cx:pt idx="20095">97</cx:pt>
          <cx:pt idx="20096">667</cx:pt>
          <cx:pt idx="20097">347</cx:pt>
          <cx:pt idx="20098">33</cx:pt>
          <cx:pt idx="20099">212</cx:pt>
          <cx:pt idx="20100">165</cx:pt>
          <cx:pt idx="20101">856</cx:pt>
          <cx:pt idx="20102">382</cx:pt>
          <cx:pt idx="20103">84</cx:pt>
          <cx:pt idx="20104">226</cx:pt>
          <cx:pt idx="20105">47</cx:pt>
          <cx:pt idx="20106">103</cx:pt>
          <cx:pt idx="20107">156</cx:pt>
          <cx:pt idx="20108">113</cx:pt>
          <cx:pt idx="20109">147</cx:pt>
          <cx:pt idx="20110">386</cx:pt>
          <cx:pt idx="20111">45</cx:pt>
          <cx:pt idx="20112">121</cx:pt>
          <cx:pt idx="20113">116</cx:pt>
          <cx:pt idx="20114">126</cx:pt>
          <cx:pt idx="20115">269</cx:pt>
          <cx:pt idx="20116">82</cx:pt>
          <cx:pt idx="20117">71</cx:pt>
          <cx:pt idx="20118">218</cx:pt>
          <cx:pt idx="20119">270</cx:pt>
          <cx:pt idx="20120">187</cx:pt>
          <cx:pt idx="20121">565</cx:pt>
          <cx:pt idx="20122">226</cx:pt>
          <cx:pt idx="20123">172</cx:pt>
          <cx:pt idx="20124">239</cx:pt>
          <cx:pt idx="20125">297</cx:pt>
          <cx:pt idx="20126">115</cx:pt>
          <cx:pt idx="20127">72</cx:pt>
          <cx:pt idx="20128">55</cx:pt>
          <cx:pt idx="20129">164</cx:pt>
          <cx:pt idx="20130">88</cx:pt>
          <cx:pt idx="20131">69</cx:pt>
          <cx:pt idx="20132">123</cx:pt>
          <cx:pt idx="20133">138</cx:pt>
          <cx:pt idx="20134">243</cx:pt>
          <cx:pt idx="20135">166</cx:pt>
          <cx:pt idx="20136">82</cx:pt>
          <cx:pt idx="20137">102</cx:pt>
          <cx:pt idx="20138">179</cx:pt>
          <cx:pt idx="20139">108</cx:pt>
          <cx:pt idx="20140">187</cx:pt>
          <cx:pt idx="20141">121</cx:pt>
          <cx:pt idx="20142">123</cx:pt>
          <cx:pt idx="20143">257</cx:pt>
          <cx:pt idx="20144">90</cx:pt>
          <cx:pt idx="20145">275</cx:pt>
          <cx:pt idx="20146">99</cx:pt>
          <cx:pt idx="20147">57</cx:pt>
          <cx:pt idx="20148">101</cx:pt>
          <cx:pt idx="20149">72</cx:pt>
          <cx:pt idx="20150">104</cx:pt>
          <cx:pt idx="20151">210</cx:pt>
          <cx:pt idx="20152">213</cx:pt>
          <cx:pt idx="20153">384</cx:pt>
          <cx:pt idx="20154">273</cx:pt>
          <cx:pt idx="20155">95</cx:pt>
          <cx:pt idx="20156">70</cx:pt>
          <cx:pt idx="20157">71</cx:pt>
          <cx:pt idx="20158">97</cx:pt>
          <cx:pt idx="20159">237</cx:pt>
          <cx:pt idx="20160">116</cx:pt>
          <cx:pt idx="20161">72</cx:pt>
          <cx:pt idx="20162">170</cx:pt>
          <cx:pt idx="20163">217</cx:pt>
          <cx:pt idx="20164">169</cx:pt>
          <cx:pt idx="20165">79</cx:pt>
          <cx:pt idx="20166">119</cx:pt>
          <cx:pt idx="20167">86</cx:pt>
          <cx:pt idx="20168">56</cx:pt>
          <cx:pt idx="20169">149</cx:pt>
          <cx:pt idx="20170">246</cx:pt>
          <cx:pt idx="20171">155</cx:pt>
          <cx:pt idx="20172">139</cx:pt>
          <cx:pt idx="20173">160</cx:pt>
          <cx:pt idx="20174">356</cx:pt>
          <cx:pt idx="20175">135</cx:pt>
          <cx:pt idx="20176">135</cx:pt>
          <cx:pt idx="20177">309</cx:pt>
          <cx:pt idx="20178">53</cx:pt>
          <cx:pt idx="20179">250</cx:pt>
          <cx:pt idx="20180">545</cx:pt>
          <cx:pt idx="20181">316</cx:pt>
          <cx:pt idx="20182">168</cx:pt>
          <cx:pt idx="20183">230</cx:pt>
          <cx:pt idx="20184">72</cx:pt>
          <cx:pt idx="20185">204</cx:pt>
          <cx:pt idx="20186">61</cx:pt>
          <cx:pt idx="20187">52</cx:pt>
          <cx:pt idx="20188">242</cx:pt>
          <cx:pt idx="20189">194</cx:pt>
          <cx:pt idx="20190">111</cx:pt>
          <cx:pt idx="20191">90</cx:pt>
          <cx:pt idx="20192">231</cx:pt>
          <cx:pt idx="20193">126</cx:pt>
          <cx:pt idx="20194">317</cx:pt>
          <cx:pt idx="20195">285</cx:pt>
          <cx:pt idx="20196">105</cx:pt>
          <cx:pt idx="20197">228</cx:pt>
          <cx:pt idx="20198">76</cx:pt>
          <cx:pt idx="20199">149</cx:pt>
          <cx:pt idx="20200">331</cx:pt>
          <cx:pt idx="20201">86</cx:pt>
          <cx:pt idx="20202">80</cx:pt>
          <cx:pt idx="20203">209</cx:pt>
          <cx:pt idx="20204">1070</cx:pt>
          <cx:pt idx="20205">610</cx:pt>
          <cx:pt idx="20206">144</cx:pt>
          <cx:pt idx="20207">140</cx:pt>
          <cx:pt idx="20208">96</cx:pt>
          <cx:pt idx="20209">139</cx:pt>
          <cx:pt idx="20210">51</cx:pt>
          <cx:pt idx="20211">601</cx:pt>
          <cx:pt idx="20212">152</cx:pt>
          <cx:pt idx="20213">699</cx:pt>
          <cx:pt idx="20214">255</cx:pt>
          <cx:pt idx="20215">591</cx:pt>
          <cx:pt idx="20216">225</cx:pt>
          <cx:pt idx="20217">65</cx:pt>
          <cx:pt idx="20218">53</cx:pt>
          <cx:pt idx="20219">102</cx:pt>
          <cx:pt idx="20220">917</cx:pt>
          <cx:pt idx="20221">104</cx:pt>
          <cx:pt idx="20222">36</cx:pt>
          <cx:pt idx="20223">247</cx:pt>
          <cx:pt idx="20224">104</cx:pt>
          <cx:pt idx="20225">55</cx:pt>
          <cx:pt idx="20226">272</cx:pt>
          <cx:pt idx="20227">1099</cx:pt>
          <cx:pt idx="20228">331</cx:pt>
          <cx:pt idx="20229">79</cx:pt>
          <cx:pt idx="20230">108</cx:pt>
          <cx:pt idx="20231">111</cx:pt>
          <cx:pt idx="20232">83</cx:pt>
          <cx:pt idx="20233">79</cx:pt>
          <cx:pt idx="20234">177</cx:pt>
          <cx:pt idx="20235">146</cx:pt>
          <cx:pt idx="20236">104</cx:pt>
          <cx:pt idx="20237">165</cx:pt>
          <cx:pt idx="20238">103</cx:pt>
          <cx:pt idx="20239">145</cx:pt>
          <cx:pt idx="20240">194</cx:pt>
          <cx:pt idx="20241">68</cx:pt>
          <cx:pt idx="20242">189</cx:pt>
          <cx:pt idx="20243">744</cx:pt>
          <cx:pt idx="20244">185</cx:pt>
          <cx:pt idx="20245">163</cx:pt>
          <cx:pt idx="20246">608</cx:pt>
          <cx:pt idx="20247">214</cx:pt>
          <cx:pt idx="20248">33</cx:pt>
          <cx:pt idx="20249">105</cx:pt>
          <cx:pt idx="20250">121</cx:pt>
          <cx:pt idx="20251">80</cx:pt>
          <cx:pt idx="20252">211</cx:pt>
          <cx:pt idx="20253">566</cx:pt>
          <cx:pt idx="20254">182</cx:pt>
          <cx:pt idx="20255">317</cx:pt>
          <cx:pt idx="20256">370</cx:pt>
          <cx:pt idx="20257">232</cx:pt>
          <cx:pt idx="20258">120</cx:pt>
          <cx:pt idx="20259">134</cx:pt>
          <cx:pt idx="20260">63</cx:pt>
          <cx:pt idx="20261">103</cx:pt>
          <cx:pt idx="20262">69</cx:pt>
          <cx:pt idx="20263">1141</cx:pt>
          <cx:pt idx="20264">378</cx:pt>
          <cx:pt idx="20265">135</cx:pt>
          <cx:pt idx="20266">734</cx:pt>
          <cx:pt idx="20267">153</cx:pt>
          <cx:pt idx="20268">121</cx:pt>
          <cx:pt idx="20269">133</cx:pt>
          <cx:pt idx="20270">262</cx:pt>
          <cx:pt idx="20271">1238</cx:pt>
          <cx:pt idx="20272">149</cx:pt>
          <cx:pt idx="20273">382</cx:pt>
          <cx:pt idx="20274">55</cx:pt>
          <cx:pt idx="20275">383</cx:pt>
          <cx:pt idx="20276">280</cx:pt>
          <cx:pt idx="20277">93</cx:pt>
          <cx:pt idx="20278">76</cx:pt>
          <cx:pt idx="20279">121</cx:pt>
          <cx:pt idx="20280">176</cx:pt>
          <cx:pt idx="20281">187</cx:pt>
          <cx:pt idx="20282">246</cx:pt>
          <cx:pt idx="20283">107</cx:pt>
          <cx:pt idx="20284">132</cx:pt>
          <cx:pt idx="20285">109</cx:pt>
          <cx:pt idx="20286">381</cx:pt>
          <cx:pt idx="20287">445</cx:pt>
          <cx:pt idx="20288">129</cx:pt>
          <cx:pt idx="20289">71</cx:pt>
          <cx:pt idx="20290">80</cx:pt>
          <cx:pt idx="20291">720</cx:pt>
          <cx:pt idx="20292">227</cx:pt>
          <cx:pt idx="20293">161</cx:pt>
          <cx:pt idx="20294">64</cx:pt>
          <cx:pt idx="20295">238</cx:pt>
          <cx:pt idx="20296">173</cx:pt>
          <cx:pt idx="20297">90</cx:pt>
          <cx:pt idx="20298">139</cx:pt>
          <cx:pt idx="20299">549</cx:pt>
          <cx:pt idx="20300">265</cx:pt>
          <cx:pt idx="20301">67</cx:pt>
          <cx:pt idx="20302">379</cx:pt>
          <cx:pt idx="20303">126</cx:pt>
          <cx:pt idx="20304">117</cx:pt>
          <cx:pt idx="20305">933</cx:pt>
          <cx:pt idx="20306">77</cx:pt>
          <cx:pt idx="20307">221</cx:pt>
          <cx:pt idx="20308">149</cx:pt>
          <cx:pt idx="20309">148</cx:pt>
          <cx:pt idx="20310">149</cx:pt>
          <cx:pt idx="20311">80</cx:pt>
          <cx:pt idx="20312">214</cx:pt>
          <cx:pt idx="20313">248</cx:pt>
          <cx:pt idx="20314">132</cx:pt>
          <cx:pt idx="20315">240</cx:pt>
          <cx:pt idx="20316">385</cx:pt>
          <cx:pt idx="20317">249</cx:pt>
          <cx:pt idx="20318">200</cx:pt>
          <cx:pt idx="20319">104</cx:pt>
          <cx:pt idx="20320">124</cx:pt>
          <cx:pt idx="20321">117</cx:pt>
          <cx:pt idx="20322">312</cx:pt>
          <cx:pt idx="20323">271</cx:pt>
          <cx:pt idx="20324">157</cx:pt>
          <cx:pt idx="20325">1144</cx:pt>
          <cx:pt idx="20326">485</cx:pt>
          <cx:pt idx="20327">67</cx:pt>
          <cx:pt idx="20328">108</cx:pt>
          <cx:pt idx="20329">293</cx:pt>
          <cx:pt idx="20330">345</cx:pt>
          <cx:pt idx="20331">72</cx:pt>
          <cx:pt idx="20332">101</cx:pt>
          <cx:pt idx="20333">304</cx:pt>
          <cx:pt idx="20334">663</cx:pt>
          <cx:pt idx="20335">95</cx:pt>
          <cx:pt idx="20336">268</cx:pt>
          <cx:pt idx="20337">133</cx:pt>
          <cx:pt idx="20338">339</cx:pt>
          <cx:pt idx="20339">57</cx:pt>
          <cx:pt idx="20340">209</cx:pt>
          <cx:pt idx="20341">94</cx:pt>
          <cx:pt idx="20342">1242</cx:pt>
          <cx:pt idx="20343">862</cx:pt>
          <cx:pt idx="20344">236</cx:pt>
          <cx:pt idx="20345">230</cx:pt>
          <cx:pt idx="20346">444</cx:pt>
          <cx:pt idx="20347">239</cx:pt>
          <cx:pt idx="20348">418</cx:pt>
          <cx:pt idx="20349">249</cx:pt>
          <cx:pt idx="20350">277</cx:pt>
          <cx:pt idx="20351">1687</cx:pt>
          <cx:pt idx="20352">231</cx:pt>
          <cx:pt idx="20353">481</cx:pt>
          <cx:pt idx="20354">277</cx:pt>
          <cx:pt idx="20355">101</cx:pt>
          <cx:pt idx="20356">295</cx:pt>
          <cx:pt idx="20357">247</cx:pt>
          <cx:pt idx="20358">164</cx:pt>
          <cx:pt idx="20359">270</cx:pt>
          <cx:pt idx="20360">1080</cx:pt>
          <cx:pt idx="20361">220</cx:pt>
          <cx:pt idx="20362">159</cx:pt>
          <cx:pt idx="20363">217</cx:pt>
          <cx:pt idx="20364">40</cx:pt>
          <cx:pt idx="20365">179</cx:pt>
          <cx:pt idx="20366">1504</cx:pt>
          <cx:pt idx="20367">85</cx:pt>
          <cx:pt idx="20368">48</cx:pt>
          <cx:pt idx="20369">342</cx:pt>
          <cx:pt idx="20370">566</cx:pt>
          <cx:pt idx="20371">356</cx:pt>
          <cx:pt idx="20372">159</cx:pt>
          <cx:pt idx="20373">1015</cx:pt>
          <cx:pt idx="20374">479</cx:pt>
          <cx:pt idx="20375">226</cx:pt>
          <cx:pt idx="20376">91</cx:pt>
          <cx:pt idx="20377">154</cx:pt>
          <cx:pt idx="20378">101</cx:pt>
          <cx:pt idx="20379">509</cx:pt>
          <cx:pt idx="20380">161</cx:pt>
          <cx:pt idx="20381">645</cx:pt>
          <cx:pt idx="20382">204</cx:pt>
          <cx:pt idx="20383">64</cx:pt>
          <cx:pt idx="20384">506</cx:pt>
          <cx:pt idx="20385">80</cx:pt>
          <cx:pt idx="20386">219</cx:pt>
          <cx:pt idx="20387">96</cx:pt>
          <cx:pt idx="20388">246</cx:pt>
          <cx:pt idx="20389">92</cx:pt>
          <cx:pt idx="20390">150</cx:pt>
          <cx:pt idx="20391">359</cx:pt>
          <cx:pt idx="20392">72</cx:pt>
          <cx:pt idx="20393">138</cx:pt>
          <cx:pt idx="20394">614</cx:pt>
          <cx:pt idx="20395">327</cx:pt>
          <cx:pt idx="20396">144</cx:pt>
          <cx:pt idx="20397">56</cx:pt>
          <cx:pt idx="20398">106</cx:pt>
          <cx:pt idx="20399">75</cx:pt>
          <cx:pt idx="20400">348</cx:pt>
          <cx:pt idx="20401">132</cx:pt>
          <cx:pt idx="20402">191</cx:pt>
          <cx:pt idx="20403">99</cx:pt>
          <cx:pt idx="20404">428</cx:pt>
          <cx:pt idx="20405">82</cx:pt>
          <cx:pt idx="20406">172</cx:pt>
          <cx:pt idx="20407">127</cx:pt>
          <cx:pt idx="20408">768</cx:pt>
          <cx:pt idx="20409">72</cx:pt>
          <cx:pt idx="20410">185</cx:pt>
          <cx:pt idx="20411">140</cx:pt>
          <cx:pt idx="20412">1134</cx:pt>
          <cx:pt idx="20413">76</cx:pt>
          <cx:pt idx="20414">81</cx:pt>
          <cx:pt idx="20415">91</cx:pt>
          <cx:pt idx="20416">138</cx:pt>
          <cx:pt idx="20417">111</cx:pt>
          <cx:pt idx="20418">120</cx:pt>
          <cx:pt idx="20419">143</cx:pt>
          <cx:pt idx="20420">64</cx:pt>
          <cx:pt idx="20421">117</cx:pt>
          <cx:pt idx="20422">178</cx:pt>
          <cx:pt idx="20423">158</cx:pt>
          <cx:pt idx="20424">51</cx:pt>
          <cx:pt idx="20425">235</cx:pt>
          <cx:pt idx="20426">364</cx:pt>
          <cx:pt idx="20427">1282</cx:pt>
          <cx:pt idx="20428">138</cx:pt>
          <cx:pt idx="20429">68</cx:pt>
          <cx:pt idx="20430">58</cx:pt>
          <cx:pt idx="20431">96</cx:pt>
          <cx:pt idx="20432">234</cx:pt>
          <cx:pt idx="20433">237</cx:pt>
          <cx:pt idx="20434">181</cx:pt>
          <cx:pt idx="20435">106</cx:pt>
          <cx:pt idx="20436">110</cx:pt>
          <cx:pt idx="20437">117</cx:pt>
          <cx:pt idx="20438">122</cx:pt>
          <cx:pt idx="20439">52</cx:pt>
          <cx:pt idx="20440">126</cx:pt>
          <cx:pt idx="20441">95</cx:pt>
          <cx:pt idx="20442">73</cx:pt>
          <cx:pt idx="20443">365</cx:pt>
          <cx:pt idx="20444">63</cx:pt>
          <cx:pt idx="20445">250</cx:pt>
          <cx:pt idx="20446">213</cx:pt>
          <cx:pt idx="20447">126</cx:pt>
          <cx:pt idx="20448">63</cx:pt>
          <cx:pt idx="20449">68</cx:pt>
          <cx:pt idx="20450">74</cx:pt>
          <cx:pt idx="20451">29</cx:pt>
          <cx:pt idx="20452">147</cx:pt>
          <cx:pt idx="20453">867</cx:pt>
          <cx:pt idx="20454">117</cx:pt>
          <cx:pt idx="20455">139</cx:pt>
          <cx:pt idx="20456">971</cx:pt>
          <cx:pt idx="20457">105</cx:pt>
          <cx:pt idx="20458">196</cx:pt>
          <cx:pt idx="20459">105</cx:pt>
          <cx:pt idx="20460">193</cx:pt>
          <cx:pt idx="20461">220</cx:pt>
          <cx:pt idx="20462">227</cx:pt>
          <cx:pt idx="20463">130</cx:pt>
          <cx:pt idx="20464">232</cx:pt>
          <cx:pt idx="20465">95</cx:pt>
          <cx:pt idx="20466">80</cx:pt>
          <cx:pt idx="20467">101</cx:pt>
          <cx:pt idx="20468">138</cx:pt>
          <cx:pt idx="20469">148</cx:pt>
          <cx:pt idx="20470">396</cx:pt>
          <cx:pt idx="20471">174</cx:pt>
          <cx:pt idx="20472">603</cx:pt>
          <cx:pt idx="20473">69</cx:pt>
          <cx:pt idx="20474">87</cx:pt>
          <cx:pt idx="20475">100</cx:pt>
          <cx:pt idx="20476">138</cx:pt>
          <cx:pt idx="20477">155</cx:pt>
          <cx:pt idx="20478">123</cx:pt>
          <cx:pt idx="20479">338</cx:pt>
          <cx:pt idx="20480">104</cx:pt>
          <cx:pt idx="20481">507</cx:pt>
          <cx:pt idx="20482">85</cx:pt>
          <cx:pt idx="20483">177</cx:pt>
          <cx:pt idx="20484">88</cx:pt>
          <cx:pt idx="20485">150</cx:pt>
          <cx:pt idx="20486">179</cx:pt>
          <cx:pt idx="20487">137</cx:pt>
          <cx:pt idx="20488">105</cx:pt>
          <cx:pt idx="20489">126</cx:pt>
          <cx:pt idx="20490">241</cx:pt>
          <cx:pt idx="20491">130</cx:pt>
          <cx:pt idx="20492">603</cx:pt>
          <cx:pt idx="20493">66</cx:pt>
          <cx:pt idx="20494">109</cx:pt>
          <cx:pt idx="20495">439</cx:pt>
          <cx:pt idx="20496">217</cx:pt>
          <cx:pt idx="20497">107</cx:pt>
          <cx:pt idx="20498">252</cx:pt>
          <cx:pt idx="20499">143</cx:pt>
          <cx:pt idx="20500">73</cx:pt>
          <cx:pt idx="20501">254</cx:pt>
          <cx:pt idx="20502">61</cx:pt>
          <cx:pt idx="20503">238</cx:pt>
          <cx:pt idx="20504">73</cx:pt>
          <cx:pt idx="20505">80</cx:pt>
          <cx:pt idx="20506">197</cx:pt>
          <cx:pt idx="20507">111</cx:pt>
          <cx:pt idx="20508">171</cx:pt>
          <cx:pt idx="20509">436</cx:pt>
          <cx:pt idx="20510">119</cx:pt>
          <cx:pt idx="20511">129</cx:pt>
          <cx:pt idx="20512">152</cx:pt>
          <cx:pt idx="20513">131</cx:pt>
          <cx:pt idx="20514">150</cx:pt>
          <cx:pt idx="20515">128</cx:pt>
          <cx:pt idx="20516">56</cx:pt>
          <cx:pt idx="20517">64</cx:pt>
          <cx:pt idx="20518">108</cx:pt>
          <cx:pt idx="20519">84</cx:pt>
          <cx:pt idx="20520">157</cx:pt>
          <cx:pt idx="20521">384</cx:pt>
          <cx:pt idx="20522">312</cx:pt>
          <cx:pt idx="20523">388</cx:pt>
          <cx:pt idx="20524">144</cx:pt>
          <cx:pt idx="20525">231</cx:pt>
          <cx:pt idx="20526">180</cx:pt>
          <cx:pt idx="20527">205</cx:pt>
          <cx:pt idx="20528">163</cx:pt>
          <cx:pt idx="20529">121</cx:pt>
          <cx:pt idx="20530">865</cx:pt>
          <cx:pt idx="20531">1103</cx:pt>
          <cx:pt idx="20532">370</cx:pt>
          <cx:pt idx="20533">106</cx:pt>
          <cx:pt idx="20534">173</cx:pt>
          <cx:pt idx="20535">201</cx:pt>
          <cx:pt idx="20536">234</cx:pt>
          <cx:pt idx="20537">191</cx:pt>
          <cx:pt idx="20538">433</cx:pt>
          <cx:pt idx="20539">1181</cx:pt>
          <cx:pt idx="20540">92</cx:pt>
          <cx:pt idx="20541">1133</cx:pt>
          <cx:pt idx="20542">76</cx:pt>
          <cx:pt idx="20543">91</cx:pt>
          <cx:pt idx="20544">536</cx:pt>
          <cx:pt idx="20545">398</cx:pt>
          <cx:pt idx="20546">104</cx:pt>
          <cx:pt idx="20547">884</cx:pt>
          <cx:pt idx="20548">1650</cx:pt>
          <cx:pt idx="20549">149</cx:pt>
          <cx:pt idx="20550">297</cx:pt>
          <cx:pt idx="20551">193</cx:pt>
          <cx:pt idx="20552">127</cx:pt>
          <cx:pt idx="20553">72</cx:pt>
          <cx:pt idx="20554">58</cx:pt>
          <cx:pt idx="20555">926</cx:pt>
          <cx:pt idx="20556">117</cx:pt>
          <cx:pt idx="20557">359</cx:pt>
          <cx:pt idx="20558">117</cx:pt>
          <cx:pt idx="20559">254</cx:pt>
          <cx:pt idx="20560">121</cx:pt>
          <cx:pt idx="20561">226</cx:pt>
          <cx:pt idx="20562">355</cx:pt>
          <cx:pt idx="20563">587</cx:pt>
          <cx:pt idx="20564">111</cx:pt>
          <cx:pt idx="20565">139</cx:pt>
          <cx:pt idx="20566">83</cx:pt>
          <cx:pt idx="20567">186</cx:pt>
          <cx:pt idx="20568">112</cx:pt>
          <cx:pt idx="20569">225</cx:pt>
          <cx:pt idx="20570">253</cx:pt>
          <cx:pt idx="20571">112</cx:pt>
          <cx:pt idx="20572">284</cx:pt>
          <cx:pt idx="20573">306</cx:pt>
          <cx:pt idx="20574">696</cx:pt>
          <cx:pt idx="20575">66</cx:pt>
          <cx:pt idx="20576">192</cx:pt>
          <cx:pt idx="20577">105</cx:pt>
          <cx:pt idx="20578">114</cx:pt>
          <cx:pt idx="20579">105</cx:pt>
          <cx:pt idx="20580">578</cx:pt>
          <cx:pt idx="20581">116</cx:pt>
          <cx:pt idx="20582">464</cx:pt>
          <cx:pt idx="20583">142</cx:pt>
          <cx:pt idx="20584">187</cx:pt>
          <cx:pt idx="20585">134</cx:pt>
          <cx:pt idx="20586">338</cx:pt>
          <cx:pt idx="20587">158</cx:pt>
          <cx:pt idx="20588">645</cx:pt>
          <cx:pt idx="20589">246</cx:pt>
          <cx:pt idx="20590">473</cx:pt>
          <cx:pt idx="20591">304</cx:pt>
          <cx:pt idx="20592">559</cx:pt>
          <cx:pt idx="20593">1092</cx:pt>
          <cx:pt idx="20594">174</cx:pt>
          <cx:pt idx="20595">453</cx:pt>
          <cx:pt idx="20596">127</cx:pt>
          <cx:pt idx="20597">128</cx:pt>
          <cx:pt idx="20598">1344</cx:pt>
          <cx:pt idx="20599">127</cx:pt>
          <cx:pt idx="20600">218</cx:pt>
          <cx:pt idx="20601">178</cx:pt>
          <cx:pt idx="20602">1307</cx:pt>
          <cx:pt idx="20603">153</cx:pt>
          <cx:pt idx="20604">1344</cx:pt>
          <cx:pt idx="20605">168</cx:pt>
          <cx:pt idx="20606">264</cx:pt>
          <cx:pt idx="20607">213</cx:pt>
          <cx:pt idx="20608">111</cx:pt>
          <cx:pt idx="20609">978</cx:pt>
          <cx:pt idx="20610">781</cx:pt>
          <cx:pt idx="20611">588</cx:pt>
          <cx:pt idx="20612">145</cx:pt>
          <cx:pt idx="20613">50</cx:pt>
          <cx:pt idx="20614">432</cx:pt>
          <cx:pt idx="20615">454</cx:pt>
          <cx:pt idx="20616">1613</cx:pt>
          <cx:pt idx="20617">141</cx:pt>
          <cx:pt idx="20618">439</cx:pt>
          <cx:pt idx="20619">141</cx:pt>
          <cx:pt idx="20620">136</cx:pt>
          <cx:pt idx="20621">260</cx:pt>
          <cx:pt idx="20622">864</cx:pt>
          <cx:pt idx="20623">645</cx:pt>
          <cx:pt idx="20624">474</cx:pt>
          <cx:pt idx="20625">216</cx:pt>
          <cx:pt idx="20626">128</cx:pt>
          <cx:pt idx="20627">418</cx:pt>
          <cx:pt idx="20628">226</cx:pt>
          <cx:pt idx="20629">252</cx:pt>
          <cx:pt idx="20630">134</cx:pt>
          <cx:pt idx="20631">140</cx:pt>
          <cx:pt idx="20632">180</cx:pt>
          <cx:pt idx="20633">483</cx:pt>
          <cx:pt idx="20634">409</cx:pt>
          <cx:pt idx="20635">143</cx:pt>
          <cx:pt idx="20636">222</cx:pt>
          <cx:pt idx="20637">664</cx:pt>
          <cx:pt idx="20638">612</cx:pt>
          <cx:pt idx="20639">129</cx:pt>
          <cx:pt idx="20640">1735</cx:pt>
          <cx:pt idx="20641">243</cx:pt>
          <cx:pt idx="20642">178</cx:pt>
          <cx:pt idx="20643">787</cx:pt>
          <cx:pt idx="20644">124</cx:pt>
          <cx:pt idx="20645">913</cx:pt>
          <cx:pt idx="20646">284</cx:pt>
          <cx:pt idx="20647">129</cx:pt>
          <cx:pt idx="20648">228</cx:pt>
          <cx:pt idx="20649">508</cx:pt>
          <cx:pt idx="20650">940</cx:pt>
          <cx:pt idx="20651">460</cx:pt>
          <cx:pt idx="20652">796</cx:pt>
          <cx:pt idx="20653">136</cx:pt>
          <cx:pt idx="20654">58</cx:pt>
          <cx:pt idx="20655">465</cx:pt>
          <cx:pt idx="20656">112</cx:pt>
          <cx:pt idx="20657">204</cx:pt>
          <cx:pt idx="20658">711</cx:pt>
          <cx:pt idx="20659">121</cx:pt>
          <cx:pt idx="20660">83</cx:pt>
          <cx:pt idx="20661">321</cx:pt>
          <cx:pt idx="20662">1476</cx:pt>
          <cx:pt idx="20663">204</cx:pt>
          <cx:pt idx="20664">161</cx:pt>
          <cx:pt idx="20665">120</cx:pt>
          <cx:pt idx="20666">507</cx:pt>
          <cx:pt idx="20667">77</cx:pt>
          <cx:pt idx="20668">767</cx:pt>
          <cx:pt idx="20669">111</cx:pt>
          <cx:pt idx="20670">106</cx:pt>
          <cx:pt idx="20671">168</cx:pt>
          <cx:pt idx="20672">239</cx:pt>
          <cx:pt idx="20673">139</cx:pt>
          <cx:pt idx="20674">78</cx:pt>
          <cx:pt idx="20675">536</cx:pt>
          <cx:pt idx="20676">295</cx:pt>
          <cx:pt idx="20677">224</cx:pt>
          <cx:pt idx="20678">156</cx:pt>
          <cx:pt idx="20679">206</cx:pt>
          <cx:pt idx="20680">317</cx:pt>
          <cx:pt idx="20681">176</cx:pt>
          <cx:pt idx="20682">69</cx:pt>
          <cx:pt idx="20683">244</cx:pt>
          <cx:pt idx="20684">77</cx:pt>
          <cx:pt idx="20685">114</cx:pt>
          <cx:pt idx="20686">189</cx:pt>
          <cx:pt idx="20687">187</cx:pt>
          <cx:pt idx="20688">132</cx:pt>
          <cx:pt idx="20689">186</cx:pt>
          <cx:pt idx="20690">336</cx:pt>
          <cx:pt idx="20691">78</cx:pt>
          <cx:pt idx="20692">460</cx:pt>
          <cx:pt idx="20693">100</cx:pt>
          <cx:pt idx="20694">96</cx:pt>
          <cx:pt idx="20695">109</cx:pt>
          <cx:pt idx="20696">1842</cx:pt>
          <cx:pt idx="20697">332</cx:pt>
          <cx:pt idx="20698">159</cx:pt>
          <cx:pt idx="20699">127</cx:pt>
          <cx:pt idx="20700">119</cx:pt>
          <cx:pt idx="20701">303</cx:pt>
          <cx:pt idx="20702">969</cx:pt>
          <cx:pt idx="20703">295</cx:pt>
          <cx:pt idx="20704">157</cx:pt>
          <cx:pt idx="20705">823</cx:pt>
          <cx:pt idx="20706">89</cx:pt>
          <cx:pt idx="20707">703</cx:pt>
          <cx:pt idx="20708">618</cx:pt>
          <cx:pt idx="20709">152</cx:pt>
          <cx:pt idx="20710">225</cx:pt>
          <cx:pt idx="20711">131</cx:pt>
          <cx:pt idx="20712">272</cx:pt>
          <cx:pt idx="20713">460</cx:pt>
          <cx:pt idx="20714">247</cx:pt>
          <cx:pt idx="20715">93</cx:pt>
          <cx:pt idx="20716">526</cx:pt>
          <cx:pt idx="20717">455</cx:pt>
          <cx:pt idx="20718">214</cx:pt>
          <cx:pt idx="20719">183</cx:pt>
          <cx:pt idx="20720">142</cx:pt>
          <cx:pt idx="20721">258</cx:pt>
          <cx:pt idx="20722">287</cx:pt>
          <cx:pt idx="20723">185</cx:pt>
          <cx:pt idx="20724">458</cx:pt>
          <cx:pt idx="20725">211</cx:pt>
          <cx:pt idx="20726">73</cx:pt>
          <cx:pt idx="20727">121</cx:pt>
          <cx:pt idx="20728">900</cx:pt>
          <cx:pt idx="20729">334</cx:pt>
          <cx:pt idx="20730">112</cx:pt>
          <cx:pt idx="20731">88</cx:pt>
          <cx:pt idx="20732">123</cx:pt>
          <cx:pt idx="20733">112</cx:pt>
          <cx:pt idx="20734">106</cx:pt>
          <cx:pt idx="20735">115</cx:pt>
          <cx:pt idx="20736">73</cx:pt>
          <cx:pt idx="20737">71</cx:pt>
          <cx:pt idx="20738">110</cx:pt>
          <cx:pt idx="20739">846</cx:pt>
          <cx:pt idx="20740">109</cx:pt>
          <cx:pt idx="20741">221</cx:pt>
          <cx:pt idx="20742">233</cx:pt>
          <cx:pt idx="20743">57</cx:pt>
          <cx:pt idx="20744">227</cx:pt>
          <cx:pt idx="20745">142</cx:pt>
          <cx:pt idx="20746">127</cx:pt>
          <cx:pt idx="20747">283</cx:pt>
          <cx:pt idx="20748">104</cx:pt>
          <cx:pt idx="20749">91</cx:pt>
          <cx:pt idx="20750">170</cx:pt>
          <cx:pt idx="20751">460</cx:pt>
          <cx:pt idx="20752">114</cx:pt>
          <cx:pt idx="20753">690</cx:pt>
          <cx:pt idx="20754">100</cx:pt>
          <cx:pt idx="20755">114</cx:pt>
          <cx:pt idx="20756">183</cx:pt>
          <cx:pt idx="20757">80</cx:pt>
          <cx:pt idx="20758">144</cx:pt>
          <cx:pt idx="20759">132</cx:pt>
          <cx:pt idx="20760">352</cx:pt>
          <cx:pt idx="20761">269</cx:pt>
          <cx:pt idx="20762">73</cx:pt>
          <cx:pt idx="20763">261</cx:pt>
          <cx:pt idx="20764">409</cx:pt>
          <cx:pt idx="20765">100</cx:pt>
          <cx:pt idx="20766">60</cx:pt>
          <cx:pt idx="20767">94</cx:pt>
          <cx:pt idx="20768">325</cx:pt>
          <cx:pt idx="20769">88</cx:pt>
          <cx:pt idx="20770">182</cx:pt>
          <cx:pt idx="20771">201</cx:pt>
          <cx:pt idx="20772">403</cx:pt>
          <cx:pt idx="20773">333</cx:pt>
          <cx:pt idx="20774">1149</cx:pt>
          <cx:pt idx="20775">130</cx:pt>
          <cx:pt idx="20776">119</cx:pt>
          <cx:pt idx="20777">221</cx:pt>
          <cx:pt idx="20778">665</cx:pt>
          <cx:pt idx="20779">143</cx:pt>
          <cx:pt idx="20780">81</cx:pt>
          <cx:pt idx="20781">641</cx:pt>
          <cx:pt idx="20782">62</cx:pt>
          <cx:pt idx="20783">151</cx:pt>
          <cx:pt idx="20784">87</cx:pt>
          <cx:pt idx="20785">202</cx:pt>
          <cx:pt idx="20786">270</cx:pt>
          <cx:pt idx="20787">69</cx:pt>
          <cx:pt idx="20788">432</cx:pt>
          <cx:pt idx="20789">299</cx:pt>
          <cx:pt idx="20790">404</cx:pt>
          <cx:pt idx="20791">657</cx:pt>
          <cx:pt idx="20792">203</cx:pt>
          <cx:pt idx="20793">95</cx:pt>
          <cx:pt idx="20794">157</cx:pt>
          <cx:pt idx="20795">78</cx:pt>
          <cx:pt idx="20796">136</cx:pt>
          <cx:pt idx="20797">250</cx:pt>
          <cx:pt idx="20798">296</cx:pt>
          <cx:pt idx="20799">141</cx:pt>
          <cx:pt idx="20800">737</cx:pt>
          <cx:pt idx="20801">150</cx:pt>
          <cx:pt idx="20802">324</cx:pt>
          <cx:pt idx="20803">156</cx:pt>
          <cx:pt idx="20804">275</cx:pt>
          <cx:pt idx="20805">328</cx:pt>
          <cx:pt idx="20806">156</cx:pt>
          <cx:pt idx="20807">376</cx:pt>
          <cx:pt idx="20808">260</cx:pt>
          <cx:pt idx="20809">871</cx:pt>
          <cx:pt idx="20810">89</cx:pt>
          <cx:pt idx="20811">110</cx:pt>
          <cx:pt idx="20812">122</cx:pt>
          <cx:pt idx="20813">98</cx:pt>
          <cx:pt idx="20814">165</cx:pt>
          <cx:pt idx="20815">684</cx:pt>
          <cx:pt idx="20816">838</cx:pt>
          <cx:pt idx="20817">379</cx:pt>
          <cx:pt idx="20818">310</cx:pt>
          <cx:pt idx="20819">79</cx:pt>
          <cx:pt idx="20820">292</cx:pt>
          <cx:pt idx="20821">305</cx:pt>
          <cx:pt idx="20822">15</cx:pt>
          <cx:pt idx="20823">851</cx:pt>
          <cx:pt idx="20824">60</cx:pt>
          <cx:pt idx="20825">559</cx:pt>
          <cx:pt idx="20826">1314</cx:pt>
          <cx:pt idx="20827">136</cx:pt>
          <cx:pt idx="20828">733</cx:pt>
          <cx:pt idx="20829">713</cx:pt>
          <cx:pt idx="20830">104</cx:pt>
          <cx:pt idx="20831">517</cx:pt>
          <cx:pt idx="20832">832</cx:pt>
          <cx:pt idx="20833">169</cx:pt>
          <cx:pt idx="20834">195</cx:pt>
          <cx:pt idx="20835">321</cx:pt>
          <cx:pt idx="20836">343</cx:pt>
          <cx:pt idx="20837">116</cx:pt>
          <cx:pt idx="20838">96</cx:pt>
          <cx:pt idx="20839">111</cx:pt>
          <cx:pt idx="20840">92</cx:pt>
          <cx:pt idx="20841">158</cx:pt>
          <cx:pt idx="20842">327</cx:pt>
          <cx:pt idx="20843">202</cx:pt>
          <cx:pt idx="20844">314</cx:pt>
          <cx:pt idx="20845">990</cx:pt>
          <cx:pt idx="20846">160</cx:pt>
          <cx:pt idx="20847">69</cx:pt>
          <cx:pt idx="20848">144</cx:pt>
          <cx:pt idx="20849">529</cx:pt>
          <cx:pt idx="20850">363</cx:pt>
          <cx:pt idx="20851">76</cx:pt>
          <cx:pt idx="20852">342</cx:pt>
          <cx:pt idx="20853">31</cx:pt>
          <cx:pt idx="20854">75</cx:pt>
          <cx:pt idx="20855">111</cx:pt>
          <cx:pt idx="20856">68</cx:pt>
          <cx:pt idx="20857">1148</cx:pt>
          <cx:pt idx="20858">75</cx:pt>
          <cx:pt idx="20859">157</cx:pt>
          <cx:pt idx="20860">382</cx:pt>
          <cx:pt idx="20861">274</cx:pt>
          <cx:pt idx="20862">257</cx:pt>
          <cx:pt idx="20863">99</cx:pt>
          <cx:pt idx="20864">356</cx:pt>
          <cx:pt idx="20865">212</cx:pt>
          <cx:pt idx="20866">139</cx:pt>
          <cx:pt idx="20867">490</cx:pt>
          <cx:pt idx="20868">209</cx:pt>
          <cx:pt idx="20869">175</cx:pt>
          <cx:pt idx="20870">130</cx:pt>
          <cx:pt idx="20871">121</cx:pt>
          <cx:pt idx="20872">78</cx:pt>
          <cx:pt idx="20873">73</cx:pt>
          <cx:pt idx="20874">84</cx:pt>
          <cx:pt idx="20875">168</cx:pt>
          <cx:pt idx="20876">255</cx:pt>
          <cx:pt idx="20877">159</cx:pt>
          <cx:pt idx="20878">388</cx:pt>
          <cx:pt idx="20879">99</cx:pt>
          <cx:pt idx="20880">82</cx:pt>
          <cx:pt idx="20881">418</cx:pt>
          <cx:pt idx="20882">73</cx:pt>
          <cx:pt idx="20883">205</cx:pt>
          <cx:pt idx="20884">202</cx:pt>
          <cx:pt idx="20885">394</cx:pt>
          <cx:pt idx="20886">109</cx:pt>
          <cx:pt idx="20887">233</cx:pt>
          <cx:pt idx="20888">107</cx:pt>
          <cx:pt idx="20889">163</cx:pt>
          <cx:pt idx="20890">399</cx:pt>
          <cx:pt idx="20891">240</cx:pt>
          <cx:pt idx="20892">274</cx:pt>
          <cx:pt idx="20893">150</cx:pt>
          <cx:pt idx="20894">209</cx:pt>
          <cx:pt idx="20895">67</cx:pt>
          <cx:pt idx="20896">132</cx:pt>
          <cx:pt idx="20897">293</cx:pt>
          <cx:pt idx="20898">75</cx:pt>
          <cx:pt idx="20899">413</cx:pt>
          <cx:pt idx="20900">58</cx:pt>
          <cx:pt idx="20901">399</cx:pt>
          <cx:pt idx="20902">904</cx:pt>
          <cx:pt idx="20903">48</cx:pt>
          <cx:pt idx="20904">275</cx:pt>
          <cx:pt idx="20905">449</cx:pt>
          <cx:pt idx="20906">536</cx:pt>
          <cx:pt idx="20907">158</cx:pt>
          <cx:pt idx="20908">113</cx:pt>
          <cx:pt idx="20909">127</cx:pt>
          <cx:pt idx="20910">740</cx:pt>
          <cx:pt idx="20911">75</cx:pt>
          <cx:pt idx="20912">65</cx:pt>
          <cx:pt idx="20913">152</cx:pt>
          <cx:pt idx="20914">106</cx:pt>
          <cx:pt idx="20915">464</cx:pt>
          <cx:pt idx="20916">96</cx:pt>
          <cx:pt idx="20917">76</cx:pt>
          <cx:pt idx="20918">81</cx:pt>
          <cx:pt idx="20919">169</cx:pt>
          <cx:pt idx="20920">103</cx:pt>
          <cx:pt idx="20921">82</cx:pt>
          <cx:pt idx="20922">90</cx:pt>
          <cx:pt idx="20923">152</cx:pt>
          <cx:pt idx="20924">67</cx:pt>
          <cx:pt idx="20925">175</cx:pt>
          <cx:pt idx="20926">123</cx:pt>
          <cx:pt idx="20927">259</cx:pt>
          <cx:pt idx="20928">81</cx:pt>
          <cx:pt idx="20929">373</cx:pt>
          <cx:pt idx="20930">36</cx:pt>
          <cx:pt idx="20931">166</cx:pt>
          <cx:pt idx="20932">157</cx:pt>
          <cx:pt idx="20933">133</cx:pt>
          <cx:pt idx="20934">106</cx:pt>
          <cx:pt idx="20935">707</cx:pt>
          <cx:pt idx="20936">144</cx:pt>
          <cx:pt idx="20937">360</cx:pt>
          <cx:pt idx="20938">102</cx:pt>
          <cx:pt idx="20939">55</cx:pt>
          <cx:pt idx="20940">87</cx:pt>
          <cx:pt idx="20941">266</cx:pt>
          <cx:pt idx="20942">149</cx:pt>
          <cx:pt idx="20943">366</cx:pt>
          <cx:pt idx="20944">96</cx:pt>
          <cx:pt idx="20945">85</cx:pt>
          <cx:pt idx="20946">169</cx:pt>
          <cx:pt idx="20947">250</cx:pt>
          <cx:pt idx="20948">206</cx:pt>
          <cx:pt idx="20949">526</cx:pt>
          <cx:pt idx="20950">184</cx:pt>
          <cx:pt idx="20951">41</cx:pt>
          <cx:pt idx="20952">229</cx:pt>
          <cx:pt idx="20953">252</cx:pt>
          <cx:pt idx="20954">154</cx:pt>
          <cx:pt idx="20955">103</cx:pt>
          <cx:pt idx="20956">137</cx:pt>
          <cx:pt idx="20957">125</cx:pt>
          <cx:pt idx="20958">98</cx:pt>
          <cx:pt idx="20959">107</cx:pt>
          <cx:pt idx="20960">71</cx:pt>
          <cx:pt idx="20961">151</cx:pt>
          <cx:pt idx="20962">169</cx:pt>
          <cx:pt idx="20963">167</cx:pt>
          <cx:pt idx="20964">114</cx:pt>
          <cx:pt idx="20965">50</cx:pt>
          <cx:pt idx="20966">252</cx:pt>
          <cx:pt idx="20967">47</cx:pt>
          <cx:pt idx="20968">92</cx:pt>
          <cx:pt idx="20969">228</cx:pt>
          <cx:pt idx="20970">293</cx:pt>
          <cx:pt idx="20971">632</cx:pt>
          <cx:pt idx="20972">98</cx:pt>
          <cx:pt idx="20973">260</cx:pt>
          <cx:pt idx="20974">205</cx:pt>
          <cx:pt idx="20975">107</cx:pt>
          <cx:pt idx="20976">85</cx:pt>
          <cx:pt idx="20977">200</cx:pt>
          <cx:pt idx="20978">170</cx:pt>
          <cx:pt idx="20979">127</cx:pt>
          <cx:pt idx="20980">10</cx:pt>
          <cx:pt idx="20981">80</cx:pt>
          <cx:pt idx="20982">273</cx:pt>
          <cx:pt idx="20983">101</cx:pt>
          <cx:pt idx="20984">465</cx:pt>
          <cx:pt idx="20985">128</cx:pt>
          <cx:pt idx="20986">121</cx:pt>
          <cx:pt idx="20987">593</cx:pt>
          <cx:pt idx="20988">552</cx:pt>
          <cx:pt idx="20989">297</cx:pt>
          <cx:pt idx="20990">93</cx:pt>
          <cx:pt idx="20991">141</cx:pt>
          <cx:pt idx="20992">155</cx:pt>
          <cx:pt idx="20993">370</cx:pt>
          <cx:pt idx="20994">111</cx:pt>
          <cx:pt idx="20995">159</cx:pt>
          <cx:pt idx="20996">1217</cx:pt>
          <cx:pt idx="20997">313</cx:pt>
          <cx:pt idx="20998">38</cx:pt>
          <cx:pt idx="20999">757</cx:pt>
          <cx:pt idx="21000">213</cx:pt>
          <cx:pt idx="21001">297</cx:pt>
          <cx:pt idx="21002">128</cx:pt>
          <cx:pt idx="21003">635</cx:pt>
          <cx:pt idx="21004">356</cx:pt>
          <cx:pt idx="21005">605</cx:pt>
          <cx:pt idx="21006">935</cx:pt>
          <cx:pt idx="21007">143</cx:pt>
          <cx:pt idx="21008">414</cx:pt>
          <cx:pt idx="21009">220</cx:pt>
          <cx:pt idx="21010">95</cx:pt>
          <cx:pt idx="21011">127</cx:pt>
          <cx:pt idx="21012">308</cx:pt>
          <cx:pt idx="21013">103</cx:pt>
          <cx:pt idx="21014">69</cx:pt>
          <cx:pt idx="21015">90</cx:pt>
          <cx:pt idx="21016">148</cx:pt>
          <cx:pt idx="21017">110</cx:pt>
          <cx:pt idx="21018">515</cx:pt>
          <cx:pt idx="21019">214</cx:pt>
          <cx:pt idx="21020">857</cx:pt>
          <cx:pt idx="21021">457</cx:pt>
          <cx:pt idx="21022">421</cx:pt>
          <cx:pt idx="21023">183</cx:pt>
          <cx:pt idx="21024">240</cx:pt>
          <cx:pt idx="21025">112</cx:pt>
          <cx:pt idx="21026">423</cx:pt>
          <cx:pt idx="21027">503</cx:pt>
          <cx:pt idx="21028">95</cx:pt>
          <cx:pt idx="21029">67</cx:pt>
          <cx:pt idx="21030">93</cx:pt>
          <cx:pt idx="21031">230</cx:pt>
          <cx:pt idx="21032">113</cx:pt>
          <cx:pt idx="21033">103</cx:pt>
          <cx:pt idx="21034">106</cx:pt>
          <cx:pt idx="21035">373</cx:pt>
          <cx:pt idx="21036">165</cx:pt>
          <cx:pt idx="21037">59</cx:pt>
          <cx:pt idx="21038">56</cx:pt>
          <cx:pt idx="21039">108</cx:pt>
          <cx:pt idx="21040">144</cx:pt>
          <cx:pt idx="21041">80</cx:pt>
          <cx:pt idx="21042">89</cx:pt>
          <cx:pt idx="21043">112</cx:pt>
          <cx:pt idx="21044">174</cx:pt>
          <cx:pt idx="21045">146</cx:pt>
          <cx:pt idx="21046">406</cx:pt>
          <cx:pt idx="21047">518</cx:pt>
          <cx:pt idx="21048">272</cx:pt>
          <cx:pt idx="21049">168</cx:pt>
          <cx:pt idx="21050">314</cx:pt>
          <cx:pt idx="21051">260</cx:pt>
          <cx:pt idx="21052">85</cx:pt>
          <cx:pt idx="21053">87</cx:pt>
          <cx:pt idx="21054">90</cx:pt>
          <cx:pt idx="21055">505</cx:pt>
          <cx:pt idx="21056">187</cx:pt>
          <cx:pt idx="21057">108</cx:pt>
          <cx:pt idx="21058">133</cx:pt>
          <cx:pt idx="21059">197</cx:pt>
          <cx:pt idx="21060">78</cx:pt>
          <cx:pt idx="21061">118</cx:pt>
          <cx:pt idx="21062">343</cx:pt>
          <cx:pt idx="21063">221</cx:pt>
          <cx:pt idx="21064">280</cx:pt>
          <cx:pt idx="21065">265</cx:pt>
          <cx:pt idx="21066">158</cx:pt>
          <cx:pt idx="21067">215</cx:pt>
          <cx:pt idx="21068">206</cx:pt>
          <cx:pt idx="21069">133</cx:pt>
          <cx:pt idx="21070">159</cx:pt>
          <cx:pt idx="21071">924</cx:pt>
          <cx:pt idx="21072">195</cx:pt>
          <cx:pt idx="21073">145</cx:pt>
          <cx:pt idx="21074">85</cx:pt>
          <cx:pt idx="21075">70</cx:pt>
          <cx:pt idx="21076">215</cx:pt>
          <cx:pt idx="21077">301</cx:pt>
          <cx:pt idx="21078">64</cx:pt>
          <cx:pt idx="21079">214</cx:pt>
          <cx:pt idx="21080">3322</cx:pt>
          <cx:pt idx="21081">834</cx:pt>
          <cx:pt idx="21082">136</cx:pt>
          <cx:pt idx="21083">366</cx:pt>
          <cx:pt idx="21084">1184</cx:pt>
          <cx:pt idx="21085">208</cx:pt>
          <cx:pt idx="21086">698</cx:pt>
          <cx:pt idx="21087">433</cx:pt>
          <cx:pt idx="21088">134</cx:pt>
          <cx:pt idx="21089">95</cx:pt>
          <cx:pt idx="21090">201</cx:pt>
          <cx:pt idx="21091">503</cx:pt>
          <cx:pt idx="21092">1151</cx:pt>
          <cx:pt idx="21093">189</cx:pt>
          <cx:pt idx="21094">168</cx:pt>
          <cx:pt idx="21095">61</cx:pt>
          <cx:pt idx="21096">388</cx:pt>
          <cx:pt idx="21097">122</cx:pt>
          <cx:pt idx="21098">448</cx:pt>
          <cx:pt idx="21099">60</cx:pt>
          <cx:pt idx="21100">167</cx:pt>
          <cx:pt idx="21101">77</cx:pt>
          <cx:pt idx="21102">350</cx:pt>
          <cx:pt idx="21103">449</cx:pt>
          <cx:pt idx="21104">388</cx:pt>
          <cx:pt idx="21105">145</cx:pt>
          <cx:pt idx="21106">153</cx:pt>
          <cx:pt idx="21107">217</cx:pt>
          <cx:pt idx="21108">337</cx:pt>
          <cx:pt idx="21109">94</cx:pt>
          <cx:pt idx="21110">425</cx:pt>
          <cx:pt idx="21111">377</cx:pt>
          <cx:pt idx="21112">52</cx:pt>
          <cx:pt idx="21113">1231</cx:pt>
          <cx:pt idx="21114">41</cx:pt>
          <cx:pt idx="21115">789</cx:pt>
          <cx:pt idx="21116">636</cx:pt>
          <cx:pt idx="21117">34</cx:pt>
          <cx:pt idx="21118">65</cx:pt>
          <cx:pt idx="21119">128</cx:pt>
          <cx:pt idx="21120">144</cx:pt>
          <cx:pt idx="21121">63</cx:pt>
          <cx:pt idx="21122">170</cx:pt>
          <cx:pt idx="21123">129</cx:pt>
          <cx:pt idx="21124">277</cx:pt>
          <cx:pt idx="21125">219</cx:pt>
          <cx:pt idx="21126">38</cx:pt>
          <cx:pt idx="21127">244</cx:pt>
          <cx:pt idx="21128">91</cx:pt>
          <cx:pt idx="21129">65</cx:pt>
          <cx:pt idx="21130">31</cx:pt>
          <cx:pt idx="21131">120</cx:pt>
          <cx:pt idx="21132">49</cx:pt>
          <cx:pt idx="21133">135</cx:pt>
          <cx:pt idx="21134">133</cx:pt>
          <cx:pt idx="21135">365</cx:pt>
          <cx:pt idx="21136">248</cx:pt>
          <cx:pt idx="21137">101</cx:pt>
          <cx:pt idx="21138">85</cx:pt>
          <cx:pt idx="21139">171</cx:pt>
          <cx:pt idx="21140">234</cx:pt>
          <cx:pt idx="21141">110</cx:pt>
          <cx:pt idx="21142">904</cx:pt>
          <cx:pt idx="21143">478</cx:pt>
          <cx:pt idx="21144">124</cx:pt>
          <cx:pt idx="21145">227</cx:pt>
          <cx:pt idx="21146">226</cx:pt>
          <cx:pt idx="21147">163</cx:pt>
          <cx:pt idx="21148">306</cx:pt>
          <cx:pt idx="21149">89</cx:pt>
          <cx:pt idx="21150">137</cx:pt>
          <cx:pt idx="21151">244</cx:pt>
          <cx:pt idx="21152">64</cx:pt>
          <cx:pt idx="21153">386</cx:pt>
          <cx:pt idx="21154">110</cx:pt>
          <cx:pt idx="21155">136</cx:pt>
          <cx:pt idx="21156">286</cx:pt>
          <cx:pt idx="21157">119</cx:pt>
          <cx:pt idx="21158">109</cx:pt>
          <cx:pt idx="21159">86</cx:pt>
          <cx:pt idx="21160">210</cx:pt>
          <cx:pt idx="21161">126</cx:pt>
          <cx:pt idx="21162">314</cx:pt>
          <cx:pt idx="21163">253</cx:pt>
          <cx:pt idx="21164">390</cx:pt>
          <cx:pt idx="21165">204</cx:pt>
          <cx:pt idx="21166">45</cx:pt>
          <cx:pt idx="21167">109</cx:pt>
          <cx:pt idx="21168">76</cx:pt>
          <cx:pt idx="21169">1579</cx:pt>
          <cx:pt idx="21170">96</cx:pt>
          <cx:pt idx="21171">1871</cx:pt>
          <cx:pt idx="21172">92</cx:pt>
          <cx:pt idx="21173">618</cx:pt>
          <cx:pt idx="21174">90</cx:pt>
          <cx:pt idx="21175">773</cx:pt>
          <cx:pt idx="21176">65</cx:pt>
          <cx:pt idx="21177">139</cx:pt>
          <cx:pt idx="21178">762</cx:pt>
          <cx:pt idx="21179">181</cx:pt>
          <cx:pt idx="21180">671</cx:pt>
          <cx:pt idx="21181">71</cx:pt>
          <cx:pt idx="21182">54</cx:pt>
          <cx:pt idx="21183">48</cx:pt>
          <cx:pt idx="21184">131</cx:pt>
          <cx:pt idx="21185">82</cx:pt>
          <cx:pt idx="21186">299</cx:pt>
          <cx:pt idx="21187">100</cx:pt>
          <cx:pt idx="21188">73</cx:pt>
          <cx:pt idx="21189">638</cx:pt>
          <cx:pt idx="21190">594</cx:pt>
          <cx:pt idx="21191">625</cx:pt>
          <cx:pt idx="21192">105</cx:pt>
          <cx:pt idx="21193">180</cx:pt>
          <cx:pt idx="21194">140</cx:pt>
          <cx:pt idx="21195">458</cx:pt>
          <cx:pt idx="21196">195</cx:pt>
          <cx:pt idx="21197">87</cx:pt>
          <cx:pt idx="21198">197</cx:pt>
          <cx:pt idx="21199">203</cx:pt>
          <cx:pt idx="21200">131</cx:pt>
          <cx:pt idx="21201">68</cx:pt>
          <cx:pt idx="21202">251</cx:pt>
          <cx:pt idx="21203">138</cx:pt>
          <cx:pt idx="21204">105</cx:pt>
          <cx:pt idx="21205">108</cx:pt>
          <cx:pt idx="21206">161</cx:pt>
          <cx:pt idx="21207">233</cx:pt>
          <cx:pt idx="21208">882</cx:pt>
          <cx:pt idx="21209">115</cx:pt>
          <cx:pt idx="21210">341</cx:pt>
          <cx:pt idx="21211">26</cx:pt>
          <cx:pt idx="21212">151</cx:pt>
          <cx:pt idx="21213">313</cx:pt>
          <cx:pt idx="21214">230</cx:pt>
          <cx:pt idx="21215">393</cx:pt>
          <cx:pt idx="21216">111</cx:pt>
          <cx:pt idx="21217">84</cx:pt>
          <cx:pt idx="21218">51</cx:pt>
          <cx:pt idx="21219">116</cx:pt>
          <cx:pt idx="21220">73</cx:pt>
          <cx:pt idx="21221">528</cx:pt>
          <cx:pt idx="21222">71</cx:pt>
          <cx:pt idx="21223">70</cx:pt>
          <cx:pt idx="21224">151</cx:pt>
          <cx:pt idx="21225">146</cx:pt>
          <cx:pt idx="21226">266</cx:pt>
          <cx:pt idx="21227">74</cx:pt>
          <cx:pt idx="21228">452</cx:pt>
          <cx:pt idx="21229">34</cx:pt>
          <cx:pt idx="21230">113</cx:pt>
          <cx:pt idx="21231">122</cx:pt>
          <cx:pt idx="21232">48</cx:pt>
          <cx:pt idx="21233">80</cx:pt>
          <cx:pt idx="21234">94</cx:pt>
          <cx:pt idx="21235">70</cx:pt>
          <cx:pt idx="21236">121</cx:pt>
          <cx:pt idx="21237">61</cx:pt>
          <cx:pt idx="21238">143</cx:pt>
          <cx:pt idx="21239">172</cx:pt>
          <cx:pt idx="21240">71</cx:pt>
          <cx:pt idx="21241">45</cx:pt>
          <cx:pt idx="21242">91</cx:pt>
          <cx:pt idx="21243">92</cx:pt>
          <cx:pt idx="21244">89</cx:pt>
          <cx:pt idx="21245">115</cx:pt>
          <cx:pt idx="21246">121</cx:pt>
          <cx:pt idx="21247">119</cx:pt>
          <cx:pt idx="21248">69</cx:pt>
          <cx:pt idx="21249">98</cx:pt>
          <cx:pt idx="21250">195</cx:pt>
          <cx:pt idx="21251">104</cx:pt>
          <cx:pt idx="21252">515</cx:pt>
          <cx:pt idx="21253">86</cx:pt>
          <cx:pt idx="21254">100</cx:pt>
          <cx:pt idx="21255">27</cx:pt>
          <cx:pt idx="21256">104</cx:pt>
          <cx:pt idx="21257">63</cx:pt>
          <cx:pt idx="21258">166</cx:pt>
          <cx:pt idx="21259">113</cx:pt>
          <cx:pt idx="21260">309</cx:pt>
          <cx:pt idx="21261">124</cx:pt>
          <cx:pt idx="21262">207</cx:pt>
          <cx:pt idx="21263">90</cx:pt>
          <cx:pt idx="21264">98</cx:pt>
          <cx:pt idx="21265">100</cx:pt>
          <cx:pt idx="21266">219</cx:pt>
          <cx:pt idx="21267">129</cx:pt>
          <cx:pt idx="21268">128</cx:pt>
          <cx:pt idx="21269">75</cx:pt>
          <cx:pt idx="21270">75</cx:pt>
          <cx:pt idx="21271">67</cx:pt>
          <cx:pt idx="21272">111</cx:pt>
          <cx:pt idx="21273">498</cx:pt>
          <cx:pt idx="21274">96</cx:pt>
          <cx:pt idx="21275">203</cx:pt>
          <cx:pt idx="21276">111</cx:pt>
          <cx:pt idx="21277">585</cx:pt>
          <cx:pt idx="21278">140</cx:pt>
          <cx:pt idx="21279">235</cx:pt>
          <cx:pt idx="21280">98</cx:pt>
          <cx:pt idx="21281">129</cx:pt>
          <cx:pt idx="21282">315</cx:pt>
          <cx:pt idx="21283">147</cx:pt>
          <cx:pt idx="21284">134</cx:pt>
          <cx:pt idx="21285">431</cx:pt>
          <cx:pt idx="21286">63</cx:pt>
          <cx:pt idx="21287">29</cx:pt>
          <cx:pt idx="21288">93</cx:pt>
          <cx:pt idx="21289">697</cx:pt>
          <cx:pt idx="21290">168</cx:pt>
          <cx:pt idx="21291">212</cx:pt>
          <cx:pt idx="21292">253</cx:pt>
          <cx:pt idx="21293">280</cx:pt>
          <cx:pt idx="21294">80</cx:pt>
          <cx:pt idx="21295">169</cx:pt>
          <cx:pt idx="21296">209</cx:pt>
          <cx:pt idx="21297">119</cx:pt>
          <cx:pt idx="21298">161</cx:pt>
          <cx:pt idx="21299">36</cx:pt>
          <cx:pt idx="21300">29</cx:pt>
          <cx:pt idx="21301">79</cx:pt>
          <cx:pt idx="21302">192</cx:pt>
          <cx:pt idx="21303">199</cx:pt>
          <cx:pt idx="21304">144</cx:pt>
          <cx:pt idx="21305">331</cx:pt>
          <cx:pt idx="21306">111</cx:pt>
          <cx:pt idx="21307">471</cx:pt>
          <cx:pt idx="21308">142</cx:pt>
          <cx:pt idx="21309">58</cx:pt>
          <cx:pt idx="21310">68</cx:pt>
          <cx:pt idx="21311">79</cx:pt>
          <cx:pt idx="21312">471</cx:pt>
          <cx:pt idx="21313">102</cx:pt>
          <cx:pt idx="21314">87</cx:pt>
          <cx:pt idx="21315">128</cx:pt>
          <cx:pt idx="21316">170</cx:pt>
          <cx:pt idx="21317">101</cx:pt>
          <cx:pt idx="21318">268</cx:pt>
          <cx:pt idx="21319">263</cx:pt>
          <cx:pt idx="21320">80</cx:pt>
          <cx:pt idx="21321">52</cx:pt>
          <cx:pt idx="21322">254</cx:pt>
          <cx:pt idx="21323">201</cx:pt>
          <cx:pt idx="21324">150</cx:pt>
          <cx:pt idx="21325">70</cx:pt>
          <cx:pt idx="21326">204</cx:pt>
          <cx:pt idx="21327">130</cx:pt>
          <cx:pt idx="21328">191</cx:pt>
          <cx:pt idx="21329">781</cx:pt>
          <cx:pt idx="21330">74</cx:pt>
          <cx:pt idx="21331">66</cx:pt>
          <cx:pt idx="21332">80</cx:pt>
          <cx:pt idx="21333">91</cx:pt>
          <cx:pt idx="21334">280</cx:pt>
          <cx:pt idx="21335">212</cx:pt>
          <cx:pt idx="21336">143</cx:pt>
          <cx:pt idx="21337">93</cx:pt>
          <cx:pt idx="21338">65</cx:pt>
          <cx:pt idx="21339">271</cx:pt>
          <cx:pt idx="21340">199</cx:pt>
          <cx:pt idx="21341">1126</cx:pt>
          <cx:pt idx="21342">514</cx:pt>
          <cx:pt idx="21343">75</cx:pt>
          <cx:pt idx="21344">392</cx:pt>
          <cx:pt idx="21345">119</cx:pt>
          <cx:pt idx="21346">151</cx:pt>
          <cx:pt idx="21347">150</cx:pt>
          <cx:pt idx="21348">215</cx:pt>
          <cx:pt idx="21349">547</cx:pt>
          <cx:pt idx="21350">85</cx:pt>
          <cx:pt idx="21351">520</cx:pt>
          <cx:pt idx="21352">86</cx:pt>
          <cx:pt idx="21353">22</cx:pt>
          <cx:pt idx="21354">75</cx:pt>
          <cx:pt idx="21355">134</cx:pt>
          <cx:pt idx="21356">82</cx:pt>
          <cx:pt idx="21357">984</cx:pt>
          <cx:pt idx="21358">256</cx:pt>
          <cx:pt idx="21359">249</cx:pt>
          <cx:pt idx="21360">62</cx:pt>
          <cx:pt idx="21361">384</cx:pt>
          <cx:pt idx="21362">377</cx:pt>
          <cx:pt idx="21363">201</cx:pt>
          <cx:pt idx="21364">64</cx:pt>
          <cx:pt idx="21365">261</cx:pt>
          <cx:pt idx="21366">1576</cx:pt>
          <cx:pt idx="21367">155</cx:pt>
          <cx:pt idx="21368">128</cx:pt>
          <cx:pt idx="21369">260</cx:pt>
          <cx:pt idx="21370">103</cx:pt>
          <cx:pt idx="21371">178</cx:pt>
          <cx:pt idx="21372">504</cx:pt>
          <cx:pt idx="21373">16</cx:pt>
          <cx:pt idx="21374">135</cx:pt>
          <cx:pt idx="21375">202</cx:pt>
          <cx:pt idx="21376">37</cx:pt>
          <cx:pt idx="21377">149</cx:pt>
          <cx:pt idx="21378">1364</cx:pt>
          <cx:pt idx="21379">998</cx:pt>
          <cx:pt idx="21380">166</cx:pt>
          <cx:pt idx="21381">286</cx:pt>
          <cx:pt idx="21382">213</cx:pt>
          <cx:pt idx="21383">207</cx:pt>
          <cx:pt idx="21384">73</cx:pt>
          <cx:pt idx="21385">1559</cx:pt>
          <cx:pt idx="21386">194</cx:pt>
          <cx:pt idx="21387">221</cx:pt>
          <cx:pt idx="21388">192</cx:pt>
          <cx:pt idx="21389">304</cx:pt>
          <cx:pt idx="21390">124</cx:pt>
          <cx:pt idx="21391">67</cx:pt>
          <cx:pt idx="21392">276</cx:pt>
          <cx:pt idx="21393">174</cx:pt>
          <cx:pt idx="21394">457</cx:pt>
          <cx:pt idx="21395">885</cx:pt>
          <cx:pt idx="21396">405</cx:pt>
          <cx:pt idx="21397">350</cx:pt>
          <cx:pt idx="21398">395</cx:pt>
          <cx:pt idx="21399">312</cx:pt>
          <cx:pt idx="21400">26</cx:pt>
          <cx:pt idx="21401">779</cx:pt>
          <cx:pt idx="21402">92</cx:pt>
          <cx:pt idx="21403">374</cx:pt>
          <cx:pt idx="21404">76</cx:pt>
          <cx:pt idx="21405">119</cx:pt>
          <cx:pt idx="21406">296</cx:pt>
          <cx:pt idx="21407">193</cx:pt>
          <cx:pt idx="21408">87</cx:pt>
          <cx:pt idx="21409">243</cx:pt>
          <cx:pt idx="21410">835</cx:pt>
          <cx:pt idx="21411">205</cx:pt>
          <cx:pt idx="21412">724</cx:pt>
          <cx:pt idx="21413">445</cx:pt>
          <cx:pt idx="21414">244</cx:pt>
          <cx:pt idx="21415">212</cx:pt>
          <cx:pt idx="21416">119</cx:pt>
          <cx:pt idx="21417">709</cx:pt>
          <cx:pt idx="21418">176</cx:pt>
          <cx:pt idx="21419">241</cx:pt>
          <cx:pt idx="21420">314</cx:pt>
          <cx:pt idx="21421">43</cx:pt>
          <cx:pt idx="21422">729</cx:pt>
          <cx:pt idx="21423">285</cx:pt>
          <cx:pt idx="21424">393</cx:pt>
          <cx:pt idx="21425">242</cx:pt>
          <cx:pt idx="21426">82</cx:pt>
          <cx:pt idx="21427">238</cx:pt>
          <cx:pt idx="21428">189</cx:pt>
          <cx:pt idx="21429">129</cx:pt>
          <cx:pt idx="21430">157</cx:pt>
          <cx:pt idx="21431">195</cx:pt>
          <cx:pt idx="21432">199</cx:pt>
          <cx:pt idx="21433">298</cx:pt>
          <cx:pt idx="21434">43</cx:pt>
          <cx:pt idx="21435">273</cx:pt>
          <cx:pt idx="21436">693</cx:pt>
          <cx:pt idx="21437">99</cx:pt>
          <cx:pt idx="21438">139</cx:pt>
          <cx:pt idx="21439">97</cx:pt>
          <cx:pt idx="21440">78</cx:pt>
          <cx:pt idx="21441">151</cx:pt>
          <cx:pt idx="21442">120</cx:pt>
          <cx:pt idx="21443">607</cx:pt>
          <cx:pt idx="21444">141</cx:pt>
          <cx:pt idx="21445">81</cx:pt>
          <cx:pt idx="21446">123</cx:pt>
          <cx:pt idx="21447">116</cx:pt>
          <cx:pt idx="21448">156</cx:pt>
          <cx:pt idx="21449">58</cx:pt>
          <cx:pt idx="21450">203</cx:pt>
          <cx:pt idx="21451">122</cx:pt>
          <cx:pt idx="21452">286</cx:pt>
          <cx:pt idx="21453">645</cx:pt>
          <cx:pt idx="21454">316</cx:pt>
          <cx:pt idx="21455">177</cx:pt>
          <cx:pt idx="21456">158</cx:pt>
          <cx:pt idx="21457">125</cx:pt>
          <cx:pt idx="21458">112</cx:pt>
          <cx:pt idx="21459">54</cx:pt>
          <cx:pt idx="21460">255</cx:pt>
          <cx:pt idx="21461">133</cx:pt>
          <cx:pt idx="21462">134</cx:pt>
          <cx:pt idx="21463">56</cx:pt>
          <cx:pt idx="21464">78</cx:pt>
          <cx:pt idx="21465">162</cx:pt>
          <cx:pt idx="21466">118</cx:pt>
          <cx:pt idx="21467">331</cx:pt>
          <cx:pt idx="21468">87</cx:pt>
          <cx:pt idx="21469">70</cx:pt>
          <cx:pt idx="21470">222</cx:pt>
          <cx:pt idx="21471">213</cx:pt>
          <cx:pt idx="21472">166</cx:pt>
          <cx:pt idx="21473">100</cx:pt>
          <cx:pt idx="21474">55</cx:pt>
          <cx:pt idx="21475">103</cx:pt>
          <cx:pt idx="21476">215</cx:pt>
          <cx:pt idx="21477">104</cx:pt>
          <cx:pt idx="21478">223</cx:pt>
          <cx:pt idx="21479">235</cx:pt>
          <cx:pt idx="21480">96</cx:pt>
          <cx:pt idx="21481">210</cx:pt>
          <cx:pt idx="21482">276</cx:pt>
          <cx:pt idx="21483">671</cx:pt>
          <cx:pt idx="21484">83</cx:pt>
          <cx:pt idx="21485">189</cx:pt>
          <cx:pt idx="21486">144</cx:pt>
          <cx:pt idx="21487">151</cx:pt>
          <cx:pt idx="21488">51</cx:pt>
          <cx:pt idx="21489">344</cx:pt>
          <cx:pt idx="21490">91</cx:pt>
          <cx:pt idx="21491">284</cx:pt>
          <cx:pt idx="21492">490</cx:pt>
          <cx:pt idx="21493">75</cx:pt>
          <cx:pt idx="21494">134</cx:pt>
          <cx:pt idx="21495">141</cx:pt>
          <cx:pt idx="21496">295</cx:pt>
          <cx:pt idx="21497">198</cx:pt>
          <cx:pt idx="21498">199</cx:pt>
          <cx:pt idx="21499">92</cx:pt>
          <cx:pt idx="21500">504</cx:pt>
          <cx:pt idx="21501">68</cx:pt>
          <cx:pt idx="21502">101</cx:pt>
          <cx:pt idx="21503">113</cx:pt>
          <cx:pt idx="21504">121</cx:pt>
          <cx:pt idx="21505">264</cx:pt>
          <cx:pt idx="21506">153</cx:pt>
          <cx:pt idx="21507">1293</cx:pt>
          <cx:pt idx="21508">359</cx:pt>
          <cx:pt idx="21509">150</cx:pt>
          <cx:pt idx="21510">74</cx:pt>
          <cx:pt idx="21511">227</cx:pt>
          <cx:pt idx="21512">129</cx:pt>
          <cx:pt idx="21513">125</cx:pt>
          <cx:pt idx="21514">323</cx:pt>
          <cx:pt idx="21515">101</cx:pt>
          <cx:pt idx="21516">128</cx:pt>
          <cx:pt idx="21517">193</cx:pt>
          <cx:pt idx="21518">260</cx:pt>
          <cx:pt idx="21519">133</cx:pt>
          <cx:pt idx="21520">501</cx:pt>
          <cx:pt idx="21521">131</cx:pt>
          <cx:pt idx="21522">109</cx:pt>
          <cx:pt idx="21523">97</cx:pt>
          <cx:pt idx="21524">339</cx:pt>
          <cx:pt idx="21525">143</cx:pt>
          <cx:pt idx="21526">149</cx:pt>
          <cx:pt idx="21527">256</cx:pt>
          <cx:pt idx="21528">111</cx:pt>
          <cx:pt idx="21529">332</cx:pt>
          <cx:pt idx="21530">290</cx:pt>
          <cx:pt idx="21531">80</cx:pt>
          <cx:pt idx="21532">58</cx:pt>
          <cx:pt idx="21533">186</cx:pt>
          <cx:pt idx="21534">119</cx:pt>
          <cx:pt idx="21535">145</cx:pt>
          <cx:pt idx="21536">145</cx:pt>
          <cx:pt idx="21537">126</cx:pt>
          <cx:pt idx="21538">100</cx:pt>
          <cx:pt idx="21539">204</cx:pt>
          <cx:pt idx="21540">178</cx:pt>
          <cx:pt idx="21541">225</cx:pt>
          <cx:pt idx="21542">160</cx:pt>
          <cx:pt idx="21543">118</cx:pt>
          <cx:pt idx="21544">97</cx:pt>
          <cx:pt idx="21545">391</cx:pt>
          <cx:pt idx="21546">130</cx:pt>
          <cx:pt idx="21547">276</cx:pt>
          <cx:pt idx="21548">159</cx:pt>
          <cx:pt idx="21549">452</cx:pt>
          <cx:pt idx="21550">129</cx:pt>
          <cx:pt idx="21551">164</cx:pt>
          <cx:pt idx="21552">195</cx:pt>
          <cx:pt idx="21553">167</cx:pt>
          <cx:pt idx="21554">117</cx:pt>
          <cx:pt idx="21555">306</cx:pt>
          <cx:pt idx="21556">55</cx:pt>
          <cx:pt idx="21557">194</cx:pt>
          <cx:pt idx="21558">133</cx:pt>
          <cx:pt idx="21559">156</cx:pt>
          <cx:pt idx="21560">175</cx:pt>
          <cx:pt idx="21561">419</cx:pt>
          <cx:pt idx="21562">190</cx:pt>
          <cx:pt idx="21563">109</cx:pt>
          <cx:pt idx="21564">323</cx:pt>
          <cx:pt idx="21565">409</cx:pt>
          <cx:pt idx="21566">176</cx:pt>
          <cx:pt idx="21567">406</cx:pt>
          <cx:pt idx="21568">92</cx:pt>
          <cx:pt idx="21569">113</cx:pt>
          <cx:pt idx="21570">222</cx:pt>
          <cx:pt idx="21571">183</cx:pt>
          <cx:pt idx="21572">90</cx:pt>
          <cx:pt idx="21573">188</cx:pt>
          <cx:pt idx="21574">275</cx:pt>
          <cx:pt idx="21575">96</cx:pt>
          <cx:pt idx="21576">21</cx:pt>
          <cx:pt idx="21577">28</cx:pt>
          <cx:pt idx="21578">950</cx:pt>
          <cx:pt idx="21579">99</cx:pt>
          <cx:pt idx="21580">120</cx:pt>
          <cx:pt idx="21581">129</cx:pt>
          <cx:pt idx="21582">35</cx:pt>
          <cx:pt idx="21583">119</cx:pt>
          <cx:pt idx="21584">74</cx:pt>
          <cx:pt idx="21585">224</cx:pt>
          <cx:pt idx="21586">292</cx:pt>
          <cx:pt idx="21587">289</cx:pt>
          <cx:pt idx="21588">163</cx:pt>
          <cx:pt idx="21589">155</cx:pt>
          <cx:pt idx="21590">73</cx:pt>
          <cx:pt idx="21591">1241</cx:pt>
          <cx:pt idx="21592">299</cx:pt>
          <cx:pt idx="21593">209</cx:pt>
          <cx:pt idx="21594">131</cx:pt>
          <cx:pt idx="21595">587</cx:pt>
          <cx:pt idx="21596">58</cx:pt>
          <cx:pt idx="21597">191</cx:pt>
          <cx:pt idx="21598">274</cx:pt>
          <cx:pt idx="21599">80</cx:pt>
          <cx:pt idx="21600">95</cx:pt>
          <cx:pt idx="21601">220</cx:pt>
          <cx:pt idx="21602">168</cx:pt>
          <cx:pt idx="21603">360</cx:pt>
          <cx:pt idx="21604">12</cx:pt>
          <cx:pt idx="21605">133</cx:pt>
          <cx:pt idx="21606">120</cx:pt>
          <cx:pt idx="21607">69</cx:pt>
          <cx:pt idx="21608">82</cx:pt>
          <cx:pt idx="21609">119</cx:pt>
          <cx:pt idx="21610">258</cx:pt>
          <cx:pt idx="21611">195</cx:pt>
          <cx:pt idx="21612">696</cx:pt>
          <cx:pt idx="21613">387</cx:pt>
          <cx:pt idx="21614">243</cx:pt>
          <cx:pt idx="21615">377</cx:pt>
          <cx:pt idx="21616">60</cx:pt>
          <cx:pt idx="21617">91</cx:pt>
          <cx:pt idx="21618">103</cx:pt>
          <cx:pt idx="21619">281</cx:pt>
          <cx:pt idx="21620">110</cx:pt>
          <cx:pt idx="21621">100</cx:pt>
          <cx:pt idx="21622">111</cx:pt>
          <cx:pt idx="21623">528</cx:pt>
          <cx:pt idx="21624">144</cx:pt>
          <cx:pt idx="21625">292</cx:pt>
          <cx:pt idx="21626">120</cx:pt>
          <cx:pt idx="21627">102</cx:pt>
          <cx:pt idx="21628">92</cx:pt>
          <cx:pt idx="21629">124</cx:pt>
          <cx:pt idx="21630">142</cx:pt>
          <cx:pt idx="21631">79</cx:pt>
          <cx:pt idx="21632">153</cx:pt>
          <cx:pt idx="21633">98</cx:pt>
          <cx:pt idx="21634">551</cx:pt>
          <cx:pt idx="21635">97</cx:pt>
          <cx:pt idx="21636">181</cx:pt>
          <cx:pt idx="21637">386</cx:pt>
          <cx:pt idx="21638">349</cx:pt>
          <cx:pt idx="21639">358</cx:pt>
          <cx:pt idx="21640">153</cx:pt>
          <cx:pt idx="21641">197</cx:pt>
          <cx:pt idx="21642">245</cx:pt>
          <cx:pt idx="21643">168</cx:pt>
          <cx:pt idx="21644">111</cx:pt>
          <cx:pt idx="21645">288</cx:pt>
          <cx:pt idx="21646">28</cx:pt>
          <cx:pt idx="21647">280</cx:pt>
          <cx:pt idx="21648">15</cx:pt>
          <cx:pt idx="21649">824</cx:pt>
          <cx:pt idx="21650">451</cx:pt>
          <cx:pt idx="21651">99</cx:pt>
          <cx:pt idx="21652">486</cx:pt>
          <cx:pt idx="21653">156</cx:pt>
          <cx:pt idx="21654">53</cx:pt>
          <cx:pt idx="21655">40</cx:pt>
          <cx:pt idx="21656">328</cx:pt>
          <cx:pt idx="21657">19</cx:pt>
          <cx:pt idx="21658">144</cx:pt>
          <cx:pt idx="21659">42</cx:pt>
          <cx:pt idx="21660">1059</cx:pt>
          <cx:pt idx="21661">117</cx:pt>
          <cx:pt idx="21662">1032</cx:pt>
          <cx:pt idx="21663">141</cx:pt>
          <cx:pt idx="21664">153</cx:pt>
          <cx:pt idx="21665">98</cx:pt>
          <cx:pt idx="21666">202</cx:pt>
          <cx:pt idx="21667">294</cx:pt>
          <cx:pt idx="21668">130</cx:pt>
          <cx:pt idx="21669">729</cx:pt>
          <cx:pt idx="21670">264</cx:pt>
          <cx:pt idx="21671">18</cx:pt>
          <cx:pt idx="21672">285</cx:pt>
          <cx:pt idx="21673">367</cx:pt>
          <cx:pt idx="21674">178</cx:pt>
          <cx:pt idx="21675">87</cx:pt>
          <cx:pt idx="21676">86</cx:pt>
          <cx:pt idx="21677">255</cx:pt>
          <cx:pt idx="21678">155</cx:pt>
          <cx:pt idx="21679">88</cx:pt>
          <cx:pt idx="21680">220</cx:pt>
          <cx:pt idx="21681">134</cx:pt>
          <cx:pt idx="21682">88</cx:pt>
          <cx:pt idx="21683">199</cx:pt>
          <cx:pt idx="21684">211</cx:pt>
          <cx:pt idx="21685">173</cx:pt>
          <cx:pt idx="21686">68</cx:pt>
          <cx:pt idx="21687">44</cx:pt>
          <cx:pt idx="21688">171</cx:pt>
          <cx:pt idx="21689">158</cx:pt>
          <cx:pt idx="21690">271</cx:pt>
          <cx:pt idx="21691">59</cx:pt>
          <cx:pt idx="21692">61</cx:pt>
          <cx:pt idx="21693">61</cx:pt>
          <cx:pt idx="21694">106</cx:pt>
          <cx:pt idx="21695">118</cx:pt>
          <cx:pt idx="21696">392</cx:pt>
          <cx:pt idx="21697">313</cx:pt>
          <cx:pt idx="21698">82</cx:pt>
          <cx:pt idx="21699">109</cx:pt>
          <cx:pt idx="21700">78</cx:pt>
          <cx:pt idx="21701">135</cx:pt>
          <cx:pt idx="21702">121</cx:pt>
          <cx:pt idx="21703">97</cx:pt>
          <cx:pt idx="21704">37</cx:pt>
          <cx:pt idx="21705">329</cx:pt>
          <cx:pt idx="21706">221</cx:pt>
          <cx:pt idx="21707">105</cx:pt>
          <cx:pt idx="21708">268</cx:pt>
          <cx:pt idx="21709">160</cx:pt>
          <cx:pt idx="21710">332</cx:pt>
          <cx:pt idx="21711">205</cx:pt>
          <cx:pt idx="21712">599</cx:pt>
          <cx:pt idx="21713">290</cx:pt>
          <cx:pt idx="21714">249</cx:pt>
          <cx:pt idx="21715">629</cx:pt>
          <cx:pt idx="21716">137</cx:pt>
          <cx:pt idx="21717">231</cx:pt>
          <cx:pt idx="21718">119</cx:pt>
          <cx:pt idx="21719">308</cx:pt>
          <cx:pt idx="21720">609</cx:pt>
          <cx:pt idx="21721">147</cx:pt>
          <cx:pt idx="21722">123</cx:pt>
          <cx:pt idx="21723">199</cx:pt>
          <cx:pt idx="21724">219</cx:pt>
          <cx:pt idx="21725">386</cx:pt>
          <cx:pt idx="21726">112</cx:pt>
          <cx:pt idx="21727">173</cx:pt>
          <cx:pt idx="21728">207</cx:pt>
          <cx:pt idx="21729">347</cx:pt>
          <cx:pt idx="21730">256</cx:pt>
          <cx:pt idx="21731">207</cx:pt>
          <cx:pt idx="21732">187</cx:pt>
          <cx:pt idx="21733">166</cx:pt>
          <cx:pt idx="21734">152</cx:pt>
          <cx:pt idx="21735">836</cx:pt>
          <cx:pt idx="21736">242</cx:pt>
          <cx:pt idx="21737">235</cx:pt>
          <cx:pt idx="21738">132</cx:pt>
          <cx:pt idx="21739">561</cx:pt>
          <cx:pt idx="21740">159</cx:pt>
          <cx:pt idx="21741">1200</cx:pt>
          <cx:pt idx="21742">173</cx:pt>
          <cx:pt idx="21743">695</cx:pt>
          <cx:pt idx="21744">103</cx:pt>
          <cx:pt idx="21745">480</cx:pt>
          <cx:pt idx="21746">46</cx:pt>
          <cx:pt idx="21747">108</cx:pt>
          <cx:pt idx="21748">131</cx:pt>
          <cx:pt idx="21749">129</cx:pt>
          <cx:pt idx="21750">80</cx:pt>
          <cx:pt idx="21751">83</cx:pt>
          <cx:pt idx="21752">582</cx:pt>
          <cx:pt idx="21753">68</cx:pt>
          <cx:pt idx="21754">190</cx:pt>
          <cx:pt idx="21755">255</cx:pt>
          <cx:pt idx="21756">117</cx:pt>
          <cx:pt idx="21757">143</cx:pt>
          <cx:pt idx="21758">183</cx:pt>
          <cx:pt idx="21759">216</cx:pt>
          <cx:pt idx="21760">143</cx:pt>
          <cx:pt idx="21761">43</cx:pt>
          <cx:pt idx="21762">154</cx:pt>
          <cx:pt idx="21763">261</cx:pt>
          <cx:pt idx="21764">649</cx:pt>
          <cx:pt idx="21765">155</cx:pt>
          <cx:pt idx="21766">162</cx:pt>
          <cx:pt idx="21767">30</cx:pt>
          <cx:pt idx="21768">89</cx:pt>
          <cx:pt idx="21769">50</cx:pt>
          <cx:pt idx="21770">81</cx:pt>
          <cx:pt idx="21771">181</cx:pt>
          <cx:pt idx="21772">142</cx:pt>
          <cx:pt idx="21773">223</cx:pt>
          <cx:pt idx="21774">55</cx:pt>
          <cx:pt idx="21775">76</cx:pt>
          <cx:pt idx="21776">160</cx:pt>
          <cx:pt idx="21777">120</cx:pt>
          <cx:pt idx="21778">121</cx:pt>
          <cx:pt idx="21779">256</cx:pt>
          <cx:pt idx="21780">322</cx:pt>
          <cx:pt idx="21781">156</cx:pt>
          <cx:pt idx="21782">50</cx:pt>
          <cx:pt idx="21783">132</cx:pt>
          <cx:pt idx="21784">64</cx:pt>
          <cx:pt idx="21785">18</cx:pt>
          <cx:pt idx="21786">483</cx:pt>
          <cx:pt idx="21787">212</cx:pt>
          <cx:pt idx="21788">329</cx:pt>
          <cx:pt idx="21789">239</cx:pt>
          <cx:pt idx="21790">129</cx:pt>
          <cx:pt idx="21791">150</cx:pt>
          <cx:pt idx="21792">257</cx:pt>
          <cx:pt idx="21793">25</cx:pt>
          <cx:pt idx="21794">133</cx:pt>
          <cx:pt idx="21795">391</cx:pt>
          <cx:pt idx="21796">127</cx:pt>
          <cx:pt idx="21797">138</cx:pt>
          <cx:pt idx="21798">228</cx:pt>
          <cx:pt idx="21799">128</cx:pt>
          <cx:pt idx="21800">140</cx:pt>
          <cx:pt idx="21801">88</cx:pt>
          <cx:pt idx="21802">97</cx:pt>
          <cx:pt idx="21803">340</cx:pt>
          <cx:pt idx="21804">921</cx:pt>
          <cx:pt idx="21805">84</cx:pt>
          <cx:pt idx="21806">113</cx:pt>
          <cx:pt idx="21807">500</cx:pt>
          <cx:pt idx="21808">179</cx:pt>
          <cx:pt idx="21809">53</cx:pt>
          <cx:pt idx="21810">155</cx:pt>
          <cx:pt idx="21811">467</cx:pt>
          <cx:pt idx="21812">112</cx:pt>
          <cx:pt idx="21813">70</cx:pt>
          <cx:pt idx="21814">231</cx:pt>
          <cx:pt idx="21815">124</cx:pt>
          <cx:pt idx="21816">158</cx:pt>
          <cx:pt idx="21817">110</cx:pt>
          <cx:pt idx="21818">90</cx:pt>
          <cx:pt idx="21819">98</cx:pt>
          <cx:pt idx="21820">289</cx:pt>
          <cx:pt idx="21821">110</cx:pt>
          <cx:pt idx="21822">428</cx:pt>
          <cx:pt idx="21823">328</cx:pt>
          <cx:pt idx="21824">193</cx:pt>
          <cx:pt idx="21825">351</cx:pt>
          <cx:pt idx="21826">202</cx:pt>
          <cx:pt idx="21827">203</cx:pt>
          <cx:pt idx="21828">552</cx:pt>
          <cx:pt idx="21829">79</cx:pt>
          <cx:pt idx="21830">89</cx:pt>
          <cx:pt idx="21831">322</cx:pt>
          <cx:pt idx="21832">93</cx:pt>
          <cx:pt idx="21833">387</cx:pt>
          <cx:pt idx="21834">162</cx:pt>
          <cx:pt idx="21835">93</cx:pt>
          <cx:pt idx="21836">875</cx:pt>
          <cx:pt idx="21837">108</cx:pt>
          <cx:pt idx="21838">552</cx:pt>
          <cx:pt idx="21839">209</cx:pt>
          <cx:pt idx="21840">263</cx:pt>
          <cx:pt idx="21841">185</cx:pt>
          <cx:pt idx="21842">105</cx:pt>
          <cx:pt idx="21843">75</cx:pt>
          <cx:pt idx="21844">360</cx:pt>
          <cx:pt idx="21845">219</cx:pt>
          <cx:pt idx="21846">157</cx:pt>
          <cx:pt idx="21847">113</cx:pt>
          <cx:pt idx="21848">196</cx:pt>
          <cx:pt idx="21849">129</cx:pt>
          <cx:pt idx="21850">118</cx:pt>
          <cx:pt idx="21851">94</cx:pt>
          <cx:pt idx="21852">138</cx:pt>
          <cx:pt idx="21853">204</cx:pt>
          <cx:pt idx="21854">112</cx:pt>
          <cx:pt idx="21855">107</cx:pt>
          <cx:pt idx="21856">359</cx:pt>
          <cx:pt idx="21857">123</cx:pt>
          <cx:pt idx="21858">75</cx:pt>
          <cx:pt idx="21859">156</cx:pt>
          <cx:pt idx="21860">332</cx:pt>
          <cx:pt idx="21861">588</cx:pt>
          <cx:pt idx="21862">55</cx:pt>
          <cx:pt idx="21863">184</cx:pt>
          <cx:pt idx="21864">237</cx:pt>
          <cx:pt idx="21865">122</cx:pt>
          <cx:pt idx="21866">215</cx:pt>
          <cx:pt idx="21867">25</cx:pt>
          <cx:pt idx="21868">211</cx:pt>
          <cx:pt idx="21869">71</cx:pt>
          <cx:pt idx="21870">172</cx:pt>
          <cx:pt idx="21871">100</cx:pt>
          <cx:pt idx="21872">119</cx:pt>
          <cx:pt idx="21873">87</cx:pt>
          <cx:pt idx="21874">200</cx:pt>
          <cx:pt idx="21875">214</cx:pt>
          <cx:pt idx="21876">763</cx:pt>
          <cx:pt idx="21877">95</cx:pt>
          <cx:pt idx="21878">195</cx:pt>
          <cx:pt idx="21879">210</cx:pt>
          <cx:pt idx="21880">413</cx:pt>
          <cx:pt idx="21881">97</cx:pt>
          <cx:pt idx="21882">472</cx:pt>
          <cx:pt idx="21883">352</cx:pt>
          <cx:pt idx="21884">171</cx:pt>
          <cx:pt idx="21885">212</cx:pt>
          <cx:pt idx="21886">72</cx:pt>
          <cx:pt idx="21887">197</cx:pt>
          <cx:pt idx="21888">76</cx:pt>
          <cx:pt idx="21889">161</cx:pt>
          <cx:pt idx="21890">140</cx:pt>
          <cx:pt idx="21891">81</cx:pt>
          <cx:pt idx="21892">65</cx:pt>
          <cx:pt idx="21893">687</cx:pt>
          <cx:pt idx="21894">285</cx:pt>
          <cx:pt idx="21895">75</cx:pt>
          <cx:pt idx="21896">1740</cx:pt>
          <cx:pt idx="21897">513</cx:pt>
          <cx:pt idx="21898">744</cx:pt>
          <cx:pt idx="21899">177</cx:pt>
          <cx:pt idx="21900">184</cx:pt>
          <cx:pt idx="21901">62</cx:pt>
          <cx:pt idx="21902">103</cx:pt>
          <cx:pt idx="21903">194</cx:pt>
          <cx:pt idx="21904">94</cx:pt>
          <cx:pt idx="21905">88</cx:pt>
          <cx:pt idx="21906">77</cx:pt>
          <cx:pt idx="21907">239</cx:pt>
          <cx:pt idx="21908">414</cx:pt>
          <cx:pt idx="21909">252</cx:pt>
          <cx:pt idx="21910">113</cx:pt>
          <cx:pt idx="21911">88</cx:pt>
          <cx:pt idx="21912">447</cx:pt>
          <cx:pt idx="21913">379</cx:pt>
          <cx:pt idx="21914">15</cx:pt>
          <cx:pt idx="21915">203</cx:pt>
          <cx:pt idx="21916">471</cx:pt>
          <cx:pt idx="21917">173</cx:pt>
          <cx:pt idx="21918">82</cx:pt>
          <cx:pt idx="21919">162</cx:pt>
          <cx:pt idx="21920">174</cx:pt>
          <cx:pt idx="21921">188</cx:pt>
          <cx:pt idx="21922">1408</cx:pt>
          <cx:pt idx="21923">132</cx:pt>
          <cx:pt idx="21924">70</cx:pt>
          <cx:pt idx="21925">293</cx:pt>
          <cx:pt idx="21926">102</cx:pt>
          <cx:pt idx="21927">118</cx:pt>
          <cx:pt idx="21928">584</cx:pt>
          <cx:pt idx="21929">718</cx:pt>
          <cx:pt idx="21930">174</cx:pt>
          <cx:pt idx="21931">58</cx:pt>
          <cx:pt idx="21932">69</cx:pt>
          <cx:pt idx="21933">95</cx:pt>
          <cx:pt idx="21934">94</cx:pt>
          <cx:pt idx="21935">921</cx:pt>
          <cx:pt idx="21936">605</cx:pt>
          <cx:pt idx="21937">174</cx:pt>
          <cx:pt idx="21938">111</cx:pt>
          <cx:pt idx="21939">245</cx:pt>
          <cx:pt idx="21940">156</cx:pt>
          <cx:pt idx="21941">280</cx:pt>
          <cx:pt idx="21942">243</cx:pt>
          <cx:pt idx="21943">358</cx:pt>
          <cx:pt idx="21944">430</cx:pt>
          <cx:pt idx="21945">132</cx:pt>
          <cx:pt idx="21946">380</cx:pt>
          <cx:pt idx="21947">327</cx:pt>
          <cx:pt idx="21948">627</cx:pt>
          <cx:pt idx="21949">175</cx:pt>
          <cx:pt idx="21950">395</cx:pt>
          <cx:pt idx="21951">687</cx:pt>
          <cx:pt idx="21952">196</cx:pt>
          <cx:pt idx="21953">696</cx:pt>
          <cx:pt idx="21954">304</cx:pt>
          <cx:pt idx="21955">175</cx:pt>
          <cx:pt idx="21956">129</cx:pt>
          <cx:pt idx="21957">132</cx:pt>
          <cx:pt idx="21958">291</cx:pt>
          <cx:pt idx="21959">216</cx:pt>
          <cx:pt idx="21960">881</cx:pt>
          <cx:pt idx="21961">157</cx:pt>
          <cx:pt idx="21962">92</cx:pt>
          <cx:pt idx="21963">135</cx:pt>
          <cx:pt idx="21964">252</cx:pt>
          <cx:pt idx="21965">93</cx:pt>
          <cx:pt idx="21966">68</cx:pt>
          <cx:pt idx="21967">174</cx:pt>
          <cx:pt idx="21968">170</cx:pt>
          <cx:pt idx="21969">165</cx:pt>
          <cx:pt idx="21970">141</cx:pt>
          <cx:pt idx="21971">67</cx:pt>
          <cx:pt idx="21972">896</cx:pt>
          <cx:pt idx="21973">625</cx:pt>
          <cx:pt idx="21974">147</cx:pt>
          <cx:pt idx="21975">63</cx:pt>
          <cx:pt idx="21976">76</cx:pt>
          <cx:pt idx="21977">79</cx:pt>
          <cx:pt idx="21978">113</cx:pt>
          <cx:pt idx="21979">133</cx:pt>
          <cx:pt idx="21980">559</cx:pt>
          <cx:pt idx="21981">83</cx:pt>
          <cx:pt idx="21982">319</cx:pt>
          <cx:pt idx="21983">471</cx:pt>
          <cx:pt idx="21984">113</cx:pt>
          <cx:pt idx="21985">66</cx:pt>
          <cx:pt idx="21986">209</cx:pt>
          <cx:pt idx="21987">216</cx:pt>
          <cx:pt idx="21988">703</cx:pt>
          <cx:pt idx="21989">345</cx:pt>
          <cx:pt idx="21990">341</cx:pt>
          <cx:pt idx="21991">78</cx:pt>
          <cx:pt idx="21992">210</cx:pt>
          <cx:pt idx="21993">41</cx:pt>
          <cx:pt idx="21994">208</cx:pt>
          <cx:pt idx="21995">109</cx:pt>
          <cx:pt idx="21996">66</cx:pt>
          <cx:pt idx="21997">173</cx:pt>
          <cx:pt idx="21998">160</cx:pt>
          <cx:pt idx="21999">124</cx:pt>
          <cx:pt idx="22000">99</cx:pt>
          <cx:pt idx="22001">381</cx:pt>
          <cx:pt idx="22002">83</cx:pt>
          <cx:pt idx="22003">221</cx:pt>
          <cx:pt idx="22004">195</cx:pt>
          <cx:pt idx="22005">226</cx:pt>
          <cx:pt idx="22006">44</cx:pt>
          <cx:pt idx="22007">46</cx:pt>
          <cx:pt idx="22008">278</cx:pt>
          <cx:pt idx="22009">126</cx:pt>
          <cx:pt idx="22010">162</cx:pt>
          <cx:pt idx="22011">225</cx:pt>
          <cx:pt idx="22012">200</cx:pt>
          <cx:pt idx="22013">85</cx:pt>
          <cx:pt idx="22014">77</cx:pt>
          <cx:pt idx="22015">96</cx:pt>
          <cx:pt idx="22016">135</cx:pt>
          <cx:pt idx="22017">96</cx:pt>
          <cx:pt idx="22018">1464</cx:pt>
          <cx:pt idx="22019">111</cx:pt>
          <cx:pt idx="22020">320</cx:pt>
          <cx:pt idx="22021">220</cx:pt>
          <cx:pt idx="22022">111</cx:pt>
          <cx:pt idx="22023">92</cx:pt>
          <cx:pt idx="22024">432</cx:pt>
          <cx:pt idx="22025">169</cx:pt>
          <cx:pt idx="22026">182</cx:pt>
          <cx:pt idx="22027">96</cx:pt>
          <cx:pt idx="22028">398</cx:pt>
          <cx:pt idx="22029">163</cx:pt>
          <cx:pt idx="22030">310</cx:pt>
          <cx:pt idx="22031">189</cx:pt>
          <cx:pt idx="22032">66</cx:pt>
          <cx:pt idx="22033">115</cx:pt>
          <cx:pt idx="22034">257</cx:pt>
          <cx:pt idx="22035">246</cx:pt>
          <cx:pt idx="22036">63</cx:pt>
          <cx:pt idx="22037">971</cx:pt>
          <cx:pt idx="22038">210</cx:pt>
          <cx:pt idx="22039">79</cx:pt>
          <cx:pt idx="22040">311</cx:pt>
          <cx:pt idx="22041">140</cx:pt>
          <cx:pt idx="22042">98</cx:pt>
          <cx:pt idx="22043">152</cx:pt>
          <cx:pt idx="22044">102</cx:pt>
          <cx:pt idx="22045">211</cx:pt>
          <cx:pt idx="22046">331</cx:pt>
          <cx:pt idx="22047">238</cx:pt>
          <cx:pt idx="22048">150</cx:pt>
          <cx:pt idx="22049">82</cx:pt>
          <cx:pt idx="22050">396</cx:pt>
          <cx:pt idx="22051">351</cx:pt>
          <cx:pt idx="22052">273</cx:pt>
          <cx:pt idx="22053">246</cx:pt>
          <cx:pt idx="22054">103</cx:pt>
          <cx:pt idx="22055">121</cx:pt>
          <cx:pt idx="22056">429</cx:pt>
          <cx:pt idx="22057">167</cx:pt>
          <cx:pt idx="22058">139</cx:pt>
          <cx:pt idx="22059">120</cx:pt>
          <cx:pt idx="22060">118</cx:pt>
          <cx:pt idx="22061">101</cx:pt>
          <cx:pt idx="22062">180</cx:pt>
          <cx:pt idx="22063">676</cx:pt>
          <cx:pt idx="22064">40</cx:pt>
          <cx:pt idx="22065">1503</cx:pt>
          <cx:pt idx="22066">384</cx:pt>
          <cx:pt idx="22067">289</cx:pt>
          <cx:pt idx="22068">134</cx:pt>
          <cx:pt idx="22069">120</cx:pt>
          <cx:pt idx="22070">115</cx:pt>
          <cx:pt idx="22071">234</cx:pt>
          <cx:pt idx="22072">129</cx:pt>
          <cx:pt idx="22073">101</cx:pt>
          <cx:pt idx="22074">126</cx:pt>
          <cx:pt idx="22075">161</cx:pt>
          <cx:pt idx="22076">644</cx:pt>
          <cx:pt idx="22077">139</cx:pt>
          <cx:pt idx="22078">168</cx:pt>
          <cx:pt idx="22079">776</cx:pt>
          <cx:pt idx="22080">173</cx:pt>
          <cx:pt idx="22081">65</cx:pt>
          <cx:pt idx="22082">93</cx:pt>
          <cx:pt idx="22083">153</cx:pt>
          <cx:pt idx="22084">223</cx:pt>
          <cx:pt idx="22085">62</cx:pt>
          <cx:pt idx="22086">141</cx:pt>
          <cx:pt idx="22087">104</cx:pt>
          <cx:pt idx="22088">136</cx:pt>
          <cx:pt idx="22089">376</cx:pt>
          <cx:pt idx="22090">140</cx:pt>
          <cx:pt idx="22091">119</cx:pt>
          <cx:pt idx="22092">117</cx:pt>
          <cx:pt idx="22093">126</cx:pt>
          <cx:pt idx="22094">148</cx:pt>
          <cx:pt idx="22095">76</cx:pt>
          <cx:pt idx="22096">588</cx:pt>
          <cx:pt idx="22097">121</cx:pt>
          <cx:pt idx="22098">151</cx:pt>
          <cx:pt idx="22099">913</cx:pt>
          <cx:pt idx="22100">1111</cx:pt>
          <cx:pt idx="22101">205</cx:pt>
          <cx:pt idx="22102">282</cx:pt>
          <cx:pt idx="22103">656</cx:pt>
          <cx:pt idx="22104">97</cx:pt>
          <cx:pt idx="22105">76</cx:pt>
          <cx:pt idx="22106">243</cx:pt>
          <cx:pt idx="22107">321</cx:pt>
          <cx:pt idx="22108">162</cx:pt>
          <cx:pt idx="22109">183</cx:pt>
          <cx:pt idx="22110">299</cx:pt>
          <cx:pt idx="22111">179</cx:pt>
          <cx:pt idx="22112">64</cx:pt>
          <cx:pt idx="22113">124</cx:pt>
          <cx:pt idx="22114">335</cx:pt>
          <cx:pt idx="22115">115</cx:pt>
          <cx:pt idx="22116">169</cx:pt>
          <cx:pt idx="22117">90</cx:pt>
          <cx:pt idx="22118">244</cx:pt>
          <cx:pt idx="22119">194</cx:pt>
          <cx:pt idx="22120">819</cx:pt>
          <cx:pt idx="22121">139</cx:pt>
          <cx:pt idx="22122">104</cx:pt>
          <cx:pt idx="22123">297</cx:pt>
          <cx:pt idx="22124">91</cx:pt>
          <cx:pt idx="22125">135</cx:pt>
          <cx:pt idx="22126">123</cx:pt>
          <cx:pt idx="22127">136</cx:pt>
          <cx:pt idx="22128">166</cx:pt>
          <cx:pt idx="22129">137</cx:pt>
          <cx:pt idx="22130">545</cx:pt>
          <cx:pt idx="22131">58</cx:pt>
          <cx:pt idx="22132">230</cx:pt>
          <cx:pt idx="22133">788</cx:pt>
          <cx:pt idx="22134">329</cx:pt>
          <cx:pt idx="22135">86</cx:pt>
          <cx:pt idx="22136">212</cx:pt>
          <cx:pt idx="22137">898</cx:pt>
          <cx:pt idx="22138">318</cx:pt>
          <cx:pt idx="22139">180</cx:pt>
          <cx:pt idx="22140">241</cx:pt>
          <cx:pt idx="22141">137</cx:pt>
          <cx:pt idx="22142">238</cx:pt>
          <cx:pt idx="22143">176</cx:pt>
          <cx:pt idx="22144">97</cx:pt>
          <cx:pt idx="22145">43</cx:pt>
          <cx:pt idx="22146">122</cx:pt>
          <cx:pt idx="22147">12</cx:pt>
          <cx:pt idx="22148">119</cx:pt>
          <cx:pt idx="22149">172</cx:pt>
          <cx:pt idx="22150">419</cx:pt>
          <cx:pt idx="22151">575</cx:pt>
          <cx:pt idx="22152">238</cx:pt>
          <cx:pt idx="22153">76</cx:pt>
          <cx:pt idx="22154">107</cx:pt>
          <cx:pt idx="22155">175</cx:pt>
          <cx:pt idx="22156">156</cx:pt>
          <cx:pt idx="22157">89</cx:pt>
          <cx:pt idx="22158">181</cx:pt>
          <cx:pt idx="22159">660</cx:pt>
          <cx:pt idx="22160">111</cx:pt>
          <cx:pt idx="22161">946</cx:pt>
          <cx:pt idx="22162">55</cx:pt>
          <cx:pt idx="22163">435</cx:pt>
          <cx:pt idx="22164">1532</cx:pt>
          <cx:pt idx="22165">283</cx:pt>
          <cx:pt idx="22166">202</cx:pt>
          <cx:pt idx="22167">74</cx:pt>
          <cx:pt idx="22168">120</cx:pt>
          <cx:pt idx="22169">138</cx:pt>
          <cx:pt idx="22170">67</cx:pt>
          <cx:pt idx="22171">1026</cx:pt>
          <cx:pt idx="22172">114</cx:pt>
          <cx:pt idx="22173">88</cx:pt>
          <cx:pt idx="22174">93</cx:pt>
          <cx:pt idx="22175">140</cx:pt>
          <cx:pt idx="22176">508</cx:pt>
          <cx:pt idx="22177">91</cx:pt>
          <cx:pt idx="22178">239</cx:pt>
          <cx:pt idx="22179">719</cx:pt>
          <cx:pt idx="22180">71</cx:pt>
          <cx:pt idx="22181">381</cx:pt>
          <cx:pt idx="22182">191</cx:pt>
          <cx:pt idx="22183">793</cx:pt>
          <cx:pt idx="22184">45</cx:pt>
          <cx:pt idx="22185">133</cx:pt>
          <cx:pt idx="22186">144</cx:pt>
          <cx:pt idx="22187">114</cx:pt>
          <cx:pt idx="22188">870</cx:pt>
          <cx:pt idx="22189">70</cx:pt>
          <cx:pt idx="22190">87</cx:pt>
          <cx:pt idx="22191">129</cx:pt>
          <cx:pt idx="22192">500</cx:pt>
          <cx:pt idx="22193">48</cx:pt>
          <cx:pt idx="22194">362</cx:pt>
          <cx:pt idx="22195">121</cx:pt>
          <cx:pt idx="22196">102</cx:pt>
          <cx:pt idx="22197">50</cx:pt>
          <cx:pt idx="22198">127</cx:pt>
          <cx:pt idx="22199">132</cx:pt>
          <cx:pt idx="22200">161</cx:pt>
          <cx:pt idx="22201">154</cx:pt>
          <cx:pt idx="22202">190</cx:pt>
          <cx:pt idx="22203">68</cx:pt>
          <cx:pt idx="22204">81</cx:pt>
          <cx:pt idx="22205">148</cx:pt>
          <cx:pt idx="22206">406</cx:pt>
          <cx:pt idx="22207">396</cx:pt>
          <cx:pt idx="22208">274</cx:pt>
          <cx:pt idx="22209">151</cx:pt>
          <cx:pt idx="22210">150</cx:pt>
          <cx:pt idx="22211">242</cx:pt>
          <cx:pt idx="22212">394</cx:pt>
          <cx:pt idx="22213">189</cx:pt>
          <cx:pt idx="22214">126</cx:pt>
          <cx:pt idx="22215">224</cx:pt>
          <cx:pt idx="22216">686</cx:pt>
          <cx:pt idx="22217">415</cx:pt>
          <cx:pt idx="22218">165</cx:pt>
          <cx:pt idx="22219">183</cx:pt>
          <cx:pt idx="22220">301</cx:pt>
          <cx:pt idx="22221">94</cx:pt>
          <cx:pt idx="22222">42</cx:pt>
          <cx:pt idx="22223">294</cx:pt>
          <cx:pt idx="22224">239</cx:pt>
          <cx:pt idx="22225">159</cx:pt>
          <cx:pt idx="22226">231</cx:pt>
          <cx:pt idx="22227">1877</cx:pt>
          <cx:pt idx="22228">77</cx:pt>
          <cx:pt idx="22229">310</cx:pt>
          <cx:pt idx="22230">140</cx:pt>
          <cx:pt idx="22231">142</cx:pt>
          <cx:pt idx="22232">184</cx:pt>
          <cx:pt idx="22233">102</cx:pt>
          <cx:pt idx="22234">169</cx:pt>
          <cx:pt idx="22235">120</cx:pt>
          <cx:pt idx="22236">314</cx:pt>
          <cx:pt idx="22237">189</cx:pt>
          <cx:pt idx="22238">270</cx:pt>
          <cx:pt idx="22239">148</cx:pt>
          <cx:pt idx="22240">299</cx:pt>
          <cx:pt idx="22241">196</cx:pt>
          <cx:pt idx="22242">280</cx:pt>
          <cx:pt idx="22243">42</cx:pt>
          <cx:pt idx="22244">300</cx:pt>
          <cx:pt idx="22245">160</cx:pt>
          <cx:pt idx="22246">247</cx:pt>
          <cx:pt idx="22247">122</cx:pt>
          <cx:pt idx="22248">162</cx:pt>
          <cx:pt idx="22249">379</cx:pt>
          <cx:pt idx="22250">494</cx:pt>
          <cx:pt idx="22251">195</cx:pt>
          <cx:pt idx="22252">163</cx:pt>
          <cx:pt idx="22253">794</cx:pt>
          <cx:pt idx="22254">36</cx:pt>
          <cx:pt idx="22255">331</cx:pt>
          <cx:pt idx="22256">153</cx:pt>
          <cx:pt idx="22257">269</cx:pt>
          <cx:pt idx="22258">159</cx:pt>
          <cx:pt idx="22259">202</cx:pt>
          <cx:pt idx="22260">92</cx:pt>
          <cx:pt idx="22261">351</cx:pt>
          <cx:pt idx="22262">239</cx:pt>
          <cx:pt idx="22263">64</cx:pt>
          <cx:pt idx="22264">82</cx:pt>
          <cx:pt idx="22265">97</cx:pt>
          <cx:pt idx="22266">242</cx:pt>
          <cx:pt idx="22267">360</cx:pt>
          <cx:pt idx="22268">98</cx:pt>
          <cx:pt idx="22269">169</cx:pt>
          <cx:pt idx="22270">118</cx:pt>
          <cx:pt idx="22271">203</cx:pt>
          <cx:pt idx="22272">136</cx:pt>
          <cx:pt idx="22273">343</cx:pt>
          <cx:pt idx="22274">122</cx:pt>
          <cx:pt idx="22275">76</cx:pt>
          <cx:pt idx="22276">150</cx:pt>
          <cx:pt idx="22277">142</cx:pt>
          <cx:pt idx="22278">93</cx:pt>
          <cx:pt idx="22279">122</cx:pt>
          <cx:pt idx="22280">99</cx:pt>
          <cx:pt idx="22281">154</cx:pt>
          <cx:pt idx="22282">586</cx:pt>
          <cx:pt idx="22283">127</cx:pt>
          <cx:pt idx="22284">1123</cx:pt>
          <cx:pt idx="22285">87</cx:pt>
          <cx:pt idx="22286">167</cx:pt>
          <cx:pt idx="22287">135</cx:pt>
          <cx:pt idx="22288">491</cx:pt>
          <cx:pt idx="22289">111</cx:pt>
          <cx:pt idx="22290">78</cx:pt>
          <cx:pt idx="22291">40</cx:pt>
          <cx:pt idx="22292">34</cx:pt>
          <cx:pt idx="22293">306</cx:pt>
          <cx:pt idx="22294">95</cx:pt>
          <cx:pt idx="22295">67</cx:pt>
          <cx:pt idx="22296">644</cx:pt>
          <cx:pt idx="22297">57</cx:pt>
          <cx:pt idx="22298">140</cx:pt>
          <cx:pt idx="22299">119</cx:pt>
          <cx:pt idx="22300">576</cx:pt>
          <cx:pt idx="22301">579</cx:pt>
          <cx:pt idx="22302">136</cx:pt>
          <cx:pt idx="22303">336</cx:pt>
          <cx:pt idx="22304">313</cx:pt>
          <cx:pt idx="22305">1241</cx:pt>
          <cx:pt idx="22306">147</cx:pt>
          <cx:pt idx="22307">136</cx:pt>
          <cx:pt idx="22308">73</cx:pt>
          <cx:pt idx="22309">119</cx:pt>
          <cx:pt idx="22310">109</cx:pt>
          <cx:pt idx="22311">65</cx:pt>
          <cx:pt idx="22312">739</cx:pt>
          <cx:pt idx="22313">314</cx:pt>
          <cx:pt idx="22314">252</cx:pt>
          <cx:pt idx="22315">227</cx:pt>
          <cx:pt idx="22316">158</cx:pt>
          <cx:pt idx="22317">86</cx:pt>
          <cx:pt idx="22318">246</cx:pt>
          <cx:pt idx="22319">77</cx:pt>
          <cx:pt idx="22320">296</cx:pt>
          <cx:pt idx="22321">234</cx:pt>
          <cx:pt idx="22322">90</cx:pt>
          <cx:pt idx="22323">305</cx:pt>
          <cx:pt idx="22324">82</cx:pt>
          <cx:pt idx="22325">54</cx:pt>
          <cx:pt idx="22326">520</cx:pt>
          <cx:pt idx="22327">157</cx:pt>
          <cx:pt idx="22328">119</cx:pt>
          <cx:pt idx="22329">192</cx:pt>
          <cx:pt idx="22330">229</cx:pt>
          <cx:pt idx="22331">16</cx:pt>
          <cx:pt idx="22332">215</cx:pt>
          <cx:pt idx="22333">107</cx:pt>
          <cx:pt idx="22334">125</cx:pt>
          <cx:pt idx="22335">146</cx:pt>
          <cx:pt idx="22336">94</cx:pt>
          <cx:pt idx="22337">705</cx:pt>
          <cx:pt idx="22338">33</cx:pt>
          <cx:pt idx="22339">205</cx:pt>
          <cx:pt idx="22340">73</cx:pt>
          <cx:pt idx="22341">107</cx:pt>
          <cx:pt idx="22342">77</cx:pt>
          <cx:pt idx="22343">177</cx:pt>
          <cx:pt idx="22344">944</cx:pt>
          <cx:pt idx="22345">139</cx:pt>
          <cx:pt idx="22346">119</cx:pt>
          <cx:pt idx="22347">492</cx:pt>
          <cx:pt idx="22348">72</cx:pt>
          <cx:pt idx="22349">82</cx:pt>
          <cx:pt idx="22350">125</cx:pt>
          <cx:pt idx="22351">115</cx:pt>
          <cx:pt idx="22352">80</cx:pt>
          <cx:pt idx="22353">1258</cx:pt>
          <cx:pt idx="22354">82</cx:pt>
          <cx:pt idx="22355">210</cx:pt>
          <cx:pt idx="22356">78</cx:pt>
          <cx:pt idx="22357">362</cx:pt>
          <cx:pt idx="22358">528</cx:pt>
          <cx:pt idx="22359">73</cx:pt>
          <cx:pt idx="22360">136</cx:pt>
          <cx:pt idx="22361">119</cx:pt>
          <cx:pt idx="22362">314</cx:pt>
          <cx:pt idx="22363">150</cx:pt>
          <cx:pt idx="22364">79</cx:pt>
          <cx:pt idx="22365">257</cx:pt>
          <cx:pt idx="22366">24</cx:pt>
          <cx:pt idx="22367">69</cx:pt>
          <cx:pt idx="22368">129</cx:pt>
          <cx:pt idx="22369">1329</cx:pt>
          <cx:pt idx="22370">358</cx:pt>
          <cx:pt idx="22371">73</cx:pt>
          <cx:pt idx="22372">55</cx:pt>
          <cx:pt idx="22373">63</cx:pt>
          <cx:pt idx="22374">268</cx:pt>
          <cx:pt idx="22375">111</cx:pt>
          <cx:pt idx="22376">72</cx:pt>
          <cx:pt idx="22377">73</cx:pt>
          <cx:pt idx="22378">160</cx:pt>
          <cx:pt idx="22379">67</cx:pt>
          <cx:pt idx="22380">101</cx:pt>
          <cx:pt idx="22381">192</cx:pt>
          <cx:pt idx="22382">286</cx:pt>
          <cx:pt idx="22383">109</cx:pt>
          <cx:pt idx="22384">73</cx:pt>
          <cx:pt idx="22385">85</cx:pt>
          <cx:pt idx="22386">78</cx:pt>
          <cx:pt idx="22387">197</cx:pt>
          <cx:pt idx="22388">64</cx:pt>
          <cx:pt idx="22389">46</cx:pt>
          <cx:pt idx="22390">278</cx:pt>
          <cx:pt idx="22391">91</cx:pt>
          <cx:pt idx="22392">132</cx:pt>
          <cx:pt idx="22393">94</cx:pt>
          <cx:pt idx="22394">148</cx:pt>
          <cx:pt idx="22395">121</cx:pt>
          <cx:pt idx="22396">164</cx:pt>
          <cx:pt idx="22397">171</cx:pt>
          <cx:pt idx="22398">74</cx:pt>
          <cx:pt idx="22399">256</cx:pt>
          <cx:pt idx="22400">259</cx:pt>
          <cx:pt idx="22401">686</cx:pt>
          <cx:pt idx="22402">168</cx:pt>
          <cx:pt idx="22403">114</cx:pt>
          <cx:pt idx="22404">220</cx:pt>
          <cx:pt idx="22405">72</cx:pt>
          <cx:pt idx="22406">92</cx:pt>
          <cx:pt idx="22407">58</cx:pt>
          <cx:pt idx="22408">131</cx:pt>
          <cx:pt idx="22409">80</cx:pt>
          <cx:pt idx="22410">92</cx:pt>
          <cx:pt idx="22411">205</cx:pt>
          <cx:pt idx="22412">168</cx:pt>
          <cx:pt idx="22413">572</cx:pt>
          <cx:pt idx="22414">565</cx:pt>
          <cx:pt idx="22415">363</cx:pt>
          <cx:pt idx="22416">336</cx:pt>
          <cx:pt idx="22417">232</cx:pt>
          <cx:pt idx="22418">251</cx:pt>
          <cx:pt idx="22419">239</cx:pt>
          <cx:pt idx="22420">243</cx:pt>
          <cx:pt idx="22421">147</cx:pt>
          <cx:pt idx="22422">91</cx:pt>
          <cx:pt idx="22423">217</cx:pt>
          <cx:pt idx="22424">149</cx:pt>
          <cx:pt idx="22425">128</cx:pt>
          <cx:pt idx="22426">112</cx:pt>
          <cx:pt idx="22427">19</cx:pt>
          <cx:pt idx="22428">55</cx:pt>
          <cx:pt idx="22429">73</cx:pt>
          <cx:pt idx="22430">604</cx:pt>
          <cx:pt idx="22431">22</cx:pt>
          <cx:pt idx="22432">137</cx:pt>
          <cx:pt idx="22433">239</cx:pt>
          <cx:pt idx="22434">119</cx:pt>
          <cx:pt idx="22435">1809</cx:pt>
          <cx:pt idx="22436">47</cx:pt>
          <cx:pt idx="22437">48</cx:pt>
          <cx:pt idx="22438">65</cx:pt>
          <cx:pt idx="22439">102</cx:pt>
          <cx:pt idx="22440">180</cx:pt>
          <cx:pt idx="22441">243</cx:pt>
          <cx:pt idx="22442">79</cx:pt>
          <cx:pt idx="22443">187</cx:pt>
          <cx:pt idx="22444">120</cx:pt>
          <cx:pt idx="22445">86</cx:pt>
          <cx:pt idx="22446">101</cx:pt>
          <cx:pt idx="22447">508</cx:pt>
          <cx:pt idx="22448">651</cx:pt>
          <cx:pt idx="22449">71</cx:pt>
          <cx:pt idx="22450">233</cx:pt>
          <cx:pt idx="22451">557</cx:pt>
          <cx:pt idx="22452">247</cx:pt>
          <cx:pt idx="22453">208</cx:pt>
          <cx:pt idx="22454">379</cx:pt>
          <cx:pt idx="22455">295</cx:pt>
          <cx:pt idx="22456">212</cx:pt>
          <cx:pt idx="22457">238</cx:pt>
          <cx:pt idx="22458">81</cx:pt>
          <cx:pt idx="22459">251</cx:pt>
          <cx:pt idx="22460">374</cx:pt>
          <cx:pt idx="22461">117</cx:pt>
          <cx:pt idx="22462">73</cx:pt>
          <cx:pt idx="22463">361</cx:pt>
          <cx:pt idx="22464">107</cx:pt>
          <cx:pt idx="22465">72</cx:pt>
          <cx:pt idx="22466">171</cx:pt>
          <cx:pt idx="22467">199</cx:pt>
          <cx:pt idx="22468">209</cx:pt>
          <cx:pt idx="22469">239</cx:pt>
          <cx:pt idx="22470">198</cx:pt>
          <cx:pt idx="22471">195</cx:pt>
          <cx:pt idx="22472">234</cx:pt>
          <cx:pt idx="22473">385</cx:pt>
          <cx:pt idx="22474">371</cx:pt>
          <cx:pt idx="22475">714</cx:pt>
          <cx:pt idx="22476">105</cx:pt>
          <cx:pt idx="22477">629</cx:pt>
          <cx:pt idx="22478">91</cx:pt>
          <cx:pt idx="22479">10</cx:pt>
          <cx:pt idx="22480">132</cx:pt>
          <cx:pt idx="22481">1241</cx:pt>
          <cx:pt idx="22482">217</cx:pt>
          <cx:pt idx="22483">219</cx:pt>
          <cx:pt idx="22484">61</cx:pt>
          <cx:pt idx="22485">28</cx:pt>
          <cx:pt idx="22486">80</cx:pt>
          <cx:pt idx="22487">88</cx:pt>
          <cx:pt idx="22488">607</cx:pt>
          <cx:pt idx="22489">186</cx:pt>
          <cx:pt idx="22490">527</cx:pt>
          <cx:pt idx="22491">173</cx:pt>
          <cx:pt idx="22492">81</cx:pt>
          <cx:pt idx="22493">222</cx:pt>
          <cx:pt idx="22494">277</cx:pt>
          <cx:pt idx="22495">175</cx:pt>
          <cx:pt idx="22496">309</cx:pt>
          <cx:pt idx="22497">97</cx:pt>
          <cx:pt idx="22498">96</cx:pt>
          <cx:pt idx="22499">511</cx:pt>
          <cx:pt idx="22500">55</cx:pt>
          <cx:pt idx="22501">82</cx:pt>
          <cx:pt idx="22502">346</cx:pt>
          <cx:pt idx="22503">215</cx:pt>
          <cx:pt idx="22504">347</cx:pt>
          <cx:pt idx="22505">154</cx:pt>
          <cx:pt idx="22506">618</cx:pt>
          <cx:pt idx="22507">203</cx:pt>
          <cx:pt idx="22508">460</cx:pt>
          <cx:pt idx="22509">105</cx:pt>
          <cx:pt idx="22510">157</cx:pt>
          <cx:pt idx="22511">122</cx:pt>
          <cx:pt idx="22512">129</cx:pt>
          <cx:pt idx="22513">661</cx:pt>
          <cx:pt idx="22514">296</cx:pt>
          <cx:pt idx="22515">323</cx:pt>
          <cx:pt idx="22516">112</cx:pt>
          <cx:pt idx="22517">78</cx:pt>
          <cx:pt idx="22518">381</cx:pt>
          <cx:pt idx="22519">79</cx:pt>
          <cx:pt idx="22520">30</cx:pt>
          <cx:pt idx="22521">602</cx:pt>
          <cx:pt idx="22522">75</cx:pt>
          <cx:pt idx="22523">332</cx:pt>
          <cx:pt idx="22524">108</cx:pt>
          <cx:pt idx="22525">121</cx:pt>
          <cx:pt idx="22526">436</cx:pt>
          <cx:pt idx="22527">123</cx:pt>
          <cx:pt idx="22528">215</cx:pt>
          <cx:pt idx="22529">105</cx:pt>
          <cx:pt idx="22530">192</cx:pt>
          <cx:pt idx="22531">143</cx:pt>
          <cx:pt idx="22532">153</cx:pt>
          <cx:pt idx="22533">34</cx:pt>
          <cx:pt idx="22534">289</cx:pt>
          <cx:pt idx="22535">239</cx:pt>
          <cx:pt idx="22536">78</cx:pt>
          <cx:pt idx="22537">309</cx:pt>
          <cx:pt idx="22538">353</cx:pt>
          <cx:pt idx="22539">210</cx:pt>
          <cx:pt idx="22540">145</cx:pt>
          <cx:pt idx="22541">101</cx:pt>
          <cx:pt idx="22542">222</cx:pt>
          <cx:pt idx="22543">166</cx:pt>
          <cx:pt idx="22544">140</cx:pt>
          <cx:pt idx="22545">98</cx:pt>
          <cx:pt idx="22546">547</cx:pt>
          <cx:pt idx="22547">132</cx:pt>
          <cx:pt idx="22548">90</cx:pt>
          <cx:pt idx="22549">155</cx:pt>
          <cx:pt idx="22550">120</cx:pt>
          <cx:pt idx="22551">209</cx:pt>
          <cx:pt idx="22552">182</cx:pt>
          <cx:pt idx="22553">195</cx:pt>
          <cx:pt idx="22554">90</cx:pt>
          <cx:pt idx="22555">263</cx:pt>
          <cx:pt idx="22556">98</cx:pt>
          <cx:pt idx="22557">398</cx:pt>
          <cx:pt idx="22558">160</cx:pt>
          <cx:pt idx="22559">216</cx:pt>
          <cx:pt idx="22560">82</cx:pt>
          <cx:pt idx="22561">207</cx:pt>
          <cx:pt idx="22562">160</cx:pt>
          <cx:pt idx="22563">142</cx:pt>
          <cx:pt idx="22564">197</cx:pt>
          <cx:pt idx="22565">9</cx:pt>
          <cx:pt idx="22566">148</cx:pt>
          <cx:pt idx="22567">209</cx:pt>
          <cx:pt idx="22568">94</cx:pt>
          <cx:pt idx="22569">124</cx:pt>
          <cx:pt idx="22570">121</cx:pt>
          <cx:pt idx="22571">199</cx:pt>
          <cx:pt idx="22572">306</cx:pt>
          <cx:pt idx="22573">173</cx:pt>
          <cx:pt idx="22574">299</cx:pt>
          <cx:pt idx="22575">268</cx:pt>
          <cx:pt idx="22576">155</cx:pt>
          <cx:pt idx="22577">176</cx:pt>
          <cx:pt idx="22578">112</cx:pt>
          <cx:pt idx="22579">135</cx:pt>
          <cx:pt idx="22580">208</cx:pt>
          <cx:pt idx="22581">138</cx:pt>
          <cx:pt idx="22582">247</cx:pt>
          <cx:pt idx="22583">392</cx:pt>
          <cx:pt idx="22584">132</cx:pt>
          <cx:pt idx="22585">283</cx:pt>
          <cx:pt idx="22586">148</cx:pt>
          <cx:pt idx="22587">735</cx:pt>
          <cx:pt idx="22588">110</cx:pt>
          <cx:pt idx="22589">174</cx:pt>
          <cx:pt idx="22590">200</cx:pt>
          <cx:pt idx="22591">311</cx:pt>
          <cx:pt idx="22592">671</cx:pt>
          <cx:pt idx="22593">206</cx:pt>
          <cx:pt idx="22594">116</cx:pt>
          <cx:pt idx="22595">139</cx:pt>
          <cx:pt idx="22596">87</cx:pt>
          <cx:pt idx="22597">61</cx:pt>
          <cx:pt idx="22598">626</cx:pt>
          <cx:pt idx="22599">103</cx:pt>
          <cx:pt idx="22600">116</cx:pt>
          <cx:pt idx="22601">162</cx:pt>
          <cx:pt idx="22602">109</cx:pt>
          <cx:pt idx="22603">48</cx:pt>
          <cx:pt idx="22604">540</cx:pt>
          <cx:pt idx="22605">191</cx:pt>
          <cx:pt idx="22606">342</cx:pt>
          <cx:pt idx="22607">288</cx:pt>
          <cx:pt idx="22608">209</cx:pt>
          <cx:pt idx="22609">91</cx:pt>
          <cx:pt idx="22610">196</cx:pt>
          <cx:pt idx="22611">110</cx:pt>
          <cx:pt idx="22612">115</cx:pt>
          <cx:pt idx="22613">57</cx:pt>
          <cx:pt idx="22614">102</cx:pt>
          <cx:pt idx="22615">88</cx:pt>
          <cx:pt idx="22616">68</cx:pt>
          <cx:pt idx="22617">78</cx:pt>
          <cx:pt idx="22618">141</cx:pt>
          <cx:pt idx="22619">160</cx:pt>
          <cx:pt idx="22620">472</cx:pt>
          <cx:pt idx="22621">63</cx:pt>
          <cx:pt idx="22622">132</cx:pt>
          <cx:pt idx="22623">85</cx:pt>
          <cx:pt idx="22624">132</cx:pt>
          <cx:pt idx="22625">425</cx:pt>
          <cx:pt idx="22626">50</cx:pt>
          <cx:pt idx="22627">363</cx:pt>
          <cx:pt idx="22628">129</cx:pt>
          <cx:pt idx="22629">66</cx:pt>
          <cx:pt idx="22630">121</cx:pt>
          <cx:pt idx="22631">145</cx:pt>
          <cx:pt idx="22632">99</cx:pt>
          <cx:pt idx="22633">112</cx:pt>
          <cx:pt idx="22634">961</cx:pt>
          <cx:pt idx="22635">87</cx:pt>
          <cx:pt idx="22636">73</cx:pt>
          <cx:pt idx="22637">463</cx:pt>
          <cx:pt idx="22638">67</cx:pt>
          <cx:pt idx="22639">103</cx:pt>
          <cx:pt idx="22640">234</cx:pt>
          <cx:pt idx="22641">220</cx:pt>
          <cx:pt idx="22642">80</cx:pt>
          <cx:pt idx="22643">83</cx:pt>
          <cx:pt idx="22644">136</cx:pt>
          <cx:pt idx="22645">417</cx:pt>
          <cx:pt idx="22646">129</cx:pt>
          <cx:pt idx="22647">343</cx:pt>
          <cx:pt idx="22648">119</cx:pt>
          <cx:pt idx="22649">87</cx:pt>
          <cx:pt idx="22650">217</cx:pt>
          <cx:pt idx="22651">153</cx:pt>
          <cx:pt idx="22652">150</cx:pt>
          <cx:pt idx="22653">129</cx:pt>
          <cx:pt idx="22654">104</cx:pt>
          <cx:pt idx="22655">93</cx:pt>
          <cx:pt idx="22656">160</cx:pt>
          <cx:pt idx="22657">113</cx:pt>
          <cx:pt idx="22658">84</cx:pt>
          <cx:pt idx="22659">147</cx:pt>
          <cx:pt idx="22660">125</cx:pt>
          <cx:pt idx="22661">101</cx:pt>
          <cx:pt idx="22662">97</cx:pt>
          <cx:pt idx="22663">167</cx:pt>
          <cx:pt idx="22664">96</cx:pt>
          <cx:pt idx="22665">123</cx:pt>
          <cx:pt idx="22666">84</cx:pt>
          <cx:pt idx="22667">342</cx:pt>
          <cx:pt idx="22668">472</cx:pt>
          <cx:pt idx="22669">62</cx:pt>
          <cx:pt idx="22670">108</cx:pt>
          <cx:pt idx="22671">67</cx:pt>
          <cx:pt idx="22672">143</cx:pt>
          <cx:pt idx="22673">152</cx:pt>
          <cx:pt idx="22674">110</cx:pt>
          <cx:pt idx="22675">40</cx:pt>
          <cx:pt idx="22676">176</cx:pt>
          <cx:pt idx="22677">272</cx:pt>
          <cx:pt idx="22678">122</cx:pt>
          <cx:pt idx="22679">59</cx:pt>
          <cx:pt idx="22680">57</cx:pt>
          <cx:pt idx="22681">463</cx:pt>
          <cx:pt idx="22682">301</cx:pt>
          <cx:pt idx="22683">343</cx:pt>
          <cx:pt idx="22684">133</cx:pt>
          <cx:pt idx="22685">508</cx:pt>
          <cx:pt idx="22686">102</cx:pt>
          <cx:pt idx="22687">72</cx:pt>
          <cx:pt idx="22688">111</cx:pt>
          <cx:pt idx="22689">1152</cx:pt>
          <cx:pt idx="22690">284</cx:pt>
          <cx:pt idx="22691">425</cx:pt>
          <cx:pt idx="22692">157</cx:pt>
          <cx:pt idx="22693">116</cx:pt>
          <cx:pt idx="22694">146</cx:pt>
          <cx:pt idx="22695">115</cx:pt>
          <cx:pt idx="22696">72</cx:pt>
          <cx:pt idx="22697">72</cx:pt>
          <cx:pt idx="22698">72</cx:pt>
          <cx:pt idx="22699">140</cx:pt>
          <cx:pt idx="22700">88</cx:pt>
          <cx:pt idx="22701">90</cx:pt>
          <cx:pt idx="22702">150</cx:pt>
          <cx:pt idx="22703">159</cx:pt>
          <cx:pt idx="22704">177</cx:pt>
          <cx:pt idx="22705">606</cx:pt>
          <cx:pt idx="22706">250</cx:pt>
          <cx:pt idx="22707">248</cx:pt>
          <cx:pt idx="22708">132</cx:pt>
          <cx:pt idx="22709">93</cx:pt>
          <cx:pt idx="22710">121</cx:pt>
          <cx:pt idx="22711">94</cx:pt>
          <cx:pt idx="22712">92</cx:pt>
          <cx:pt idx="22713">65</cx:pt>
          <cx:pt idx="22714">324</cx:pt>
          <cx:pt idx="22715">154</cx:pt>
          <cx:pt idx="22716">124</cx:pt>
          <cx:pt idx="22717">140</cx:pt>
          <cx:pt idx="22718">54</cx:pt>
          <cx:pt idx="22719">14</cx:pt>
          <cx:pt idx="22720">390</cx:pt>
          <cx:pt idx="22721">476</cx:pt>
          <cx:pt idx="22722">42</cx:pt>
          <cx:pt idx="22723">74</cx:pt>
          <cx:pt idx="22724">23</cx:pt>
          <cx:pt idx="22725">228</cx:pt>
          <cx:pt idx="22726">112</cx:pt>
          <cx:pt idx="22727">57</cx:pt>
          <cx:pt idx="22728">15</cx:pt>
          <cx:pt idx="22729">728</cx:pt>
          <cx:pt idx="22730">66</cx:pt>
          <cx:pt idx="22731">262</cx:pt>
          <cx:pt idx="22732">72</cx:pt>
          <cx:pt idx="22733">9</cx:pt>
          <cx:pt idx="22734">11</cx:pt>
          <cx:pt idx="22735">9</cx:pt>
          <cx:pt idx="22736">213</cx:pt>
          <cx:pt idx="22737">211</cx:pt>
          <cx:pt idx="22738">422</cx:pt>
          <cx:pt idx="22739">68</cx:pt>
          <cx:pt idx="22740">69</cx:pt>
          <cx:pt idx="22741">111</cx:pt>
          <cx:pt idx="22742">36</cx:pt>
          <cx:pt idx="22743">169</cx:pt>
          <cx:pt idx="22744">734</cx:pt>
          <cx:pt idx="22745">484</cx:pt>
          <cx:pt idx="22746">14</cx:pt>
          <cx:pt idx="22747">69</cx:pt>
          <cx:pt idx="22748">69</cx:pt>
          <cx:pt idx="22749">692</cx:pt>
          <cx:pt idx="22750">296</cx:pt>
          <cx:pt idx="22751">151</cx:pt>
          <cx:pt idx="22752">164</cx:pt>
          <cx:pt idx="22753">198</cx:pt>
          <cx:pt idx="22754">454</cx:pt>
          <cx:pt idx="22755">114</cx:pt>
          <cx:pt idx="22756">64</cx:pt>
          <cx:pt idx="22757">30</cx:pt>
          <cx:pt idx="22758">81</cx:pt>
          <cx:pt idx="22759">731</cx:pt>
          <cx:pt idx="22760">184</cx:pt>
          <cx:pt idx="22761">433</cx:pt>
          <cx:pt idx="22762">361</cx:pt>
          <cx:pt idx="22763">304</cx:pt>
          <cx:pt idx="22764">160</cx:pt>
          <cx:pt idx="22765">101</cx:pt>
          <cx:pt idx="22766">272</cx:pt>
          <cx:pt idx="22767">53</cx:pt>
          <cx:pt idx="22768">323</cx:pt>
          <cx:pt idx="22769">103</cx:pt>
          <cx:pt idx="22770">340</cx:pt>
          <cx:pt idx="22771">163</cx:pt>
          <cx:pt idx="22772">87</cx:pt>
          <cx:pt idx="22773">454</cx:pt>
          <cx:pt idx="22774">171</cx:pt>
          <cx:pt idx="22775">265</cx:pt>
          <cx:pt idx="22776">280</cx:pt>
          <cx:pt idx="22777">62</cx:pt>
          <cx:pt idx="22778">318</cx:pt>
          <cx:pt idx="22779">131</cx:pt>
          <cx:pt idx="22780">89</cx:pt>
          <cx:pt idx="22781">119</cx:pt>
          <cx:pt idx="22782">105</cx:pt>
          <cx:pt idx="22783">99</cx:pt>
          <cx:pt idx="22784">930</cx:pt>
          <cx:pt idx="22785">484</cx:pt>
          <cx:pt idx="22786">93</cx:pt>
          <cx:pt idx="22787">153</cx:pt>
          <cx:pt idx="22788">497</cx:pt>
          <cx:pt idx="22789">121</cx:pt>
          <cx:pt idx="22790">630</cx:pt>
          <cx:pt idx="22791">81</cx:pt>
          <cx:pt idx="22792">141</cx:pt>
          <cx:pt idx="22793">73</cx:pt>
          <cx:pt idx="22794">106</cx:pt>
          <cx:pt idx="22795">702</cx:pt>
          <cx:pt idx="22796">50</cx:pt>
          <cx:pt idx="22797">770</cx:pt>
          <cx:pt idx="22798">313</cx:pt>
          <cx:pt idx="22799">113</cx:pt>
          <cx:pt idx="22800">348</cx:pt>
          <cx:pt idx="22801">142</cx:pt>
          <cx:pt idx="22802">106</cx:pt>
          <cx:pt idx="22803">256</cx:pt>
          <cx:pt idx="22804">56</cx:pt>
          <cx:pt idx="22805">122</cx:pt>
          <cx:pt idx="22806">342</cx:pt>
          <cx:pt idx="22807">159</cx:pt>
          <cx:pt idx="22808">124</cx:pt>
          <cx:pt idx="22809">378</cx:pt>
          <cx:pt idx="22810">139</cx:pt>
          <cx:pt idx="22811">170</cx:pt>
          <cx:pt idx="22812">83</cx:pt>
          <cx:pt idx="22813">51</cx:pt>
          <cx:pt idx="22814">56</cx:pt>
          <cx:pt idx="22815">115</cx:pt>
          <cx:pt idx="22816">43</cx:pt>
          <cx:pt idx="22817">67</cx:pt>
          <cx:pt idx="22818">366</cx:pt>
          <cx:pt idx="22819">36</cx:pt>
          <cx:pt idx="22820">119</cx:pt>
          <cx:pt idx="22821">121</cx:pt>
          <cx:pt idx="22822">153</cx:pt>
          <cx:pt idx="22823">431</cx:pt>
          <cx:pt idx="22824">63</cx:pt>
          <cx:pt idx="22825">618</cx:pt>
          <cx:pt idx="22826">202</cx:pt>
          <cx:pt idx="22827">226</cx:pt>
          <cx:pt idx="22828">392</cx:pt>
          <cx:pt idx="22829">144</cx:pt>
          <cx:pt idx="22830">56</cx:pt>
          <cx:pt idx="22831">121</cx:pt>
          <cx:pt idx="22832">390</cx:pt>
          <cx:pt idx="22833">60</cx:pt>
          <cx:pt idx="22834">75</cx:pt>
          <cx:pt idx="22835">99</cx:pt>
          <cx:pt idx="22836">108</cx:pt>
          <cx:pt idx="22837">146</cx:pt>
          <cx:pt idx="22838">358</cx:pt>
          <cx:pt idx="22839">308</cx:pt>
          <cx:pt idx="22840">240</cx:pt>
          <cx:pt idx="22841">45</cx:pt>
          <cx:pt idx="22842">230</cx:pt>
          <cx:pt idx="22843">98</cx:pt>
          <cx:pt idx="22844">90</cx:pt>
          <cx:pt idx="22845">83</cx:pt>
          <cx:pt idx="22846">128</cx:pt>
          <cx:pt idx="22847">194</cx:pt>
          <cx:pt idx="22848">941</cx:pt>
          <cx:pt idx="22849">56</cx:pt>
          <cx:pt idx="22850">1374</cx:pt>
          <cx:pt idx="22851">372</cx:pt>
          <cx:pt idx="22852">90</cx:pt>
          <cx:pt idx="22853">19</cx:pt>
          <cx:pt idx="22854">69</cx:pt>
          <cx:pt idx="22855">63</cx:pt>
          <cx:pt idx="22856">122</cx:pt>
          <cx:pt idx="22857">179</cx:pt>
          <cx:pt idx="22858">66</cx:pt>
          <cx:pt idx="22859">106</cx:pt>
          <cx:pt idx="22860">69</cx:pt>
          <cx:pt idx="22861">109</cx:pt>
          <cx:pt idx="22862">435</cx:pt>
          <cx:pt idx="22863">209</cx:pt>
          <cx:pt idx="22864">958</cx:pt>
          <cx:pt idx="22865">170</cx:pt>
          <cx:pt idx="22866">95</cx:pt>
          <cx:pt idx="22867">664</cx:pt>
          <cx:pt idx="22868">479</cx:pt>
          <cx:pt idx="22869">427</cx:pt>
          <cx:pt idx="22870">77</cx:pt>
          <cx:pt idx="22871">60</cx:pt>
          <cx:pt idx="22872">49</cx:pt>
          <cx:pt idx="22873">102</cx:pt>
          <cx:pt idx="22874">73</cx:pt>
          <cx:pt idx="22875">109</cx:pt>
          <cx:pt idx="22876">179</cx:pt>
          <cx:pt idx="22877">175</cx:pt>
          <cx:pt idx="22878">0</cx:pt>
          <cx:pt idx="22879">388</cx:pt>
          <cx:pt idx="22880">338</cx:pt>
          <cx:pt idx="22881">85</cx:pt>
          <cx:pt idx="22882">42</cx:pt>
          <cx:pt idx="22883">146</cx:pt>
          <cx:pt idx="22884">105</cx:pt>
          <cx:pt idx="22885">100</cx:pt>
          <cx:pt idx="22886">112</cx:pt>
          <cx:pt idx="22887">67</cx:pt>
          <cx:pt idx="22888">94</cx:pt>
          <cx:pt idx="22889">74</cx:pt>
          <cx:pt idx="22890">135</cx:pt>
          <cx:pt idx="22891">60</cx:pt>
          <cx:pt idx="22892">276</cx:pt>
          <cx:pt idx="22893">159</cx:pt>
          <cx:pt idx="22894">171</cx:pt>
          <cx:pt idx="22895">26</cx:pt>
          <cx:pt idx="22896">93</cx:pt>
          <cx:pt idx="22897">137</cx:pt>
          <cx:pt idx="22898">64</cx:pt>
          <cx:pt idx="22899">87</cx:pt>
          <cx:pt idx="22900">106</cx:pt>
          <cx:pt idx="22901">108</cx:pt>
          <cx:pt idx="22902">60</cx:pt>
          <cx:pt idx="22903">312</cx:pt>
          <cx:pt idx="22904">92</cx:pt>
          <cx:pt idx="22905">178</cx:pt>
          <cx:pt idx="22906">80</cx:pt>
          <cx:pt idx="22907">169</cx:pt>
          <cx:pt idx="22908">81</cx:pt>
          <cx:pt idx="22909">395</cx:pt>
          <cx:pt idx="22910">317</cx:pt>
          <cx:pt idx="22911">217</cx:pt>
          <cx:pt idx="22912">196</cx:pt>
          <cx:pt idx="22913">221</cx:pt>
          <cx:pt idx="22914">634</cx:pt>
          <cx:pt idx="22915">700</cx:pt>
          <cx:pt idx="22916">67</cx:pt>
          <cx:pt idx="22917">80</cx:pt>
          <cx:pt idx="22918">185</cx:pt>
          <cx:pt idx="22919">17</cx:pt>
          <cx:pt idx="22920">165</cx:pt>
          <cx:pt idx="22921">210</cx:pt>
          <cx:pt idx="22922">76</cx:pt>
          <cx:pt idx="22923">64</cx:pt>
          <cx:pt idx="22924">252</cx:pt>
          <cx:pt idx="22925">14</cx:pt>
          <cx:pt idx="22926">92</cx:pt>
          <cx:pt idx="22927">748</cx:pt>
          <cx:pt idx="22928">267</cx:pt>
          <cx:pt idx="22929">176</cx:pt>
          <cx:pt idx="22930">104</cx:pt>
          <cx:pt idx="22931">65</cx:pt>
          <cx:pt idx="22932">181</cx:pt>
          <cx:pt idx="22933">29</cx:pt>
          <cx:pt idx="22934">176</cx:pt>
          <cx:pt idx="22935">28</cx:pt>
          <cx:pt idx="22936">610</cx:pt>
          <cx:pt idx="22937">345</cx:pt>
          <cx:pt idx="22938">191</cx:pt>
          <cx:pt idx="22939">18</cx:pt>
          <cx:pt idx="22940">541</cx:pt>
          <cx:pt idx="22941">67</cx:pt>
          <cx:pt idx="22942">137</cx:pt>
          <cx:pt idx="22943">94</cx:pt>
          <cx:pt idx="22944">259</cx:pt>
          <cx:pt idx="22945">146</cx:pt>
          <cx:pt idx="22946">292</cx:pt>
          <cx:pt idx="22947">153</cx:pt>
          <cx:pt idx="22948">103</cx:pt>
          <cx:pt idx="22949">392</cx:pt>
          <cx:pt idx="22950">179</cx:pt>
          <cx:pt idx="22951">123</cx:pt>
          <cx:pt idx="22952">239</cx:pt>
          <cx:pt idx="22953">286</cx:pt>
          <cx:pt idx="22954">358</cx:pt>
          <cx:pt idx="22955">312</cx:pt>
          <cx:pt idx="22956">126</cx:pt>
          <cx:pt idx="22957">417</cx:pt>
          <cx:pt idx="22958">131</cx:pt>
          <cx:pt idx="22959">392</cx:pt>
          <cx:pt idx="22960">85</cx:pt>
          <cx:pt idx="22961">24</cx:pt>
          <cx:pt idx="22962">80</cx:pt>
          <cx:pt idx="22963">119</cx:pt>
          <cx:pt idx="22964">168</cx:pt>
          <cx:pt idx="22965">66</cx:pt>
          <cx:pt idx="22966">460</cx:pt>
          <cx:pt idx="22967">183</cx:pt>
          <cx:pt idx="22968">189</cx:pt>
          <cx:pt idx="22969">73</cx:pt>
          <cx:pt idx="22970">130</cx:pt>
          <cx:pt idx="22971">10</cx:pt>
          <cx:pt idx="22972">139</cx:pt>
          <cx:pt idx="22973">168</cx:pt>
          <cx:pt idx="22974">99</cx:pt>
          <cx:pt idx="22975">97</cx:pt>
          <cx:pt idx="22976">15</cx:pt>
          <cx:pt idx="22977">204</cx:pt>
          <cx:pt idx="22978">173</cx:pt>
          <cx:pt idx="22979">260</cx:pt>
          <cx:pt idx="22980">169</cx:pt>
          <cx:pt idx="22981">83</cx:pt>
          <cx:pt idx="22982">428</cx:pt>
          <cx:pt idx="22983">164</cx:pt>
          <cx:pt idx="22984">124</cx:pt>
          <cx:pt idx="22985">107</cx:pt>
          <cx:pt idx="22986">130</cx:pt>
          <cx:pt idx="22987">128</cx:pt>
          <cx:pt idx="22988">484</cx:pt>
          <cx:pt idx="22989">63</cx:pt>
          <cx:pt idx="22990">174</cx:pt>
          <cx:pt idx="22991">240</cx:pt>
          <cx:pt idx="22992">71</cx:pt>
          <cx:pt idx="22993">210</cx:pt>
          <cx:pt idx="22994">111</cx:pt>
          <cx:pt idx="22995">436</cx:pt>
          <cx:pt idx="22996">79</cx:pt>
          <cx:pt idx="22997">22</cx:pt>
          <cx:pt idx="22998">101</cx:pt>
          <cx:pt idx="22999">194</cx:pt>
          <cx:pt idx="23000">41</cx:pt>
          <cx:pt idx="23001">31</cx:pt>
          <cx:pt idx="23002">17</cx:pt>
          <cx:pt idx="23003">301</cx:pt>
          <cx:pt idx="23004">1223</cx:pt>
          <cx:pt idx="23005">73</cx:pt>
          <cx:pt idx="23006">12</cx:pt>
          <cx:pt idx="23007">1000</cx:pt>
          <cx:pt idx="23008">333</cx:pt>
          <cx:pt idx="23009">219</cx:pt>
          <cx:pt idx="23010">266</cx:pt>
          <cx:pt idx="23011">224</cx:pt>
          <cx:pt idx="23012">241</cx:pt>
          <cx:pt idx="23013">471</cx:pt>
          <cx:pt idx="23014">55</cx:pt>
          <cx:pt idx="23015">74</cx:pt>
          <cx:pt idx="23016">300</cx:pt>
          <cx:pt idx="23017">130</cx:pt>
          <cx:pt idx="23018">520</cx:pt>
          <cx:pt idx="23019">72</cx:pt>
          <cx:pt idx="23020">96</cx:pt>
          <cx:pt idx="23021">320</cx:pt>
          <cx:pt idx="23022">301</cx:pt>
          <cx:pt idx="23023">234</cx:pt>
          <cx:pt idx="23024">75</cx:pt>
          <cx:pt idx="23025">78</cx:pt>
          <cx:pt idx="23026">162</cx:pt>
          <cx:pt idx="23027">271</cx:pt>
          <cx:pt idx="23028">76</cx:pt>
          <cx:pt idx="23029">10</cx:pt>
          <cx:pt idx="23030">39</cx:pt>
          <cx:pt idx="23031">30</cx:pt>
          <cx:pt idx="23032">257</cx:pt>
          <cx:pt idx="23033">160</cx:pt>
          <cx:pt idx="23034">140</cx:pt>
          <cx:pt idx="23035">63</cx:pt>
          <cx:pt idx="23036">358</cx:pt>
          <cx:pt idx="23037">120</cx:pt>
          <cx:pt idx="23038">532</cx:pt>
          <cx:pt idx="23039">175</cx:pt>
          <cx:pt idx="23040">112</cx:pt>
          <cx:pt idx="23041">157</cx:pt>
          <cx:pt idx="23042">264</cx:pt>
          <cx:pt idx="23043">119</cx:pt>
          <cx:pt idx="23044">172</cx:pt>
          <cx:pt idx="23045">158</cx:pt>
          <cx:pt idx="23046">653</cx:pt>
          <cx:pt idx="23047">205</cx:pt>
          <cx:pt idx="23048">133</cx:pt>
          <cx:pt idx="23049">277</cx:pt>
          <cx:pt idx="23050">603</cx:pt>
          <cx:pt idx="23051">303</cx:pt>
          <cx:pt idx="23052">265</cx:pt>
          <cx:pt idx="23053">195</cx:pt>
          <cx:pt idx="23054">77</cx:pt>
          <cx:pt idx="23055">130</cx:pt>
          <cx:pt idx="23056">377</cx:pt>
          <cx:pt idx="23057">454</cx:pt>
          <cx:pt idx="23058">61</cx:pt>
          <cx:pt idx="23059">183</cx:pt>
          <cx:pt idx="23060">218</cx:pt>
          <cx:pt idx="23061">182</cx:pt>
          <cx:pt idx="23062">384</cx:pt>
          <cx:pt idx="23063">107</cx:pt>
          <cx:pt idx="23064">57</cx:pt>
          <cx:pt idx="23065">145</cx:pt>
          <cx:pt idx="23066">45</cx:pt>
          <cx:pt idx="23067">209</cx:pt>
          <cx:pt idx="23068">89</cx:pt>
          <cx:pt idx="23069">225</cx:pt>
          <cx:pt idx="23070">128</cx:pt>
          <cx:pt idx="23071">168</cx:pt>
          <cx:pt idx="23072">98</cx:pt>
          <cx:pt idx="23073">65</cx:pt>
          <cx:pt idx="23074">168</cx:pt>
          <cx:pt idx="23075">385</cx:pt>
          <cx:pt idx="23076">366</cx:pt>
          <cx:pt idx="23077">198</cx:pt>
          <cx:pt idx="23078">75</cx:pt>
          <cx:pt idx="23079">104</cx:pt>
          <cx:pt idx="23080">125</cx:pt>
          <cx:pt idx="23081">109</cx:pt>
          <cx:pt idx="23082">58</cx:pt>
          <cx:pt idx="23083">556</cx:pt>
          <cx:pt idx="23084">100</cx:pt>
          <cx:pt idx="23085">20</cx:pt>
          <cx:pt idx="23086">133</cx:pt>
          <cx:pt idx="23087">101</cx:pt>
          <cx:pt idx="23088">240</cx:pt>
          <cx:pt idx="23089">99</cx:pt>
          <cx:pt idx="23090">59</cx:pt>
          <cx:pt idx="23091">515</cx:pt>
          <cx:pt idx="23092">130</cx:pt>
          <cx:pt idx="23093">361</cx:pt>
          <cx:pt idx="23094">99</cx:pt>
          <cx:pt idx="23095">272</cx:pt>
          <cx:pt idx="23096">298</cx:pt>
          <cx:pt idx="23097">148</cx:pt>
          <cx:pt idx="23098">84</cx:pt>
          <cx:pt idx="23099">98</cx:pt>
          <cx:pt idx="23100">20</cx:pt>
          <cx:pt idx="23101">26</cx:pt>
          <cx:pt idx="23102">58</cx:pt>
          <cx:pt idx="23103">108</cx:pt>
          <cx:pt idx="23104">101</cx:pt>
          <cx:pt idx="23105">52</cx:pt>
          <cx:pt idx="23106">157</cx:pt>
          <cx:pt idx="23107">609</cx:pt>
          <cx:pt idx="23108">86</cx:pt>
          <cx:pt idx="23109">94</cx:pt>
          <cx:pt idx="23110">108</cx:pt>
          <cx:pt idx="23111">116</cx:pt>
          <cx:pt idx="23112">87</cx:pt>
          <cx:pt idx="23113">128</cx:pt>
          <cx:pt idx="23114">27</cx:pt>
          <cx:pt idx="23115">581</cx:pt>
          <cx:pt idx="23116">20</cx:pt>
          <cx:pt idx="23117">181</cx:pt>
          <cx:pt idx="23118">18</cx:pt>
          <cx:pt idx="23119">65</cx:pt>
          <cx:pt idx="23120">144</cx:pt>
          <cx:pt idx="23121">106</cx:pt>
          <cx:pt idx="23122">146</cx:pt>
          <cx:pt idx="23123">56</cx:pt>
          <cx:pt idx="23124">185</cx:pt>
          <cx:pt idx="23125">1033</cx:pt>
          <cx:pt idx="23126">503</cx:pt>
          <cx:pt idx="23127">95</cx:pt>
          <cx:pt idx="23128">105</cx:pt>
          <cx:pt idx="23129">87</cx:pt>
          <cx:pt idx="23130">57</cx:pt>
          <cx:pt idx="23131">219</cx:pt>
          <cx:pt idx="23132">281</cx:pt>
          <cx:pt idx="23133">57</cx:pt>
          <cx:pt idx="23134">155</cx:pt>
          <cx:pt idx="23135">84</cx:pt>
          <cx:pt idx="23136">96</cx:pt>
          <cx:pt idx="23137">13</cx:pt>
          <cx:pt idx="23138">1040</cx:pt>
          <cx:pt idx="23139">130</cx:pt>
          <cx:pt idx="23140">136</cx:pt>
          <cx:pt idx="23141">39</cx:pt>
          <cx:pt idx="23142">68</cx:pt>
          <cx:pt idx="23143">153</cx:pt>
          <cx:pt idx="23144">672</cx:pt>
          <cx:pt idx="23145">156</cx:pt>
          <cx:pt idx="23146">199</cx:pt>
          <cx:pt idx="23147">23</cx:pt>
          <cx:pt idx="23148">166</cx:pt>
          <cx:pt idx="23149">181</cx:pt>
          <cx:pt idx="23150">39</cx:pt>
          <cx:pt idx="23151">100</cx:pt>
          <cx:pt idx="23152">147</cx:pt>
          <cx:pt idx="23153">76</cx:pt>
          <cx:pt idx="23154">159</cx:pt>
          <cx:pt idx="23155">519</cx:pt>
          <cx:pt idx="23156">223</cx:pt>
          <cx:pt idx="23157">203</cx:pt>
          <cx:pt idx="23158">49</cx:pt>
          <cx:pt idx="23159">191</cx:pt>
          <cx:pt idx="23160">105</cx:pt>
          <cx:pt idx="23161">146</cx:pt>
          <cx:pt idx="23162">87</cx:pt>
          <cx:pt idx="23163">114</cx:pt>
          <cx:pt idx="23164">219</cx:pt>
          <cx:pt idx="23165">512</cx:pt>
          <cx:pt idx="23166">162</cx:pt>
          <cx:pt idx="23167">236</cx:pt>
          <cx:pt idx="23168">130</cx:pt>
          <cx:pt idx="23169">111</cx:pt>
          <cx:pt idx="23170">80</cx:pt>
          <cx:pt idx="23171">85</cx:pt>
          <cx:pt idx="23172">123</cx:pt>
          <cx:pt idx="23173">69</cx:pt>
          <cx:pt idx="23174">313</cx:pt>
          <cx:pt idx="23175">78</cx:pt>
          <cx:pt idx="23176">256</cx:pt>
          <cx:pt idx="23177">134</cx:pt>
          <cx:pt idx="23178">63</cx:pt>
          <cx:pt idx="23179">352</cx:pt>
          <cx:pt idx="23180">127</cx:pt>
          <cx:pt idx="23181">123</cx:pt>
          <cx:pt idx="23182">254</cx:pt>
          <cx:pt idx="23183">80</cx:pt>
          <cx:pt idx="23184">113</cx:pt>
          <cx:pt idx="23185">100</cx:pt>
          <cx:pt idx="23186">88</cx:pt>
          <cx:pt idx="23187">121</cx:pt>
          <cx:pt idx="23188">91</cx:pt>
          <cx:pt idx="23189">164</cx:pt>
          <cx:pt idx="23190">121</cx:pt>
          <cx:pt idx="23191">145</cx:pt>
          <cx:pt idx="23192">651</cx:pt>
          <cx:pt idx="23193">109</cx:pt>
          <cx:pt idx="23194">220</cx:pt>
          <cx:pt idx="23195">9</cx:pt>
          <cx:pt idx="23196">82</cx:pt>
          <cx:pt idx="23197">763</cx:pt>
          <cx:pt idx="23198">129</cx:pt>
          <cx:pt idx="23199">976</cx:pt>
          <cx:pt idx="23200">63</cx:pt>
          <cx:pt idx="23201">549</cx:pt>
          <cx:pt idx="23202">342</cx:pt>
          <cx:pt idx="23203">63</cx:pt>
          <cx:pt idx="23204">119</cx:pt>
          <cx:pt idx="23205">205</cx:pt>
          <cx:pt idx="23206">15</cx:pt>
          <cx:pt idx="23207">157</cx:pt>
          <cx:pt idx="23208">308</cx:pt>
          <cx:pt idx="23209">312</cx:pt>
          <cx:pt idx="23210">103</cx:pt>
          <cx:pt idx="23211">590</cx:pt>
          <cx:pt idx="23212">86</cx:pt>
          <cx:pt idx="23213">116</cx:pt>
          <cx:pt idx="23214">102</cx:pt>
          <cx:pt idx="23215">105</cx:pt>
          <cx:pt idx="23216">129</cx:pt>
          <cx:pt idx="23217">320</cx:pt>
          <cx:pt idx="23218">28</cx:pt>
          <cx:pt idx="23219">11</cx:pt>
          <cx:pt idx="23220">50</cx:pt>
          <cx:pt idx="23221">97</cx:pt>
          <cx:pt idx="23222">94</cx:pt>
          <cx:pt idx="23223">29</cx:pt>
          <cx:pt idx="23224">116</cx:pt>
          <cx:pt idx="23225">200</cx:pt>
          <cx:pt idx="23226">247</cx:pt>
          <cx:pt idx="23227">335</cx:pt>
          <cx:pt idx="23228">38</cx:pt>
          <cx:pt idx="23229">60</cx:pt>
          <cx:pt idx="23230">57</cx:pt>
          <cx:pt idx="23231">89</cx:pt>
          <cx:pt idx="23232">14</cx:pt>
          <cx:pt idx="23233">34</cx:pt>
          <cx:pt idx="23234">49</cx:pt>
          <cx:pt idx="23235">152</cx:pt>
          <cx:pt idx="23236">645</cx:pt>
          <cx:pt idx="23237">97</cx:pt>
          <cx:pt idx="23238">176</cx:pt>
          <cx:pt idx="23239">114</cx:pt>
          <cx:pt idx="23240">96</cx:pt>
          <cx:pt idx="23241">91</cx:pt>
          <cx:pt idx="23242">511</cx:pt>
          <cx:pt idx="23243">300</cx:pt>
          <cx:pt idx="23244">125</cx:pt>
          <cx:pt idx="23245">125</cx:pt>
          <cx:pt idx="23246">104</cx:pt>
          <cx:pt idx="23247">212</cx:pt>
          <cx:pt idx="23248">178</cx:pt>
          <cx:pt idx="23249">67</cx:pt>
          <cx:pt idx="23250">282</cx:pt>
          <cx:pt idx="23251">19</cx:pt>
          <cx:pt idx="23252">558</cx:pt>
          <cx:pt idx="23253">85</cx:pt>
          <cx:pt idx="23254">27</cx:pt>
          <cx:pt idx="23255">60</cx:pt>
          <cx:pt idx="23256">34</cx:pt>
          <cx:pt idx="23257">77</cx:pt>
          <cx:pt idx="23258">561</cx:pt>
          <cx:pt idx="23259">134</cx:pt>
          <cx:pt idx="23260">120</cx:pt>
          <cx:pt idx="23261">197</cx:pt>
          <cx:pt idx="23262">74</cx:pt>
          <cx:pt idx="23263">214</cx:pt>
          <cx:pt idx="23264">523</cx:pt>
          <cx:pt idx="23265">160</cx:pt>
          <cx:pt idx="23266">16</cx:pt>
          <cx:pt idx="23267">184</cx:pt>
          <cx:pt idx="23268">168</cx:pt>
          <cx:pt idx="23269">76</cx:pt>
          <cx:pt idx="23270">120</cx:pt>
          <cx:pt idx="23271">138</cx:pt>
          <cx:pt idx="23272">78</cx:pt>
          <cx:pt idx="23273">36</cx:pt>
          <cx:pt idx="23274">77</cx:pt>
          <cx:pt idx="23275">117</cx:pt>
          <cx:pt idx="23276">11</cx:pt>
          <cx:pt idx="23277">88</cx:pt>
          <cx:pt idx="23278">18</cx:pt>
          <cx:pt idx="23279">157</cx:pt>
          <cx:pt idx="23280">43</cx:pt>
          <cx:pt idx="23281">186</cx:pt>
          <cx:pt idx="23282">569</cx:pt>
          <cx:pt idx="23283">19</cx:pt>
          <cx:pt idx="23284">218</cx:pt>
          <cx:pt idx="23285">16</cx:pt>
          <cx:pt idx="23286">43</cx:pt>
          <cx:pt idx="23287">37</cx:pt>
          <cx:pt idx="23288">111</cx:pt>
          <cx:pt idx="23289">1642</cx:pt>
          <cx:pt idx="23290">85</cx:pt>
          <cx:pt idx="23291">202</cx:pt>
          <cx:pt idx="23292">316</cx:pt>
          <cx:pt idx="23293">35</cx:pt>
          <cx:pt idx="23294">33</cx:pt>
          <cx:pt idx="23295">26</cx:pt>
          <cx:pt idx="23296">59</cx:pt>
          <cx:pt idx="23297">118</cx:pt>
          <cx:pt idx="23298">72</cx:pt>
          <cx:pt idx="23299">106</cx:pt>
          <cx:pt idx="23300">263</cx:pt>
          <cx:pt idx="23301">93</cx:pt>
          <cx:pt idx="23302">1176</cx:pt>
          <cx:pt idx="23303">79</cx:pt>
          <cx:pt idx="23304">13</cx:pt>
          <cx:pt idx="23305">453</cx:pt>
          <cx:pt idx="23306">119</cx:pt>
          <cx:pt idx="23307">231</cx:pt>
          <cx:pt idx="23308">49</cx:pt>
          <cx:pt idx="23309">101</cx:pt>
          <cx:pt idx="23310">141</cx:pt>
          <cx:pt idx="23311">97</cx:pt>
          <cx:pt idx="23312">88</cx:pt>
          <cx:pt idx="23313">151</cx:pt>
          <cx:pt idx="23314">88</cx:pt>
          <cx:pt idx="23315">101</cx:pt>
          <cx:pt idx="23316">78</cx:pt>
          <cx:pt idx="23317">293</cx:pt>
          <cx:pt idx="23318">25</cx:pt>
          <cx:pt idx="23319">145</cx:pt>
          <cx:pt idx="23320">167</cx:pt>
          <cx:pt idx="23321">177</cx:pt>
          <cx:pt idx="23322">267</cx:pt>
          <cx:pt idx="23323">23</cx:pt>
          <cx:pt idx="23324">111</cx:pt>
          <cx:pt idx="23325">206</cx:pt>
          <cx:pt idx="23326">345</cx:pt>
          <cx:pt idx="23327">46</cx:pt>
          <cx:pt idx="23328">81</cx:pt>
          <cx:pt idx="23329">85</cx:pt>
          <cx:pt idx="23330">448</cx:pt>
          <cx:pt idx="23331">165</cx:pt>
          <cx:pt idx="23332">142</cx:pt>
          <cx:pt idx="23333">53</cx:pt>
          <cx:pt idx="23334">296</cx:pt>
          <cx:pt idx="23335">113</cx:pt>
          <cx:pt idx="23336">202</cx:pt>
          <cx:pt idx="23337">155</cx:pt>
          <cx:pt idx="23338">15</cx:pt>
          <cx:pt idx="23339">23</cx:pt>
          <cx:pt idx="23340">70</cx:pt>
          <cx:pt idx="23341">33</cx:pt>
          <cx:pt idx="23342">51</cx:pt>
          <cx:pt idx="23343">787</cx:pt>
          <cx:pt idx="23344">239</cx:pt>
          <cx:pt idx="23345">27</cx:pt>
          <cx:pt idx="23346">183</cx:pt>
          <cx:pt idx="23347">472</cx:pt>
          <cx:pt idx="23348">115</cx:pt>
          <cx:pt idx="23349">62</cx:pt>
          <cx:pt idx="23350">968</cx:pt>
          <cx:pt idx="23351">554</cx:pt>
          <cx:pt idx="23352">276</cx:pt>
          <cx:pt idx="23353">203</cx:pt>
          <cx:pt idx="23354">158</cx:pt>
          <cx:pt idx="23355">154</cx:pt>
          <cx:pt idx="23356">145</cx:pt>
          <cx:pt idx="23357">112</cx:pt>
          <cx:pt idx="23358">71</cx:pt>
          <cx:pt idx="23359">164</cx:pt>
          <cx:pt idx="23360">61</cx:pt>
          <cx:pt idx="23361">63</cx:pt>
          <cx:pt idx="23362">462</cx:pt>
          <cx:pt idx="23363">44</cx:pt>
          <cx:pt idx="23364">104</cx:pt>
          <cx:pt idx="23365">34</cx:pt>
          <cx:pt idx="23366">82</cx:pt>
          <cx:pt idx="23367">149</cx:pt>
          <cx:pt idx="23368">82</cx:pt>
          <cx:pt idx="23369">81</cx:pt>
          <cx:pt idx="23370">583</cx:pt>
          <cx:pt idx="23371">315</cx:pt>
          <cx:pt idx="23372">73</cx:pt>
          <cx:pt idx="23373">100</cx:pt>
          <cx:pt idx="23374">131</cx:pt>
          <cx:pt idx="23375">118</cx:pt>
          <cx:pt idx="23376">81</cx:pt>
          <cx:pt idx="23377">12</cx:pt>
          <cx:pt idx="23378">77</cx:pt>
          <cx:pt idx="23379">236</cx:pt>
          <cx:pt idx="23380">74</cx:pt>
          <cx:pt idx="23381">103</cx:pt>
          <cx:pt idx="23382">94</cx:pt>
          <cx:pt idx="23383">211</cx:pt>
          <cx:pt idx="23384">59</cx:pt>
          <cx:pt idx="23385">91</cx:pt>
          <cx:pt idx="23386">102</cx:pt>
          <cx:pt idx="23387">210</cx:pt>
          <cx:pt idx="23388">85</cx:pt>
          <cx:pt idx="23389">74</cx:pt>
          <cx:pt idx="23390">13</cx:pt>
          <cx:pt idx="23391">192</cx:pt>
          <cx:pt idx="23392">150</cx:pt>
          <cx:pt idx="23393">17</cx:pt>
          <cx:pt idx="23394">116</cx:pt>
          <cx:pt idx="23395">110</cx:pt>
          <cx:pt idx="23396">148</cx:pt>
          <cx:pt idx="23397">67</cx:pt>
          <cx:pt idx="23398">146</cx:pt>
          <cx:pt idx="23399">54</cx:pt>
          <cx:pt idx="23400">51</cx:pt>
          <cx:pt idx="23401">101</cx:pt>
          <cx:pt idx="23402">65</cx:pt>
          <cx:pt idx="23403">730</cx:pt>
          <cx:pt idx="23404">78</cx:pt>
          <cx:pt idx="23405">965</cx:pt>
          <cx:pt idx="23406">85</cx:pt>
          <cx:pt idx="23407">73</cx:pt>
          <cx:pt idx="23408">26</cx:pt>
          <cx:pt idx="23409">53</cx:pt>
          <cx:pt idx="23410">13</cx:pt>
          <cx:pt idx="23411">144</cx:pt>
          <cx:pt idx="23412">47</cx:pt>
          <cx:pt idx="23413">146</cx:pt>
          <cx:pt idx="23414">30</cx:pt>
          <cx:pt idx="23415">137</cx:pt>
          <cx:pt idx="23416">84</cx:pt>
          <cx:pt idx="23417">94</cx:pt>
          <cx:pt idx="23418">91</cx:pt>
          <cx:pt idx="23419">71</cx:pt>
          <cx:pt idx="23420">210</cx:pt>
          <cx:pt idx="23421">72</cx:pt>
          <cx:pt idx="23422">121</cx:pt>
          <cx:pt idx="23423">165</cx:pt>
          <cx:pt idx="23424">260</cx:pt>
          <cx:pt idx="23425">81</cx:pt>
          <cx:pt idx="23426">180</cx:pt>
          <cx:pt idx="23427">116</cx:pt>
          <cx:pt idx="23428">54</cx:pt>
          <cx:pt idx="23429">108</cx:pt>
          <cx:pt idx="23430">161</cx:pt>
          <cx:pt idx="23431">198</cx:pt>
          <cx:pt idx="23432">262</cx:pt>
          <cx:pt idx="23433">102</cx:pt>
          <cx:pt idx="23434">75</cx:pt>
          <cx:pt idx="23435">19</cx:pt>
          <cx:pt idx="23436">74</cx:pt>
          <cx:pt idx="23437">23</cx:pt>
          <cx:pt idx="23438">125</cx:pt>
          <cx:pt idx="23439">12</cx:pt>
          <cx:pt idx="23440">12</cx:pt>
          <cx:pt idx="23441">65</cx:pt>
          <cx:pt idx="23442">19</cx:pt>
          <cx:pt idx="23443">87</cx:pt>
          <cx:pt idx="23444">56</cx:pt>
          <cx:pt idx="23445">80</cx:pt>
          <cx:pt idx="23446">80</cx:pt>
          <cx:pt idx="23447">105</cx:pt>
          <cx:pt idx="23448">81</cx:pt>
          <cx:pt idx="23449">282</cx:pt>
          <cx:pt idx="23450">46</cx:pt>
          <cx:pt idx="23451">147</cx:pt>
          <cx:pt idx="23452">79</cx:pt>
          <cx:pt idx="23453">60</cx:pt>
          <cx:pt idx="23454">129</cx:pt>
          <cx:pt idx="23455">13</cx:pt>
          <cx:pt idx="23456">331</cx:pt>
          <cx:pt idx="23457">271</cx:pt>
          <cx:pt idx="23458">86</cx:pt>
          <cx:pt idx="23459">113</cx:pt>
          <cx:pt idx="23460">192</cx:pt>
          <cx:pt idx="23461">118</cx:pt>
          <cx:pt idx="23462">95</cx:pt>
          <cx:pt idx="23463">80</cx:pt>
          <cx:pt idx="23464">90</cx:pt>
          <cx:pt idx="23465">97</cx:pt>
          <cx:pt idx="23466">74</cx:pt>
          <cx:pt idx="23467">173</cx:pt>
          <cx:pt idx="23468">82</cx:pt>
          <cx:pt idx="23469">16</cx:pt>
          <cx:pt idx="23470">77</cx:pt>
          <cx:pt idx="23471">14</cx:pt>
          <cx:pt idx="23472">63</cx:pt>
          <cx:pt idx="23473">110</cx:pt>
          <cx:pt idx="23474">59</cx:pt>
          <cx:pt idx="23475">192</cx:pt>
          <cx:pt idx="23476">157</cx:pt>
          <cx:pt idx="23477">119</cx:pt>
          <cx:pt idx="23478">535</cx:pt>
          <cx:pt idx="23479">15</cx:pt>
          <cx:pt idx="23480">205</cx:pt>
          <cx:pt idx="23481">302</cx:pt>
          <cx:pt idx="23482">151</cx:pt>
          <cx:pt idx="23483">56</cx:pt>
          <cx:pt idx="23484">322</cx:pt>
          <cx:pt idx="23485">54</cx:pt>
          <cx:pt idx="23486">81</cx:pt>
          <cx:pt idx="23487">88</cx:pt>
          <cx:pt idx="23488">122</cx:pt>
          <cx:pt idx="23489">180</cx:pt>
          <cx:pt idx="23490">82</cx:pt>
          <cx:pt idx="23491">49</cx:pt>
          <cx:pt idx="23492">26</cx:pt>
          <cx:pt idx="23493">82</cx:pt>
          <cx:pt idx="23494">121</cx:pt>
          <cx:pt idx="23495">66</cx:pt>
          <cx:pt idx="23496">85</cx:pt>
          <cx:pt idx="23497">70</cx:pt>
          <cx:pt idx="23498">70</cx:pt>
          <cx:pt idx="23499">9</cx:pt>
          <cx:pt idx="23500">139</cx:pt>
          <cx:pt idx="23501">105</cx:pt>
          <cx:pt idx="23502">211</cx:pt>
          <cx:pt idx="23503">12</cx:pt>
          <cx:pt idx="23504">13</cx:pt>
          <cx:pt idx="23505">327</cx:pt>
          <cx:pt idx="23506">23</cx:pt>
          <cx:pt idx="23507">44</cx:pt>
          <cx:pt idx="23508">183</cx:pt>
          <cx:pt idx="23509">175</cx:pt>
          <cx:pt idx="23510">246</cx:pt>
          <cx:pt idx="23511">70</cx:pt>
          <cx:pt idx="23512">20</cx:pt>
          <cx:pt idx="23513">23</cx:pt>
          <cx:pt idx="23514">20</cx:pt>
          <cx:pt idx="23515">117</cx:pt>
          <cx:pt idx="23516">28</cx:pt>
          <cx:pt idx="23517">359</cx:pt>
          <cx:pt idx="23518">203</cx:pt>
          <cx:pt idx="23519">21</cx:pt>
          <cx:pt idx="23520">84</cx:pt>
          <cx:pt idx="23521">16</cx:pt>
          <cx:pt idx="23522">53</cx:pt>
          <cx:pt idx="23523">308</cx:pt>
          <cx:pt idx="23524">51</cx:pt>
          <cx:pt idx="23525">2372</cx:pt>
          <cx:pt idx="23526">93</cx:pt>
          <cx:pt idx="23527">203</cx:pt>
          <cx:pt idx="23528">256</cx:pt>
          <cx:pt idx="23529">68</cx:pt>
          <cx:pt idx="23530">19</cx:pt>
          <cx:pt idx="23531">98</cx:pt>
          <cx:pt idx="23532">27</cx:pt>
          <cx:pt idx="23533">9</cx:pt>
          <cx:pt idx="23534">11</cx:pt>
          <cx:pt idx="23535">79</cx:pt>
          <cx:pt idx="23536">144</cx:pt>
          <cx:pt idx="23537">53</cx:pt>
          <cx:pt idx="23538">85</cx:pt>
          <cx:pt idx="23539">638</cx:pt>
          <cx:pt idx="23540">532</cx:pt>
          <cx:pt idx="23541">1126</cx:pt>
          <cx:pt idx="23542">17</cx:pt>
          <cx:pt idx="23543">16</cx:pt>
          <cx:pt idx="23544">143</cx:pt>
          <cx:pt idx="23545">276</cx:pt>
          <cx:pt idx="23546">146</cx:pt>
          <cx:pt idx="23547">16</cx:pt>
          <cx:pt idx="23548">183</cx:pt>
          <cx:pt idx="23549">156</cx:pt>
          <cx:pt idx="23550">1037</cx:pt>
          <cx:pt idx="23551">507</cx:pt>
          <cx:pt idx="23552">18</cx:pt>
          <cx:pt idx="23553">27</cx:pt>
          <cx:pt idx="23554">17</cx:pt>
          <cx:pt idx="23555">19</cx:pt>
          <cx:pt idx="23556">12</cx:pt>
          <cx:pt idx="23557">32</cx:pt>
          <cx:pt idx="23558">12</cx:pt>
          <cx:pt idx="23559">7</cx:pt>
          <cx:pt idx="23560">715</cx:pt>
          <cx:pt idx="23561">13</cx:pt>
          <cx:pt idx="23562">56</cx:pt>
          <cx:pt idx="23563">195</cx:pt>
          <cx:pt idx="23564">95</cx:pt>
          <cx:pt idx="23565">39</cx:pt>
          <cx:pt idx="23566">25</cx:pt>
          <cx:pt idx="23567">64</cx:pt>
          <cx:pt idx="23568">51</cx:pt>
          <cx:pt idx="23569">8</cx:pt>
          <cx:pt idx="23570">25</cx:pt>
          <cx:pt idx="23571">38</cx:pt>
          <cx:pt idx="23572">85</cx:pt>
          <cx:pt idx="23573">153</cx:pt>
          <cx:pt idx="23574">210</cx:pt>
          <cx:pt idx="23575">429</cx:pt>
          <cx:pt idx="23576">76</cx:pt>
          <cx:pt idx="23577">26</cx:pt>
          <cx:pt idx="23578">958</cx:pt>
          <cx:pt idx="23579">88</cx:pt>
          <cx:pt idx="23580">20</cx:pt>
          <cx:pt idx="23581">18</cx:pt>
          <cx:pt idx="23582">248</cx:pt>
          <cx:pt idx="23583">16</cx:pt>
          <cx:pt idx="23584">258</cx:pt>
          <cx:pt idx="23585">13</cx:pt>
          <cx:pt idx="23586">9</cx:pt>
          <cx:pt idx="23587">64</cx:pt>
          <cx:pt idx="23588">373</cx:pt>
          <cx:pt idx="23589">104</cx:pt>
          <cx:pt idx="23590">35</cx:pt>
          <cx:pt idx="23591">16</cx:pt>
          <cx:pt idx="23592">158</cx:pt>
          <cx:pt idx="23593">69</cx:pt>
          <cx:pt idx="23594">65</cx:pt>
          <cx:pt idx="23595">31</cx:pt>
          <cx:pt idx="23596">76</cx:pt>
          <cx:pt idx="23597">140</cx:pt>
          <cx:pt idx="23598">97</cx:pt>
          <cx:pt idx="23599">238</cx:pt>
          <cx:pt idx="23600">131</cx:pt>
          <cx:pt idx="23601">171</cx:pt>
          <cx:pt idx="23602">162</cx:pt>
          <cx:pt idx="23603">222</cx:pt>
          <cx:pt idx="23604">68</cx:pt>
          <cx:pt idx="23605">42</cx:pt>
          <cx:pt idx="23606">142</cx:pt>
          <cx:pt idx="23607">13</cx:pt>
          <cx:pt idx="23608">163</cx:pt>
          <cx:pt idx="23609">68</cx:pt>
          <cx:pt idx="23610">226</cx:pt>
          <cx:pt idx="23611">77</cx:pt>
          <cx:pt idx="23612">35</cx:pt>
          <cx:pt idx="23613">88</cx:pt>
          <cx:pt idx="23614">50</cx:pt>
          <cx:pt idx="23615">76</cx:pt>
          <cx:pt idx="23616">15</cx:pt>
          <cx:pt idx="23617">29</cx:pt>
          <cx:pt idx="23618">259</cx:pt>
          <cx:pt idx="23619">74</cx:pt>
          <cx:pt idx="23620">90</cx:pt>
          <cx:pt idx="23621">88</cx:pt>
          <cx:pt idx="23622">143</cx:pt>
          <cx:pt idx="23623">8</cx:pt>
          <cx:pt idx="23624">140</cx:pt>
          <cx:pt idx="23625">46</cx:pt>
          <cx:pt idx="23626">102</cx:pt>
          <cx:pt idx="23627">43</cx:pt>
          <cx:pt idx="23628">205</cx:pt>
          <cx:pt idx="23629">51</cx:pt>
          <cx:pt idx="23630">50</cx:pt>
          <cx:pt idx="23631">59</cx:pt>
          <cx:pt idx="23632">49</cx:pt>
          <cx:pt idx="23633">379</cx:pt>
          <cx:pt idx="23634">26</cx:pt>
          <cx:pt idx="23635">77</cx:pt>
          <cx:pt idx="23636">39</cx:pt>
          <cx:pt idx="23637">45</cx:pt>
          <cx:pt idx="23638">103</cx:pt>
          <cx:pt idx="23639">68</cx:pt>
          <cx:pt idx="23640">99</cx:pt>
          <cx:pt idx="23641">270</cx:pt>
          <cx:pt idx="23642">74</cx:pt>
          <cx:pt idx="23643">214</cx:pt>
          <cx:pt idx="23644">460</cx:pt>
          <cx:pt idx="23645">147</cx:pt>
          <cx:pt idx="23646">114</cx:pt>
          <cx:pt idx="23647">36</cx:pt>
          <cx:pt idx="23648">49</cx:pt>
          <cx:pt idx="23649">95</cx:pt>
          <cx:pt idx="23650">602</cx:pt>
          <cx:pt idx="23651">385</cx:pt>
          <cx:pt idx="23652">35</cx:pt>
          <cx:pt idx="23653">52</cx:pt>
          <cx:pt idx="23654">13</cx:pt>
          <cx:pt idx="23655">9</cx:pt>
          <cx:pt idx="23656">22</cx:pt>
          <cx:pt idx="23657">52</cx:pt>
          <cx:pt idx="23658">142</cx:pt>
          <cx:pt idx="23659">95</cx:pt>
          <cx:pt idx="23660">17</cx:pt>
          <cx:pt idx="23661">13</cx:pt>
          <cx:pt idx="23662">26</cx:pt>
          <cx:pt idx="23663">23</cx:pt>
          <cx:pt idx="23664">21</cx:pt>
          <cx:pt idx="23665">48</cx:pt>
          <cx:pt idx="23666">299</cx:pt>
          <cx:pt idx="23667">51</cx:pt>
          <cx:pt idx="23668">58</cx:pt>
          <cx:pt idx="23669">70</cx:pt>
          <cx:pt idx="23670">106</cx:pt>
          <cx:pt idx="23671">23</cx:pt>
          <cx:pt idx="23672">88</cx:pt>
          <cx:pt idx="23673">199</cx:pt>
          <cx:pt idx="23674">12</cx:pt>
          <cx:pt idx="23675">37</cx:pt>
          <cx:pt idx="23676">159</cx:pt>
          <cx:pt idx="23677">189</cx:pt>
          <cx:pt idx="23678">693</cx:pt>
          <cx:pt idx="23679">56</cx:pt>
          <cx:pt idx="23680">14</cx:pt>
          <cx:pt idx="23681">44</cx:pt>
          <cx:pt idx="23682">64</cx:pt>
          <cx:pt idx="23683">62</cx:pt>
          <cx:pt idx="23684">39</cx:pt>
          <cx:pt idx="23685">133</cx:pt>
          <cx:pt idx="23686">32</cx:pt>
          <cx:pt idx="23687">310</cx:pt>
          <cx:pt idx="23688">24</cx:pt>
          <cx:pt idx="23689">125</cx:pt>
          <cx:pt idx="23690">176</cx:pt>
          <cx:pt idx="23691">8</cx:pt>
          <cx:pt idx="23692">26</cx:pt>
          <cx:pt idx="23693">76</cx:pt>
          <cx:pt idx="23694">24</cx:pt>
          <cx:pt idx="23695">7</cx:pt>
          <cx:pt idx="23696">40</cx:pt>
          <cx:pt idx="23697">260</cx:pt>
          <cx:pt idx="23698">79</cx:pt>
          <cx:pt idx="23699">58</cx:pt>
          <cx:pt idx="23700">433</cx:pt>
          <cx:pt idx="23701">247</cx:pt>
          <cx:pt idx="23702">787</cx:pt>
          <cx:pt idx="23703">201</cx:pt>
          <cx:pt idx="23704">14</cx:pt>
          <cx:pt idx="23705">908</cx:pt>
          <cx:pt idx="23706">19</cx:pt>
          <cx:pt idx="23707">15</cx:pt>
          <cx:pt idx="23708">55</cx:pt>
          <cx:pt idx="23709">688</cx:pt>
          <cx:pt idx="23710">193</cx:pt>
          <cx:pt idx="23711">207</cx:pt>
          <cx:pt idx="23712">106</cx:pt>
          <cx:pt idx="23713">80</cx:pt>
          <cx:pt idx="23714">122</cx:pt>
          <cx:pt idx="23715">42</cx:pt>
          <cx:pt idx="23716">65</cx:pt>
          <cx:pt idx="23717">45</cx:pt>
          <cx:pt idx="23718">70</cx:pt>
          <cx:pt idx="23719">175</cx:pt>
          <cx:pt idx="23720">126</cx:pt>
          <cx:pt idx="23721">150</cx:pt>
          <cx:pt idx="23722">82</cx:pt>
          <cx:pt idx="23723">56</cx:pt>
          <cx:pt idx="23724">92</cx:pt>
          <cx:pt idx="23725">47</cx:pt>
          <cx:pt idx="23726">59</cx:pt>
          <cx:pt idx="23727">24</cx:pt>
          <cx:pt idx="23728">56</cx:pt>
          <cx:pt idx="23729">38</cx:pt>
          <cx:pt idx="23730">144</cx:pt>
          <cx:pt idx="23731">85</cx:pt>
          <cx:pt idx="23732">57</cx:pt>
          <cx:pt idx="23733">71</cx:pt>
          <cx:pt idx="23734">82</cx:pt>
          <cx:pt idx="23735">162</cx:pt>
          <cx:pt idx="23736">120</cx:pt>
          <cx:pt idx="23737">73</cx:pt>
          <cx:pt idx="23738">247</cx:pt>
          <cx:pt idx="23739">88</cx:pt>
          <cx:pt idx="23740">114</cx:pt>
          <cx:pt idx="23741">99</cx:pt>
          <cx:pt idx="23742">50</cx:pt>
          <cx:pt idx="23743">73</cx:pt>
          <cx:pt idx="23744">73</cx:pt>
          <cx:pt idx="23745">62</cx:pt>
          <cx:pt idx="23746">189</cx:pt>
          <cx:pt idx="23747">171</cx:pt>
          <cx:pt idx="23748">59</cx:pt>
          <cx:pt idx="23749">64</cx:pt>
          <cx:pt idx="23750">24</cx:pt>
          <cx:pt idx="23751">21</cx:pt>
          <cx:pt idx="23752">168</cx:pt>
          <cx:pt idx="23753">133</cx:pt>
          <cx:pt idx="23754">183</cx:pt>
          <cx:pt idx="23755">643</cx:pt>
          <cx:pt idx="23756">185</cx:pt>
          <cx:pt idx="23757">25</cx:pt>
          <cx:pt idx="23758">83</cx:pt>
          <cx:pt idx="23759">41</cx:pt>
          <cx:pt idx="23760">204</cx:pt>
          <cx:pt idx="23761">164</cx:pt>
          <cx:pt idx="23762">150</cx:pt>
          <cx:pt idx="23763">90</cx:pt>
          <cx:pt idx="23764">63</cx:pt>
          <cx:pt idx="23765">131</cx:pt>
          <cx:pt idx="23766">153</cx:pt>
          <cx:pt idx="23767">40</cx:pt>
          <cx:pt idx="23768">102</cx:pt>
          <cx:pt idx="23769">80</cx:pt>
          <cx:pt idx="23770">158</cx:pt>
          <cx:pt idx="23771">272</cx:pt>
          <cx:pt idx="23772">488</cx:pt>
          <cx:pt idx="23773">214</cx:pt>
          <cx:pt idx="23774">461</cx:pt>
          <cx:pt idx="23775">204</cx:pt>
          <cx:pt idx="23776">159</cx:pt>
          <cx:pt idx="23777">36</cx:pt>
          <cx:pt idx="23778">135</cx:pt>
          <cx:pt idx="23779">339</cx:pt>
          <cx:pt idx="23780">462</cx:pt>
          <cx:pt idx="23781">121</cx:pt>
          <cx:pt idx="23782">97</cx:pt>
          <cx:pt idx="23783">319</cx:pt>
          <cx:pt idx="23784">256</cx:pt>
          <cx:pt idx="23785">240</cx:pt>
          <cx:pt idx="23786">88</cx:pt>
          <cx:pt idx="23787">161</cx:pt>
          <cx:pt idx="23788">179</cx:pt>
          <cx:pt idx="23789">200</cx:pt>
          <cx:pt idx="23790">109</cx:pt>
          <cx:pt idx="23791">300</cx:pt>
          <cx:pt idx="23792">63</cx:pt>
          <cx:pt idx="23793">105</cx:pt>
          <cx:pt idx="23794">213</cx:pt>
          <cx:pt idx="23795">112</cx:pt>
          <cx:pt idx="23796">255</cx:pt>
          <cx:pt idx="23797">131</cx:pt>
          <cx:pt idx="23798">103</cx:pt>
          <cx:pt idx="23799">77</cx:pt>
          <cx:pt idx="23800">695</cx:pt>
          <cx:pt idx="23801">159</cx:pt>
          <cx:pt idx="23802">103</cx:pt>
          <cx:pt idx="23803">156</cx:pt>
          <cx:pt idx="23804">81</cx:pt>
          <cx:pt idx="23805">94</cx:pt>
          <cx:pt idx="23806">520</cx:pt>
          <cx:pt idx="23807">35</cx:pt>
          <cx:pt idx="23808">96</cx:pt>
          <cx:pt idx="23809">96</cx:pt>
          <cx:pt idx="23810">345</cx:pt>
          <cx:pt idx="23811">245</cx:pt>
          <cx:pt idx="23812">79</cx:pt>
          <cx:pt idx="23813">128</cx:pt>
          <cx:pt idx="23814">150</cx:pt>
          <cx:pt idx="23815">204</cx:pt>
          <cx:pt idx="23816">156</cx:pt>
          <cx:pt idx="23817">168</cx:pt>
          <cx:pt idx="23818">67</cx:pt>
          <cx:pt idx="23819">155</cx:pt>
          <cx:pt idx="23820">91</cx:pt>
          <cx:pt idx="23821">141</cx:pt>
          <cx:pt idx="23822">71</cx:pt>
          <cx:pt idx="23823">168</cx:pt>
          <cx:pt idx="23824">235</cx:pt>
          <cx:pt idx="23825">136</cx:pt>
          <cx:pt idx="23826">63</cx:pt>
          <cx:pt idx="23827">122</cx:pt>
          <cx:pt idx="23828">203</cx:pt>
          <cx:pt idx="23829">137</cx:pt>
          <cx:pt idx="23830">109</cx:pt>
          <cx:pt idx="23831">273</cx:pt>
          <cx:pt idx="23832">141</cx:pt>
          <cx:pt idx="23833">107</cx:pt>
          <cx:pt idx="23834">86</cx:pt>
          <cx:pt idx="23835">70</cx:pt>
          <cx:pt idx="23836">96</cx:pt>
          <cx:pt idx="23837">398</cx:pt>
          <cx:pt idx="23838">81</cx:pt>
          <cx:pt idx="23839">60</cx:pt>
          <cx:pt idx="23840">150</cx:pt>
          <cx:pt idx="23841">130</cx:pt>
          <cx:pt idx="23842">135</cx:pt>
          <cx:pt idx="23843">256</cx:pt>
          <cx:pt idx="23844">728</cx:pt>
          <cx:pt idx="23845">264</cx:pt>
          <cx:pt idx="23846">95</cx:pt>
          <cx:pt idx="23847">62</cx:pt>
          <cx:pt idx="23848">210</cx:pt>
          <cx:pt idx="23849">77</cx:pt>
          <cx:pt idx="23850">116</cx:pt>
          <cx:pt idx="23851">186</cx:pt>
          <cx:pt idx="23852">73</cx:pt>
          <cx:pt idx="23853">93</cx:pt>
          <cx:pt idx="23854">115</cx:pt>
          <cx:pt idx="23855">104</cx:pt>
          <cx:pt idx="23856">85</cx:pt>
          <cx:pt idx="23857">59</cx:pt>
          <cx:pt idx="23858">186</cx:pt>
          <cx:pt idx="23859">1028</cx:pt>
          <cx:pt idx="23860">299</cx:pt>
          <cx:pt idx="23861">161</cx:pt>
          <cx:pt idx="23862">98</cx:pt>
          <cx:pt idx="23863">91</cx:pt>
          <cx:pt idx="23864">207</cx:pt>
          <cx:pt idx="23865">133</cx:pt>
          <cx:pt idx="23866">111</cx:pt>
          <cx:pt idx="23867">163</cx:pt>
          <cx:pt idx="23868">165</cx:pt>
          <cx:pt idx="23869">38</cx:pt>
          <cx:pt idx="23870">17</cx:pt>
          <cx:pt idx="23871">19</cx:pt>
          <cx:pt idx="23872">436</cx:pt>
          <cx:pt idx="23873">32</cx:pt>
          <cx:pt idx="23874">64</cx:pt>
          <cx:pt idx="23875">131</cx:pt>
          <cx:pt idx="23876">511</cx:pt>
          <cx:pt idx="23877">82</cx:pt>
          <cx:pt idx="23878">961</cx:pt>
          <cx:pt idx="23879">76</cx:pt>
          <cx:pt idx="23880">124</cx:pt>
          <cx:pt idx="23881">66</cx:pt>
          <cx:pt idx="23882">54</cx:pt>
          <cx:pt idx="23883">29</cx:pt>
          <cx:pt idx="23884">134</cx:pt>
          <cx:pt idx="23885">709</cx:pt>
          <cx:pt idx="23886">95</cx:pt>
          <cx:pt idx="23887">59</cx:pt>
          <cx:pt idx="23888">47</cx:pt>
          <cx:pt idx="23889">173</cx:pt>
          <cx:pt idx="23890">69</cx:pt>
          <cx:pt idx="23891">77</cx:pt>
          <cx:pt idx="23892">43</cx:pt>
          <cx:pt idx="23893">300</cx:pt>
          <cx:pt idx="23894">94</cx:pt>
          <cx:pt idx="23895">44</cx:pt>
          <cx:pt idx="23896">39</cx:pt>
          <cx:pt idx="23897">67</cx:pt>
          <cx:pt idx="23898">18</cx:pt>
          <cx:pt idx="23899">98</cx:pt>
          <cx:pt idx="23900">36</cx:pt>
          <cx:pt idx="23901">24</cx:pt>
          <cx:pt idx="23902">21</cx:pt>
          <cx:pt idx="23903">70</cx:pt>
          <cx:pt idx="23904">92</cx:pt>
          <cx:pt idx="23905">162</cx:pt>
          <cx:pt idx="23906">116</cx:pt>
          <cx:pt idx="23907">94</cx:pt>
          <cx:pt idx="23908">58</cx:pt>
          <cx:pt idx="23909">76</cx:pt>
          <cx:pt idx="23910">14</cx:pt>
          <cx:pt idx="23911">15</cx:pt>
          <cx:pt idx="23912">129</cx:pt>
          <cx:pt idx="23913">145</cx:pt>
          <cx:pt idx="23914">88</cx:pt>
          <cx:pt idx="23915">122</cx:pt>
          <cx:pt idx="23916">133</cx:pt>
          <cx:pt idx="23917">174</cx:pt>
          <cx:pt idx="23918">61</cx:pt>
          <cx:pt idx="23919">493</cx:pt>
          <cx:pt idx="23920">451</cx:pt>
          <cx:pt idx="23921">86</cx:pt>
          <cx:pt idx="23922">12</cx:pt>
          <cx:pt idx="23923">168</cx:pt>
          <cx:pt idx="23924">370</cx:pt>
          <cx:pt idx="23925">140</cx:pt>
          <cx:pt idx="23926">66</cx:pt>
          <cx:pt idx="23927">201</cx:pt>
          <cx:pt idx="23928">59</cx:pt>
          <cx:pt idx="23929">85</cx:pt>
          <cx:pt idx="23930">60</cx:pt>
          <cx:pt idx="23931">301</cx:pt>
          <cx:pt idx="23932">27</cx:pt>
          <cx:pt idx="23933">20</cx:pt>
          <cx:pt idx="23934">81</cx:pt>
          <cx:pt idx="23935">74</cx:pt>
          <cx:pt idx="23936">53</cx:pt>
          <cx:pt idx="23937">35</cx:pt>
          <cx:pt idx="23938">215</cx:pt>
          <cx:pt idx="23939">253</cx:pt>
          <cx:pt idx="23940">43</cx:pt>
          <cx:pt idx="23941">98</cx:pt>
          <cx:pt idx="23942">73</cx:pt>
          <cx:pt idx="23943">51</cx:pt>
          <cx:pt idx="23944">669</cx:pt>
          <cx:pt idx="23945">127</cx:pt>
          <cx:pt idx="23946">158</cx:pt>
          <cx:pt idx="23947">17</cx:pt>
          <cx:pt idx="23948">367</cx:pt>
          <cx:pt idx="23949">68</cx:pt>
          <cx:pt idx="23950">29</cx:pt>
          <cx:pt idx="23951">63</cx:pt>
          <cx:pt idx="23952">27</cx:pt>
          <cx:pt idx="23953">117</cx:pt>
          <cx:pt idx="23954">8</cx:pt>
          <cx:pt idx="23955">6</cx:pt>
          <cx:pt idx="23956">8</cx:pt>
          <cx:pt idx="23957">515</cx:pt>
          <cx:pt idx="23958">88</cx:pt>
          <cx:pt idx="23959">89</cx:pt>
          <cx:pt idx="23960">77</cx:pt>
          <cx:pt idx="23961">270</cx:pt>
          <cx:pt idx="23962">235</cx:pt>
          <cx:pt idx="23963">223</cx:pt>
          <cx:pt idx="23964">147</cx:pt>
          <cx:pt idx="23965">24</cx:pt>
          <cx:pt idx="23966">115</cx:pt>
          <cx:pt idx="23967">3253</cx:pt>
          <cx:pt idx="23968">478</cx:pt>
          <cx:pt idx="23969">50</cx:pt>
          <cx:pt idx="23970">37</cx:pt>
          <cx:pt idx="23971">71</cx:pt>
          <cx:pt idx="23972">558</cx:pt>
          <cx:pt idx="23973">133</cx:pt>
          <cx:pt idx="23974">57</cx:pt>
          <cx:pt idx="23975">164</cx:pt>
          <cx:pt idx="23976">309</cx:pt>
          <cx:pt idx="23977">2429</cx:pt>
          <cx:pt idx="23978">312</cx:pt>
          <cx:pt idx="23979">73</cx:pt>
          <cx:pt idx="23980">24</cx:pt>
          <cx:pt idx="23981">718</cx:pt>
          <cx:pt idx="23982">2016</cx:pt>
          <cx:pt idx="23983">39</cx:pt>
          <cx:pt idx="23984">294</cx:pt>
          <cx:pt idx="23985">519</cx:pt>
          <cx:pt idx="23986">19</cx:pt>
          <cx:pt idx="23987">144</cx:pt>
          <cx:pt idx="23988">65</cx:pt>
          <cx:pt idx="23989">4</cx:pt>
          <cx:pt idx="23990">54</cx:pt>
          <cx:pt idx="23991">187</cx:pt>
          <cx:pt idx="23992">49</cx:pt>
          <cx:pt idx="23993">676</cx:pt>
          <cx:pt idx="23994">157</cx:pt>
          <cx:pt idx="23995">73</cx:pt>
          <cx:pt idx="23996">80</cx:pt>
          <cx:pt idx="23997">181</cx:pt>
          <cx:pt idx="23998">313</cx:pt>
          <cx:pt idx="23999">138</cx:pt>
          <cx:pt idx="24000">140</cx:pt>
          <cx:pt idx="24001">80</cx:pt>
          <cx:pt idx="24002">134</cx:pt>
          <cx:pt idx="24003">518</cx:pt>
          <cx:pt idx="24004">301</cx:pt>
          <cx:pt idx="24005">171</cx:pt>
          <cx:pt idx="24006">112</cx:pt>
          <cx:pt idx="24007">97</cx:pt>
          <cx:pt idx="24008">305</cx:pt>
          <cx:pt idx="24009">119</cx:pt>
          <cx:pt idx="24010">228</cx:pt>
          <cx:pt idx="24011">376</cx:pt>
          <cx:pt idx="24012">207</cx:pt>
          <cx:pt idx="24013">150</cx:pt>
          <cx:pt idx="24014">27</cx:pt>
          <cx:pt idx="24015">131</cx:pt>
          <cx:pt idx="24016">51</cx:pt>
          <cx:pt idx="24017">251</cx:pt>
          <cx:pt idx="24018">3284</cx:pt>
          <cx:pt idx="24019">125</cx:pt>
          <cx:pt idx="24020">141</cx:pt>
          <cx:pt idx="24021">154</cx:pt>
          <cx:pt idx="24022">135</cx:pt>
          <cx:pt idx="24023">540</cx:pt>
          <cx:pt idx="24024">60</cx:pt>
          <cx:pt idx="24025">171</cx:pt>
          <cx:pt idx="24026">11</cx:pt>
          <cx:pt idx="24027">223</cx:pt>
          <cx:pt idx="24028">167</cx:pt>
          <cx:pt idx="24029">266</cx:pt>
          <cx:pt idx="24030">248</cx:pt>
          <cx:pt idx="24031">234</cx:pt>
          <cx:pt idx="24032">132</cx:pt>
          <cx:pt idx="24033">246</cx:pt>
          <cx:pt idx="24034">154</cx:pt>
          <cx:pt idx="24035">160</cx:pt>
          <cx:pt idx="24036">81</cx:pt>
          <cx:pt idx="24037">227</cx:pt>
          <cx:pt idx="24038">158</cx:pt>
          <cx:pt idx="24039">615</cx:pt>
          <cx:pt idx="24040">18</cx:pt>
          <cx:pt idx="24041">95</cx:pt>
          <cx:pt idx="24042">5</cx:pt>
          <cx:pt idx="24043">399</cx:pt>
          <cx:pt idx="24044">15</cx:pt>
          <cx:pt idx="24045">21</cx:pt>
          <cx:pt idx="24046">217</cx:pt>
          <cx:pt idx="24047">465</cx:pt>
          <cx:pt idx="24048">6</cx:pt>
          <cx:pt idx="24049">169</cx:pt>
          <cx:pt idx="24050">449</cx:pt>
          <cx:pt idx="24051">5</cx:pt>
          <cx:pt idx="24052">268</cx:pt>
          <cx:pt idx="24053">253</cx:pt>
          <cx:pt idx="24054">204</cx:pt>
          <cx:pt idx="24055">669</cx:pt>
          <cx:pt idx="24056">68</cx:pt>
          <cx:pt idx="24057">234</cx:pt>
          <cx:pt idx="24058">88</cx:pt>
          <cx:pt idx="24059">26</cx:pt>
          <cx:pt idx="24060">150</cx:pt>
          <cx:pt idx="24061">132</cx:pt>
          <cx:pt idx="24062">154</cx:pt>
          <cx:pt idx="24063">20</cx:pt>
          <cx:pt idx="24064">319</cx:pt>
          <cx:pt idx="24065">76</cx:pt>
          <cx:pt idx="24066">299</cx:pt>
          <cx:pt idx="24067">43</cx:pt>
          <cx:pt idx="24068">61</cx:pt>
          <cx:pt idx="24069">1239</cx:pt>
          <cx:pt idx="24070">125</cx:pt>
          <cx:pt idx="24071">107</cx:pt>
          <cx:pt idx="24072">175</cx:pt>
          <cx:pt idx="24073">524</cx:pt>
          <cx:pt idx="24074">98</cx:pt>
          <cx:pt idx="24075">248</cx:pt>
          <cx:pt idx="24076">74</cx:pt>
          <cx:pt idx="24077">133</cx:pt>
          <cx:pt idx="24078">119</cx:pt>
          <cx:pt idx="24079">486</cx:pt>
          <cx:pt idx="24080">158</cx:pt>
          <cx:pt idx="24081">114</cx:pt>
          <cx:pt idx="24082">378</cx:pt>
          <cx:pt idx="24083">129</cx:pt>
          <cx:pt idx="24084">24</cx:pt>
          <cx:pt idx="24085">238</cx:pt>
          <cx:pt idx="24086">119</cx:pt>
          <cx:pt idx="24087">138</cx:pt>
          <cx:pt idx="24088">168</cx:pt>
          <cx:pt idx="24089">72</cx:pt>
          <cx:pt idx="24090">494</cx:pt>
          <cx:pt idx="24091">86</cx:pt>
          <cx:pt idx="24092">45</cx:pt>
          <cx:pt idx="24093">90</cx:pt>
          <cx:pt idx="24094">160</cx:pt>
          <cx:pt idx="24095">231</cx:pt>
          <cx:pt idx="24096">722</cx:pt>
          <cx:pt idx="24097">239</cx:pt>
          <cx:pt idx="24098">162</cx:pt>
          <cx:pt idx="24099">132</cx:pt>
          <cx:pt idx="24100">172</cx:pt>
          <cx:pt idx="24101">160</cx:pt>
          <cx:pt idx="24102">24</cx:pt>
          <cx:pt idx="24103">179</cx:pt>
          <cx:pt idx="24104">76</cx:pt>
          <cx:pt idx="24105">81</cx:pt>
          <cx:pt idx="24106">101</cx:pt>
          <cx:pt idx="24107">200</cx:pt>
          <cx:pt idx="24108">79</cx:pt>
          <cx:pt idx="24109">131</cx:pt>
          <cx:pt idx="24110">58</cx:pt>
          <cx:pt idx="24111">146</cx:pt>
          <cx:pt idx="24112">92</cx:pt>
          <cx:pt idx="24113">156</cx:pt>
          <cx:pt idx="24114">53</cx:pt>
          <cx:pt idx="24115">98</cx:pt>
          <cx:pt idx="24116">238</cx:pt>
          <cx:pt idx="24117">85</cx:pt>
          <cx:pt idx="24118">59</cx:pt>
          <cx:pt idx="24119">303</cx:pt>
          <cx:pt idx="24120">51</cx:pt>
          <cx:pt idx="24121">108</cx:pt>
          <cx:pt idx="24122">221</cx:pt>
          <cx:pt idx="24123">80</cx:pt>
          <cx:pt idx="24124">324</cx:pt>
          <cx:pt idx="24125">206</cx:pt>
          <cx:pt idx="24126">139</cx:pt>
          <cx:pt idx="24127">527</cx:pt>
          <cx:pt idx="24128">80</cx:pt>
          <cx:pt idx="24129">161</cx:pt>
          <cx:pt idx="24130">130</cx:pt>
          <cx:pt idx="24131">120</cx:pt>
          <cx:pt idx="24132">80</cx:pt>
          <cx:pt idx="24133">250</cx:pt>
          <cx:pt idx="24134">71</cx:pt>
          <cx:pt idx="24135">252</cx:pt>
          <cx:pt idx="24136">113</cx:pt>
          <cx:pt idx="24137">121</cx:pt>
          <cx:pt idx="24138">148</cx:pt>
          <cx:pt idx="24139">78</cx:pt>
          <cx:pt idx="24140">83</cx:pt>
          <cx:pt idx="24141">123</cx:pt>
          <cx:pt idx="24142">100</cx:pt>
          <cx:pt idx="24143">176</cx:pt>
          <cx:pt idx="24144">550</cx:pt>
          <cx:pt idx="24145">75</cx:pt>
          <cx:pt idx="24146">57</cx:pt>
          <cx:pt idx="24147">55</cx:pt>
          <cx:pt idx="24148">195</cx:pt>
          <cx:pt idx="24149">123</cx:pt>
          <cx:pt idx="24150">297</cx:pt>
          <cx:pt idx="24151">353</cx:pt>
          <cx:pt idx="24152">142</cx:pt>
          <cx:pt idx="24153">53</cx:pt>
          <cx:pt idx="24154">146</cx:pt>
          <cx:pt idx="24155">59</cx:pt>
          <cx:pt idx="24156">120</cx:pt>
          <cx:pt idx="24157">595</cx:pt>
          <cx:pt idx="24158">381</cx:pt>
          <cx:pt idx="24159">123</cx:pt>
          <cx:pt idx="24160">74</cx:pt>
          <cx:pt idx="24161">219</cx:pt>
          <cx:pt idx="24162">387</cx:pt>
          <cx:pt idx="24163">433</cx:pt>
          <cx:pt idx="24164">548</cx:pt>
          <cx:pt idx="24165">100</cx:pt>
          <cx:pt idx="24166">153</cx:pt>
          <cx:pt idx="24167">223</cx:pt>
          <cx:pt idx="24168">178</cx:pt>
          <cx:pt idx="24169">283</cx:pt>
          <cx:pt idx="24170">75</cx:pt>
          <cx:pt idx="24171">92</cx:pt>
          <cx:pt idx="24172">96</cx:pt>
          <cx:pt idx="24173">396</cx:pt>
          <cx:pt idx="24174">96</cx:pt>
          <cx:pt idx="24175">334</cx:pt>
          <cx:pt idx="24176">142</cx:pt>
          <cx:pt idx="24177">44</cx:pt>
          <cx:pt idx="24178">231</cx:pt>
          <cx:pt idx="24179">376</cx:pt>
          <cx:pt idx="24180">56</cx:pt>
          <cx:pt idx="24181">44</cx:pt>
          <cx:pt idx="24182">58</cx:pt>
          <cx:pt idx="24183">265</cx:pt>
          <cx:pt idx="24184">208</cx:pt>
          <cx:pt idx="24185">219</cx:pt>
          <cx:pt idx="24186">155</cx:pt>
          <cx:pt idx="24187">81</cx:pt>
          <cx:pt idx="24188">73</cx:pt>
          <cx:pt idx="24189">50</cx:pt>
          <cx:pt idx="24190">1789</cx:pt>
          <cx:pt idx="24191">1077</cx:pt>
          <cx:pt idx="24192">192</cx:pt>
          <cx:pt idx="24193">110</cx:pt>
          <cx:pt idx="24194">564</cx:pt>
          <cx:pt idx="24195">1303</cx:pt>
          <cx:pt idx="24196">377</cx:pt>
          <cx:pt idx="24197">235</cx:pt>
          <cx:pt idx="24198">375</cx:pt>
          <cx:pt idx="24199">344</cx:pt>
          <cx:pt idx="24200">288</cx:pt>
          <cx:pt idx="24201">57</cx:pt>
          <cx:pt idx="24202">125</cx:pt>
          <cx:pt idx="24203">78</cx:pt>
          <cx:pt idx="24204">214</cx:pt>
          <cx:pt idx="24205">286</cx:pt>
          <cx:pt idx="24206">117</cx:pt>
          <cx:pt idx="24207">41</cx:pt>
          <cx:pt idx="24208">57</cx:pt>
          <cx:pt idx="24209">364</cx:pt>
          <cx:pt idx="24210">63</cx:pt>
          <cx:pt idx="24211">378</cx:pt>
          <cx:pt idx="24212">81</cx:pt>
          <cx:pt idx="24213">430</cx:pt>
          <cx:pt idx="24214">479</cx:pt>
          <cx:pt idx="24215">74</cx:pt>
          <cx:pt idx="24216">99</cx:pt>
          <cx:pt idx="24217">108</cx:pt>
          <cx:pt idx="24218">135</cx:pt>
          <cx:pt idx="24219">302</cx:pt>
          <cx:pt idx="24220">38</cx:pt>
          <cx:pt idx="24221">258</cx:pt>
          <cx:pt idx="24222">77</cx:pt>
          <cx:pt idx="24223">102</cx:pt>
          <cx:pt idx="24224">81</cx:pt>
          <cx:pt idx="24225">127</cx:pt>
          <cx:pt idx="24226">114</cx:pt>
          <cx:pt idx="24227">55</cx:pt>
          <cx:pt idx="24228">238</cx:pt>
          <cx:pt idx="24229">179</cx:pt>
          <cx:pt idx="24230">84</cx:pt>
          <cx:pt idx="24231">38</cx:pt>
          <cx:pt idx="24232">130</cx:pt>
          <cx:pt idx="24233">309</cx:pt>
          <cx:pt idx="24234">70</cx:pt>
          <cx:pt idx="24235">270</cx:pt>
          <cx:pt idx="24236">110</cx:pt>
          <cx:pt idx="24237">206</cx:pt>
          <cx:pt idx="24238">176</cx:pt>
          <cx:pt idx="24239">158</cx:pt>
          <cx:pt idx="24240">483</cx:pt>
          <cx:pt idx="24241">85</cx:pt>
          <cx:pt idx="24242">73</cx:pt>
          <cx:pt idx="24243">483</cx:pt>
          <cx:pt idx="24244">292</cx:pt>
          <cx:pt idx="24245">108</cx:pt>
          <cx:pt idx="24246">68</cx:pt>
          <cx:pt idx="24247">348</cx:pt>
          <cx:pt idx="24248">107</cx:pt>
          <cx:pt idx="24249">257</cx:pt>
          <cx:pt idx="24250">70</cx:pt>
          <cx:pt idx="24251">97</cx:pt>
          <cx:pt idx="24252">150</cx:pt>
          <cx:pt idx="24253">300</cx:pt>
          <cx:pt idx="24254">96</cx:pt>
          <cx:pt idx="24255">49</cx:pt>
          <cx:pt idx="24256">112</cx:pt>
          <cx:pt idx="24257">40</cx:pt>
          <cx:pt idx="24258">182</cx:pt>
          <cx:pt idx="24259">259</cx:pt>
          <cx:pt idx="24260">71</cx:pt>
          <cx:pt idx="24261">16</cx:pt>
          <cx:pt idx="24262">118</cx:pt>
          <cx:pt idx="24263">56</cx:pt>
          <cx:pt idx="24264">44</cx:pt>
          <cx:pt idx="24265">125</cx:pt>
          <cx:pt idx="24266">88</cx:pt>
          <cx:pt idx="24267">76</cx:pt>
          <cx:pt idx="24268">282</cx:pt>
          <cx:pt idx="24269">90</cx:pt>
          <cx:pt idx="24270">96</cx:pt>
          <cx:pt idx="24271">591</cx:pt>
          <cx:pt idx="24272">508</cx:pt>
          <cx:pt idx="24273">560</cx:pt>
          <cx:pt idx="24274">99</cx:pt>
          <cx:pt idx="24275">98</cx:pt>
          <cx:pt idx="24276">131</cx:pt>
          <cx:pt idx="24277">80</cx:pt>
          <cx:pt idx="24278">93</cx:pt>
          <cx:pt idx="24279">165</cx:pt>
          <cx:pt idx="24280">64</cx:pt>
          <cx:pt idx="24281">122</cx:pt>
          <cx:pt idx="24282">434</cx:pt>
          <cx:pt idx="24283">164</cx:pt>
          <cx:pt idx="24284">407</cx:pt>
          <cx:pt idx="24285">110</cx:pt>
          <cx:pt idx="24286">191</cx:pt>
          <cx:pt idx="24287">56</cx:pt>
          <cx:pt idx="24288">125</cx:pt>
          <cx:pt idx="24289">412</cx:pt>
          <cx:pt idx="24290">180</cx:pt>
          <cx:pt idx="24291">1070</cx:pt>
          <cx:pt idx="24292">266</cx:pt>
          <cx:pt idx="24293">94</cx:pt>
          <cx:pt idx="24294">59</cx:pt>
          <cx:pt idx="24295">125</cx:pt>
          <cx:pt idx="24296">1606</cx:pt>
          <cx:pt idx="24297">216</cx:pt>
          <cx:pt idx="24298">707</cx:pt>
          <cx:pt idx="24299">862</cx:pt>
          <cx:pt idx="24300">214</cx:pt>
          <cx:pt idx="24301">78</cx:pt>
          <cx:pt idx="24302">62</cx:pt>
          <cx:pt idx="24303">279</cx:pt>
          <cx:pt idx="24304">173</cx:pt>
          <cx:pt idx="24305">89</cx:pt>
          <cx:pt idx="24306">53</cx:pt>
          <cx:pt idx="24307">97</cx:pt>
          <cx:pt idx="24308">890</cx:pt>
          <cx:pt idx="24309">581</cx:pt>
          <cx:pt idx="24310">116</cx:pt>
          <cx:pt idx="24311">70</cx:pt>
          <cx:pt idx="24312">155</cx:pt>
          <cx:pt idx="24313">214</cx:pt>
          <cx:pt idx="24314">200</cx:pt>
          <cx:pt idx="24315">27</cx:pt>
          <cx:pt idx="24316">578</cx:pt>
          <cx:pt idx="24317">153</cx:pt>
          <cx:pt idx="24318">52</cx:pt>
          <cx:pt idx="24319">62</cx:pt>
          <cx:pt idx="24320">79</cx:pt>
          <cx:pt idx="24321">310</cx:pt>
          <cx:pt idx="24322">150</cx:pt>
          <cx:pt idx="24323">229</cx:pt>
          <cx:pt idx="24324">34</cx:pt>
          <cx:pt idx="24325">573</cx:pt>
          <cx:pt idx="24326">104</cx:pt>
          <cx:pt idx="24327">386</cx:pt>
          <cx:pt idx="24328">73</cx:pt>
          <cx:pt idx="24329">138</cx:pt>
          <cx:pt idx="24330">74</cx:pt>
          <cx:pt idx="24331">42</cx:pt>
          <cx:pt idx="24332">273</cx:pt>
          <cx:pt idx="24333">147</cx:pt>
          <cx:pt idx="24334">190</cx:pt>
          <cx:pt idx="24335">294</cx:pt>
          <cx:pt idx="24336">96</cx:pt>
          <cx:pt idx="24337">49</cx:pt>
          <cx:pt idx="24338">163</cx:pt>
          <cx:pt idx="24339">103</cx:pt>
          <cx:pt idx="24340">89</cx:pt>
          <cx:pt idx="24341">190</cx:pt>
          <cx:pt idx="24342">77</cx:pt>
          <cx:pt idx="24343">651</cx:pt>
          <cx:pt idx="24344">42</cx:pt>
          <cx:pt idx="24345">106</cx:pt>
          <cx:pt idx="24346">105</cx:pt>
          <cx:pt idx="24347">186</cx:pt>
          <cx:pt idx="24348">56</cx:pt>
          <cx:pt idx="24349">657</cx:pt>
          <cx:pt idx="24350">349</cx:pt>
          <cx:pt idx="24351">65</cx:pt>
          <cx:pt idx="24352">62</cx:pt>
          <cx:pt idx="24353">77</cx:pt>
          <cx:pt idx="24354">102</cx:pt>
          <cx:pt idx="24355">91</cx:pt>
          <cx:pt idx="24356">111</cx:pt>
          <cx:pt idx="24357">80</cx:pt>
          <cx:pt idx="24358">1449</cx:pt>
          <cx:pt idx="24359">696</cx:pt>
          <cx:pt idx="24360">188</cx:pt>
          <cx:pt idx="24361">160</cx:pt>
          <cx:pt idx="24362">407</cx:pt>
          <cx:pt idx="24363">77</cx:pt>
          <cx:pt idx="24364">560</cx:pt>
          <cx:pt idx="24365">108</cx:pt>
          <cx:pt idx="24366">113</cx:pt>
          <cx:pt idx="24367">102</cx:pt>
          <cx:pt idx="24368">71</cx:pt>
          <cx:pt idx="24369">73</cx:pt>
          <cx:pt idx="24370">199</cx:pt>
          <cx:pt idx="24371">106</cx:pt>
          <cx:pt idx="24372">96</cx:pt>
          <cx:pt idx="24373">64</cx:pt>
          <cx:pt idx="24374">321</cx:pt>
          <cx:pt idx="24375">134</cx:pt>
          <cx:pt idx="24376">141</cx:pt>
          <cx:pt idx="24377">94</cx:pt>
          <cx:pt idx="24378">499</cx:pt>
          <cx:pt idx="24379">1081</cx:pt>
          <cx:pt idx="24380">64</cx:pt>
          <cx:pt idx="24381">107</cx:pt>
          <cx:pt idx="24382">84</cx:pt>
          <cx:pt idx="24383">73</cx:pt>
          <cx:pt idx="24384">251</cx:pt>
          <cx:pt idx="24385">101</cx:pt>
          <cx:pt idx="24386">504</cx:pt>
          <cx:pt idx="24387">111</cx:pt>
          <cx:pt idx="24388">215</cx:pt>
          <cx:pt idx="24389">229</cx:pt>
          <cx:pt idx="24390">166</cx:pt>
          <cx:pt idx="24391">325</cx:pt>
          <cx:pt idx="24392">124</cx:pt>
          <cx:pt idx="24393">89</cx:pt>
          <cx:pt idx="24394">240</cx:pt>
          <cx:pt idx="24395">105</cx:pt>
          <cx:pt idx="24396">48</cx:pt>
          <cx:pt idx="24397">907</cx:pt>
          <cx:pt idx="24398">14</cx:pt>
          <cx:pt idx="24399">287</cx:pt>
          <cx:pt idx="24400">120</cx:pt>
          <cx:pt idx="24401">158</cx:pt>
          <cx:pt idx="24402">254</cx:pt>
          <cx:pt idx="24403">174</cx:pt>
          <cx:pt idx="24404">62</cx:pt>
          <cx:pt idx="24405">209</cx:pt>
          <cx:pt idx="24406">62</cx:pt>
          <cx:pt idx="24407">128</cx:pt>
          <cx:pt idx="24408">153</cx:pt>
          <cx:pt idx="24409">240</cx:pt>
          <cx:pt idx="24410">375</cx:pt>
          <cx:pt idx="24411">74</cx:pt>
          <cx:pt idx="24412">984</cx:pt>
          <cx:pt idx="24413">140</cx:pt>
          <cx:pt idx="24414">131</cx:pt>
          <cx:pt idx="24415">117</cx:pt>
          <cx:pt idx="24416">90</cx:pt>
          <cx:pt idx="24417">101</cx:pt>
          <cx:pt idx="24418">114</cx:pt>
          <cx:pt idx="24419">65</cx:pt>
          <cx:pt idx="24420">809</cx:pt>
          <cx:pt idx="24421">318</cx:pt>
          <cx:pt idx="24422">619</cx:pt>
          <cx:pt idx="24423">725</cx:pt>
          <cx:pt idx="24424">164</cx:pt>
          <cx:pt idx="24425">61</cx:pt>
          <cx:pt idx="24426">761</cx:pt>
          <cx:pt idx="24427">71</cx:pt>
          <cx:pt idx="24428">348</cx:pt>
          <cx:pt idx="24429">233</cx:pt>
          <cx:pt idx="24430">213</cx:pt>
          <cx:pt idx="24431">135</cx:pt>
          <cx:pt idx="24432">44</cx:pt>
          <cx:pt idx="24433">194</cx:pt>
          <cx:pt idx="24434">166</cx:pt>
          <cx:pt idx="24435">303</cx:pt>
          <cx:pt idx="24436">191</cx:pt>
          <cx:pt idx="24437">58</cx:pt>
          <cx:pt idx="24438">134</cx:pt>
          <cx:pt idx="24439">155</cx:pt>
          <cx:pt idx="24440">183</cx:pt>
          <cx:pt idx="24441">554</cx:pt>
          <cx:pt idx="24442">218</cx:pt>
          <cx:pt idx="24443">182</cx:pt>
          <cx:pt idx="24444">540</cx:pt>
          <cx:pt idx="24445">732</cx:pt>
          <cx:pt idx="24446">175</cx:pt>
          <cx:pt idx="24447">219</cx:pt>
          <cx:pt idx="24448">139</cx:pt>
          <cx:pt idx="24449">76</cx:pt>
          <cx:pt idx="24450">581</cx:pt>
          <cx:pt idx="24451">268</cx:pt>
          <cx:pt idx="24452">150</cx:pt>
          <cx:pt idx="24453">89</cx:pt>
          <cx:pt idx="24454">500</cx:pt>
          <cx:pt idx="24455">53</cx:pt>
          <cx:pt idx="24456">131</cx:pt>
          <cx:pt idx="24457">369</cx:pt>
          <cx:pt idx="24458">111</cx:pt>
          <cx:pt idx="24459">184</cx:pt>
          <cx:pt idx="24460">90</cx:pt>
          <cx:pt idx="24461">48</cx:pt>
          <cx:pt idx="24462">407</cx:pt>
          <cx:pt idx="24463">116</cx:pt>
          <cx:pt idx="24464">128</cx:pt>
          <cx:pt idx="24465">146</cx:pt>
          <cx:pt idx="24466">78</cx:pt>
          <cx:pt idx="24467">256</cx:pt>
          <cx:pt idx="24468">190</cx:pt>
          <cx:pt idx="24469">57</cx:pt>
          <cx:pt idx="24470">223</cx:pt>
          <cx:pt idx="24471">111</cx:pt>
          <cx:pt idx="24472">143</cx:pt>
          <cx:pt idx="24473">157</cx:pt>
          <cx:pt idx="24474">171</cx:pt>
          <cx:pt idx="24475">113</cx:pt>
          <cx:pt idx="24476">69</cx:pt>
          <cx:pt idx="24477">158</cx:pt>
          <cx:pt idx="24478">104</cx:pt>
          <cx:pt idx="24479">332</cx:pt>
          <cx:pt idx="24480">113</cx:pt>
          <cx:pt idx="24481">106</cx:pt>
          <cx:pt idx="24482">789</cx:pt>
          <cx:pt idx="24483">116</cx:pt>
          <cx:pt idx="24484">113</cx:pt>
          <cx:pt idx="24485">66</cx:pt>
          <cx:pt idx="24486">501</cx:pt>
          <cx:pt idx="24487">99</cx:pt>
          <cx:pt idx="24488">201</cx:pt>
          <cx:pt idx="24489">180</cx:pt>
          <cx:pt idx="24490">189</cx:pt>
          <cx:pt idx="24491">184</cx:pt>
          <cx:pt idx="24492">148</cx:pt>
          <cx:pt idx="24493">88</cx:pt>
          <cx:pt idx="24494">158</cx:pt>
          <cx:pt idx="24495">65</cx:pt>
          <cx:pt idx="24496">48</cx:pt>
          <cx:pt idx="24497">48</cx:pt>
          <cx:pt idx="24498">690</cx:pt>
          <cx:pt idx="24499">80</cx:pt>
          <cx:pt idx="24500">159</cx:pt>
          <cx:pt idx="24501">48</cx:pt>
          <cx:pt idx="24502">89</cx:pt>
          <cx:pt idx="24503">295</cx:pt>
          <cx:pt idx="24504">46</cx:pt>
          <cx:pt idx="24505">99</cx:pt>
          <cx:pt idx="24506">69</cx:pt>
          <cx:pt idx="24507">836</cx:pt>
          <cx:pt idx="24508">174</cx:pt>
          <cx:pt idx="24509">171</cx:pt>
          <cx:pt idx="24510">230</cx:pt>
          <cx:pt idx="24511">136</cx:pt>
          <cx:pt idx="24512">70</cx:pt>
          <cx:pt idx="24513">124</cx:pt>
          <cx:pt idx="24514">555</cx:pt>
          <cx:pt idx="24515">231</cx:pt>
          <cx:pt idx="24516">107</cx:pt>
          <cx:pt idx="24517">226</cx:pt>
          <cx:pt idx="24518">1531</cx:pt>
          <cx:pt idx="24519">131</cx:pt>
          <cx:pt idx="24520">92</cx:pt>
          <cx:pt idx="24521">93</cx:pt>
          <cx:pt idx="24522">118</cx:pt>
          <cx:pt idx="24523">224</cx:pt>
          <cx:pt idx="24524">326</cx:pt>
          <cx:pt idx="24525">251</cx:pt>
          <cx:pt idx="24526">295</cx:pt>
          <cx:pt idx="24527">101</cx:pt>
          <cx:pt idx="24528">422</cx:pt>
          <cx:pt idx="24529">273</cx:pt>
          <cx:pt idx="24530">60</cx:pt>
          <cx:pt idx="24531">523</cx:pt>
          <cx:pt idx="24532">72</cx:pt>
          <cx:pt idx="24533">78</cx:pt>
          <cx:pt idx="24534">291</cx:pt>
          <cx:pt idx="24535">609</cx:pt>
          <cx:pt idx="24536">1121</cx:pt>
          <cx:pt idx="24537">564</cx:pt>
          <cx:pt idx="24538">673</cx:pt>
          <cx:pt idx="24539">1091</cx:pt>
          <cx:pt idx="24540">148</cx:pt>
          <cx:pt idx="24541">204</cx:pt>
          <cx:pt idx="24542">124</cx:pt>
          <cx:pt idx="24543">87</cx:pt>
          <cx:pt idx="24544">227</cx:pt>
          <cx:pt idx="24545">141</cx:pt>
          <cx:pt idx="24546">193</cx:pt>
          <cx:pt idx="24547">69</cx:pt>
          <cx:pt idx="24548">170</cx:pt>
          <cx:pt idx="24549">151</cx:pt>
          <cx:pt idx="24550">130</cx:pt>
          <cx:pt idx="24551">567</cx:pt>
          <cx:pt idx="24552">360</cx:pt>
          <cx:pt idx="24553">221</cx:pt>
          <cx:pt idx="24554">178</cx:pt>
          <cx:pt idx="24555">117</cx:pt>
          <cx:pt idx="24556">228</cx:pt>
          <cx:pt idx="24557">49</cx:pt>
          <cx:pt idx="24558">125</cx:pt>
          <cx:pt idx="24559">63</cx:pt>
          <cx:pt idx="24560">599</cx:pt>
          <cx:pt idx="24561">367</cx:pt>
          <cx:pt idx="24562">69</cx:pt>
          <cx:pt idx="24563">176</cx:pt>
          <cx:pt idx="24564">161</cx:pt>
          <cx:pt idx="24565">1735</cx:pt>
          <cx:pt idx="24566">340</cx:pt>
          <cx:pt idx="24567">501</cx:pt>
          <cx:pt idx="24568">1132</cx:pt>
          <cx:pt idx="24569">110</cx:pt>
          <cx:pt idx="24570">99</cx:pt>
          <cx:pt idx="24571">198</cx:pt>
          <cx:pt idx="24572">308</cx:pt>
          <cx:pt idx="24573">212</cx:pt>
          <cx:pt idx="24574">35</cx:pt>
          <cx:pt idx="24575">127</cx:pt>
          <cx:pt idx="24576">70</cx:pt>
          <cx:pt idx="24577">666</cx:pt>
          <cx:pt idx="24578">330</cx:pt>
          <cx:pt idx="24579">117</cx:pt>
          <cx:pt idx="24580">397</cx:pt>
          <cx:pt idx="24581">222</cx:pt>
          <cx:pt idx="24582">333</cx:pt>
          <cx:pt idx="24583">77</cx:pt>
          <cx:pt idx="24584">212</cx:pt>
          <cx:pt idx="24585">288</cx:pt>
          <cx:pt idx="24586">31</cx:pt>
          <cx:pt idx="24587">215</cx:pt>
          <cx:pt idx="24588">536</cx:pt>
          <cx:pt idx="24589">57</cx:pt>
          <cx:pt idx="24590">145</cx:pt>
          <cx:pt idx="24591">86</cx:pt>
          <cx:pt idx="24592">188</cx:pt>
          <cx:pt idx="24593">157</cx:pt>
          <cx:pt idx="24594">167</cx:pt>
          <cx:pt idx="24595">99</cx:pt>
          <cx:pt idx="24596">37</cx:pt>
          <cx:pt idx="24597">359</cx:pt>
          <cx:pt idx="24598">85</cx:pt>
          <cx:pt idx="24599">595</cx:pt>
          <cx:pt idx="24600">139</cx:pt>
          <cx:pt idx="24601">273</cx:pt>
          <cx:pt idx="24602">44</cx:pt>
          <cx:pt idx="24603">204</cx:pt>
          <cx:pt idx="24604">102</cx:pt>
          <cx:pt idx="24605">137</cx:pt>
          <cx:pt idx="24606">99</cx:pt>
          <cx:pt idx="24607">661</cx:pt>
          <cx:pt idx="24608">499</cx:pt>
          <cx:pt idx="24609">148</cx:pt>
          <cx:pt idx="24610">71</cx:pt>
          <cx:pt idx="24611">148</cx:pt>
          <cx:pt idx="24612">273</cx:pt>
          <cx:pt idx="24613">374</cx:pt>
          <cx:pt idx="24614">353</cx:pt>
          <cx:pt idx="24615">107</cx:pt>
          <cx:pt idx="24616">1210</cx:pt>
          <cx:pt idx="24617">118</cx:pt>
          <cx:pt idx="24618">176</cx:pt>
          <cx:pt idx="24619">211</cx:pt>
          <cx:pt idx="24620">220</cx:pt>
          <cx:pt idx="24621">960</cx:pt>
          <cx:pt idx="24622">762</cx:pt>
          <cx:pt idx="24623">181</cx:pt>
          <cx:pt idx="24624">414</cx:pt>
          <cx:pt idx="24625">150</cx:pt>
          <cx:pt idx="24626">652</cx:pt>
          <cx:pt idx="24627">523</cx:pt>
          <cx:pt idx="24628">301</cx:pt>
          <cx:pt idx="24629">264</cx:pt>
          <cx:pt idx="24630">240</cx:pt>
          <cx:pt idx="24631">114</cx:pt>
          <cx:pt idx="24632">258</cx:pt>
          <cx:pt idx="24633">172</cx:pt>
          <cx:pt idx="24634">64</cx:pt>
          <cx:pt idx="24635">215</cx:pt>
          <cx:pt idx="24636">48</cx:pt>
          <cx:pt idx="24637">17</cx:pt>
          <cx:pt idx="24638">205</cx:pt>
          <cx:pt idx="24639">295</cx:pt>
          <cx:pt idx="24640">292</cx:pt>
          <cx:pt idx="24641">454</cx:pt>
          <cx:pt idx="24642">92</cx:pt>
          <cx:pt idx="24643">104</cx:pt>
          <cx:pt idx="24644">318</cx:pt>
          <cx:pt idx="24645">408</cx:pt>
          <cx:pt idx="24646">276</cx:pt>
          <cx:pt idx="24647">252</cx:pt>
          <cx:pt idx="24648">1012</cx:pt>
          <cx:pt idx="24649">475</cx:pt>
          <cx:pt idx="24650">81</cx:pt>
          <cx:pt idx="24651">126</cx:pt>
          <cx:pt idx="24652">166</cx:pt>
          <cx:pt idx="24653">82</cx:pt>
          <cx:pt idx="24654">514</cx:pt>
          <cx:pt idx="24655">41</cx:pt>
          <cx:pt idx="24656">244</cx:pt>
          <cx:pt idx="24657">189</cx:pt>
          <cx:pt idx="24658">143</cx:pt>
          <cx:pt idx="24659">150</cx:pt>
          <cx:pt idx="24660">41</cx:pt>
          <cx:pt idx="24661">237</cx:pt>
          <cx:pt idx="24662">42</cx:pt>
          <cx:pt idx="24663">295</cx:pt>
          <cx:pt idx="24664">88</cx:pt>
          <cx:pt idx="24665">79</cx:pt>
          <cx:pt idx="24666">117</cx:pt>
          <cx:pt idx="24667">233</cx:pt>
          <cx:pt idx="24668">139</cx:pt>
          <cx:pt idx="24669">65</cx:pt>
          <cx:pt idx="24670">283</cx:pt>
          <cx:pt idx="24671">465</cx:pt>
          <cx:pt idx="24672">119</cx:pt>
          <cx:pt idx="24673">186</cx:pt>
          <cx:pt idx="24674">68</cx:pt>
          <cx:pt idx="24675">140</cx:pt>
          <cx:pt idx="24676">121</cx:pt>
          <cx:pt idx="24677">228</cx:pt>
          <cx:pt idx="24678">386</cx:pt>
          <cx:pt idx="24679">140</cx:pt>
          <cx:pt idx="24680">114</cx:pt>
          <cx:pt idx="24681">52</cx:pt>
          <cx:pt idx="24682">93</cx:pt>
          <cx:pt idx="24683">109</cx:pt>
          <cx:pt idx="24684">207</cx:pt>
          <cx:pt idx="24685">176</cx:pt>
          <cx:pt idx="24686">301</cx:pt>
          <cx:pt idx="24687">1978</cx:pt>
          <cx:pt idx="24688">95</cx:pt>
          <cx:pt idx="24689">91</cx:pt>
          <cx:pt idx="24690">40</cx:pt>
          <cx:pt idx="24691">67</cx:pt>
          <cx:pt idx="24692">138</cx:pt>
          <cx:pt idx="24693">54</cx:pt>
          <cx:pt idx="24694">164</cx:pt>
          <cx:pt idx="24695">116</cx:pt>
          <cx:pt idx="24696">544</cx:pt>
          <cx:pt idx="24697">854</cx:pt>
          <cx:pt idx="24698">348</cx:pt>
          <cx:pt idx="24699">365</cx:pt>
          <cx:pt idx="24700">155</cx:pt>
          <cx:pt idx="24701">290</cx:pt>
          <cx:pt idx="24702">53</cx:pt>
          <cx:pt idx="24703">94</cx:pt>
          <cx:pt idx="24704">76</cx:pt>
          <cx:pt idx="24705">36</cx:pt>
          <cx:pt idx="24706">333</cx:pt>
          <cx:pt idx="24707">244</cx:pt>
          <cx:pt idx="24708">244</cx:pt>
          <cx:pt idx="24709">106</cx:pt>
          <cx:pt idx="24710">271</cx:pt>
          <cx:pt idx="24711">184</cx:pt>
          <cx:pt idx="24712">224</cx:pt>
          <cx:pt idx="24713">166</cx:pt>
          <cx:pt idx="24714">144</cx:pt>
          <cx:pt idx="24715">55</cx:pt>
          <cx:pt idx="24716">52</cx:pt>
          <cx:pt idx="24717">208</cx:pt>
          <cx:pt idx="24718">74</cx:pt>
          <cx:pt idx="24719">47</cx:pt>
          <cx:pt idx="24720">341</cx:pt>
          <cx:pt idx="24721">151</cx:pt>
          <cx:pt idx="24722">55</cx:pt>
          <cx:pt idx="24723">62</cx:pt>
          <cx:pt idx="24724">52</cx:pt>
          <cx:pt idx="24725">368</cx:pt>
          <cx:pt idx="24726">132</cx:pt>
          <cx:pt idx="24727">134</cx:pt>
          <cx:pt idx="24728">194</cx:pt>
          <cx:pt idx="24729">214</cx:pt>
          <cx:pt idx="24730">141</cx:pt>
          <cx:pt idx="24731">51</cx:pt>
          <cx:pt idx="24732">23</cx:pt>
          <cx:pt idx="24733">278</cx:pt>
          <cx:pt idx="24734">188</cx:pt>
          <cx:pt idx="24735">89</cx:pt>
          <cx:pt idx="24736">56</cx:pt>
          <cx:pt idx="24737">58</cx:pt>
          <cx:pt idx="24738">84</cx:pt>
          <cx:pt idx="24739">145</cx:pt>
          <cx:pt idx="24740">346</cx:pt>
          <cx:pt idx="24741">231</cx:pt>
          <cx:pt idx="24742">79</cx:pt>
          <cx:pt idx="24743">80</cx:pt>
          <cx:pt idx="24744">1164</cx:pt>
          <cx:pt idx="24745">120</cx:pt>
          <cx:pt idx="24746">213</cx:pt>
          <cx:pt idx="24747">114</cx:pt>
          <cx:pt idx="24748">116</cx:pt>
          <cx:pt idx="24749">340</cx:pt>
          <cx:pt idx="24750">151</cx:pt>
          <cx:pt idx="24751">242</cx:pt>
          <cx:pt idx="24752">104</cx:pt>
          <cx:pt idx="24753">1268</cx:pt>
          <cx:pt idx="24754">205</cx:pt>
          <cx:pt idx="24755">47</cx:pt>
          <cx:pt idx="24756">242</cx:pt>
          <cx:pt idx="24757">173</cx:pt>
          <cx:pt idx="24758">59</cx:pt>
          <cx:pt idx="24759">108</cx:pt>
          <cx:pt idx="24760">75</cx:pt>
          <cx:pt idx="24761">132</cx:pt>
          <cx:pt idx="24762">86</cx:pt>
          <cx:pt idx="24763">273</cx:pt>
          <cx:pt idx="24764">50</cx:pt>
          <cx:pt idx="24765">121</cx:pt>
          <cx:pt idx="24766">88</cx:pt>
          <cx:pt idx="24767">466</cx:pt>
          <cx:pt idx="24768">636</cx:pt>
          <cx:pt idx="24769">110</cx:pt>
          <cx:pt idx="24770">132</cx:pt>
          <cx:pt idx="24771">111</cx:pt>
          <cx:pt idx="24772">165</cx:pt>
          <cx:pt idx="24773">281</cx:pt>
          <cx:pt idx="24774">509</cx:pt>
          <cx:pt idx="24775">236</cx:pt>
          <cx:pt idx="24776">276</cx:pt>
          <cx:pt idx="24777">134</cx:pt>
          <cx:pt idx="24778">74</cx:pt>
          <cx:pt idx="24779">188</cx:pt>
          <cx:pt idx="24780">79</cx:pt>
          <cx:pt idx="24781">250</cx:pt>
          <cx:pt idx="24782">175</cx:pt>
          <cx:pt idx="24783">261</cx:pt>
          <cx:pt idx="24784">319</cx:pt>
          <cx:pt idx="24785">300</cx:pt>
          <cx:pt idx="24786">645</cx:pt>
          <cx:pt idx="24787">97</cx:pt>
          <cx:pt idx="24788">71</cx:pt>
          <cx:pt idx="24789">714</cx:pt>
          <cx:pt idx="24790">67</cx:pt>
          <cx:pt idx="24791">149</cx:pt>
          <cx:pt idx="24792">149</cx:pt>
          <cx:pt idx="24793">635</cx:pt>
          <cx:pt idx="24794">95</cx:pt>
          <cx:pt idx="24795">63</cx:pt>
          <cx:pt idx="24796">280</cx:pt>
          <cx:pt idx="24797">253</cx:pt>
          <cx:pt idx="24798">850</cx:pt>
          <cx:pt idx="24799">486</cx:pt>
          <cx:pt idx="24800">114</cx:pt>
          <cx:pt idx="24801">132</cx:pt>
          <cx:pt idx="24802">169</cx:pt>
          <cx:pt idx="24803">226</cx:pt>
          <cx:pt idx="24804">835</cx:pt>
          <cx:pt idx="24805">200</cx:pt>
          <cx:pt idx="24806">95</cx:pt>
          <cx:pt idx="24807">132</cx:pt>
          <cx:pt idx="24808">90</cx:pt>
          <cx:pt idx="24809">835</cx:pt>
          <cx:pt idx="24810">129</cx:pt>
          <cx:pt idx="24811">54</cx:pt>
          <cx:pt idx="24812">613</cx:pt>
          <cx:pt idx="24813">150</cx:pt>
          <cx:pt idx="24814">106</cx:pt>
          <cx:pt idx="24815">296</cx:pt>
          <cx:pt idx="24816">66</cx:pt>
          <cx:pt idx="24817">411</cx:pt>
          <cx:pt idx="24818">256</cx:pt>
          <cx:pt idx="24819">155</cx:pt>
          <cx:pt idx="24820">117</cx:pt>
          <cx:pt idx="24821">297</cx:pt>
          <cx:pt idx="24822">266</cx:pt>
          <cx:pt idx="24823">435</cx:pt>
          <cx:pt idx="24824">82</cx:pt>
          <cx:pt idx="24825">257</cx:pt>
          <cx:pt idx="24826">95</cx:pt>
          <cx:pt idx="24827">154</cx:pt>
          <cx:pt idx="24828">265</cx:pt>
          <cx:pt idx="24829">130</cx:pt>
          <cx:pt idx="24830">253</cx:pt>
          <cx:pt idx="24831">397</cx:pt>
          <cx:pt idx="24832">164</cx:pt>
          <cx:pt idx="24833">84</cx:pt>
          <cx:pt idx="24834">929</cx:pt>
          <cx:pt idx="24835">596</cx:pt>
          <cx:pt idx="24836">77</cx:pt>
          <cx:pt idx="24837">399</cx:pt>
          <cx:pt idx="24838">183</cx:pt>
          <cx:pt idx="24839">924</cx:pt>
          <cx:pt idx="24840">37</cx:pt>
          <cx:pt idx="24841">198</cx:pt>
          <cx:pt idx="24842">99</cx:pt>
          <cx:pt idx="24843">254</cx:pt>
          <cx:pt idx="24844">197</cx:pt>
          <cx:pt idx="24845">464</cx:pt>
          <cx:pt idx="24846">453</cx:pt>
          <cx:pt idx="24847">134</cx:pt>
          <cx:pt idx="24848">170</cx:pt>
          <cx:pt idx="24849">419</cx:pt>
          <cx:pt idx="24850">82</cx:pt>
          <cx:pt idx="24851">248</cx:pt>
          <cx:pt idx="24852">638</cx:pt>
          <cx:pt idx="24853">78</cx:pt>
          <cx:pt idx="24854">162</cx:pt>
          <cx:pt idx="24855">84</cx:pt>
          <cx:pt idx="24856">586</cx:pt>
          <cx:pt idx="24857">288</cx:pt>
          <cx:pt idx="24858">328</cx:pt>
          <cx:pt idx="24859">193</cx:pt>
          <cx:pt idx="24860">34</cx:pt>
          <cx:pt idx="24861">352</cx:pt>
          <cx:pt idx="24862">89</cx:pt>
          <cx:pt idx="24863">305</cx:pt>
          <cx:pt idx="24864">205</cx:pt>
          <cx:pt idx="24865">107</cx:pt>
          <cx:pt idx="24866">17</cx:pt>
          <cx:pt idx="24867">103</cx:pt>
          <cx:pt idx="24868">77</cx:pt>
          <cx:pt idx="24869">93</cx:pt>
          <cx:pt idx="24870">509</cx:pt>
          <cx:pt idx="24871">272</cx:pt>
          <cx:pt idx="24872">48</cx:pt>
          <cx:pt idx="24873">38</cx:pt>
          <cx:pt idx="24874">233</cx:pt>
          <cx:pt idx="24875">172</cx:pt>
          <cx:pt idx="24876">336</cx:pt>
          <cx:pt idx="24877">109</cx:pt>
          <cx:pt idx="24878">85</cx:pt>
          <cx:pt idx="24879">112</cx:pt>
          <cx:pt idx="24880">103</cx:pt>
          <cx:pt idx="24881">50</cx:pt>
          <cx:pt idx="24882">515</cx:pt>
          <cx:pt idx="24883">48</cx:pt>
          <cx:pt idx="24884">95</cx:pt>
          <cx:pt idx="24885">47</cx:pt>
          <cx:pt idx="24886">15</cx:pt>
          <cx:pt idx="24887">106</cx:pt>
          <cx:pt idx="24888">114</cx:pt>
          <cx:pt idx="24889">897</cx:pt>
          <cx:pt idx="24890">245</cx:pt>
          <cx:pt idx="24891">300</cx:pt>
          <cx:pt idx="24892">1855</cx:pt>
          <cx:pt idx="24893">102</cx:pt>
          <cx:pt idx="24894">159</cx:pt>
          <cx:pt idx="24895">239</cx:pt>
          <cx:pt idx="24896">204</cx:pt>
          <cx:pt idx="24897">82</cx:pt>
          <cx:pt idx="24898">389</cx:pt>
          <cx:pt idx="24899">162</cx:pt>
          <cx:pt idx="24900">255</cx:pt>
          <cx:pt idx="24901">417</cx:pt>
          <cx:pt idx="24902">52</cx:pt>
          <cx:pt idx="24903">102</cx:pt>
          <cx:pt idx="24904">59</cx:pt>
          <cx:pt idx="24905">100</cx:pt>
          <cx:pt idx="24906">346</cx:pt>
          <cx:pt idx="24907">2</cx:pt>
          <cx:pt idx="24908">288</cx:pt>
          <cx:pt idx="24909">77</cx:pt>
          <cx:pt idx="24910">535</cx:pt>
          <cx:pt idx="24911">1034</cx:pt>
          <cx:pt idx="24912">118</cx:pt>
          <cx:pt idx="24913">170</cx:pt>
          <cx:pt idx="24914">530</cx:pt>
          <cx:pt idx="24915">52</cx:pt>
          <cx:pt idx="24916">91</cx:pt>
          <cx:pt idx="24917">226</cx:pt>
          <cx:pt idx="24918">172</cx:pt>
          <cx:pt idx="24919">78</cx:pt>
          <cx:pt idx="24920">122</cx:pt>
          <cx:pt idx="24921">90</cx:pt>
          <cx:pt idx="24922">70</cx:pt>
          <cx:pt idx="24923">103</cx:pt>
          <cx:pt idx="24924">420</cx:pt>
          <cx:pt idx="24925">199</cx:pt>
          <cx:pt idx="24926">110</cx:pt>
          <cx:pt idx="24927">92</cx:pt>
          <cx:pt idx="24928">91</cx:pt>
          <cx:pt idx="24929">206</cx:pt>
          <cx:pt idx="24930">56</cx:pt>
          <cx:pt idx="24931">190</cx:pt>
          <cx:pt idx="24932">131</cx:pt>
          <cx:pt idx="24933">79</cx:pt>
          <cx:pt idx="24934">322</cx:pt>
          <cx:pt idx="24935">105</cx:pt>
          <cx:pt idx="24936">41</cx:pt>
          <cx:pt idx="24937">328</cx:pt>
          <cx:pt idx="24938">432</cx:pt>
          <cx:pt idx="24939">224</cx:pt>
          <cx:pt idx="24940">245</cx:pt>
          <cx:pt idx="24941">109</cx:pt>
          <cx:pt idx="24942">124</cx:pt>
          <cx:pt idx="24943">93</cx:pt>
          <cx:pt idx="24944">287</cx:pt>
          <cx:pt idx="24945">59</cx:pt>
          <cx:pt idx="24946">61</cx:pt>
          <cx:pt idx="24947">117</cx:pt>
          <cx:pt idx="24948">68</cx:pt>
          <cx:pt idx="24949">90</cx:pt>
          <cx:pt idx="24950">67</cx:pt>
          <cx:pt idx="24951">37</cx:pt>
          <cx:pt idx="24952">48</cx:pt>
          <cx:pt idx="24953">73</cx:pt>
          <cx:pt idx="24954">61</cx:pt>
          <cx:pt idx="24955">232</cx:pt>
          <cx:pt idx="24956">58</cx:pt>
          <cx:pt idx="24957">500</cx:pt>
          <cx:pt idx="24958">143</cx:pt>
          <cx:pt idx="24959">251</cx:pt>
          <cx:pt idx="24960">90</cx:pt>
          <cx:pt idx="24961">65</cx:pt>
          <cx:pt idx="24962">155</cx:pt>
          <cx:pt idx="24963">329</cx:pt>
          <cx:pt idx="24964">191</cx:pt>
          <cx:pt idx="24965">130</cx:pt>
          <cx:pt idx="24966">164</cx:pt>
          <cx:pt idx="24967">18</cx:pt>
          <cx:pt idx="24968">708</cx:pt>
          <cx:pt idx="24969">100</cx:pt>
          <cx:pt idx="24970">655</cx:pt>
          <cx:pt idx="24971">187</cx:pt>
          <cx:pt idx="24972">81</cx:pt>
          <cx:pt idx="24973">126</cx:pt>
          <cx:pt idx="24974">140</cx:pt>
          <cx:pt idx="24975">641</cx:pt>
          <cx:pt idx="24976">98</cx:pt>
          <cx:pt idx="24977">756</cx:pt>
          <cx:pt idx="24978">43</cx:pt>
          <cx:pt idx="24979">32</cx:pt>
          <cx:pt idx="24980">120</cx:pt>
          <cx:pt idx="24981">69</cx:pt>
          <cx:pt idx="24982">114</cx:pt>
          <cx:pt idx="24983">53</cx:pt>
          <cx:pt idx="24984">201</cx:pt>
          <cx:pt idx="24985">281</cx:pt>
          <cx:pt idx="24986">198</cx:pt>
          <cx:pt idx="24987">578</cx:pt>
          <cx:pt idx="24988">132</cx:pt>
          <cx:pt idx="24989">192</cx:pt>
          <cx:pt idx="24990">378</cx:pt>
          <cx:pt idx="24991">339</cx:pt>
          <cx:pt idx="24992">260</cx:pt>
          <cx:pt idx="24993">134</cx:pt>
          <cx:pt idx="24994">201</cx:pt>
          <cx:pt idx="24995">31</cx:pt>
          <cx:pt idx="24996">79</cx:pt>
          <cx:pt idx="24997">95</cx:pt>
          <cx:pt idx="24998">61</cx:pt>
          <cx:pt idx="24999">49</cx:pt>
          <cx:pt idx="25000">46</cx:pt>
          <cx:pt idx="25001">84</cx:pt>
          <cx:pt idx="25002">63</cx:pt>
          <cx:pt idx="25003">182</cx:pt>
          <cx:pt idx="25004">54</cx:pt>
          <cx:pt idx="25005">257</cx:pt>
          <cx:pt idx="25006">295</cx:pt>
          <cx:pt idx="25007">67</cx:pt>
          <cx:pt idx="25008">58</cx:pt>
          <cx:pt idx="25009">71</cx:pt>
          <cx:pt idx="25010">311</cx:pt>
          <cx:pt idx="25011">103</cx:pt>
          <cx:pt idx="25012">401</cx:pt>
          <cx:pt idx="25013">121</cx:pt>
          <cx:pt idx="25014">97</cx:pt>
          <cx:pt idx="25015">63</cx:pt>
          <cx:pt idx="25016">271</cx:pt>
          <cx:pt idx="25017">435</cx:pt>
          <cx:pt idx="25018">52</cx:pt>
          <cx:pt idx="25019">167</cx:pt>
          <cx:pt idx="25020">368</cx:pt>
          <cx:pt idx="25021">152</cx:pt>
          <cx:pt idx="25022">107</cx:pt>
          <cx:pt idx="25023">83</cx:pt>
          <cx:pt idx="25024">164</cx:pt>
          <cx:pt idx="25025">475</cx:pt>
          <cx:pt idx="25026">125</cx:pt>
          <cx:pt idx="25027">86</cx:pt>
          <cx:pt idx="25028">68</cx:pt>
          <cx:pt idx="25029">216</cx:pt>
          <cx:pt idx="25030">142</cx:pt>
          <cx:pt idx="25031">157</cx:pt>
          <cx:pt idx="25032">87</cx:pt>
          <cx:pt idx="25033">123</cx:pt>
          <cx:pt idx="25034">261</cx:pt>
          <cx:pt idx="25035">60</cx:pt>
          <cx:pt idx="25036">51</cx:pt>
          <cx:pt idx="25037">588</cx:pt>
          <cx:pt idx="25038">52</cx:pt>
          <cx:pt idx="25039">474</cx:pt>
          <cx:pt idx="25040">164</cx:pt>
          <cx:pt idx="25041">354</cx:pt>
          <cx:pt idx="25042">63</cx:pt>
          <cx:pt idx="25043">131</cx:pt>
          <cx:pt idx="25044">178</cx:pt>
          <cx:pt idx="25045">331</cx:pt>
          <cx:pt idx="25046">84</cx:pt>
          <cx:pt idx="25047">127</cx:pt>
          <cx:pt idx="25048">54</cx:pt>
          <cx:pt idx="25049">432</cx:pt>
          <cx:pt idx="25050">475</cx:pt>
          <cx:pt idx="25051">76</cx:pt>
          <cx:pt idx="25052">348</cx:pt>
          <cx:pt idx="25053">309</cx:pt>
          <cx:pt idx="25054">112</cx:pt>
          <cx:pt idx="25055">66</cx:pt>
          <cx:pt idx="25056">237</cx:pt>
          <cx:pt idx="25057">91</cx:pt>
          <cx:pt idx="25058">72</cx:pt>
          <cx:pt idx="25059">123</cx:pt>
          <cx:pt idx="25060">73</cx:pt>
          <cx:pt idx="25061">199</cx:pt>
          <cx:pt idx="25062">165</cx:pt>
          <cx:pt idx="25063">212</cx:pt>
          <cx:pt idx="25064">163</cx:pt>
          <cx:pt idx="25065">448</cx:pt>
          <cx:pt idx="25066">124</cx:pt>
          <cx:pt idx="25067">178</cx:pt>
          <cx:pt idx="25068">290</cx:pt>
          <cx:pt idx="25069">195</cx:pt>
          <cx:pt idx="25070">124</cx:pt>
          <cx:pt idx="25071">205</cx:pt>
          <cx:pt idx="25072">77</cx:pt>
          <cx:pt idx="25073">399</cx:pt>
          <cx:pt idx="25074">350</cx:pt>
          <cx:pt idx="25075">265</cx:pt>
          <cx:pt idx="25076">96</cx:pt>
          <cx:pt idx="25077">283</cx:pt>
          <cx:pt idx="25078">1093</cx:pt>
          <cx:pt idx="25079">570</cx:pt>
          <cx:pt idx="25080">245</cx:pt>
          <cx:pt idx="25081">179</cx:pt>
          <cx:pt idx="25082">65</cx:pt>
          <cx:pt idx="25083">177</cx:pt>
          <cx:pt idx="25084">155</cx:pt>
          <cx:pt idx="25085">185</cx:pt>
          <cx:pt idx="25086">110</cx:pt>
          <cx:pt idx="25087">62</cx:pt>
          <cx:pt idx="25088">120</cx:pt>
          <cx:pt idx="25089">431</cx:pt>
          <cx:pt idx="25090">157</cx:pt>
          <cx:pt idx="25091">319</cx:pt>
          <cx:pt idx="25092">262</cx:pt>
          <cx:pt idx="25093">179</cx:pt>
          <cx:pt idx="25094">177</cx:pt>
          <cx:pt idx="25095">157</cx:pt>
          <cx:pt idx="25096">65</cx:pt>
          <cx:pt idx="25097">82</cx:pt>
          <cx:pt idx="25098">244</cx:pt>
          <cx:pt idx="25099">110</cx:pt>
          <cx:pt idx="25100">63</cx:pt>
          <cx:pt idx="25101">125</cx:pt>
          <cx:pt idx="25102">186</cx:pt>
          <cx:pt idx="25103">97</cx:pt>
          <cx:pt idx="25104">123</cx:pt>
          <cx:pt idx="25105">1181</cx:pt>
          <cx:pt idx="25106">115</cx:pt>
          <cx:pt idx="25107">188</cx:pt>
          <cx:pt idx="25108">144</cx:pt>
          <cx:pt idx="25109">172</cx:pt>
          <cx:pt idx="25110">434</cx:pt>
          <cx:pt idx="25111">82</cx:pt>
          <cx:pt idx="25112">55</cx:pt>
          <cx:pt idx="25113">120</cx:pt>
          <cx:pt idx="25114">54</cx:pt>
          <cx:pt idx="25115">264</cx:pt>
          <cx:pt idx="25116">84</cx:pt>
          <cx:pt idx="25117">273</cx:pt>
          <cx:pt idx="25118">250</cx:pt>
          <cx:pt idx="25119">268</cx:pt>
          <cx:pt idx="25120">251</cx:pt>
          <cx:pt idx="25121">474</cx:pt>
          <cx:pt idx="25122">234</cx:pt>
          <cx:pt idx="25123">240</cx:pt>
          <cx:pt idx="25124">32</cx:pt>
          <cx:pt idx="25125">219</cx:pt>
          <cx:pt idx="25126">139</cx:pt>
          <cx:pt idx="25127">126</cx:pt>
          <cx:pt idx="25128">79</cx:pt>
          <cx:pt idx="25129">107</cx:pt>
          <cx:pt idx="25130">597</cx:pt>
          <cx:pt idx="25131">229</cx:pt>
          <cx:pt idx="25132">231</cx:pt>
          <cx:pt idx="25133">129</cx:pt>
          <cx:pt idx="25134">166</cx:pt>
          <cx:pt idx="25135">91</cx:pt>
          <cx:pt idx="25136">196</cx:pt>
          <cx:pt idx="25137">94</cx:pt>
          <cx:pt idx="25138">146</cx:pt>
          <cx:pt idx="25139">102</cx:pt>
          <cx:pt idx="25140">86</cx:pt>
          <cx:pt idx="25141">203</cx:pt>
          <cx:pt idx="25142">75</cx:pt>
          <cx:pt idx="25143">387</cx:pt>
          <cx:pt idx="25144">244</cx:pt>
          <cx:pt idx="25145">716</cx:pt>
          <cx:pt idx="25146">420</cx:pt>
          <cx:pt idx="25147">422</cx:pt>
          <cx:pt idx="25148">145</cx:pt>
          <cx:pt idx="25149">74</cx:pt>
          <cx:pt idx="25150">141</cx:pt>
          <cx:pt idx="25151">17</cx:pt>
          <cx:pt idx="25152">51</cx:pt>
          <cx:pt idx="25153">192</cx:pt>
          <cx:pt idx="25154">464</cx:pt>
          <cx:pt idx="25155">67</cx:pt>
          <cx:pt idx="25156">79</cx:pt>
          <cx:pt idx="25157">72</cx:pt>
          <cx:pt idx="25158">119</cx:pt>
          <cx:pt idx="25159">47</cx:pt>
          <cx:pt idx="25160">722</cx:pt>
          <cx:pt idx="25161">1437</cx:pt>
          <cx:pt idx="25162">175</cx:pt>
          <cx:pt idx="25163">138</cx:pt>
          <cx:pt idx="25164">273</cx:pt>
          <cx:pt idx="25165">170</cx:pt>
          <cx:pt idx="25166">147</cx:pt>
          <cx:pt idx="25167">727</cx:pt>
          <cx:pt idx="25168">96</cx:pt>
          <cx:pt idx="25169">531</cx:pt>
          <cx:pt idx="25170">187</cx:pt>
          <cx:pt idx="25171">291</cx:pt>
          <cx:pt idx="25172">633</cx:pt>
          <cx:pt idx="25173">55</cx:pt>
          <cx:pt idx="25174">231</cx:pt>
          <cx:pt idx="25175">135</cx:pt>
          <cx:pt idx="25176">160</cx:pt>
          <cx:pt idx="25177">67</cx:pt>
          <cx:pt idx="25178">113</cx:pt>
          <cx:pt idx="25179">191</cx:pt>
          <cx:pt idx="25180">103</cx:pt>
          <cx:pt idx="25181">190</cx:pt>
          <cx:pt idx="25182">354</cx:pt>
          <cx:pt idx="25183">174</cx:pt>
          <cx:pt idx="25184">204</cx:pt>
          <cx:pt idx="25185">148</cx:pt>
          <cx:pt idx="25186">878</cx:pt>
          <cx:pt idx="25187">89</cx:pt>
          <cx:pt idx="25188">171</cx:pt>
          <cx:pt idx="25189">271</cx:pt>
          <cx:pt idx="25190">244</cx:pt>
          <cx:pt idx="25191">218</cx:pt>
          <cx:pt idx="25192">43</cx:pt>
          <cx:pt idx="25193">658</cx:pt>
          <cx:pt idx="25194">136</cx:pt>
          <cx:pt idx="25195">1329</cx:pt>
          <cx:pt idx="25196">127</cx:pt>
          <cx:pt idx="25197">154</cx:pt>
          <cx:pt idx="25198">54</cx:pt>
          <cx:pt idx="25199">217</cx:pt>
          <cx:pt idx="25200">84</cx:pt>
          <cx:pt idx="25201">110</cx:pt>
          <cx:pt idx="25202">187</cx:pt>
          <cx:pt idx="25203">373</cx:pt>
          <cx:pt idx="25204">286</cx:pt>
          <cx:pt idx="25205">202</cx:pt>
          <cx:pt idx="25206">68</cx:pt>
          <cx:pt idx="25207">98</cx:pt>
          <cx:pt idx="25208">170</cx:pt>
          <cx:pt idx="25209">129</cx:pt>
          <cx:pt idx="25210">400</cx:pt>
          <cx:pt idx="25211">85</cx:pt>
          <cx:pt idx="25212">126</cx:pt>
          <cx:pt idx="25213">241</cx:pt>
          <cx:pt idx="25214">342</cx:pt>
          <cx:pt idx="25215">194</cx:pt>
          <cx:pt idx="25216">87</cx:pt>
          <cx:pt idx="25217">93</cx:pt>
          <cx:pt idx="25218">147</cx:pt>
          <cx:pt idx="25219">372</cx:pt>
          <cx:pt idx="25220">86</cx:pt>
          <cx:pt idx="25221">58</cx:pt>
          <cx:pt idx="25222">23</cx:pt>
          <cx:pt idx="25223">119</cx:pt>
          <cx:pt idx="25224">117</cx:pt>
          <cx:pt idx="25225">147</cx:pt>
          <cx:pt idx="25226">373</cx:pt>
          <cx:pt idx="25227">177</cx:pt>
          <cx:pt idx="25228">84</cx:pt>
          <cx:pt idx="25229">171</cx:pt>
          <cx:pt idx="25230">150</cx:pt>
          <cx:pt idx="25231">131</cx:pt>
          <cx:pt idx="25232">259</cx:pt>
          <cx:pt idx="25233">115</cx:pt>
          <cx:pt idx="25234">283</cx:pt>
          <cx:pt idx="25235">160</cx:pt>
          <cx:pt idx="25236">482</cx:pt>
          <cx:pt idx="25237">121</cx:pt>
          <cx:pt idx="25238">618</cx:pt>
          <cx:pt idx="25239">607</cx:pt>
          <cx:pt idx="25240">238</cx:pt>
          <cx:pt idx="25241">61</cx:pt>
          <cx:pt idx="25242">139</cx:pt>
          <cx:pt idx="25243">810</cx:pt>
          <cx:pt idx="25244">168</cx:pt>
          <cx:pt idx="25245">131</cx:pt>
          <cx:pt idx="25246">586</cx:pt>
          <cx:pt idx="25247">80</cx:pt>
          <cx:pt idx="25248">296</cx:pt>
          <cx:pt idx="25249">218</cx:pt>
          <cx:pt idx="25250">390</cx:pt>
          <cx:pt idx="25251">271</cx:pt>
          <cx:pt idx="25252">195</cx:pt>
          <cx:pt idx="25253">173</cx:pt>
          <cx:pt idx="25254">583</cx:pt>
          <cx:pt idx="25255">100</cx:pt>
          <cx:pt idx="25256">150</cx:pt>
          <cx:pt idx="25257">192</cx:pt>
          <cx:pt idx="25258">185</cx:pt>
          <cx:pt idx="25259">411</cx:pt>
          <cx:pt idx="25260">50</cx:pt>
          <cx:pt idx="25261">163</cx:pt>
          <cx:pt idx="25262">108</cx:pt>
          <cx:pt idx="25263">167</cx:pt>
          <cx:pt idx="25264">1014</cx:pt>
          <cx:pt idx="25265">486</cx:pt>
          <cx:pt idx="25266">160</cx:pt>
          <cx:pt idx="25267">425</cx:pt>
          <cx:pt idx="25268">84</cx:pt>
          <cx:pt idx="25269">275</cx:pt>
          <cx:pt idx="25270">920</cx:pt>
          <cx:pt idx="25271">187</cx:pt>
          <cx:pt idx="25272">476</cx:pt>
          <cx:pt idx="25273">240</cx:pt>
          <cx:pt idx="25274">33</cx:pt>
          <cx:pt idx="25275">591</cx:pt>
          <cx:pt idx="25276">77</cx:pt>
          <cx:pt idx="25277">72</cx:pt>
          <cx:pt idx="25278">203</cx:pt>
          <cx:pt idx="25279">51</cx:pt>
          <cx:pt idx="25280">157</cx:pt>
          <cx:pt idx="25281">825</cx:pt>
          <cx:pt idx="25282">364</cx:pt>
          <cx:pt idx="25283">233</cx:pt>
          <cx:pt idx="25284">394</cx:pt>
          <cx:pt idx="25285">342</cx:pt>
          <cx:pt idx="25286">285</cx:pt>
          <cx:pt idx="25287">65</cx:pt>
          <cx:pt idx="25288">200</cx:pt>
          <cx:pt idx="25289">62</cx:pt>
          <cx:pt idx="25290">157</cx:pt>
          <cx:pt idx="25291">39</cx:pt>
          <cx:pt idx="25292">249</cx:pt>
          <cx:pt idx="25293">40</cx:pt>
          <cx:pt idx="25294">99</cx:pt>
          <cx:pt idx="25295">189</cx:pt>
          <cx:pt idx="25296">989</cx:pt>
          <cx:pt idx="25297">379</cx:pt>
          <cx:pt idx="25298">115</cx:pt>
          <cx:pt idx="25299">437</cx:pt>
          <cx:pt idx="25300">166</cx:pt>
          <cx:pt idx="25301">105</cx:pt>
          <cx:pt idx="25302">135</cx:pt>
          <cx:pt idx="25303">188</cx:pt>
          <cx:pt idx="25304">263</cx:pt>
          <cx:pt idx="25305">459</cx:pt>
          <cx:pt idx="25306">139</cx:pt>
          <cx:pt idx="25307">341</cx:pt>
          <cx:pt idx="25308">247</cx:pt>
          <cx:pt idx="25309">235</cx:pt>
          <cx:pt idx="25310">80</cx:pt>
          <cx:pt idx="25311">180</cx:pt>
          <cx:pt idx="25312">158</cx:pt>
          <cx:pt idx="25313">111</cx:pt>
          <cx:pt idx="25314">898</cx:pt>
          <cx:pt idx="25315">246</cx:pt>
          <cx:pt idx="25316">149</cx:pt>
          <cx:pt idx="25317">83</cx:pt>
          <cx:pt idx="25318">121</cx:pt>
          <cx:pt idx="25319">247</cx:pt>
          <cx:pt idx="25320">173</cx:pt>
          <cx:pt idx="25321">141</cx:pt>
          <cx:pt idx="25322">193</cx:pt>
          <cx:pt idx="25323">467</cx:pt>
          <cx:pt idx="25324">1377</cx:pt>
          <cx:pt idx="25325">1122</cx:pt>
          <cx:pt idx="25326">176</cx:pt>
          <cx:pt idx="25327">66</cx:pt>
          <cx:pt idx="25328">106</cx:pt>
          <cx:pt idx="25329">530</cx:pt>
          <cx:pt idx="25330">110</cx:pt>
          <cx:pt idx="25331">366</cx:pt>
          <cx:pt idx="25332">82</cx:pt>
          <cx:pt idx="25333">129</cx:pt>
          <cx:pt idx="25334">136</cx:pt>
          <cx:pt idx="25335">251</cx:pt>
          <cx:pt idx="25336">203</cx:pt>
          <cx:pt idx="25337">543</cx:pt>
          <cx:pt idx="25338">1476</cx:pt>
          <cx:pt idx="25339">216</cx:pt>
          <cx:pt idx="25340">25</cx:pt>
          <cx:pt idx="25341">630</cx:pt>
          <cx:pt idx="25342">252</cx:pt>
          <cx:pt idx="25343">288</cx:pt>
          <cx:pt idx="25344">164</cx:pt>
          <cx:pt idx="25345">307</cx:pt>
          <cx:pt idx="25346">679</cx:pt>
          <cx:pt idx="25347">577</cx:pt>
          <cx:pt idx="25348">400</cx:pt>
          <cx:pt idx="25349">372</cx:pt>
          <cx:pt idx="25350">90</cx:pt>
          <cx:pt idx="25351">77</cx:pt>
          <cx:pt idx="25352">139</cx:pt>
          <cx:pt idx="25353">167</cx:pt>
          <cx:pt idx="25354">427</cx:pt>
          <cx:pt idx="25355">178</cx:pt>
          <cx:pt idx="25356">308</cx:pt>
          <cx:pt idx="25357">206</cx:pt>
          <cx:pt idx="25358">89</cx:pt>
          <cx:pt idx="25359">62</cx:pt>
          <cx:pt idx="25360">308</cx:pt>
          <cx:pt idx="25361">209</cx:pt>
          <cx:pt idx="25362">56</cx:pt>
          <cx:pt idx="25363">103</cx:pt>
          <cx:pt idx="25364">366</cx:pt>
          <cx:pt idx="25365">112</cx:pt>
          <cx:pt idx="25366">98</cx:pt>
          <cx:pt idx="25367">180</cx:pt>
          <cx:pt idx="25368">697</cx:pt>
          <cx:pt idx="25369">113</cx:pt>
          <cx:pt idx="25370">84</cx:pt>
          <cx:pt idx="25371">135</cx:pt>
          <cx:pt idx="25372">299</cx:pt>
          <cx:pt idx="25373">100</cx:pt>
          <cx:pt idx="25374">819</cx:pt>
          <cx:pt idx="25375">347</cx:pt>
          <cx:pt idx="25376">126</cx:pt>
          <cx:pt idx="25377">108</cx:pt>
          <cx:pt idx="25378">511</cx:pt>
          <cx:pt idx="25379">277</cx:pt>
          <cx:pt idx="25380">101</cx:pt>
          <cx:pt idx="25381">740</cx:pt>
          <cx:pt idx="25382">146</cx:pt>
          <cx:pt idx="25383">119</cx:pt>
          <cx:pt idx="25384">142</cx:pt>
          <cx:pt idx="25385">364</cx:pt>
          <cx:pt idx="25386">706</cx:pt>
          <cx:pt idx="25387">43</cx:pt>
          <cx:pt idx="25388">375</cx:pt>
          <cx:pt idx="25389">81</cx:pt>
          <cx:pt idx="25390">370</cx:pt>
          <cx:pt idx="25391">125</cx:pt>
          <cx:pt idx="25392">147</cx:pt>
          <cx:pt idx="25393">112</cx:pt>
          <cx:pt idx="25394">280</cx:pt>
          <cx:pt idx="25395">242</cx:pt>
          <cx:pt idx="25396">184</cx:pt>
          <cx:pt idx="25397">159</cx:pt>
          <cx:pt idx="25398">140</cx:pt>
          <cx:pt idx="25399">718</cx:pt>
          <cx:pt idx="25400">199</cx:pt>
          <cx:pt idx="25401">192</cx:pt>
          <cx:pt idx="25402">310</cx:pt>
          <cx:pt idx="25403">189</cx:pt>
          <cx:pt idx="25404">60</cx:pt>
          <cx:pt idx="25405">305</cx:pt>
          <cx:pt idx="25406">167</cx:pt>
          <cx:pt idx="25407">207</cx:pt>
          <cx:pt idx="25408">104</cx:pt>
          <cx:pt idx="25409">316</cx:pt>
          <cx:pt idx="25410">133</cx:pt>
          <cx:pt idx="25411">305</cx:pt>
          <cx:pt idx="25412">210</cx:pt>
          <cx:pt idx="25413">577</cx:pt>
          <cx:pt idx="25414">204</cx:pt>
          <cx:pt idx="25415">126</cx:pt>
          <cx:pt idx="25416">90</cx:pt>
          <cx:pt idx="25417">137</cx:pt>
          <cx:pt idx="25418">530</cx:pt>
          <cx:pt idx="25419">400</cx:pt>
          <cx:pt idx="25420">295</cx:pt>
          <cx:pt idx="25421">76</cx:pt>
          <cx:pt idx="25422">158</cx:pt>
          <cx:pt idx="25423">58</cx:pt>
          <cx:pt idx="25424">193</cx:pt>
          <cx:pt idx="25425">187</cx:pt>
          <cx:pt idx="25426">313</cx:pt>
          <cx:pt idx="25427">499</cx:pt>
          <cx:pt idx="25428">125</cx:pt>
          <cx:pt idx="25429">277</cx:pt>
          <cx:pt idx="25430">194</cx:pt>
          <cx:pt idx="25431">144</cx:pt>
          <cx:pt idx="25432">192</cx:pt>
          <cx:pt idx="25433">210</cx:pt>
          <cx:pt idx="25434">70</cx:pt>
          <cx:pt idx="25435">162</cx:pt>
          <cx:pt idx="25436">137</cx:pt>
          <cx:pt idx="25437">140</cx:pt>
          <cx:pt idx="25438">134</cx:pt>
          <cx:pt idx="25439">67</cx:pt>
          <cx:pt idx="25440">351</cx:pt>
          <cx:pt idx="25441">143</cx:pt>
          <cx:pt idx="25442">174</cx:pt>
          <cx:pt idx="25443">70</cx:pt>
          <cx:pt idx="25444">197</cx:pt>
          <cx:pt idx="25445">82</cx:pt>
          <cx:pt idx="25446">311</cx:pt>
          <cx:pt idx="25447">369</cx:pt>
          <cx:pt idx="25448">114</cx:pt>
          <cx:pt idx="25449">130</cx:pt>
          <cx:pt idx="25450">112</cx:pt>
          <cx:pt idx="25451">136</cx:pt>
          <cx:pt idx="25452">309</cx:pt>
          <cx:pt idx="25453">289</cx:pt>
          <cx:pt idx="25454">36</cx:pt>
          <cx:pt idx="25455">145</cx:pt>
          <cx:pt idx="25456">589</cx:pt>
          <cx:pt idx="25457">168</cx:pt>
          <cx:pt idx="25458">493</cx:pt>
          <cx:pt idx="25459">905</cx:pt>
          <cx:pt idx="25460">265</cx:pt>
          <cx:pt idx="25461">97</cx:pt>
          <cx:pt idx="25462">418</cx:pt>
          <cx:pt idx="25463">244</cx:pt>
          <cx:pt idx="25464">682</cx:pt>
          <cx:pt idx="25465">107</cx:pt>
          <cx:pt idx="25466">161</cx:pt>
          <cx:pt idx="25467">278</cx:pt>
          <cx:pt idx="25468">1554</cx:pt>
          <cx:pt idx="25469">820</cx:pt>
          <cx:pt idx="25470">686</cx:pt>
          <cx:pt idx="25471">73</cx:pt>
          <cx:pt idx="25472">291</cx:pt>
          <cx:pt idx="25473">286</cx:pt>
          <cx:pt idx="25474">224</cx:pt>
          <cx:pt idx="25475">215</cx:pt>
          <cx:pt idx="25476">110</cx:pt>
          <cx:pt idx="25477">155</cx:pt>
          <cx:pt idx="25478">770</cx:pt>
          <cx:pt idx="25479">441</cx:pt>
          <cx:pt idx="25480">139</cx:pt>
          <cx:pt idx="25481">648</cx:pt>
          <cx:pt idx="25482">58</cx:pt>
          <cx:pt idx="25483">902</cx:pt>
          <cx:pt idx="25484">106</cx:pt>
          <cx:pt idx="25485">94</cx:pt>
          <cx:pt idx="25486">106</cx:pt>
          <cx:pt idx="25487">89</cx:pt>
          <cx:pt idx="25488">46</cx:pt>
          <cx:pt idx="25489">72</cx:pt>
          <cx:pt idx="25490">288</cx:pt>
          <cx:pt idx="25491">68</cx:pt>
          <cx:pt idx="25492">202</cx:pt>
          <cx:pt idx="25493">37</cx:pt>
          <cx:pt idx="25494">109</cx:pt>
          <cx:pt idx="25495">336</cx:pt>
          <cx:pt idx="25496">925</cx:pt>
          <cx:pt idx="25497">239</cx:pt>
          <cx:pt idx="25498">473</cx:pt>
          <cx:pt idx="25499">111</cx:pt>
          <cx:pt idx="25500">182</cx:pt>
          <cx:pt idx="25501">298</cx:pt>
          <cx:pt idx="25502">206</cx:pt>
          <cx:pt idx="25503">183</cx:pt>
          <cx:pt idx="25504">169</cx:pt>
          <cx:pt idx="25505">808</cx:pt>
          <cx:pt idx="25506">298</cx:pt>
          <cx:pt idx="25507">108</cx:pt>
          <cx:pt idx="25508">225</cx:pt>
          <cx:pt idx="25509">86</cx:pt>
          <cx:pt idx="25510">723</cx:pt>
          <cx:pt idx="25511">175</cx:pt>
          <cx:pt idx="25512">85</cx:pt>
          <cx:pt idx="25513">154</cx:pt>
          <cx:pt idx="25514">814</cx:pt>
          <cx:pt idx="25515">133</cx:pt>
          <cx:pt idx="25516">103</cx:pt>
          <cx:pt idx="25517">401</cx:pt>
          <cx:pt idx="25518">1081</cx:pt>
          <cx:pt idx="25519">217</cx:pt>
          <cx:pt idx="25520">177</cx:pt>
          <cx:pt idx="25521">291</cx:pt>
          <cx:pt idx="25522">53</cx:pt>
          <cx:pt idx="25523">157</cx:pt>
          <cx:pt idx="25524">375</cx:pt>
          <cx:pt idx="25525">46</cx:pt>
          <cx:pt idx="25526">630</cx:pt>
          <cx:pt idx="25527">426</cx:pt>
          <cx:pt idx="25528">125</cx:pt>
          <cx:pt idx="25529">361</cx:pt>
          <cx:pt idx="25530">185</cx:pt>
          <cx:pt idx="25531">582</cx:pt>
          <cx:pt idx="25532">466</cx:pt>
          <cx:pt idx="25533">123</cx:pt>
          <cx:pt idx="25534">1084</cx:pt>
          <cx:pt idx="25535">44</cx:pt>
          <cx:pt idx="25536">76</cx:pt>
          <cx:pt idx="25537">79</cx:pt>
          <cx:pt idx="25538">164</cx:pt>
          <cx:pt idx="25539">149</cx:pt>
          <cx:pt idx="25540">51</cx:pt>
          <cx:pt idx="25541">164</cx:pt>
          <cx:pt idx="25542">102</cx:pt>
          <cx:pt idx="25543">111</cx:pt>
          <cx:pt idx="25544">442</cx:pt>
          <cx:pt idx="25545">256</cx:pt>
          <cx:pt idx="25546">210</cx:pt>
          <cx:pt idx="25547">233</cx:pt>
          <cx:pt idx="25548">130</cx:pt>
          <cx:pt idx="25549">248</cx:pt>
          <cx:pt idx="25550">39</cx:pt>
          <cx:pt idx="25551">419</cx:pt>
          <cx:pt idx="25552">479</cx:pt>
          <cx:pt idx="25553">249</cx:pt>
          <cx:pt idx="25554">214</cx:pt>
          <cx:pt idx="25555">128</cx:pt>
          <cx:pt idx="25556">117</cx:pt>
          <cx:pt idx="25557">198</cx:pt>
          <cx:pt idx="25558">202</cx:pt>
          <cx:pt idx="25559">206</cx:pt>
          <cx:pt idx="25560">201</cx:pt>
          <cx:pt idx="25561">171</cx:pt>
          <cx:pt idx="25562">144</cx:pt>
          <cx:pt idx="25563">100</cx:pt>
          <cx:pt idx="25564">75</cx:pt>
          <cx:pt idx="25565">140</cx:pt>
          <cx:pt idx="25566">212</cx:pt>
          <cx:pt idx="25567">219</cx:pt>
          <cx:pt idx="25568">1015</cx:pt>
          <cx:pt idx="25569">489</cx:pt>
          <cx:pt idx="25570">122</cx:pt>
          <cx:pt idx="25571">442</cx:pt>
          <cx:pt idx="25572">75</cx:pt>
          <cx:pt idx="25573">46</cx:pt>
          <cx:pt idx="25574">59</cx:pt>
          <cx:pt idx="25575">94</cx:pt>
          <cx:pt idx="25576">66</cx:pt>
          <cx:pt idx="25577">79</cx:pt>
          <cx:pt idx="25578">115</cx:pt>
          <cx:pt idx="25579">698</cx:pt>
          <cx:pt idx="25580">108</cx:pt>
          <cx:pt idx="25581">694</cx:pt>
          <cx:pt idx="25582">20</cx:pt>
          <cx:pt idx="25583">52</cx:pt>
          <cx:pt idx="25584">242</cx:pt>
          <cx:pt idx="25585">308</cx:pt>
          <cx:pt idx="25586">640</cx:pt>
          <cx:pt idx="25587">274</cx:pt>
          <cx:pt idx="25588">84</cx:pt>
          <cx:pt idx="25589">631</cx:pt>
          <cx:pt idx="25590">244</cx:pt>
          <cx:pt idx="25591">268</cx:pt>
          <cx:pt idx="25592">186</cx:pt>
          <cx:pt idx="25593">352</cx:pt>
          <cx:pt idx="25594">325</cx:pt>
          <cx:pt idx="25595">340</cx:pt>
          <cx:pt idx="25596">100</cx:pt>
          <cx:pt idx="25597">145</cx:pt>
          <cx:pt idx="25598">72</cx:pt>
          <cx:pt idx="25599">853</cx:pt>
          <cx:pt idx="25600">190</cx:pt>
          <cx:pt idx="25601">200</cx:pt>
          <cx:pt idx="25602">127</cx:pt>
          <cx:pt idx="25603">388</cx:pt>
          <cx:pt idx="25604">498</cx:pt>
          <cx:pt idx="25605">149</cx:pt>
          <cx:pt idx="25606">171</cx:pt>
          <cx:pt idx="25607">100</cx:pt>
          <cx:pt idx="25608">561</cx:pt>
          <cx:pt idx="25609">138</cx:pt>
          <cx:pt idx="25610">636</cx:pt>
          <cx:pt idx="25611">357</cx:pt>
          <cx:pt idx="25612">118</cx:pt>
          <cx:pt idx="25613">402</cx:pt>
          <cx:pt idx="25614">154</cx:pt>
          <cx:pt idx="25615">68</cx:pt>
          <cx:pt idx="25616">289</cx:pt>
          <cx:pt idx="25617">66</cx:pt>
          <cx:pt idx="25618">87</cx:pt>
          <cx:pt idx="25619">661</cx:pt>
          <cx:pt idx="25620">270</cx:pt>
          <cx:pt idx="25621">74</cx:pt>
          <cx:pt idx="25622">60</cx:pt>
          <cx:pt idx="25623">103</cx:pt>
          <cx:pt idx="25624">258</cx:pt>
          <cx:pt idx="25625">222</cx:pt>
          <cx:pt idx="25626">132</cx:pt>
          <cx:pt idx="25627">122</cx:pt>
          <cx:pt idx="25628">62</cx:pt>
          <cx:pt idx="25629">292</cx:pt>
          <cx:pt idx="25630">621</cx:pt>
          <cx:pt idx="25631">40</cx:pt>
          <cx:pt idx="25632">190</cx:pt>
          <cx:pt idx="25633">63</cx:pt>
          <cx:pt idx="25634">141</cx:pt>
          <cx:pt idx="25635">424</cx:pt>
          <cx:pt idx="25636">198</cx:pt>
          <cx:pt idx="25637">122</cx:pt>
          <cx:pt idx="25638">998</cx:pt>
          <cx:pt idx="25639">405</cx:pt>
          <cx:pt idx="25640">50</cx:pt>
          <cx:pt idx="25641">50</cx:pt>
          <cx:pt idx="25642">137</cx:pt>
          <cx:pt idx="25643">152</cx:pt>
          <cx:pt idx="25644">1057</cx:pt>
          <cx:pt idx="25645">64</cx:pt>
          <cx:pt idx="25646">87</cx:pt>
          <cx:pt idx="25647">196</cx:pt>
          <cx:pt idx="25648">161</cx:pt>
          <cx:pt idx="25649">69</cx:pt>
          <cx:pt idx="25650">98</cx:pt>
          <cx:pt idx="25651">157</cx:pt>
          <cx:pt idx="25652">155</cx:pt>
          <cx:pt idx="25653">341</cx:pt>
          <cx:pt idx="25654">332</cx:pt>
          <cx:pt idx="25655">187</cx:pt>
          <cx:pt idx="25656">126</cx:pt>
          <cx:pt idx="25657">187</cx:pt>
          <cx:pt idx="25658">281</cx:pt>
          <cx:pt idx="25659">59</cx:pt>
          <cx:pt idx="25660">37</cx:pt>
          <cx:pt idx="25661">138</cx:pt>
          <cx:pt idx="25662">141</cx:pt>
          <cx:pt idx="25663">136</cx:pt>
          <cx:pt idx="25664">140</cx:pt>
          <cx:pt idx="25665">274</cx:pt>
          <cx:pt idx="25666">135</cx:pt>
          <cx:pt idx="25667">966</cx:pt>
          <cx:pt idx="25668">169</cx:pt>
          <cx:pt idx="25669">202</cx:pt>
          <cx:pt idx="25670">205</cx:pt>
          <cx:pt idx="25671">83</cx:pt>
          <cx:pt idx="25672">113</cx:pt>
          <cx:pt idx="25673">114</cx:pt>
          <cx:pt idx="25674">60</cx:pt>
          <cx:pt idx="25675">161</cx:pt>
          <cx:pt idx="25676">128</cx:pt>
          <cx:pt idx="25677">134</cx:pt>
          <cx:pt idx="25678">87</cx:pt>
          <cx:pt idx="25679">149</cx:pt>
          <cx:pt idx="25680">152</cx:pt>
          <cx:pt idx="25681">321</cx:pt>
          <cx:pt idx="25682">131</cx:pt>
          <cx:pt idx="25683">68</cx:pt>
          <cx:pt idx="25684">50</cx:pt>
          <cx:pt idx="25685">265</cx:pt>
          <cx:pt idx="25686">565</cx:pt>
          <cx:pt idx="25687">243</cx:pt>
          <cx:pt idx="25688">968</cx:pt>
          <cx:pt idx="25689">416</cx:pt>
          <cx:pt idx="25690">17</cx:pt>
          <cx:pt idx="25691">537</cx:pt>
          <cx:pt idx="25692">105</cx:pt>
          <cx:pt idx="25693">581</cx:pt>
          <cx:pt idx="25694">1548</cx:pt>
          <cx:pt idx="25695">150</cx:pt>
          <cx:pt idx="25696">131</cx:pt>
          <cx:pt idx="25697">210</cx:pt>
          <cx:pt idx="25698">97</cx:pt>
          <cx:pt idx="25699">124</cx:pt>
          <cx:pt idx="25700">742</cx:pt>
          <cx:pt idx="25701">360</cx:pt>
          <cx:pt idx="25702">96</cx:pt>
          <cx:pt idx="25703">164</cx:pt>
          <cx:pt idx="25704">70</cx:pt>
          <cx:pt idx="25705">57</cx:pt>
          <cx:pt idx="25706">89</cx:pt>
          <cx:pt idx="25707">117</cx:pt>
          <cx:pt idx="25708">414</cx:pt>
          <cx:pt idx="25709">193</cx:pt>
          <cx:pt idx="25710">168</cx:pt>
          <cx:pt idx="25711">111</cx:pt>
          <cx:pt idx="25712">227</cx:pt>
          <cx:pt idx="25713">76</cx:pt>
          <cx:pt idx="25714">136</cx:pt>
          <cx:pt idx="25715">755</cx:pt>
          <cx:pt idx="25716">514</cx:pt>
          <cx:pt idx="25717">482</cx:pt>
          <cx:pt idx="25718">101</cx:pt>
          <cx:pt idx="25719">77</cx:pt>
          <cx:pt idx="25720">85</cx:pt>
          <cx:pt idx="25721">779</cx:pt>
          <cx:pt idx="25722">190</cx:pt>
          <cx:pt idx="25723">435</cx:pt>
          <cx:pt idx="25724">198</cx:pt>
          <cx:pt idx="25725">299</cx:pt>
          <cx:pt idx="25726">130</cx:pt>
          <cx:pt idx="25727">116</cx:pt>
          <cx:pt idx="25728">19</cx:pt>
          <cx:pt idx="25729">319</cx:pt>
          <cx:pt idx="25730">1283</cx:pt>
          <cx:pt idx="25731">62</cx:pt>
          <cx:pt idx="25732">111</cx:pt>
          <cx:pt idx="25733">148</cx:pt>
          <cx:pt idx="25734">172</cx:pt>
          <cx:pt idx="25735">186</cx:pt>
          <cx:pt idx="25736">164</cx:pt>
          <cx:pt idx="25737">220</cx:pt>
          <cx:pt idx="25738">296</cx:pt>
          <cx:pt idx="25739">178</cx:pt>
          <cx:pt idx="25740">547</cx:pt>
          <cx:pt idx="25741">267</cx:pt>
          <cx:pt idx="25742">231</cx:pt>
          <cx:pt idx="25743">161</cx:pt>
          <cx:pt idx="25744">59</cx:pt>
          <cx:pt idx="25745">384</cx:pt>
          <cx:pt idx="25746">477</cx:pt>
          <cx:pt idx="25747">149</cx:pt>
          <cx:pt idx="25748">59</cx:pt>
          <cx:pt idx="25749">125</cx:pt>
          <cx:pt idx="25750">522</cx:pt>
          <cx:pt idx="25751">180</cx:pt>
          <cx:pt idx="25752">201</cx:pt>
          <cx:pt idx="25753">230</cx:pt>
          <cx:pt idx="25754">98</cx:pt>
          <cx:pt idx="25755">73</cx:pt>
          <cx:pt idx="25756">391</cx:pt>
          <cx:pt idx="25757">126</cx:pt>
          <cx:pt idx="25758">147</cx:pt>
          <cx:pt idx="25759">265</cx:pt>
          <cx:pt idx="25760">67</cx:pt>
          <cx:pt idx="25761">136</cx:pt>
          <cx:pt idx="25762">350</cx:pt>
          <cx:pt idx="25763">174</cx:pt>
          <cx:pt idx="25764">299</cx:pt>
          <cx:pt idx="25765">181</cx:pt>
          <cx:pt idx="25766">101</cx:pt>
          <cx:pt idx="25767">392</cx:pt>
          <cx:pt idx="25768">21</cx:pt>
          <cx:pt idx="25769">236</cx:pt>
          <cx:pt idx="25770">185</cx:pt>
          <cx:pt idx="25771">50</cx:pt>
          <cx:pt idx="25772">127</cx:pt>
          <cx:pt idx="25773">259</cx:pt>
          <cx:pt idx="25774">418</cx:pt>
          <cx:pt idx="25775">295</cx:pt>
          <cx:pt idx="25776">138</cx:pt>
          <cx:pt idx="25777">124</cx:pt>
          <cx:pt idx="25778">146</cx:pt>
          <cx:pt idx="25779">145</cx:pt>
          <cx:pt idx="25780">166</cx:pt>
          <cx:pt idx="25781">69</cx:pt>
          <cx:pt idx="25782">276</cx:pt>
          <cx:pt idx="25783">277</cx:pt>
          <cx:pt idx="25784">194</cx:pt>
          <cx:pt idx="25785">175</cx:pt>
          <cx:pt idx="25786">117</cx:pt>
          <cx:pt idx="25787">1502</cx:pt>
          <cx:pt idx="25788">134</cx:pt>
          <cx:pt idx="25789">117</cx:pt>
          <cx:pt idx="25790">161</cx:pt>
          <cx:pt idx="25791">195</cx:pt>
          <cx:pt idx="25792">353</cx:pt>
          <cx:pt idx="25793">25</cx:pt>
          <cx:pt idx="25794">175</cx:pt>
          <cx:pt idx="25795">55</cx:pt>
          <cx:pt idx="25796">77</cx:pt>
          <cx:pt idx="25797">98</cx:pt>
          <cx:pt idx="25798">208</cx:pt>
          <cx:pt idx="25799">131</cx:pt>
          <cx:pt idx="25800">47</cx:pt>
          <cx:pt idx="25801">286</cx:pt>
          <cx:pt idx="25802">690</cx:pt>
          <cx:pt idx="25803">93</cx:pt>
          <cx:pt idx="25804">570</cx:pt>
          <cx:pt idx="25805">456</cx:pt>
          <cx:pt idx="25806">472</cx:pt>
          <cx:pt idx="25807">385</cx:pt>
          <cx:pt idx="25808">250</cx:pt>
          <cx:pt idx="25809">164</cx:pt>
          <cx:pt idx="25810">234</cx:pt>
          <cx:pt idx="25811">177</cx:pt>
          <cx:pt idx="25812">50</cx:pt>
          <cx:pt idx="25813">457</cx:pt>
          <cx:pt idx="25814">623</cx:pt>
          <cx:pt idx="25815">20</cx:pt>
          <cx:pt idx="25816">1206</cx:pt>
          <cx:pt idx="25817">559</cx:pt>
          <cx:pt idx="25818">12</cx:pt>
          <cx:pt idx="25819">94</cx:pt>
          <cx:pt idx="25820">1065</cx:pt>
          <cx:pt idx="25821">401</cx:pt>
          <cx:pt idx="25822">50</cx:pt>
          <cx:pt idx="25823">90</cx:pt>
          <cx:pt idx="25824">286</cx:pt>
          <cx:pt idx="25825">342</cx:pt>
          <cx:pt idx="25826">394</cx:pt>
          <cx:pt idx="25827">63</cx:pt>
          <cx:pt idx="25828">73</cx:pt>
          <cx:pt idx="25829">337</cx:pt>
          <cx:pt idx="25830">171</cx:pt>
          <cx:pt idx="25831">418</cx:pt>
          <cx:pt idx="25832">434</cx:pt>
          <cx:pt idx="25833">54</cx:pt>
          <cx:pt idx="25834">37</cx:pt>
          <cx:pt idx="25835">104</cx:pt>
          <cx:pt idx="25836">1265</cx:pt>
          <cx:pt idx="25837">251</cx:pt>
          <cx:pt idx="25838">485</cx:pt>
          <cx:pt idx="25839">328</cx:pt>
          <cx:pt idx="25840">108</cx:pt>
          <cx:pt idx="25841">88</cx:pt>
          <cx:pt idx="25842">118</cx:pt>
          <cx:pt idx="25843">520</cx:pt>
          <cx:pt idx="25844">501</cx:pt>
          <cx:pt idx="25845">408</cx:pt>
          <cx:pt idx="25846">77</cx:pt>
          <cx:pt idx="25847">122</cx:pt>
          <cx:pt idx="25848">62</cx:pt>
          <cx:pt idx="25849">359</cx:pt>
          <cx:pt idx="25850">178</cx:pt>
          <cx:pt idx="25851">640</cx:pt>
          <cx:pt idx="25852">589</cx:pt>
          <cx:pt idx="25853">433</cx:pt>
          <cx:pt idx="25854">551</cx:pt>
          <cx:pt idx="25855">662</cx:pt>
          <cx:pt idx="25856">122</cx:pt>
          <cx:pt idx="25857">254</cx:pt>
          <cx:pt idx="25858">236</cx:pt>
          <cx:pt idx="25859">70</cx:pt>
          <cx:pt idx="25860">216</cx:pt>
          <cx:pt idx="25861">541</cx:pt>
          <cx:pt idx="25862">191</cx:pt>
          <cx:pt idx="25863">300</cx:pt>
          <cx:pt idx="25864">138</cx:pt>
          <cx:pt idx="25865">362</cx:pt>
          <cx:pt idx="25866">377</cx:pt>
          <cx:pt idx="25867">54</cx:pt>
          <cx:pt idx="25868">47</cx:pt>
          <cx:pt idx="25869">644</cx:pt>
          <cx:pt idx="25870">88</cx:pt>
          <cx:pt idx="25871">625</cx:pt>
          <cx:pt idx="25872">120</cx:pt>
          <cx:pt idx="25873">154</cx:pt>
          <cx:pt idx="25874">156</cx:pt>
          <cx:pt idx="25875">87</cx:pt>
          <cx:pt idx="25876">616</cx:pt>
          <cx:pt idx="25877">202</cx:pt>
          <cx:pt idx="25878">273</cx:pt>
          <cx:pt idx="25879">223</cx:pt>
          <cx:pt idx="25880">382</cx:pt>
          <cx:pt idx="25881">278</cx:pt>
          <cx:pt idx="25882">146</cx:pt>
          <cx:pt idx="25883">1792</cx:pt>
          <cx:pt idx="25884">596</cx:pt>
          <cx:pt idx="25885">294</cx:pt>
          <cx:pt idx="25886">457</cx:pt>
          <cx:pt idx="25887">1662</cx:pt>
          <cx:pt idx="25888">783</cx:pt>
          <cx:pt idx="25889">115</cx:pt>
          <cx:pt idx="25890">223</cx:pt>
          <cx:pt idx="25891">100</cx:pt>
          <cx:pt idx="25892">73</cx:pt>
          <cx:pt idx="25893">163</cx:pt>
          <cx:pt idx="25894">107</cx:pt>
          <cx:pt idx="25895">70</cx:pt>
          <cx:pt idx="25896">258</cx:pt>
          <cx:pt idx="25897">136</cx:pt>
          <cx:pt idx="25898">498</cx:pt>
          <cx:pt idx="25899">162</cx:pt>
          <cx:pt idx="25900">282</cx:pt>
          <cx:pt idx="25901">544</cx:pt>
          <cx:pt idx="25902">184</cx:pt>
          <cx:pt idx="25903">223</cx:pt>
          <cx:pt idx="25904">523</cx:pt>
          <cx:pt idx="25905">104</cx:pt>
          <cx:pt idx="25906">178</cx:pt>
          <cx:pt idx="25907">433</cx:pt>
          <cx:pt idx="25908">174</cx:pt>
          <cx:pt idx="25909">188</cx:pt>
          <cx:pt idx="25910">354</cx:pt>
          <cx:pt idx="25911">231</cx:pt>
          <cx:pt idx="25912">130</cx:pt>
          <cx:pt idx="25913">111</cx:pt>
          <cx:pt idx="25914">130</cx:pt>
          <cx:pt idx="25915">374</cx:pt>
          <cx:pt idx="25916">95</cx:pt>
          <cx:pt idx="25917">191</cx:pt>
          <cx:pt idx="25918">680</cx:pt>
          <cx:pt idx="25919">193</cx:pt>
          <cx:pt idx="25920">363</cx:pt>
          <cx:pt idx="25921">1468</cx:pt>
          <cx:pt idx="25922">371</cx:pt>
          <cx:pt idx="25923">221</cx:pt>
          <cx:pt idx="25924">188</cx:pt>
          <cx:pt idx="25925">59</cx:pt>
          <cx:pt idx="25926">314</cx:pt>
          <cx:pt idx="25927">85</cx:pt>
          <cx:pt idx="25928">584</cx:pt>
          <cx:pt idx="25929">140</cx:pt>
          <cx:pt idx="25930">635</cx:pt>
          <cx:pt idx="25931">709</cx:pt>
          <cx:pt idx="25932">223</cx:pt>
          <cx:pt idx="25933">108</cx:pt>
          <cx:pt idx="25934">449</cx:pt>
          <cx:pt idx="25935">53</cx:pt>
          <cx:pt idx="25936">151</cx:pt>
          <cx:pt idx="25937">287</cx:pt>
          <cx:pt idx="25938">105</cx:pt>
          <cx:pt idx="25939">266</cx:pt>
          <cx:pt idx="25940">154</cx:pt>
          <cx:pt idx="25941">209</cx:pt>
          <cx:pt idx="25942">221</cx:pt>
          <cx:pt idx="25943">172</cx:pt>
          <cx:pt idx="25944">356</cx:pt>
          <cx:pt idx="25945">259</cx:pt>
          <cx:pt idx="25946">1184</cx:pt>
          <cx:pt idx="25947">1102</cx:pt>
          <cx:pt idx="25948">121</cx:pt>
          <cx:pt idx="25949">222</cx:pt>
          <cx:pt idx="25950">1337</cx:pt>
          <cx:pt idx="25951">307</cx:pt>
          <cx:pt idx="25952">178</cx:pt>
          <cx:pt idx="25953">1307</cx:pt>
          <cx:pt idx="25954">93</cx:pt>
          <cx:pt idx="25955">225</cx:pt>
          <cx:pt idx="25956">515</cx:pt>
          <cx:pt idx="25957">312</cx:pt>
          <cx:pt idx="25958">207</cx:pt>
          <cx:pt idx="25959">117</cx:pt>
          <cx:pt idx="25960">299</cx:pt>
          <cx:pt idx="25961">67</cx:pt>
          <cx:pt idx="25962">676</cx:pt>
          <cx:pt idx="25963">300</cx:pt>
          <cx:pt idx="25964">611</cx:pt>
          <cx:pt idx="25965">52</cx:pt>
          <cx:pt idx="25966">130</cx:pt>
          <cx:pt idx="25967">275</cx:pt>
          <cx:pt idx="25968">188</cx:pt>
          <cx:pt idx="25969">220</cx:pt>
          <cx:pt idx="25970">143</cx:pt>
          <cx:pt idx="25971">46</cx:pt>
          <cx:pt idx="25972">214</cx:pt>
          <cx:pt idx="25973">158</cx:pt>
          <cx:pt idx="25974">307</cx:pt>
          <cx:pt idx="25975">37</cx:pt>
          <cx:pt idx="25976">194</cx:pt>
          <cx:pt idx="25977">85</cx:pt>
          <cx:pt idx="25978">207</cx:pt>
          <cx:pt idx="25979">475</cx:pt>
          <cx:pt idx="25980">196</cx:pt>
          <cx:pt idx="25981">590</cx:pt>
          <cx:pt idx="25982">228</cx:pt>
          <cx:pt idx="25983">782</cx:pt>
          <cx:pt idx="25984">322</cx:pt>
          <cx:pt idx="25985">1435</cx:pt>
          <cx:pt idx="25986">332</cx:pt>
          <cx:pt idx="25987">214</cx:pt>
          <cx:pt idx="25988">501</cx:pt>
          <cx:pt idx="25989">330</cx:pt>
          <cx:pt idx="25990">89</cx:pt>
          <cx:pt idx="25991">193</cx:pt>
          <cx:pt idx="25992">135</cx:pt>
          <cx:pt idx="25993">162</cx:pt>
          <cx:pt idx="25994">214</cx:pt>
          <cx:pt idx="25995">303</cx:pt>
          <cx:pt idx="25996">64</cx:pt>
          <cx:pt idx="25997">245</cx:pt>
          <cx:pt idx="25998">146</cx:pt>
          <cx:pt idx="25999">291</cx:pt>
          <cx:pt idx="26000">182</cx:pt>
          <cx:pt idx="26001">186</cx:pt>
          <cx:pt idx="26002">639</cx:pt>
          <cx:pt idx="26003">380</cx:pt>
          <cx:pt idx="26004">314</cx:pt>
          <cx:pt idx="26005">206</cx:pt>
          <cx:pt idx="26006">556</cx:pt>
          <cx:pt idx="26007">519</cx:pt>
          <cx:pt idx="26008">99</cx:pt>
          <cx:pt idx="26009">209</cx:pt>
          <cx:pt idx="26010">131</cx:pt>
          <cx:pt idx="26011">44</cx:pt>
          <cx:pt idx="26012">1720</cx:pt>
          <cx:pt idx="26013">71</cx:pt>
          <cx:pt idx="26014">126</cx:pt>
          <cx:pt idx="26015">70</cx:pt>
          <cx:pt idx="26016">323</cx:pt>
          <cx:pt idx="26017">168</cx:pt>
          <cx:pt idx="26018">596</cx:pt>
          <cx:pt idx="26019">517</cx:pt>
          <cx:pt idx="26020">208</cx:pt>
          <cx:pt idx="26021">145</cx:pt>
          <cx:pt idx="26022">52</cx:pt>
          <cx:pt idx="26023">11</cx:pt>
          <cx:pt idx="26024">206</cx:pt>
          <cx:pt idx="26025">107</cx:pt>
          <cx:pt idx="26026">54</cx:pt>
          <cx:pt idx="26027">107</cx:pt>
          <cx:pt idx="26028">102</cx:pt>
          <cx:pt idx="26029">201</cx:pt>
          <cx:pt idx="26030">111</cx:pt>
          <cx:pt idx="26031">844</cx:pt>
          <cx:pt idx="26032">278</cx:pt>
          <cx:pt idx="26033">255</cx:pt>
          <cx:pt idx="26034">599</cx:pt>
          <cx:pt idx="26035">339</cx:pt>
          <cx:pt idx="26036">800</cx:pt>
          <cx:pt idx="26037">854</cx:pt>
          <cx:pt idx="26038">635</cx:pt>
          <cx:pt idx="26039">14</cx:pt>
          <cx:pt idx="26040">72</cx:pt>
          <cx:pt idx="26041">274</cx:pt>
          <cx:pt idx="26042">82</cx:pt>
          <cx:pt idx="26043">291</cx:pt>
          <cx:pt idx="26044">97</cx:pt>
          <cx:pt idx="26045">132</cx:pt>
          <cx:pt idx="26046">88</cx:pt>
          <cx:pt idx="26047">36</cx:pt>
          <cx:pt idx="26048">161</cx:pt>
          <cx:pt idx="26049">77</cx:pt>
          <cx:pt idx="26050">348</cx:pt>
          <cx:pt idx="26051">80</cx:pt>
          <cx:pt idx="26052">143</cx:pt>
          <cx:pt idx="26053">366</cx:pt>
          <cx:pt idx="26054">298</cx:pt>
          <cx:pt idx="26055">179</cx:pt>
          <cx:pt idx="26056">51</cx:pt>
          <cx:pt idx="26057">75</cx:pt>
          <cx:pt idx="26058">118</cx:pt>
          <cx:pt idx="26059">57</cx:pt>
          <cx:pt idx="26060">37</cx:pt>
          <cx:pt idx="26061">632</cx:pt>
          <cx:pt idx="26062">48</cx:pt>
          <cx:pt idx="26063">343</cx:pt>
          <cx:pt idx="26064">48</cx:pt>
          <cx:pt idx="26065">91</cx:pt>
          <cx:pt idx="26066">518</cx:pt>
          <cx:pt idx="26067">340</cx:pt>
          <cx:pt idx="26068">379</cx:pt>
          <cx:pt idx="26069">114</cx:pt>
          <cx:pt idx="26070">286</cx:pt>
          <cx:pt idx="26071">125</cx:pt>
          <cx:pt idx="26072">77</cx:pt>
          <cx:pt idx="26073">21</cx:pt>
          <cx:pt idx="26074">186</cx:pt>
          <cx:pt idx="26075">136</cx:pt>
          <cx:pt idx="26076">145</cx:pt>
          <cx:pt idx="26077">834</cx:pt>
          <cx:pt idx="26078">26</cx:pt>
          <cx:pt idx="26079">459</cx:pt>
          <cx:pt idx="26080">997</cx:pt>
          <cx:pt idx="26081">284</cx:pt>
          <cx:pt idx="26082">209</cx:pt>
          <cx:pt idx="26083">281</cx:pt>
          <cx:pt idx="26084">125</cx:pt>
          <cx:pt idx="26085">149</cx:pt>
          <cx:pt idx="26086">308</cx:pt>
          <cx:pt idx="26087">373</cx:pt>
          <cx:pt idx="26088">100</cx:pt>
          <cx:pt idx="26089">66</cx:pt>
          <cx:pt idx="26090">392</cx:pt>
          <cx:pt idx="26091">291</cx:pt>
          <cx:pt idx="26092">276</cx:pt>
          <cx:pt idx="26093">477</cx:pt>
          <cx:pt idx="26094">86</cx:pt>
          <cx:pt idx="26095">142</cx:pt>
          <cx:pt idx="26096">49</cx:pt>
          <cx:pt idx="26097">184</cx:pt>
          <cx:pt idx="26098">251</cx:pt>
          <cx:pt idx="26099">137</cx:pt>
          <cx:pt idx="26100">25</cx:pt>
          <cx:pt idx="26101">370</cx:pt>
          <cx:pt idx="26102">116</cx:pt>
          <cx:pt idx="26103">68</cx:pt>
          <cx:pt idx="26104">271</cx:pt>
          <cx:pt idx="26105">358</cx:pt>
          <cx:pt idx="26106">68</cx:pt>
          <cx:pt idx="26107">670</cx:pt>
          <cx:pt idx="26108">428</cx:pt>
          <cx:pt idx="26109">366</cx:pt>
          <cx:pt idx="26110">322</cx:pt>
          <cx:pt idx="26111">140</cx:pt>
          <cx:pt idx="26112">157</cx:pt>
          <cx:pt idx="26113">408</cx:pt>
          <cx:pt idx="26114">125</cx:pt>
          <cx:pt idx="26115">405</cx:pt>
          <cx:pt idx="26116">141</cx:pt>
          <cx:pt idx="26117">68</cx:pt>
          <cx:pt idx="26118">76</cx:pt>
          <cx:pt idx="26119">110</cx:pt>
          <cx:pt idx="26120">415</cx:pt>
          <cx:pt idx="26121">486</cx:pt>
          <cx:pt idx="26122">228</cx:pt>
          <cx:pt idx="26123">114</cx:pt>
          <cx:pt idx="26124">364</cx:pt>
          <cx:pt idx="26125">199</cx:pt>
          <cx:pt idx="26126">145</cx:pt>
          <cx:pt idx="26127">110</cx:pt>
          <cx:pt idx="26128">232</cx:pt>
          <cx:pt idx="26129">505</cx:pt>
          <cx:pt idx="26130">530</cx:pt>
          <cx:pt idx="26131">884</cx:pt>
          <cx:pt idx="26132">301</cx:pt>
          <cx:pt idx="26133">71</cx:pt>
          <cx:pt idx="26134">319</cx:pt>
          <cx:pt idx="26135">157</cx:pt>
          <cx:pt idx="26136">405</cx:pt>
          <cx:pt idx="26137">93</cx:pt>
          <cx:pt idx="26138">42</cx:pt>
          <cx:pt idx="26139">107</cx:pt>
          <cx:pt idx="26140">231</cx:pt>
          <cx:pt idx="26141">106</cx:pt>
          <cx:pt idx="26142">90</cx:pt>
          <cx:pt idx="26143">30</cx:pt>
          <cx:pt idx="26144">290</cx:pt>
          <cx:pt idx="26145">531</cx:pt>
          <cx:pt idx="26146">59</cx:pt>
          <cx:pt idx="26147">180</cx:pt>
          <cx:pt idx="26148">101</cx:pt>
          <cx:pt idx="26149">628</cx:pt>
          <cx:pt idx="26150">1192</cx:pt>
          <cx:pt idx="26151">370</cx:pt>
          <cx:pt idx="26152">217</cx:pt>
          <cx:pt idx="26153">501</cx:pt>
          <cx:pt idx="26154">422</cx:pt>
          <cx:pt idx="26155">128</cx:pt>
          <cx:pt idx="26156">45</cx:pt>
          <cx:pt idx="26157">120</cx:pt>
          <cx:pt idx="26158">48</cx:pt>
          <cx:pt idx="26159">47</cx:pt>
          <cx:pt idx="26160">99</cx:pt>
          <cx:pt idx="26161">173</cx:pt>
          <cx:pt idx="26162">67</cx:pt>
          <cx:pt idx="26163">126</cx:pt>
          <cx:pt idx="26164">283</cx:pt>
          <cx:pt idx="26165">46</cx:pt>
          <cx:pt idx="26166">1058</cx:pt>
          <cx:pt idx="26167">485</cx:pt>
          <cx:pt idx="26168">454</cx:pt>
          <cx:pt idx="26169">176</cx:pt>
          <cx:pt idx="26170">129</cx:pt>
          <cx:pt idx="26171">401</cx:pt>
          <cx:pt idx="26172">103</cx:pt>
          <cx:pt idx="26173">277</cx:pt>
          <cx:pt idx="26174">137</cx:pt>
          <cx:pt idx="26175">88</cx:pt>
          <cx:pt idx="26176">121</cx:pt>
          <cx:pt idx="26177">258</cx:pt>
          <cx:pt idx="26178">640</cx:pt>
          <cx:pt idx="26179">60</cx:pt>
          <cx:pt idx="26180">73</cx:pt>
          <cx:pt idx="26181">203</cx:pt>
          <cx:pt idx="26182">1816</cx:pt>
          <cx:pt idx="26183">157</cx:pt>
          <cx:pt idx="26184">175</cx:pt>
          <cx:pt idx="26185">728</cx:pt>
          <cx:pt idx="26186">63</cx:pt>
          <cx:pt idx="26187">993</cx:pt>
          <cx:pt idx="26188">150</cx:pt>
          <cx:pt idx="26189">146</cx:pt>
          <cx:pt idx="26190">155</cx:pt>
          <cx:pt idx="26191">91</cx:pt>
          <cx:pt idx="26192">112</cx:pt>
          <cx:pt idx="26193">333</cx:pt>
          <cx:pt idx="26194">124</cx:pt>
          <cx:pt idx="26195">34</cx:pt>
          <cx:pt idx="26196">172</cx:pt>
          <cx:pt idx="26197">318</cx:pt>
          <cx:pt idx="26198">1040</cx:pt>
          <cx:pt idx="26199">103</cx:pt>
          <cx:pt idx="26200">8</cx:pt>
          <cx:pt idx="26201">88</cx:pt>
          <cx:pt idx="26202">25</cx:pt>
          <cx:pt idx="26203">26</cx:pt>
          <cx:pt idx="26204">168</cx:pt>
          <cx:pt idx="26205">67</cx:pt>
          <cx:pt idx="26206">60</cx:pt>
          <cx:pt idx="26207">83</cx:pt>
          <cx:pt idx="26208">167</cx:pt>
          <cx:pt idx="26209">59</cx:pt>
          <cx:pt idx="26210">73</cx:pt>
          <cx:pt idx="26211">302</cx:pt>
          <cx:pt idx="26212">541</cx:pt>
          <cx:pt idx="26213">92</cx:pt>
          <cx:pt idx="26214">85</cx:pt>
          <cx:pt idx="26215">128</cx:pt>
          <cx:pt idx="26216">278</cx:pt>
          <cx:pt idx="26217">291</cx:pt>
          <cx:pt idx="26218">316</cx:pt>
          <cx:pt idx="26219">171</cx:pt>
          <cx:pt idx="26220">278</cx:pt>
          <cx:pt idx="26221">202</cx:pt>
          <cx:pt idx="26222">478</cx:pt>
          <cx:pt idx="26223">152</cx:pt>
          <cx:pt idx="26224">53</cx:pt>
          <cx:pt idx="26225">352</cx:pt>
          <cx:pt idx="26226">252</cx:pt>
          <cx:pt idx="26227">114</cx:pt>
          <cx:pt idx="26228">755</cx:pt>
          <cx:pt idx="26229">26</cx:pt>
          <cx:pt idx="26230">57</cx:pt>
          <cx:pt idx="26231">223</cx:pt>
          <cx:pt idx="26232">91</cx:pt>
          <cx:pt idx="26233">7</cx:pt>
          <cx:pt idx="26234">90</cx:pt>
          <cx:pt idx="26235">228</cx:pt>
          <cx:pt idx="26236">148</cx:pt>
          <cx:pt idx="26237">199</cx:pt>
          <cx:pt idx="26238">1031</cx:pt>
          <cx:pt idx="26239">82</cx:pt>
          <cx:pt idx="26240">60</cx:pt>
          <cx:pt idx="26241">204</cx:pt>
          <cx:pt idx="26242">230</cx:pt>
          <cx:pt idx="26243">173</cx:pt>
          <cx:pt idx="26244">104</cx:pt>
          <cx:pt idx="26245">309</cx:pt>
          <cx:pt idx="26246">74</cx:pt>
          <cx:pt idx="26247">189</cx:pt>
          <cx:pt idx="26248">18</cx:pt>
          <cx:pt idx="26249">174</cx:pt>
          <cx:pt idx="26250">222</cx:pt>
          <cx:pt idx="26251">220</cx:pt>
          <cx:pt idx="26252">520</cx:pt>
          <cx:pt idx="26253">290</cx:pt>
          <cx:pt idx="26254">35</cx:pt>
          <cx:pt idx="26255">365</cx:pt>
          <cx:pt idx="26256">106</cx:pt>
          <cx:pt idx="26257">290</cx:pt>
          <cx:pt idx="26258">48</cx:pt>
          <cx:pt idx="26259">302</cx:pt>
          <cx:pt idx="26260">276</cx:pt>
          <cx:pt idx="26261">151</cx:pt>
          <cx:pt idx="26262">113</cx:pt>
          <cx:pt idx="26263">95</cx:pt>
          <cx:pt idx="26264">994</cx:pt>
          <cx:pt idx="26265">371</cx:pt>
          <cx:pt idx="26266">70</cx:pt>
          <cx:pt idx="26267">200</cx:pt>
          <cx:pt idx="26268">178</cx:pt>
          <cx:pt idx="26269">1503</cx:pt>
          <cx:pt idx="26270">96</cx:pt>
          <cx:pt idx="26271">29</cx:pt>
          <cx:pt idx="26272">73</cx:pt>
          <cx:pt idx="26273">88</cx:pt>
          <cx:pt idx="26274">86</cx:pt>
          <cx:pt idx="26275">94</cx:pt>
          <cx:pt idx="26276">26</cx:pt>
          <cx:pt idx="26277">133</cx:pt>
          <cx:pt idx="26278">177</cx:pt>
          <cx:pt idx="26279">186</cx:pt>
          <cx:pt idx="26280">321</cx:pt>
          <cx:pt idx="26281">220</cx:pt>
          <cx:pt idx="26282">77</cx:pt>
          <cx:pt idx="26283">81</cx:pt>
          <cx:pt idx="26284">19</cx:pt>
          <cx:pt idx="26285">40</cx:pt>
          <cx:pt idx="26286">640</cx:pt>
          <cx:pt idx="26287">340</cx:pt>
          <cx:pt idx="26288">88</cx:pt>
          <cx:pt idx="26289">371</cx:pt>
          <cx:pt idx="26290">151</cx:pt>
          <cx:pt idx="26291">871</cx:pt>
          <cx:pt idx="26292">111</cx:pt>
          <cx:pt idx="26293">73</cx:pt>
          <cx:pt idx="26294">123</cx:pt>
          <cx:pt idx="26295">329</cx:pt>
          <cx:pt idx="26296">149</cx:pt>
          <cx:pt idx="26297">757</cx:pt>
          <cx:pt idx="26298">67</cx:pt>
          <cx:pt idx="26299">44</cx:pt>
          <cx:pt idx="26300">232</cx:pt>
          <cx:pt idx="26301">301</cx:pt>
          <cx:pt idx="26302">69</cx:pt>
          <cx:pt idx="26303">183</cx:pt>
          <cx:pt idx="26304">80</cx:pt>
          <cx:pt idx="26305">117</cx:pt>
          <cx:pt idx="26306">89</cx:pt>
          <cx:pt idx="26307">89</cx:pt>
          <cx:pt idx="26308">24</cx:pt>
          <cx:pt idx="26309">53</cx:pt>
          <cx:pt idx="26310">244</cx:pt>
          <cx:pt idx="26311">162</cx:pt>
          <cx:pt idx="26312">1256</cx:pt>
          <cx:pt idx="26313">82</cx:pt>
          <cx:pt idx="26314">39</cx:pt>
          <cx:pt idx="26315">23</cx:pt>
          <cx:pt idx="26316">133</cx:pt>
          <cx:pt idx="26317">45</cx:pt>
          <cx:pt idx="26318">139</cx:pt>
          <cx:pt idx="26319">410</cx:pt>
          <cx:pt idx="26320">125</cx:pt>
          <cx:pt idx="26321">80</cx:pt>
          <cx:pt idx="26322">93</cx:pt>
          <cx:pt idx="26323">145</cx:pt>
          <cx:pt idx="26324">86</cx:pt>
          <cx:pt idx="26325">180</cx:pt>
          <cx:pt idx="26326">775</cx:pt>
          <cx:pt idx="26327">44</cx:pt>
          <cx:pt idx="26328">207</cx:pt>
          <cx:pt idx="26329">89</cx:pt>
          <cx:pt idx="26330">221</cx:pt>
          <cx:pt idx="26331">59</cx:pt>
          <cx:pt idx="26332">531</cx:pt>
          <cx:pt idx="26333">85</cx:pt>
          <cx:pt idx="26334">200</cx:pt>
          <cx:pt idx="26335">543</cx:pt>
          <cx:pt idx="26336">90</cx:pt>
          <cx:pt idx="26337">227</cx:pt>
          <cx:pt idx="26338">100</cx:pt>
          <cx:pt idx="26339">292</cx:pt>
          <cx:pt idx="26340">120</cx:pt>
          <cx:pt idx="26341">857</cx:pt>
          <cx:pt idx="26342">160</cx:pt>
          <cx:pt idx="26343">352</cx:pt>
          <cx:pt idx="26344">340</cx:pt>
          <cx:pt idx="26345">153</cx:pt>
          <cx:pt idx="26346">178</cx:pt>
          <cx:pt idx="26347">73</cx:pt>
          <cx:pt idx="26348">281</cx:pt>
          <cx:pt idx="26349">80</cx:pt>
          <cx:pt idx="26350">240</cx:pt>
          <cx:pt idx="26351">197</cx:pt>
          <cx:pt idx="26352">98</cx:pt>
          <cx:pt idx="26353">931</cx:pt>
          <cx:pt idx="26354">274</cx:pt>
          <cx:pt idx="26355">150</cx:pt>
          <cx:pt idx="26356">200</cx:pt>
          <cx:pt idx="26357">42</cx:pt>
          <cx:pt idx="26358">88</cx:pt>
          <cx:pt idx="26359">356</cx:pt>
          <cx:pt idx="26360">593</cx:pt>
          <cx:pt idx="26361">308</cx:pt>
          <cx:pt idx="26362">283</cx:pt>
          <cx:pt idx="26363">139</cx:pt>
          <cx:pt idx="26364">142</cx:pt>
          <cx:pt idx="26365">69</cx:pt>
          <cx:pt idx="26366">57</cx:pt>
          <cx:pt idx="26367">71</cx:pt>
          <cx:pt idx="26368">487</cx:pt>
          <cx:pt idx="26369">59</cx:pt>
          <cx:pt idx="26370">418</cx:pt>
          <cx:pt idx="26371">287</cx:pt>
          <cx:pt idx="26372">147</cx:pt>
          <cx:pt idx="26373">282</cx:pt>
          <cx:pt idx="26374">187</cx:pt>
          <cx:pt idx="26375">70</cx:pt>
          <cx:pt idx="26376">83</cx:pt>
          <cx:pt idx="26377">22</cx:pt>
          <cx:pt idx="26378">554</cx:pt>
          <cx:pt idx="26379">282</cx:pt>
          <cx:pt idx="26380">226</cx:pt>
          <cx:pt idx="26381">454</cx:pt>
          <cx:pt idx="26382">95</cx:pt>
          <cx:pt idx="26383">324</cx:pt>
          <cx:pt idx="26384">256</cx:pt>
          <cx:pt idx="26385">197</cx:pt>
          <cx:pt idx="26386">104</cx:pt>
          <cx:pt idx="26387">63</cx:pt>
          <cx:pt idx="26388">691</cx:pt>
          <cx:pt idx="26389">377</cx:pt>
          <cx:pt idx="26390">128</cx:pt>
          <cx:pt idx="26391">124</cx:pt>
          <cx:pt idx="26392">96</cx:pt>
          <cx:pt idx="26393">269</cx:pt>
          <cx:pt idx="26394">141</cx:pt>
          <cx:pt idx="26395">50</cx:pt>
          <cx:pt idx="26396">161</cx:pt>
          <cx:pt idx="26397">224</cx:pt>
          <cx:pt idx="26398">188</cx:pt>
          <cx:pt idx="26399">395</cx:pt>
          <cx:pt idx="26400">1258</cx:pt>
          <cx:pt idx="26401">145</cx:pt>
          <cx:pt idx="26402">677</cx:pt>
          <cx:pt idx="26403">252</cx:pt>
          <cx:pt idx="26404">363</cx:pt>
          <cx:pt idx="26405">172</cx:pt>
          <cx:pt idx="26406">1490</cx:pt>
          <cx:pt idx="26407">125</cx:pt>
          <cx:pt idx="26408">305</cx:pt>
          <cx:pt idx="26409">89</cx:pt>
          <cx:pt idx="26410">81</cx:pt>
          <cx:pt idx="26411">139</cx:pt>
          <cx:pt idx="26412">153</cx:pt>
          <cx:pt idx="26413">452</cx:pt>
          <cx:pt idx="26414">75</cx:pt>
          <cx:pt idx="26415">661</cx:pt>
          <cx:pt idx="26416">562</cx:pt>
          <cx:pt idx="26417">184</cx:pt>
          <cx:pt idx="26418">73</cx:pt>
          <cx:pt idx="26419">184</cx:pt>
          <cx:pt idx="26420">123</cx:pt>
          <cx:pt idx="26421">124</cx:pt>
          <cx:pt idx="26422">1154</cx:pt>
          <cx:pt idx="26423">359</cx:pt>
          <cx:pt idx="26424">60</cx:pt>
          <cx:pt idx="26425">52</cx:pt>
          <cx:pt idx="26426">249</cx:pt>
          <cx:pt idx="26427">164</cx:pt>
          <cx:pt idx="26428">72</cx:pt>
          <cx:pt idx="26429">64</cx:pt>
          <cx:pt idx="26430">96</cx:pt>
          <cx:pt idx="26431">705</cx:pt>
          <cx:pt idx="26432">250</cx:pt>
          <cx:pt idx="26433">178</cx:pt>
          <cx:pt idx="26434">211</cx:pt>
          <cx:pt idx="26435">74</cx:pt>
          <cx:pt idx="26436">259</cx:pt>
          <cx:pt idx="26437">195</cx:pt>
          <cx:pt idx="26438">168</cx:pt>
          <cx:pt idx="26439">96</cx:pt>
          <cx:pt idx="26440">1035</cx:pt>
          <cx:pt idx="26441">144</cx:pt>
          <cx:pt idx="26442">736</cx:pt>
          <cx:pt idx="26443">51</cx:pt>
          <cx:pt idx="26444">111</cx:pt>
          <cx:pt idx="26445">308</cx:pt>
          <cx:pt idx="26446">153</cx:pt>
          <cx:pt idx="26447">214</cx:pt>
          <cx:pt idx="26448">188</cx:pt>
          <cx:pt idx="26449">352</cx:pt>
          <cx:pt idx="26450">255</cx:pt>
          <cx:pt idx="26451">118</cx:pt>
          <cx:pt idx="26452">190</cx:pt>
          <cx:pt idx="26453">597</cx:pt>
          <cx:pt idx="26454">55</cx:pt>
          <cx:pt idx="26455">895</cx:pt>
          <cx:pt idx="26456">125</cx:pt>
          <cx:pt idx="26457">113</cx:pt>
          <cx:pt idx="26458">176</cx:pt>
          <cx:pt idx="26459">325</cx:pt>
          <cx:pt idx="26460">253</cx:pt>
          <cx:pt idx="26461">277</cx:pt>
          <cx:pt idx="26462">129</cx:pt>
          <cx:pt idx="26463">888</cx:pt>
          <cx:pt idx="26464">197</cx:pt>
          <cx:pt idx="26465">80</cx:pt>
          <cx:pt idx="26466">72</cx:pt>
          <cx:pt idx="26467">382</cx:pt>
          <cx:pt idx="26468">187</cx:pt>
          <cx:pt idx="26469">486</cx:pt>
          <cx:pt idx="26470">151</cx:pt>
          <cx:pt idx="26471">124</cx:pt>
          <cx:pt idx="26472">80</cx:pt>
          <cx:pt idx="26473">340</cx:pt>
          <cx:pt idx="26474">223</cx:pt>
          <cx:pt idx="26475">239</cx:pt>
          <cx:pt idx="26476">212</cx:pt>
          <cx:pt idx="26477">370</cx:pt>
          <cx:pt idx="26478">500</cx:pt>
          <cx:pt idx="26479">124</cx:pt>
          <cx:pt idx="26480">1166</cx:pt>
          <cx:pt idx="26481">258</cx:pt>
          <cx:pt idx="26482">227</cx:pt>
          <cx:pt idx="26483">51</cx:pt>
          <cx:pt idx="26484">283</cx:pt>
          <cx:pt idx="26485">140</cx:pt>
          <cx:pt idx="26486">790</cx:pt>
          <cx:pt idx="26487">72</cx:pt>
          <cx:pt idx="26488">604</cx:pt>
          <cx:pt idx="26489">548</cx:pt>
          <cx:pt idx="26490">154</cx:pt>
          <cx:pt idx="26491">131</cx:pt>
          <cx:pt idx="26492">733</cx:pt>
          <cx:pt idx="26493">488</cx:pt>
          <cx:pt idx="26494">266</cx:pt>
          <cx:pt idx="26495">130</cx:pt>
          <cx:pt idx="26496">1025</cx:pt>
          <cx:pt idx="26497">98</cx:pt>
          <cx:pt idx="26498">68</cx:pt>
          <cx:pt idx="26499">143</cx:pt>
          <cx:pt idx="26500">559</cx:pt>
          <cx:pt idx="26501">350</cx:pt>
          <cx:pt idx="26502">293</cx:pt>
          <cx:pt idx="26503">138</cx:pt>
          <cx:pt idx="26504">105</cx:pt>
          <cx:pt idx="26505">689</cx:pt>
          <cx:pt idx="26506">215</cx:pt>
          <cx:pt idx="26507">104</cx:pt>
          <cx:pt idx="26508">311</cx:pt>
          <cx:pt idx="26509">661</cx:pt>
          <cx:pt idx="26510">633</cx:pt>
          <cx:pt idx="26511">305</cx:pt>
          <cx:pt idx="26512">191</cx:pt>
          <cx:pt idx="26513">125</cx:pt>
          <cx:pt idx="26514">239</cx:pt>
          <cx:pt idx="26515">63</cx:pt>
          <cx:pt idx="26516">219</cx:pt>
          <cx:pt idx="26517">65</cx:pt>
          <cx:pt idx="26518">61</cx:pt>
          <cx:pt idx="26519">123</cx:pt>
          <cx:pt idx="26520">92</cx:pt>
          <cx:pt idx="26521">462</cx:pt>
          <cx:pt idx="26522">363</cx:pt>
          <cx:pt idx="26523">141</cx:pt>
          <cx:pt idx="26524">51</cx:pt>
          <cx:pt idx="26525">425</cx:pt>
          <cx:pt idx="26526">149</cx:pt>
          <cx:pt idx="26527">337</cx:pt>
          <cx:pt idx="26528">547</cx:pt>
          <cx:pt idx="26529">165</cx:pt>
          <cx:pt idx="26530">47</cx:pt>
          <cx:pt idx="26531">35</cx:pt>
          <cx:pt idx="26532">48</cx:pt>
          <cx:pt idx="26533">230</cx:pt>
          <cx:pt idx="26534">109</cx:pt>
          <cx:pt idx="26535">361</cx:pt>
          <cx:pt idx="26536">67</cx:pt>
          <cx:pt idx="26537">107</cx:pt>
          <cx:pt idx="26538">435</cx:pt>
          <cx:pt idx="26539">140</cx:pt>
          <cx:pt idx="26540">294</cx:pt>
          <cx:pt idx="26541">205</cx:pt>
          <cx:pt idx="26542">470</cx:pt>
          <cx:pt idx="26543">199</cx:pt>
          <cx:pt idx="26544">427</cx:pt>
          <cx:pt idx="26545">175</cx:pt>
          <cx:pt idx="26546">380</cx:pt>
          <cx:pt idx="26547">215</cx:pt>
          <cx:pt idx="26548">51</cx:pt>
          <cx:pt idx="26549">98</cx:pt>
          <cx:pt idx="26550">267</cx:pt>
          <cx:pt idx="26551">207</cx:pt>
          <cx:pt idx="26552">179</cx:pt>
          <cx:pt idx="26553">73</cx:pt>
          <cx:pt idx="26554">20</cx:pt>
          <cx:pt idx="26555">20</cx:pt>
          <cx:pt idx="26556">186</cx:pt>
          <cx:pt idx="26557">120</cx:pt>
          <cx:pt idx="26558">319</cx:pt>
          <cx:pt idx="26559">52</cx:pt>
          <cx:pt idx="26560">154</cx:pt>
          <cx:pt idx="26561">267</cx:pt>
          <cx:pt idx="26562">113</cx:pt>
          <cx:pt idx="26563">159</cx:pt>
          <cx:pt idx="26564">128</cx:pt>
          <cx:pt idx="26565">195</cx:pt>
          <cx:pt idx="26566">16</cx:pt>
          <cx:pt idx="26567">330</cx:pt>
          <cx:pt idx="26568">25</cx:pt>
          <cx:pt idx="26569">340</cx:pt>
          <cx:pt idx="26570">158</cx:pt>
          <cx:pt idx="26571">192</cx:pt>
          <cx:pt idx="26572">768</cx:pt>
          <cx:pt idx="26573">426</cx:pt>
          <cx:pt idx="26574">260</cx:pt>
          <cx:pt idx="26575">352</cx:pt>
          <cx:pt idx="26576">114</cx:pt>
          <cx:pt idx="26577">187</cx:pt>
          <cx:pt idx="26578">276</cx:pt>
          <cx:pt idx="26579">230</cx:pt>
          <cx:pt idx="26580">758</cx:pt>
          <cx:pt idx="26581">653</cx:pt>
          <cx:pt idx="26582">340</cx:pt>
          <cx:pt idx="26583">9</cx:pt>
          <cx:pt idx="26584">55</cx:pt>
          <cx:pt idx="26585">44</cx:pt>
          <cx:pt idx="26586">142</cx:pt>
          <cx:pt idx="26587">55</cx:pt>
          <cx:pt idx="26588">326</cx:pt>
          <cx:pt idx="26589">240</cx:pt>
          <cx:pt idx="26590">517</cx:pt>
          <cx:pt idx="26591">150</cx:pt>
          <cx:pt idx="26592">972</cx:pt>
          <cx:pt idx="26593">73</cx:pt>
          <cx:pt idx="26594">77</cx:pt>
          <cx:pt idx="26595">279</cx:pt>
          <cx:pt idx="26596">227</cx:pt>
          <cx:pt idx="26597">40</cx:pt>
          <cx:pt idx="26598">166</cx:pt>
          <cx:pt idx="26599">102</cx:pt>
          <cx:pt idx="26600">144</cx:pt>
          <cx:pt idx="26601">115</cx:pt>
          <cx:pt idx="26602">61</cx:pt>
          <cx:pt idx="26603">106</cx:pt>
          <cx:pt idx="26604">106</cx:pt>
          <cx:pt idx="26605">187</cx:pt>
          <cx:pt idx="26606">101</cx:pt>
          <cx:pt idx="26607">619</cx:pt>
          <cx:pt idx="26608">127</cx:pt>
          <cx:pt idx="26609">93</cx:pt>
          <cx:pt idx="26610">88</cx:pt>
          <cx:pt idx="26611">43</cx:pt>
          <cx:pt idx="26612">808</cx:pt>
          <cx:pt idx="26613">600</cx:pt>
          <cx:pt idx="26614">627</cx:pt>
          <cx:pt idx="26615">258</cx:pt>
          <cx:pt idx="26616">399</cx:pt>
          <cx:pt idx="26617">87</cx:pt>
          <cx:pt idx="26618">911</cx:pt>
          <cx:pt idx="26619">43</cx:pt>
          <cx:pt idx="26620">352</cx:pt>
          <cx:pt idx="26621">108</cx:pt>
          <cx:pt idx="26622">262</cx:pt>
          <cx:pt idx="26623">196</cx:pt>
          <cx:pt idx="26624">111</cx:pt>
          <cx:pt idx="26625">104</cx:pt>
          <cx:pt idx="26626">128</cx:pt>
          <cx:pt idx="26627">165</cx:pt>
          <cx:pt idx="26628">105</cx:pt>
          <cx:pt idx="26629">133</cx:pt>
          <cx:pt idx="26630">179</cx:pt>
          <cx:pt idx="26631">206</cx:pt>
          <cx:pt idx="26632">240</cx:pt>
          <cx:pt idx="26633">198</cx:pt>
          <cx:pt idx="26634">129</cx:pt>
          <cx:pt idx="26635">224</cx:pt>
          <cx:pt idx="26636">157</cx:pt>
          <cx:pt idx="26637">182</cx:pt>
          <cx:pt idx="26638">386</cx:pt>
          <cx:pt idx="26639">434</cx:pt>
          <cx:pt idx="26640">642</cx:pt>
          <cx:pt idx="26641">163</cx:pt>
          <cx:pt idx="26642">214</cx:pt>
          <cx:pt idx="26643">155</cx:pt>
          <cx:pt idx="26644">1145</cx:pt>
          <cx:pt idx="26645">148</cx:pt>
          <cx:pt idx="26646">329</cx:pt>
          <cx:pt idx="26647">221</cx:pt>
          <cx:pt idx="26648">135</cx:pt>
          <cx:pt idx="26649">148</cx:pt>
          <cx:pt idx="26650">41</cx:pt>
          <cx:pt idx="26651">159</cx:pt>
          <cx:pt idx="26652">470</cx:pt>
          <cx:pt idx="26653">75</cx:pt>
          <cx:pt idx="26654">155</cx:pt>
          <cx:pt idx="26655">147</cx:pt>
          <cx:pt idx="26656">167</cx:pt>
          <cx:pt idx="26657">564</cx:pt>
          <cx:pt idx="26658">16</cx:pt>
          <cx:pt idx="26659">533</cx:pt>
          <cx:pt idx="26660">264</cx:pt>
          <cx:pt idx="26661">303</cx:pt>
          <cx:pt idx="26662">225</cx:pt>
          <cx:pt idx="26663">90</cx:pt>
          <cx:pt idx="26664">283</cx:pt>
          <cx:pt idx="26665">915</cx:pt>
          <cx:pt idx="26666">208</cx:pt>
          <cx:pt idx="26667">207</cx:pt>
          <cx:pt idx="26668">56</cx:pt>
          <cx:pt idx="26669">319</cx:pt>
          <cx:pt idx="26670">57</cx:pt>
          <cx:pt idx="26671">841</cx:pt>
          <cx:pt idx="26672">354</cx:pt>
          <cx:pt idx="26673">871</cx:pt>
          <cx:pt idx="26674">88</cx:pt>
          <cx:pt idx="26675">279</cx:pt>
          <cx:pt idx="26676">180</cx:pt>
          <cx:pt idx="26677">156</cx:pt>
          <cx:pt idx="26678">235</cx:pt>
          <cx:pt idx="26679">1532</cx:pt>
          <cx:pt idx="26680">251</cx:pt>
          <cx:pt idx="26681">884</cx:pt>
          <cx:pt idx="26682">218</cx:pt>
          <cx:pt idx="26683">611</cx:pt>
          <cx:pt idx="26684">986</cx:pt>
          <cx:pt idx="26685">172</cx:pt>
          <cx:pt idx="26686">315</cx:pt>
          <cx:pt idx="26687">117</cx:pt>
          <cx:pt idx="26688">151</cx:pt>
          <cx:pt idx="26689">399</cx:pt>
          <cx:pt idx="26690">317</cx:pt>
          <cx:pt idx="26691">116</cx:pt>
          <cx:pt idx="26692">90</cx:pt>
          <cx:pt idx="26693">115</cx:pt>
          <cx:pt idx="26694">303</cx:pt>
          <cx:pt idx="26695">78</cx:pt>
          <cx:pt idx="26696">97</cx:pt>
          <cx:pt idx="26697">104</cx:pt>
          <cx:pt idx="26698">68</cx:pt>
          <cx:pt idx="26699">136</cx:pt>
          <cx:pt idx="26700">591</cx:pt>
          <cx:pt idx="26701">251</cx:pt>
          <cx:pt idx="26702">355</cx:pt>
          <cx:pt idx="26703">231</cx:pt>
          <cx:pt idx="26704">251</cx:pt>
          <cx:pt idx="26705">341</cx:pt>
          <cx:pt idx="26706">106</cx:pt>
          <cx:pt idx="26707">110</cx:pt>
          <cx:pt idx="26708">361</cx:pt>
          <cx:pt idx="26709">378</cx:pt>
          <cx:pt idx="26710">441</cx:pt>
          <cx:pt idx="26711">282</cx:pt>
          <cx:pt idx="26712">197</cx:pt>
          <cx:pt idx="26713">217</cx:pt>
          <cx:pt idx="26714">95</cx:pt>
          <cx:pt idx="26715">172</cx:pt>
          <cx:pt idx="26716">210</cx:pt>
          <cx:pt idx="26717">952</cx:pt>
          <cx:pt idx="26718">332</cx:pt>
          <cx:pt idx="26719">117</cx:pt>
          <cx:pt idx="26720">194</cx:pt>
          <cx:pt idx="26721">233</cx:pt>
          <cx:pt idx="26722">1341</cx:pt>
          <cx:pt idx="26723">197</cx:pt>
          <cx:pt idx="26724">168</cx:pt>
          <cx:pt idx="26725">713</cx:pt>
          <cx:pt idx="26726">2420</cx:pt>
          <cx:pt idx="26727">176</cx:pt>
          <cx:pt idx="26728">215</cx:pt>
          <cx:pt idx="26729">292</cx:pt>
          <cx:pt idx="26730">90</cx:pt>
          <cx:pt idx="26731">232</cx:pt>
          <cx:pt idx="26732">88</cx:pt>
          <cx:pt idx="26733">257</cx:pt>
          <cx:pt idx="26734">1598</cx:pt>
          <cx:pt idx="26735">295</cx:pt>
          <cx:pt idx="26736">167</cx:pt>
          <cx:pt idx="26737">693</cx:pt>
          <cx:pt idx="26738">134</cx:pt>
          <cx:pt idx="26739">945</cx:pt>
          <cx:pt idx="26740">233</cx:pt>
          <cx:pt idx="26741">761</cx:pt>
          <cx:pt idx="26742">367</cx:pt>
          <cx:pt idx="26743">290</cx:pt>
          <cx:pt idx="26744">370</cx:pt>
          <cx:pt idx="26745">766</cx:pt>
          <cx:pt idx="26746">298</cx:pt>
          <cx:pt idx="26747">279</cx:pt>
          <cx:pt idx="26748">437</cx:pt>
          <cx:pt idx="26749">690</cx:pt>
          <cx:pt idx="26750">157</cx:pt>
          <cx:pt idx="26751">324</cx:pt>
          <cx:pt idx="26752">537</cx:pt>
          <cx:pt idx="26753">182</cx:pt>
          <cx:pt idx="26754">96</cx:pt>
          <cx:pt idx="26755">90</cx:pt>
          <cx:pt idx="26756">222</cx:pt>
          <cx:pt idx="26757">59</cx:pt>
          <cx:pt idx="26758">178</cx:pt>
          <cx:pt idx="26759">769</cx:pt>
          <cx:pt idx="26760">87</cx:pt>
          <cx:pt idx="26761">192</cx:pt>
          <cx:pt idx="26762">825</cx:pt>
          <cx:pt idx="26763">382</cx:pt>
          <cx:pt idx="26764">278</cx:pt>
          <cx:pt idx="26765">1329</cx:pt>
          <cx:pt idx="26766">310</cx:pt>
          <cx:pt idx="26767">56</cx:pt>
          <cx:pt idx="26768">1059</cx:pt>
          <cx:pt idx="26769">104</cx:pt>
          <cx:pt idx="26770">843</cx:pt>
          <cx:pt idx="26771">185</cx:pt>
          <cx:pt idx="26772">1476</cx:pt>
          <cx:pt idx="26773">476</cx:pt>
          <cx:pt idx="26774">165</cx:pt>
          <cx:pt idx="26775">738</cx:pt>
          <cx:pt idx="26776">265</cx:pt>
          <cx:pt idx="26777">442</cx:pt>
          <cx:pt idx="26778">47</cx:pt>
          <cx:pt idx="26779">489</cx:pt>
          <cx:pt idx="26780">91</cx:pt>
          <cx:pt idx="26781">391</cx:pt>
          <cx:pt idx="26782">1855</cx:pt>
          <cx:pt idx="26783">2453</cx:pt>
          <cx:pt idx="26784">21</cx:pt>
          <cx:pt idx="26785">86</cx:pt>
          <cx:pt idx="26786">141</cx:pt>
          <cx:pt idx="26787">220</cx:pt>
          <cx:pt idx="26788">149</cx:pt>
          <cx:pt idx="26789">91</cx:pt>
          <cx:pt idx="26790">254</cx:pt>
          <cx:pt idx="26791">249</cx:pt>
          <cx:pt idx="26792">209</cx:pt>
          <cx:pt idx="26793">325</cx:pt>
          <cx:pt idx="26794">87</cx:pt>
          <cx:pt idx="26795">45</cx:pt>
          <cx:pt idx="26796">10</cx:pt>
          <cx:pt idx="26797">358</cx:pt>
          <cx:pt idx="26798">81</cx:pt>
          <cx:pt idx="26799">6</cx:pt>
          <cx:pt idx="26800">12</cx:pt>
          <cx:pt idx="26801">20</cx:pt>
          <cx:pt idx="26802">20</cx:pt>
          <cx:pt idx="26803">275</cx:pt>
          <cx:pt idx="26804">312</cx:pt>
          <cx:pt idx="26805">69</cx:pt>
          <cx:pt idx="26806">304</cx:pt>
          <cx:pt idx="26807">37</cx:pt>
          <cx:pt idx="26808">61</cx:pt>
          <cx:pt idx="26809">116</cx:pt>
          <cx:pt idx="26810">266</cx:pt>
          <cx:pt idx="26811">159</cx:pt>
          <cx:pt idx="26812">358</cx:pt>
          <cx:pt idx="26813">21</cx:pt>
          <cx:pt idx="26814">116</cx:pt>
          <cx:pt idx="26815">41</cx:pt>
          <cx:pt idx="26816">124</cx:pt>
          <cx:pt idx="26817">67</cx:pt>
          <cx:pt idx="26818">298</cx:pt>
          <cx:pt idx="26819">86</cx:pt>
          <cx:pt idx="26820">299</cx:pt>
          <cx:pt idx="26821">615</cx:pt>
          <cx:pt idx="26822">152</cx:pt>
          <cx:pt idx="26823">50</cx:pt>
          <cx:pt idx="26824">322</cx:pt>
          <cx:pt idx="26825">536</cx:pt>
          <cx:pt idx="26826">336</cx:pt>
          <cx:pt idx="26827">441</cx:pt>
          <cx:pt idx="26828">149</cx:pt>
          <cx:pt idx="26829">328</cx:pt>
          <cx:pt idx="26830">517</cx:pt>
          <cx:pt idx="26831">96</cx:pt>
          <cx:pt idx="26832">675</cx:pt>
          <cx:pt idx="26833">118</cx:pt>
          <cx:pt idx="26834">85</cx:pt>
          <cx:pt idx="26835">65</cx:pt>
          <cx:pt idx="26836">255</cx:pt>
          <cx:pt idx="26837">714</cx:pt>
          <cx:pt idx="26838">239</cx:pt>
          <cx:pt idx="26839">859</cx:pt>
          <cx:pt idx="26840">225</cx:pt>
          <cx:pt idx="26841">54</cx:pt>
          <cx:pt idx="26842">336</cx:pt>
          <cx:pt idx="26843">108</cx:pt>
          <cx:pt idx="26844">108</cx:pt>
          <cx:pt idx="26845">49</cx:pt>
          <cx:pt idx="26846">1221</cx:pt>
          <cx:pt idx="26847">105</cx:pt>
          <cx:pt idx="26848">289</cx:pt>
          <cx:pt idx="26849">729</cx:pt>
          <cx:pt idx="26850">127</cx:pt>
          <cx:pt idx="26851">846</cx:pt>
          <cx:pt idx="26852">151</cx:pt>
          <cx:pt idx="26853">71</cx:pt>
          <cx:pt idx="26854">215</cx:pt>
          <cx:pt idx="26855">248</cx:pt>
          <cx:pt idx="26856">591</cx:pt>
          <cx:pt idx="26857">1158</cx:pt>
          <cx:pt idx="26858">337</cx:pt>
          <cx:pt idx="26859">349</cx:pt>
          <cx:pt idx="26860">614</cx:pt>
          <cx:pt idx="26861">63</cx:pt>
          <cx:pt idx="26862">714</cx:pt>
          <cx:pt idx="26863">558</cx:pt>
          <cx:pt idx="26864">569</cx:pt>
          <cx:pt idx="26865">46</cx:pt>
          <cx:pt idx="26866">153</cx:pt>
          <cx:pt idx="26867">22</cx:pt>
          <cx:pt idx="26868">89</cx:pt>
          <cx:pt idx="26869">208</cx:pt>
          <cx:pt idx="26870">253</cx:pt>
          <cx:pt idx="26871">240</cx:pt>
          <cx:pt idx="26872">321</cx:pt>
          <cx:pt idx="26873">104</cx:pt>
          <cx:pt idx="26874">104</cx:pt>
          <cx:pt idx="26875">63</cx:pt>
          <cx:pt idx="26876">146</cx:pt>
          <cx:pt idx="26877">81</cx:pt>
          <cx:pt idx="26878">423</cx:pt>
          <cx:pt idx="26879">104</cx:pt>
          <cx:pt idx="26880">504</cx:pt>
          <cx:pt idx="26881">113</cx:pt>
          <cx:pt idx="26882">116</cx:pt>
          <cx:pt idx="26883">348</cx:pt>
          <cx:pt idx="26884">71</cx:pt>
          <cx:pt idx="26885">134</cx:pt>
          <cx:pt idx="26886">62</cx:pt>
          <cx:pt idx="26887">45</cx:pt>
          <cx:pt idx="26888">588</cx:pt>
          <cx:pt idx="26889">267</cx:pt>
          <cx:pt idx="26890">528</cx:pt>
          <cx:pt idx="26891">76</cx:pt>
          <cx:pt idx="26892">530</cx:pt>
          <cx:pt idx="26893">279</cx:pt>
          <cx:pt idx="26894">462</cx:pt>
          <cx:pt idx="26895">648</cx:pt>
          <cx:pt idx="26896">318</cx:pt>
          <cx:pt idx="26897">200</cx:pt>
          <cx:pt idx="26898">258</cx:pt>
          <cx:pt idx="26899">158</cx:pt>
          <cx:pt idx="26900">567</cx:pt>
          <cx:pt idx="26901">73</cx:pt>
          <cx:pt idx="26902">13</cx:pt>
          <cx:pt idx="26903">470</cx:pt>
          <cx:pt idx="26904">152</cx:pt>
          <cx:pt idx="26905">228</cx:pt>
          <cx:pt idx="26906">22</cx:pt>
          <cx:pt idx="26907">91</cx:pt>
          <cx:pt idx="26908">346</cx:pt>
          <cx:pt idx="26909">174</cx:pt>
          <cx:pt idx="26910">107</cx:pt>
          <cx:pt idx="26911">167</cx:pt>
          <cx:pt idx="26912">609</cx:pt>
          <cx:pt idx="26913">86</cx:pt>
          <cx:pt idx="26914">710</cx:pt>
          <cx:pt idx="26915">110</cx:pt>
          <cx:pt idx="26916">530</cx:pt>
          <cx:pt idx="26917">73</cx:pt>
          <cx:pt idx="26918">529</cx:pt>
          <cx:pt idx="26919">635</cx:pt>
          <cx:pt idx="26920">254</cx:pt>
          <cx:pt idx="26921">106</cx:pt>
          <cx:pt idx="26922">40</cx:pt>
          <cx:pt idx="26923">641</cx:pt>
          <cx:pt idx="26924">183</cx:pt>
          <cx:pt idx="26925">302</cx:pt>
          <cx:pt idx="26926">195</cx:pt>
          <cx:pt idx="26927">195</cx:pt>
          <cx:pt idx="26928">585</cx:pt>
          <cx:pt idx="26929">501</cx:pt>
          <cx:pt idx="26930">187</cx:pt>
          <cx:pt idx="26931">436</cx:pt>
          <cx:pt idx="26932">36</cx:pt>
          <cx:pt idx="26933">222</cx:pt>
          <cx:pt idx="26934">131</cx:pt>
          <cx:pt idx="26935">112</cx:pt>
          <cx:pt idx="26936">158</cx:pt>
          <cx:pt idx="26937">67</cx:pt>
          <cx:pt idx="26938">30</cx:pt>
          <cx:pt idx="26939">53</cx:pt>
          <cx:pt idx="26940">344</cx:pt>
          <cx:pt idx="26941">46</cx:pt>
          <cx:pt idx="26942">103</cx:pt>
          <cx:pt idx="26943">174</cx:pt>
          <cx:pt idx="26944">74</cx:pt>
          <cx:pt idx="26945">462</cx:pt>
          <cx:pt idx="26946">57</cx:pt>
          <cx:pt idx="26947">105</cx:pt>
          <cx:pt idx="26948">55</cx:pt>
          <cx:pt idx="26949">114</cx:pt>
          <cx:pt idx="26950">206</cx:pt>
          <cx:pt idx="26951">132</cx:pt>
          <cx:pt idx="26952">126</cx:pt>
          <cx:pt idx="26953">175</cx:pt>
          <cx:pt idx="26954">43</cx:pt>
          <cx:pt idx="26955">824</cx:pt>
          <cx:pt idx="26956">140</cx:pt>
          <cx:pt idx="26957">66</cx:pt>
          <cx:pt idx="26958">148</cx:pt>
          <cx:pt idx="26959">32</cx:pt>
          <cx:pt idx="26960">81</cx:pt>
          <cx:pt idx="26961">149</cx:pt>
          <cx:pt idx="26962">41</cx:pt>
          <cx:pt idx="26963">1166</cx:pt>
          <cx:pt idx="26964">161</cx:pt>
          <cx:pt idx="26965">91</cx:pt>
          <cx:pt idx="26966">262</cx:pt>
          <cx:pt idx="26967">217</cx:pt>
          <cx:pt idx="26968">106</cx:pt>
          <cx:pt idx="26969">341</cx:pt>
          <cx:pt idx="26970">393</cx:pt>
          <cx:pt idx="26971">1055</cx:pt>
          <cx:pt idx="26972">181</cx:pt>
          <cx:pt idx="26973">218</cx:pt>
          <cx:pt idx="26974">429</cx:pt>
          <cx:pt idx="26975">327</cx:pt>
          <cx:pt idx="26976">374</cx:pt>
          <cx:pt idx="26977">58</cx:pt>
          <cx:pt idx="26978">201</cx:pt>
          <cx:pt idx="26979">102</cx:pt>
          <cx:pt idx="26980">65</cx:pt>
          <cx:pt idx="26981">221</cx:pt>
          <cx:pt idx="26982">146</cx:pt>
          <cx:pt idx="26983">957</cx:pt>
          <cx:pt idx="26984">202</cx:pt>
          <cx:pt idx="26985">161</cx:pt>
          <cx:pt idx="26986">758</cx:pt>
          <cx:pt idx="26987">167</cx:pt>
          <cx:pt idx="26988">145</cx:pt>
          <cx:pt idx="26989">56</cx:pt>
          <cx:pt idx="26990">89</cx:pt>
          <cx:pt idx="26991">963</cx:pt>
          <cx:pt idx="26992">203</cx:pt>
          <cx:pt idx="26993">796</cx:pt>
          <cx:pt idx="26994">189</cx:pt>
          <cx:pt idx="26995">74</cx:pt>
          <cx:pt idx="26996">1022</cx:pt>
          <cx:pt idx="26997">154</cx:pt>
          <cx:pt idx="26998">89</cx:pt>
          <cx:pt idx="26999">553</cx:pt>
          <cx:pt idx="27000">143</cx:pt>
          <cx:pt idx="27001">169</cx:pt>
          <cx:pt idx="27002">80</cx:pt>
          <cx:pt idx="27003">372</cx:pt>
          <cx:pt idx="27004">44</cx:pt>
          <cx:pt idx="27005">170</cx:pt>
          <cx:pt idx="27006">133</cx:pt>
          <cx:pt idx="27007">49</cx:pt>
          <cx:pt idx="27008">586</cx:pt>
          <cx:pt idx="27009">189</cx:pt>
          <cx:pt idx="27010">218</cx:pt>
          <cx:pt idx="27011">235</cx:pt>
          <cx:pt idx="27012">105</cx:pt>
          <cx:pt idx="27013">849</cx:pt>
          <cx:pt idx="27014">5</cx:pt>
          <cx:pt idx="27015">271</cx:pt>
          <cx:pt idx="27016">893</cx:pt>
          <cx:pt idx="27017">555</cx:pt>
          <cx:pt idx="27018">150</cx:pt>
          <cx:pt idx="27019">326</cx:pt>
          <cx:pt idx="27020">1182</cx:pt>
          <cx:pt idx="27021">144</cx:pt>
          <cx:pt idx="27022">169</cx:pt>
          <cx:pt idx="27023">57</cx:pt>
          <cx:pt idx="27024">102</cx:pt>
          <cx:pt idx="27025">302</cx:pt>
          <cx:pt idx="27026">76</cx:pt>
          <cx:pt idx="27027">114</cx:pt>
          <cx:pt idx="27028">42</cx:pt>
          <cx:pt idx="27029">81</cx:pt>
          <cx:pt idx="27030">199</cx:pt>
          <cx:pt idx="27031">73</cx:pt>
          <cx:pt idx="27032">184</cx:pt>
          <cx:pt idx="27033">51</cx:pt>
          <cx:pt idx="27034">63</cx:pt>
          <cx:pt idx="27035">278</cx:pt>
          <cx:pt idx="27036">70</cx:pt>
          <cx:pt idx="27037">60</cx:pt>
          <cx:pt idx="27038">113</cx:pt>
          <cx:pt idx="27039">70</cx:pt>
          <cx:pt idx="27040">13</cx:pt>
          <cx:pt idx="27041">44</cx:pt>
          <cx:pt idx="27042">79</cx:pt>
          <cx:pt idx="27043">401</cx:pt>
          <cx:pt idx="27044">214</cx:pt>
          <cx:pt idx="27045">59</cx:pt>
          <cx:pt idx="27046">64</cx:pt>
          <cx:pt idx="27047">105</cx:pt>
          <cx:pt idx="27048">167</cx:pt>
          <cx:pt idx="27049">526</cx:pt>
          <cx:pt idx="27050">128</cx:pt>
          <cx:pt idx="27051">64</cx:pt>
          <cx:pt idx="27052">573</cx:pt>
          <cx:pt idx="27053">206</cx:pt>
          <cx:pt idx="27054">36</cx:pt>
          <cx:pt idx="27055">160</cx:pt>
          <cx:pt idx="27056">83</cx:pt>
          <cx:pt idx="27057">425</cx:pt>
          <cx:pt idx="27058">166</cx:pt>
          <cx:pt idx="27059">330</cx:pt>
          <cx:pt idx="27060">283</cx:pt>
          <cx:pt idx="27061">365</cx:pt>
          <cx:pt idx="27062">109</cx:pt>
          <cx:pt idx="27063">162</cx:pt>
          <cx:pt idx="27064">144</cx:pt>
          <cx:pt idx="27065">49</cx:pt>
          <cx:pt idx="27066">320</cx:pt>
          <cx:pt idx="27067">397</cx:pt>
          <cx:pt idx="27068">140</cx:pt>
          <cx:pt idx="27069">80</cx:pt>
          <cx:pt idx="27070">70</cx:pt>
          <cx:pt idx="27071">316</cx:pt>
          <cx:pt idx="27072">306</cx:pt>
          <cx:pt idx="27073">70</cx:pt>
          <cx:pt idx="27074">202</cx:pt>
          <cx:pt idx="27075">55</cx:pt>
          <cx:pt idx="27076">98</cx:pt>
          <cx:pt idx="27077">552</cx:pt>
          <cx:pt idx="27078">312</cx:pt>
          <cx:pt idx="27079">199</cx:pt>
          <cx:pt idx="27080">89</cx:pt>
          <cx:pt idx="27081">48</cx:pt>
          <cx:pt idx="27082">171</cx:pt>
          <cx:pt idx="27083">744</cx:pt>
          <cx:pt idx="27084">79</cx:pt>
          <cx:pt idx="27085">850</cx:pt>
          <cx:pt idx="27086">102</cx:pt>
          <cx:pt idx="27087">115</cx:pt>
          <cx:pt idx="27088">778</cx:pt>
          <cx:pt idx="27089">233</cx:pt>
          <cx:pt idx="27090">70</cx:pt>
          <cx:pt idx="27091">162</cx:pt>
          <cx:pt idx="27092">38</cx:pt>
          <cx:pt idx="27093">8</cx:pt>
          <cx:pt idx="27094">18</cx:pt>
          <cx:pt idx="27095">26</cx:pt>
          <cx:pt idx="27096">72</cx:pt>
          <cx:pt idx="27097">164</cx:pt>
          <cx:pt idx="27098">112</cx:pt>
          <cx:pt idx="27099">18</cx:pt>
          <cx:pt idx="27100">55</cx:pt>
          <cx:pt idx="27101">296</cx:pt>
          <cx:pt idx="27102">186</cx:pt>
          <cx:pt idx="27103">44</cx:pt>
          <cx:pt idx="27104">227</cx:pt>
          <cx:pt idx="27105">86</cx:pt>
          <cx:pt idx="27106">532</cx:pt>
          <cx:pt idx="27107">326</cx:pt>
          <cx:pt idx="27108">197</cx:pt>
          <cx:pt idx="27109">752</cx:pt>
          <cx:pt idx="27110">35</cx:pt>
          <cx:pt idx="27111">252</cx:pt>
          <cx:pt idx="27112">64</cx:pt>
          <cx:pt idx="27113">26</cx:pt>
          <cx:pt idx="27114">102</cx:pt>
          <cx:pt idx="27115">183</cx:pt>
          <cx:pt idx="27116">110</cx:pt>
          <cx:pt idx="27117">67</cx:pt>
          <cx:pt idx="27118">180</cx:pt>
          <cx:pt idx="27119">182</cx:pt>
          <cx:pt idx="27120">749</cx:pt>
          <cx:pt idx="27121">450</cx:pt>
          <cx:pt idx="27122">28</cx:pt>
          <cx:pt idx="27123">119</cx:pt>
          <cx:pt idx="27124">135</cx:pt>
          <cx:pt idx="27125">902</cx:pt>
          <cx:pt idx="27126">1074</cx:pt>
          <cx:pt idx="27127">798</cx:pt>
          <cx:pt idx="27128">661</cx:pt>
          <cx:pt idx="27129">492</cx:pt>
          <cx:pt idx="27130">142</cx:pt>
          <cx:pt idx="27131">43</cx:pt>
          <cx:pt idx="27132">168</cx:pt>
          <cx:pt idx="27133">82</cx:pt>
          <cx:pt idx="27134">98</cx:pt>
          <cx:pt idx="27135">63</cx:pt>
          <cx:pt idx="27136">264</cx:pt>
          <cx:pt idx="27137">118</cx:pt>
          <cx:pt idx="27138">171</cx:pt>
          <cx:pt idx="27139">124</cx:pt>
          <cx:pt idx="27140">168</cx:pt>
          <cx:pt idx="27141">232</cx:pt>
          <cx:pt idx="27142">190</cx:pt>
          <cx:pt idx="27143">10</cx:pt>
          <cx:pt idx="27144">456</cx:pt>
          <cx:pt idx="27145">312</cx:pt>
          <cx:pt idx="27146">45</cx:pt>
          <cx:pt idx="27147">7</cx:pt>
          <cx:pt idx="27148">124</cx:pt>
          <cx:pt idx="27149">189</cx:pt>
          <cx:pt idx="27150">126</cx:pt>
          <cx:pt idx="27151">208</cx:pt>
          <cx:pt idx="27152">11</cx:pt>
          <cx:pt idx="27153">232</cx:pt>
          <cx:pt idx="27154">109</cx:pt>
          <cx:pt idx="27155">28</cx:pt>
          <cx:pt idx="27156">69</cx:pt>
          <cx:pt idx="27157">148</cx:pt>
          <cx:pt idx="27158">104</cx:pt>
          <cx:pt idx="27159">206</cx:pt>
          <cx:pt idx="27160">65</cx:pt>
          <cx:pt idx="27161">980</cx:pt>
          <cx:pt idx="27162">82</cx:pt>
          <cx:pt idx="27163">45</cx:pt>
          <cx:pt idx="27164">56</cx:pt>
          <cx:pt idx="27165">62</cx:pt>
          <cx:pt idx="27166">16</cx:pt>
          <cx:pt idx="27167">102</cx:pt>
          <cx:pt idx="27168">52</cx:pt>
          <cx:pt idx="27169">58</cx:pt>
          <cx:pt idx="27170">55</cx:pt>
          <cx:pt idx="27171">224</cx:pt>
          <cx:pt idx="27172">213</cx:pt>
          <cx:pt idx="27173">226</cx:pt>
          <cx:pt idx="27174">48</cx:pt>
          <cx:pt idx="27175">163</cx:pt>
          <cx:pt idx="27176">24</cx:pt>
          <cx:pt idx="27177">219</cx:pt>
          <cx:pt idx="27178">103</cx:pt>
          <cx:pt idx="27179">152</cx:pt>
          <cx:pt idx="27180">65</cx:pt>
          <cx:pt idx="27181">531</cx:pt>
          <cx:pt idx="27182">94</cx:pt>
          <cx:pt idx="27183">171</cx:pt>
          <cx:pt idx="27184">108</cx:pt>
          <cx:pt idx="27185">104</cx:pt>
          <cx:pt idx="27186">937</cx:pt>
          <cx:pt idx="27187">220</cx:pt>
          <cx:pt idx="27188">40</cx:pt>
          <cx:pt idx="27189">50</cx:pt>
          <cx:pt idx="27190">53</cx:pt>
          <cx:pt idx="27191">149</cx:pt>
          <cx:pt idx="27192">119</cx:pt>
          <cx:pt idx="27193">144</cx:pt>
          <cx:pt idx="27194">259</cx:pt>
          <cx:pt idx="27195">107</cx:pt>
          <cx:pt idx="27196">381</cx:pt>
          <cx:pt idx="27197">137</cx:pt>
          <cx:pt idx="27198">226</cx:pt>
          <cx:pt idx="27199">157</cx:pt>
          <cx:pt idx="27200">347</cx:pt>
          <cx:pt idx="27201">76</cx:pt>
          <cx:pt idx="27202">58</cx:pt>
          <cx:pt idx="27203">673</cx:pt>
          <cx:pt idx="27204">44</cx:pt>
          <cx:pt idx="27205">85</cx:pt>
          <cx:pt idx="27206">18</cx:pt>
          <cx:pt idx="27207">26</cx:pt>
          <cx:pt idx="27208">116</cx:pt>
          <cx:pt idx="27209">127</cx:pt>
          <cx:pt idx="27210">75</cx:pt>
          <cx:pt idx="27211">71</cx:pt>
          <cx:pt idx="27212">77</cx:pt>
          <cx:pt idx="27213">162</cx:pt>
          <cx:pt idx="27214">197</cx:pt>
          <cx:pt idx="27215">47</cx:pt>
          <cx:pt idx="27216">311</cx:pt>
          <cx:pt idx="27217">53</cx:pt>
          <cx:pt idx="27218">98</cx:pt>
          <cx:pt idx="27219">133</cx:pt>
          <cx:pt idx="27220">549</cx:pt>
          <cx:pt idx="27221">285</cx:pt>
          <cx:pt idx="27222">72</cx:pt>
          <cx:pt idx="27223">182</cx:pt>
          <cx:pt idx="27224">34</cx:pt>
          <cx:pt idx="27225">183</cx:pt>
          <cx:pt idx="27226">158</cx:pt>
          <cx:pt idx="27227">270</cx:pt>
          <cx:pt idx="27228">57</cx:pt>
          <cx:pt idx="27229">1199</cx:pt>
          <cx:pt idx="27230">36</cx:pt>
          <cx:pt idx="27231">220</cx:pt>
          <cx:pt idx="27232">380</cx:pt>
          <cx:pt idx="27233">161</cx:pt>
          <cx:pt idx="27234">653</cx:pt>
          <cx:pt idx="27235">24</cx:pt>
          <cx:pt idx="27236">150</cx:pt>
          <cx:pt idx="27237">362</cx:pt>
          <cx:pt idx="27238">527</cx:pt>
          <cx:pt idx="27239">120</cx:pt>
          <cx:pt idx="27240">151</cx:pt>
          <cx:pt idx="27241">455</cx:pt>
          <cx:pt idx="27242">490</cx:pt>
          <cx:pt idx="27243">834</cx:pt>
          <cx:pt idx="27244">72</cx:pt>
          <cx:pt idx="27245">83</cx:pt>
          <cx:pt idx="27246">184</cx:pt>
          <cx:pt idx="27247">141</cx:pt>
          <cx:pt idx="27248">124</cx:pt>
          <cx:pt idx="27249">101</cx:pt>
          <cx:pt idx="27250">294</cx:pt>
          <cx:pt idx="27251">94</cx:pt>
          <cx:pt idx="27252">13</cx:pt>
          <cx:pt idx="27253">51</cx:pt>
          <cx:pt idx="27254">353</cx:pt>
          <cx:pt idx="27255">93</cx:pt>
          <cx:pt idx="27256">48</cx:pt>
          <cx:pt idx="27257">50</cx:pt>
          <cx:pt idx="27258">718</cx:pt>
          <cx:pt idx="27259">114</cx:pt>
          <cx:pt idx="27260">161</cx:pt>
          <cx:pt idx="27261">120</cx:pt>
          <cx:pt idx="27262">150</cx:pt>
          <cx:pt idx="27263">41</cx:pt>
          <cx:pt idx="27264">94</cx:pt>
          <cx:pt idx="27265">816</cx:pt>
          <cx:pt idx="27266">240</cx:pt>
          <cx:pt idx="27267">1571</cx:pt>
          <cx:pt idx="27268">75</cx:pt>
          <cx:pt idx="27269">108</cx:pt>
          <cx:pt idx="27270">47</cx:pt>
          <cx:pt idx="27271">536</cx:pt>
          <cx:pt idx="27272">290</cx:pt>
          <cx:pt idx="27273">148</cx:pt>
          <cx:pt idx="27274">229</cx:pt>
          <cx:pt idx="27275">185</cx:pt>
          <cx:pt idx="27276">68</cx:pt>
          <cx:pt idx="27277">906</cx:pt>
          <cx:pt idx="27278">124</cx:pt>
          <cx:pt idx="27279">319</cx:pt>
          <cx:pt idx="27280">157</cx:pt>
          <cx:pt idx="27281">48</cx:pt>
          <cx:pt idx="27282">89</cx:pt>
          <cx:pt idx="27283">106</cx:pt>
          <cx:pt idx="27284">92</cx:pt>
          <cx:pt idx="27285">566</cx:pt>
          <cx:pt idx="27286">56</cx:pt>
          <cx:pt idx="27287">45</cx:pt>
          <cx:pt idx="27288">20</cx:pt>
          <cx:pt idx="27289">94</cx:pt>
          <cx:pt idx="27290">123</cx:pt>
          <cx:pt idx="27291">408</cx:pt>
          <cx:pt idx="27292">12</cx:pt>
          <cx:pt idx="27293">75</cx:pt>
          <cx:pt idx="27294">664</cx:pt>
          <cx:pt idx="27295">383</cx:pt>
          <cx:pt idx="27296">159</cx:pt>
          <cx:pt idx="27297">297</cx:pt>
          <cx:pt idx="27298">61</cx:pt>
          <cx:pt idx="27299">104</cx:pt>
          <cx:pt idx="27300">222</cx:pt>
          <cx:pt idx="27301">7</cx:pt>
          <cx:pt idx="27302">79</cx:pt>
          <cx:pt idx="27303">527</cx:pt>
          <cx:pt idx="27304">53</cx:pt>
          <cx:pt idx="27305">126</cx:pt>
          <cx:pt idx="27306">661</cx:pt>
          <cx:pt idx="27307">224</cx:pt>
          <cx:pt idx="27308">20</cx:pt>
          <cx:pt idx="27309">59</cx:pt>
          <cx:pt idx="27310">10</cx:pt>
          <cx:pt idx="27311">78</cx:pt>
          <cx:pt idx="27312">21</cx:pt>
          <cx:pt idx="27313">55</cx:pt>
          <cx:pt idx="27314">207</cx:pt>
          <cx:pt idx="27315">85</cx:pt>
          <cx:pt idx="27316">188</cx:pt>
          <cx:pt idx="27317">50</cx:pt>
          <cx:pt idx="27318">103</cx:pt>
          <cx:pt idx="27319">757</cx:pt>
          <cx:pt idx="27320">624</cx:pt>
          <cx:pt idx="27321">570</cx:pt>
          <cx:pt idx="27322">139</cx:pt>
          <cx:pt idx="27323">157</cx:pt>
          <cx:pt idx="27324">579</cx:pt>
          <cx:pt idx="27325">58</cx:pt>
          <cx:pt idx="27326">328</cx:pt>
          <cx:pt idx="27327">366</cx:pt>
          <cx:pt idx="27328">1555</cx:pt>
          <cx:pt idx="27329">373</cx:pt>
          <cx:pt idx="27330">150</cx:pt>
          <cx:pt idx="27331">504</cx:pt>
          <cx:pt idx="27332">146</cx:pt>
          <cx:pt idx="27333">655</cx:pt>
          <cx:pt idx="27334">69</cx:pt>
          <cx:pt idx="27335">139</cx:pt>
          <cx:pt idx="27336">51</cx:pt>
          <cx:pt idx="27337">175</cx:pt>
          <cx:pt idx="27338">85</cx:pt>
          <cx:pt idx="27339">128</cx:pt>
          <cx:pt idx="27340">11</cx:pt>
          <cx:pt idx="27341">237</cx:pt>
          <cx:pt idx="27342">82</cx:pt>
          <cx:pt idx="27343">33</cx:pt>
          <cx:pt idx="27344">52</cx:pt>
          <cx:pt idx="27345">289</cx:pt>
          <cx:pt idx="27346">43</cx:pt>
          <cx:pt idx="27347">101</cx:pt>
          <cx:pt idx="27348">402</cx:pt>
          <cx:pt idx="27349">59</cx:pt>
          <cx:pt idx="27350">158</cx:pt>
          <cx:pt idx="27351">221</cx:pt>
          <cx:pt idx="27352">39</cx:pt>
          <cx:pt idx="27353">166</cx:pt>
          <cx:pt idx="27354">73</cx:pt>
          <cx:pt idx="27355">89</cx:pt>
          <cx:pt idx="27356">140</cx:pt>
          <cx:pt idx="27357">608</cx:pt>
          <cx:pt idx="27358">240</cx:pt>
          <cx:pt idx="27359">98</cx:pt>
          <cx:pt idx="27360">173</cx:pt>
          <cx:pt idx="27361">584</cx:pt>
          <cx:pt idx="27362">137</cx:pt>
          <cx:pt idx="27363">379</cx:pt>
          <cx:pt idx="27364">177</cx:pt>
          <cx:pt idx="27365">1036</cx:pt>
          <cx:pt idx="27366">675</cx:pt>
          <cx:pt idx="27367">139</cx:pt>
          <cx:pt idx="27368">377</cx:pt>
          <cx:pt idx="27369">86</cx:pt>
          <cx:pt idx="27370">92</cx:pt>
          <cx:pt idx="27371">181</cx:pt>
          <cx:pt idx="27372">197</cx:pt>
          <cx:pt idx="27373">394</cx:pt>
          <cx:pt idx="27374">65</cx:pt>
          <cx:pt idx="27375">8</cx:pt>
          <cx:pt idx="27376">82</cx:pt>
          <cx:pt idx="27377">70</cx:pt>
          <cx:pt idx="27378">519</cx:pt>
          <cx:pt idx="27379">61</cx:pt>
          <cx:pt idx="27380">46</cx:pt>
          <cx:pt idx="27381">163</cx:pt>
          <cx:pt idx="27382">292</cx:pt>
          <cx:pt idx="27383">314</cx:pt>
          <cx:pt idx="27384">162</cx:pt>
          <cx:pt idx="27385">39</cx:pt>
          <cx:pt idx="27386">360</cx:pt>
          <cx:pt idx="27387">230</cx:pt>
          <cx:pt idx="27388">25</cx:pt>
          <cx:pt idx="27389">162</cx:pt>
          <cx:pt idx="27390">155</cx:pt>
          <cx:pt idx="27391">61</cx:pt>
          <cx:pt idx="27392">32</cx:pt>
          <cx:pt idx="27393">22</cx:pt>
          <cx:pt idx="27394">58</cx:pt>
          <cx:pt idx="27395">281</cx:pt>
          <cx:pt idx="27396">285</cx:pt>
          <cx:pt idx="27397">459</cx:pt>
          <cx:pt idx="27398">98</cx:pt>
          <cx:pt idx="27399">29</cx:pt>
          <cx:pt idx="27400">1540</cx:pt>
          <cx:pt idx="27401">39</cx:pt>
          <cx:pt idx="27402">544</cx:pt>
          <cx:pt idx="27403">663</cx:pt>
          <cx:pt idx="27404">173</cx:pt>
          <cx:pt idx="27405">122</cx:pt>
          <cx:pt idx="27406">695</cx:pt>
          <cx:pt idx="27407">88</cx:pt>
          <cx:pt idx="27408">369</cx:pt>
          <cx:pt idx="27409">148</cx:pt>
          <cx:pt idx="27410">64</cx:pt>
          <cx:pt idx="27411">216</cx:pt>
          <cx:pt idx="27412">219</cx:pt>
          <cx:pt idx="27413">90</cx:pt>
          <cx:pt idx="27414">164</cx:pt>
          <cx:pt idx="27415">156</cx:pt>
          <cx:pt idx="27416">147</cx:pt>
          <cx:pt idx="27417">681</cx:pt>
          <cx:pt idx="27418">129</cx:pt>
          <cx:pt idx="27419">169</cx:pt>
          <cx:pt idx="27420">268</cx:pt>
          <cx:pt idx="27421">585</cx:pt>
          <cx:pt idx="27422">36</cx:pt>
          <cx:pt idx="27423">129</cx:pt>
          <cx:pt idx="27424">888</cx:pt>
          <cx:pt idx="27425">14</cx:pt>
          <cx:pt idx="27426">808</cx:pt>
          <cx:pt idx="27427">305</cx:pt>
          <cx:pt idx="27428">18</cx:pt>
          <cx:pt idx="27429">87</cx:pt>
          <cx:pt idx="27430">77</cx:pt>
          <cx:pt idx="27431">107</cx:pt>
          <cx:pt idx="27432">132</cx:pt>
          <cx:pt idx="27433">382</cx:pt>
          <cx:pt idx="27434">39</cx:pt>
          <cx:pt idx="27435">13</cx:pt>
          <cx:pt idx="27436">775</cx:pt>
          <cx:pt idx="27437">48</cx:pt>
          <cx:pt idx="27438">1032</cx:pt>
          <cx:pt idx="27439">278</cx:pt>
          <cx:pt idx="27440">705</cx:pt>
          <cx:pt idx="27441">225</cx:pt>
          <cx:pt idx="27442">64</cx:pt>
          <cx:pt idx="27443">634</cx:pt>
          <cx:pt idx="27444">965</cx:pt>
          <cx:pt idx="27445">855</cx:pt>
          <cx:pt idx="27446">258</cx:pt>
          <cx:pt idx="27447">484</cx:pt>
          <cx:pt idx="27448">229</cx:pt>
          <cx:pt idx="27449">330</cx:pt>
          <cx:pt idx="27450">41</cx:pt>
          <cx:pt idx="27451">95</cx:pt>
          <cx:pt idx="27452">1222</cx:pt>
          <cx:pt idx="27453">639</cx:pt>
          <cx:pt idx="27454">75</cx:pt>
          <cx:pt idx="27455">123</cx:pt>
          <cx:pt idx="27456">711</cx:pt>
          <cx:pt idx="27457">271</cx:pt>
          <cx:pt idx="27458">178</cx:pt>
          <cx:pt idx="27459">534</cx:pt>
          <cx:pt idx="27460">432</cx:pt>
          <cx:pt idx="27461">104</cx:pt>
          <cx:pt idx="27462">1195</cx:pt>
          <cx:pt idx="27463">168</cx:pt>
          <cx:pt idx="27464">229</cx:pt>
          <cx:pt idx="27465">127</cx:pt>
          <cx:pt idx="27466">59</cx:pt>
          <cx:pt idx="27467">158</cx:pt>
          <cx:pt idx="27468">246</cx:pt>
          <cx:pt idx="27469">70</cx:pt>
          <cx:pt idx="27470">378</cx:pt>
          <cx:pt idx="27471">244</cx:pt>
          <cx:pt idx="27472">140</cx:pt>
          <cx:pt idx="27473">210</cx:pt>
          <cx:pt idx="27474">11</cx:pt>
          <cx:pt idx="27475">214</cx:pt>
          <cx:pt idx="27476">208</cx:pt>
          <cx:pt idx="27477">12</cx:pt>
          <cx:pt idx="27478">358</cx:pt>
          <cx:pt idx="27479">407</cx:pt>
          <cx:pt idx="27480">64</cx:pt>
          <cx:pt idx="27481">197</cx:pt>
          <cx:pt idx="27482">126</cx:pt>
          <cx:pt idx="27483">109</cx:pt>
          <cx:pt idx="27484">205</cx:pt>
          <cx:pt idx="27485">570</cx:pt>
          <cx:pt idx="27486">127</cx:pt>
          <cx:pt idx="27487">331</cx:pt>
          <cx:pt idx="27488">307</cx:pt>
          <cx:pt idx="27489">14</cx:pt>
          <cx:pt idx="27490">163</cx:pt>
          <cx:pt idx="27491">27</cx:pt>
          <cx:pt idx="27492">13</cx:pt>
          <cx:pt idx="27493">64</cx:pt>
          <cx:pt idx="27494">136</cx:pt>
          <cx:pt idx="27495">170</cx:pt>
          <cx:pt idx="27496">171</cx:pt>
          <cx:pt idx="27497">136</cx:pt>
          <cx:pt idx="27498">25</cx:pt>
          <cx:pt idx="27499">337</cx:pt>
          <cx:pt idx="27500">72</cx:pt>
          <cx:pt idx="27501">158</cx:pt>
          <cx:pt idx="27502">139</cx:pt>
          <cx:pt idx="27503">82</cx:pt>
          <cx:pt idx="27504">201</cx:pt>
          <cx:pt idx="27505">15</cx:pt>
          <cx:pt idx="27506">14</cx:pt>
          <cx:pt idx="27507">391</cx:pt>
          <cx:pt idx="27508">21</cx:pt>
          <cx:pt idx="27509">129</cx:pt>
          <cx:pt idx="27510">118</cx:pt>
          <cx:pt idx="27511">149</cx:pt>
          <cx:pt idx="27512">21</cx:pt>
          <cx:pt idx="27513">223</cx:pt>
          <cx:pt idx="27514">345</cx:pt>
          <cx:pt idx="27515">211</cx:pt>
          <cx:pt idx="27516">6</cx:pt>
          <cx:pt idx="27517">73</cx:pt>
          <cx:pt idx="27518">321</cx:pt>
          <cx:pt idx="27519">110</cx:pt>
          <cx:pt idx="27520">170</cx:pt>
          <cx:pt idx="27521">281</cx:pt>
          <cx:pt idx="27522">328</cx:pt>
          <cx:pt idx="27523">125</cx:pt>
          <cx:pt idx="27524">48</cx:pt>
          <cx:pt idx="27525">6</cx:pt>
          <cx:pt idx="27526">1441</cx:pt>
          <cx:pt idx="27527">77</cx:pt>
          <cx:pt idx="27528">1555</cx:pt>
          <cx:pt idx="27529">18</cx:pt>
          <cx:pt idx="27530">8</cx:pt>
          <cx:pt idx="27531">182</cx:pt>
          <cx:pt idx="27532">8</cx:pt>
          <cx:pt idx="27533">158</cx:pt>
          <cx:pt idx="27534">8</cx:pt>
          <cx:pt idx="27535">9</cx:pt>
          <cx:pt idx="27536">9</cx:pt>
          <cx:pt idx="27537">22</cx:pt>
          <cx:pt idx="27538">24</cx:pt>
          <cx:pt idx="27539">192</cx:pt>
          <cx:pt idx="27540">925</cx:pt>
          <cx:pt idx="27541">175</cx:pt>
          <cx:pt idx="27542">9</cx:pt>
          <cx:pt idx="27543">69</cx:pt>
          <cx:pt idx="27544">37</cx:pt>
          <cx:pt idx="27545">240</cx:pt>
          <cx:pt idx="27546">23</cx:pt>
          <cx:pt idx="27547">11</cx:pt>
          <cx:pt idx="27548">11</cx:pt>
          <cx:pt idx="27549">13</cx:pt>
          <cx:pt idx="27550">412</cx:pt>
          <cx:pt idx="27551">104</cx:pt>
          <cx:pt idx="27552">22</cx:pt>
          <cx:pt idx="27553">234</cx:pt>
          <cx:pt idx="27554">31</cx:pt>
          <cx:pt idx="27555">30</cx:pt>
          <cx:pt idx="27556">8</cx:pt>
          <cx:pt idx="27557">105</cx:pt>
          <cx:pt idx="27558">85</cx:pt>
          <cx:pt idx="27559">36</cx:pt>
          <cx:pt idx="27560">11</cx:pt>
          <cx:pt idx="27561">14</cx:pt>
          <cx:pt idx="27562">19</cx:pt>
          <cx:pt idx="27563">521</cx:pt>
          <cx:pt idx="27564">48</cx:pt>
          <cx:pt idx="27565">37</cx:pt>
          <cx:pt idx="27566">29</cx:pt>
          <cx:pt idx="27567">5</cx:pt>
          <cx:pt idx="27568">9</cx:pt>
          <cx:pt idx="27569">227</cx:pt>
          <cx:pt idx="27570">51</cx:pt>
          <cx:pt idx="27571">168</cx:pt>
          <cx:pt idx="27572">1015</cx:pt>
          <cx:pt idx="27573">183</cx:pt>
          <cx:pt idx="27574">326</cx:pt>
          <cx:pt idx="27575">147</cx:pt>
          <cx:pt idx="27576">33</cx:pt>
          <cx:pt idx="27577">72</cx:pt>
          <cx:pt idx="27578">53</cx:pt>
          <cx:pt idx="27579">79</cx:pt>
          <cx:pt idx="27580">1067</cx:pt>
          <cx:pt idx="27581">10</cx:pt>
          <cx:pt idx="27582">71</cx:pt>
          <cx:pt idx="27583">273</cx:pt>
          <cx:pt idx="27584">11</cx:pt>
          <cx:pt idx="27585">274</cx:pt>
          <cx:pt idx="27586">61</cx:pt>
          <cx:pt idx="27587">10</cx:pt>
          <cx:pt idx="27588">47</cx:pt>
          <cx:pt idx="27589">280</cx:pt>
          <cx:pt idx="27590">34</cx:pt>
          <cx:pt idx="27591">333</cx:pt>
          <cx:pt idx="27592">219</cx:pt>
          <cx:pt idx="27593">205</cx:pt>
          <cx:pt idx="27594">643</cx:pt>
          <cx:pt idx="27595">1914</cx:pt>
          <cx:pt idx="27596">24</cx:pt>
          <cx:pt idx="27597">8</cx:pt>
          <cx:pt idx="27598">43</cx:pt>
          <cx:pt idx="27599">18</cx:pt>
          <cx:pt idx="27600">12</cx:pt>
          <cx:pt idx="27601">291</cx:pt>
          <cx:pt idx="27602">6</cx:pt>
          <cx:pt idx="27603">170</cx:pt>
          <cx:pt idx="27604">10</cx:pt>
          <cx:pt idx="27605">234</cx:pt>
          <cx:pt idx="27606">173</cx:pt>
          <cx:pt idx="27607">136</cx:pt>
          <cx:pt idx="27608">232</cx:pt>
          <cx:pt idx="27609">119</cx:pt>
          <cx:pt idx="27610">333</cx:pt>
          <cx:pt idx="27611">59</cx:pt>
          <cx:pt idx="27612">260</cx:pt>
          <cx:pt idx="27613">198</cx:pt>
          <cx:pt idx="27614">58</cx:pt>
          <cx:pt idx="27615">338</cx:pt>
          <cx:pt idx="27616">69</cx:pt>
          <cx:pt idx="27617">70</cx:pt>
          <cx:pt idx="27618">112</cx:pt>
          <cx:pt idx="27619">113</cx:pt>
          <cx:pt idx="27620">62</cx:pt>
          <cx:pt idx="27621">97</cx:pt>
          <cx:pt idx="27622">130</cx:pt>
          <cx:pt idx="27623">228</cx:pt>
          <cx:pt idx="27624">602</cx:pt>
          <cx:pt idx="27625">285</cx:pt>
          <cx:pt idx="27626">119</cx:pt>
          <cx:pt idx="27627">57</cx:pt>
          <cx:pt idx="27628">145</cx:pt>
          <cx:pt idx="27629">30</cx:pt>
          <cx:pt idx="27630">69</cx:pt>
          <cx:pt idx="27631">267</cx:pt>
          <cx:pt idx="27632">164</cx:pt>
          <cx:pt idx="27633">997</cx:pt>
          <cx:pt idx="27634">159</cx:pt>
          <cx:pt idx="27635">107</cx:pt>
          <cx:pt idx="27636">72</cx:pt>
          <cx:pt idx="27637">204</cx:pt>
          <cx:pt idx="27638">105</cx:pt>
          <cx:pt idx="27639">74</cx:pt>
          <cx:pt idx="27640">198</cx:pt>
          <cx:pt idx="27641">194</cx:pt>
          <cx:pt idx="27642">558</cx:pt>
          <cx:pt idx="27643">226</cx:pt>
          <cx:pt idx="27644">1048</cx:pt>
          <cx:pt idx="27645">389</cx:pt>
          <cx:pt idx="27646">1387</cx:pt>
          <cx:pt idx="27647">66</cx:pt>
          <cx:pt idx="27648">50</cx:pt>
          <cx:pt idx="27649">396</cx:pt>
          <cx:pt idx="27650">56</cx:pt>
          <cx:pt idx="27651">70</cx:pt>
          <cx:pt idx="27652">485</cx:pt>
          <cx:pt idx="27653">67</cx:pt>
          <cx:pt idx="27654">228</cx:pt>
          <cx:pt idx="27655">80</cx:pt>
          <cx:pt idx="27656">451</cx:pt>
          <cx:pt idx="27657">885</cx:pt>
          <cx:pt idx="27658">1232</cx:pt>
          <cx:pt idx="27659">70</cx:pt>
          <cx:pt idx="27660">200</cx:pt>
          <cx:pt idx="27661">104</cx:pt>
          <cx:pt idx="27662">468</cx:pt>
          <cx:pt idx="27663">99</cx:pt>
          <cx:pt idx="27664">100</cx:pt>
          <cx:pt idx="27665">280</cx:pt>
          <cx:pt idx="27666">296</cx:pt>
          <cx:pt idx="27667">263</cx:pt>
          <cx:pt idx="27668">158</cx:pt>
          <cx:pt idx="27669">148</cx:pt>
          <cx:pt idx="27670">309</cx:pt>
          <cx:pt idx="27671">91</cx:pt>
          <cx:pt idx="27672">446</cx:pt>
          <cx:pt idx="27673">200</cx:pt>
          <cx:pt idx="27674">282</cx:pt>
          <cx:pt idx="27675">383</cx:pt>
          <cx:pt idx="27676">83</cx:pt>
          <cx:pt idx="27677">227</cx:pt>
          <cx:pt idx="27678">81</cx:pt>
          <cx:pt idx="27679">24</cx:pt>
          <cx:pt idx="27680">319</cx:pt>
          <cx:pt idx="27681">123</cx:pt>
          <cx:pt idx="27682">56</cx:pt>
          <cx:pt idx="27683">622</cx:pt>
          <cx:pt idx="27684">137</cx:pt>
          <cx:pt idx="27685">174</cx:pt>
          <cx:pt idx="27686">41</cx:pt>
          <cx:pt idx="27687">299</cx:pt>
          <cx:pt idx="27688">90</cx:pt>
          <cx:pt idx="27689">214</cx:pt>
          <cx:pt idx="27690">161</cx:pt>
          <cx:pt idx="27691">123</cx:pt>
          <cx:pt idx="27692">154</cx:pt>
          <cx:pt idx="27693">347</cx:pt>
          <cx:pt idx="27694">219</cx:pt>
          <cx:pt idx="27695">339</cx:pt>
          <cx:pt idx="27696">165</cx:pt>
          <cx:pt idx="27697">384</cx:pt>
          <cx:pt idx="27698">90</cx:pt>
          <cx:pt idx="27699">233</cx:pt>
          <cx:pt idx="27700">706</cx:pt>
          <cx:pt idx="27701">572</cx:pt>
          <cx:pt idx="27702">109</cx:pt>
          <cx:pt idx="27703">829</cx:pt>
          <cx:pt idx="27704">181</cx:pt>
          <cx:pt idx="27705">76</cx:pt>
          <cx:pt idx="27706">155</cx:pt>
          <cx:pt idx="27707">342</cx:pt>
          <cx:pt idx="27708">430</cx:pt>
          <cx:pt idx="27709">176</cx:pt>
          <cx:pt idx="27710">172</cx:pt>
          <cx:pt idx="27711">244</cx:pt>
          <cx:pt idx="27712">402</cx:pt>
          <cx:pt idx="27713">301</cx:pt>
          <cx:pt idx="27714">56</cx:pt>
          <cx:pt idx="27715">103</cx:pt>
          <cx:pt idx="27716">355</cx:pt>
          <cx:pt idx="27717">223</cx:pt>
          <cx:pt idx="27718">203</cx:pt>
          <cx:pt idx="27719">574</cx:pt>
          <cx:pt idx="27720">111</cx:pt>
          <cx:pt idx="27721">139</cx:pt>
          <cx:pt idx="27722">28</cx:pt>
          <cx:pt idx="27723">138</cx:pt>
          <cx:pt idx="27724">561</cx:pt>
          <cx:pt idx="27725">68</cx:pt>
          <cx:pt idx="27726">131</cx:pt>
          <cx:pt idx="27727">390</cx:pt>
          <cx:pt idx="27728">97</cx:pt>
          <cx:pt idx="27729">300</cx:pt>
          <cx:pt idx="27730">142</cx:pt>
          <cx:pt idx="27731">531</cx:pt>
          <cx:pt idx="27732">558</cx:pt>
          <cx:pt idx="27733">242</cx:pt>
          <cx:pt idx="27734">132</cx:pt>
          <cx:pt idx="27735">255</cx:pt>
          <cx:pt idx="27736">156</cx:pt>
          <cx:pt idx="27737">109</cx:pt>
          <cx:pt idx="27738">314</cx:pt>
          <cx:pt idx="27739">191</cx:pt>
          <cx:pt idx="27740">80</cx:pt>
          <cx:pt idx="27741">246</cx:pt>
          <cx:pt idx="27742">461</cx:pt>
          <cx:pt idx="27743">304</cx:pt>
          <cx:pt idx="27744">256</cx:pt>
          <cx:pt idx="27745">77</cx:pt>
          <cx:pt idx="27746">100</cx:pt>
          <cx:pt idx="27747">374</cx:pt>
          <cx:pt idx="27748">71</cx:pt>
          <cx:pt idx="27749">52</cx:pt>
          <cx:pt idx="27750">30</cx:pt>
          <cx:pt idx="27751">412</cx:pt>
          <cx:pt idx="27752">158</cx:pt>
          <cx:pt idx="27753">97</cx:pt>
          <cx:pt idx="27754">268</cx:pt>
          <cx:pt idx="27755">625</cx:pt>
          <cx:pt idx="27756">121</cx:pt>
          <cx:pt idx="27757">273</cx:pt>
          <cx:pt idx="27758">70</cx:pt>
          <cx:pt idx="27759">333</cx:pt>
          <cx:pt idx="27760">39</cx:pt>
          <cx:pt idx="27761">287</cx:pt>
          <cx:pt idx="27762">60</cx:pt>
          <cx:pt idx="27763">872</cx:pt>
          <cx:pt idx="27764">86</cx:pt>
          <cx:pt idx="27765">214</cx:pt>
          <cx:pt idx="27766">44</cx:pt>
          <cx:pt idx="27767">289</cx:pt>
          <cx:pt idx="27768">48</cx:pt>
          <cx:pt idx="27769">58</cx:pt>
          <cx:pt idx="27770">53</cx:pt>
          <cx:pt idx="27771">326</cx:pt>
          <cx:pt idx="27772">449</cx:pt>
          <cx:pt idx="27773">255</cx:pt>
          <cx:pt idx="27774">507</cx:pt>
          <cx:pt idx="27775">79</cx:pt>
          <cx:pt idx="27776">192</cx:pt>
          <cx:pt idx="27777">93</cx:pt>
          <cx:pt idx="27778">144</cx:pt>
          <cx:pt idx="27779">121</cx:pt>
          <cx:pt idx="27780">221</cx:pt>
          <cx:pt idx="27781">126</cx:pt>
          <cx:pt idx="27782">130</cx:pt>
          <cx:pt idx="27783">384</cx:pt>
          <cx:pt idx="27784">120</cx:pt>
          <cx:pt idx="27785">252</cx:pt>
          <cx:pt idx="27786">63</cx:pt>
          <cx:pt idx="27787">73</cx:pt>
          <cx:pt idx="27788">250</cx:pt>
          <cx:pt idx="27789">368</cx:pt>
          <cx:pt idx="27790">273</cx:pt>
          <cx:pt idx="27791">66</cx:pt>
          <cx:pt idx="27792">852</cx:pt>
          <cx:pt idx="27793">183</cx:pt>
          <cx:pt idx="27794">214</cx:pt>
          <cx:pt idx="27795">166</cx:pt>
          <cx:pt idx="27796">207</cx:pt>
          <cx:pt idx="27797">29</cx:pt>
          <cx:pt idx="27798">280</cx:pt>
          <cx:pt idx="27799">146</cx:pt>
          <cx:pt idx="27800">131</cx:pt>
          <cx:pt idx="27801">103</cx:pt>
          <cx:pt idx="27802">326</cx:pt>
          <cx:pt idx="27803">41</cx:pt>
          <cx:pt idx="27804">107</cx:pt>
          <cx:pt idx="27805">37</cx:pt>
          <cx:pt idx="27806">128</cx:pt>
          <cx:pt idx="27807">596</cx:pt>
          <cx:pt idx="27808">56</cx:pt>
          <cx:pt idx="27809">59</cx:pt>
          <cx:pt idx="27810">399</cx:pt>
          <cx:pt idx="27811">222</cx:pt>
          <cx:pt idx="27812">144</cx:pt>
          <cx:pt idx="27813">114</cx:pt>
          <cx:pt idx="27814">105</cx:pt>
          <cx:pt idx="27815">120</cx:pt>
          <cx:pt idx="27816">90</cx:pt>
          <cx:pt idx="27817">132</cx:pt>
          <cx:pt idx="27818">978</cx:pt>
          <cx:pt idx="27819">160</cx:pt>
          <cx:pt idx="27820">935</cx:pt>
          <cx:pt idx="27821">188</cx:pt>
          <cx:pt idx="27822">203</cx:pt>
          <cx:pt idx="27823">432</cx:pt>
          <cx:pt idx="27824">52</cx:pt>
          <cx:pt idx="27825">769</cx:pt>
          <cx:pt idx="27826">196</cx:pt>
          <cx:pt idx="27827">55</cx:pt>
          <cx:pt idx="27828">142</cx:pt>
          <cx:pt idx="27829">455</cx:pt>
          <cx:pt idx="27830">211</cx:pt>
          <cx:pt idx="27831">102</cx:pt>
          <cx:pt idx="27832">155</cx:pt>
          <cx:pt idx="27833">63</cx:pt>
          <cx:pt idx="27834">290</cx:pt>
          <cx:pt idx="27835">251</cx:pt>
          <cx:pt idx="27836">445</cx:pt>
          <cx:pt idx="27837">32</cx:pt>
          <cx:pt idx="27838">216</cx:pt>
          <cx:pt idx="27839">435</cx:pt>
          <cx:pt idx="27840">364</cx:pt>
          <cx:pt idx="27841">38</cx:pt>
          <cx:pt idx="27842">100</cx:pt>
          <cx:pt idx="27843">389</cx:pt>
          <cx:pt idx="27844">929</cx:pt>
          <cx:pt idx="27845">74</cx:pt>
          <cx:pt idx="27846">74</cx:pt>
          <cx:pt idx="27847">219</cx:pt>
          <cx:pt idx="27848">169</cx:pt>
          <cx:pt idx="27849">87</cx:pt>
          <cx:pt idx="27850">229</cx:pt>
          <cx:pt idx="27851">1972</cx:pt>
          <cx:pt idx="27852">60</cx:pt>
          <cx:pt idx="27853">218</cx:pt>
          <cx:pt idx="27854">296</cx:pt>
          <cx:pt idx="27855">458</cx:pt>
          <cx:pt idx="27856">452</cx:pt>
          <cx:pt idx="27857">146</cx:pt>
          <cx:pt idx="27858">98</cx:pt>
          <cx:pt idx="27859">117</cx:pt>
          <cx:pt idx="27860">176</cx:pt>
          <cx:pt idx="27861">158</cx:pt>
          <cx:pt idx="27862">741</cx:pt>
          <cx:pt idx="27863">374</cx:pt>
          <cx:pt idx="27864">92</cx:pt>
          <cx:pt idx="27865">236</cx:pt>
          <cx:pt idx="27866">191</cx:pt>
          <cx:pt idx="27867">132</cx:pt>
          <cx:pt idx="27868">301</cx:pt>
          <cx:pt idx="27869">112</cx:pt>
          <cx:pt idx="27870">175</cx:pt>
          <cx:pt idx="27871">122</cx:pt>
          <cx:pt idx="27872">536</cx:pt>
          <cx:pt idx="27873">1745</cx:pt>
          <cx:pt idx="27874">233</cx:pt>
          <cx:pt idx="27875">38</cx:pt>
          <cx:pt idx="27876">186</cx:pt>
          <cx:pt idx="27877">1199</cx:pt>
          <cx:pt idx="27878">170</cx:pt>
          <cx:pt idx="27879">230</cx:pt>
          <cx:pt idx="27880">246</cx:pt>
          <cx:pt idx="27881">198</cx:pt>
          <cx:pt idx="27882">163</cx:pt>
          <cx:pt idx="27883">90</cx:pt>
          <cx:pt idx="27884">196</cx:pt>
          <cx:pt idx="27885">119</cx:pt>
          <cx:pt idx="27886">136</cx:pt>
          <cx:pt idx="27887">92</cx:pt>
          <cx:pt idx="27888">287</cx:pt>
          <cx:pt idx="27889">68</cx:pt>
          <cx:pt idx="27890">208</cx:pt>
          <cx:pt idx="27891">234</cx:pt>
          <cx:pt idx="27892">135</cx:pt>
          <cx:pt idx="27893">48</cx:pt>
          <cx:pt idx="27894">88</cx:pt>
          <cx:pt idx="27895">410</cx:pt>
          <cx:pt idx="27896">210</cx:pt>
          <cx:pt idx="27897">207</cx:pt>
          <cx:pt idx="27898">139</cx:pt>
          <cx:pt idx="27899">290</cx:pt>
          <cx:pt idx="27900">296</cx:pt>
          <cx:pt idx="27901">148</cx:pt>
          <cx:pt idx="27902">321</cx:pt>
          <cx:pt idx="27903">241</cx:pt>
          <cx:pt idx="27904">58</cx:pt>
          <cx:pt idx="27905">201</cx:pt>
          <cx:pt idx="27906">411</cx:pt>
          <cx:pt idx="27907">271</cx:pt>
          <cx:pt idx="27908">96</cx:pt>
          <cx:pt idx="27909">1121</cx:pt>
          <cx:pt idx="27910">64</cx:pt>
          <cx:pt idx="27911">119</cx:pt>
          <cx:pt idx="27912">942</cx:pt>
          <cx:pt idx="27913">873</cx:pt>
          <cx:pt idx="27914">183</cx:pt>
          <cx:pt idx="27915">352</cx:pt>
          <cx:pt idx="27916">227</cx:pt>
          <cx:pt idx="27917">965</cx:pt>
          <cx:pt idx="27918">177</cx:pt>
          <cx:pt idx="27919">692</cx:pt>
          <cx:pt idx="27920">128</cx:pt>
          <cx:pt idx="27921">42</cx:pt>
          <cx:pt idx="27922">148</cx:pt>
          <cx:pt idx="27923">391</cx:pt>
          <cx:pt idx="27924">515</cx:pt>
          <cx:pt idx="27925">198</cx:pt>
          <cx:pt idx="27926">554</cx:pt>
          <cx:pt idx="27927">157</cx:pt>
          <cx:pt idx="27928">360</cx:pt>
          <cx:pt idx="27929">503</cx:pt>
          <cx:pt idx="27930">81</cx:pt>
          <cx:pt idx="27931">294</cx:pt>
          <cx:pt idx="27932">224</cx:pt>
          <cx:pt idx="27933">156</cx:pt>
          <cx:pt idx="27934">405</cx:pt>
          <cx:pt idx="27935">699</cx:pt>
          <cx:pt idx="27936">567</cx:pt>
          <cx:pt idx="27937">168</cx:pt>
          <cx:pt idx="27938">54</cx:pt>
          <cx:pt idx="27939">2150</cx:pt>
          <cx:pt idx="27940">85</cx:pt>
          <cx:pt idx="27941">1451</cx:pt>
          <cx:pt idx="27942">180</cx:pt>
          <cx:pt idx="27943">123</cx:pt>
          <cx:pt idx="27944">127</cx:pt>
          <cx:pt idx="27945">253</cx:pt>
          <cx:pt idx="27946">65</cx:pt>
          <cx:pt idx="27947">262</cx:pt>
          <cx:pt idx="27948">320</cx:pt>
          <cx:pt idx="27949">70</cx:pt>
          <cx:pt idx="27950">74</cx:pt>
          <cx:pt idx="27951">79</cx:pt>
          <cx:pt idx="27952">150</cx:pt>
          <cx:pt idx="27953">114</cx:pt>
          <cx:pt idx="27954">119</cx:pt>
          <cx:pt idx="27955">91</cx:pt>
          <cx:pt idx="27956">283</cx:pt>
          <cx:pt idx="27957">82</cx:pt>
          <cx:pt idx="27958">61</cx:pt>
          <cx:pt idx="27959">119</cx:pt>
          <cx:pt idx="27960">100</cx:pt>
          <cx:pt idx="27961">98</cx:pt>
          <cx:pt idx="27962">526</cx:pt>
          <cx:pt idx="27963">229</cx:pt>
          <cx:pt idx="27964">148</cx:pt>
          <cx:pt idx="27965">144</cx:pt>
          <cx:pt idx="27966">258</cx:pt>
          <cx:pt idx="27967">290</cx:pt>
          <cx:pt idx="27968">653</cx:pt>
          <cx:pt idx="27969">944</cx:pt>
          <cx:pt idx="27970">205</cx:pt>
          <cx:pt idx="27971">134</cx:pt>
          <cx:pt idx="27972">968</cx:pt>
          <cx:pt idx="27973">49</cx:pt>
          <cx:pt idx="27974">201</cx:pt>
          <cx:pt idx="27975">117</cx:pt>
          <cx:pt idx="27976">404</cx:pt>
          <cx:pt idx="27977">60</cx:pt>
          <cx:pt idx="27978">246</cx:pt>
          <cx:pt idx="27979">517</cx:pt>
          <cx:pt idx="27980">82</cx:pt>
          <cx:pt idx="27981">134</cx:pt>
          <cx:pt idx="27982">757</cx:pt>
          <cx:pt idx="27983">270</cx:pt>
          <cx:pt idx="27984">330</cx:pt>
          <cx:pt idx="27985">46</cx:pt>
          <cx:pt idx="27986">221</cx:pt>
          <cx:pt idx="27987">451</cx:pt>
          <cx:pt idx="27988">258</cx:pt>
          <cx:pt idx="27989">49</cx:pt>
          <cx:pt idx="27990">233</cx:pt>
          <cx:pt idx="27991">412</cx:pt>
          <cx:pt idx="27992">122</cx:pt>
          <cx:pt idx="27993">152</cx:pt>
          <cx:pt idx="27994">335</cx:pt>
          <cx:pt idx="27995">315</cx:pt>
          <cx:pt idx="27996">518</cx:pt>
          <cx:pt idx="27997">125</cx:pt>
          <cx:pt idx="27998">145</cx:pt>
          <cx:pt idx="27999">100</cx:pt>
          <cx:pt idx="28000">180</cx:pt>
          <cx:pt idx="28001">250</cx:pt>
          <cx:pt idx="28002">220</cx:pt>
          <cx:pt idx="28003">297</cx:pt>
          <cx:pt idx="28004">53</cx:pt>
          <cx:pt idx="28005">89</cx:pt>
          <cx:pt idx="28006">52</cx:pt>
          <cx:pt idx="28007">366</cx:pt>
          <cx:pt idx="28008">159</cx:pt>
          <cx:pt idx="28009">89</cx:pt>
          <cx:pt idx="28010">103</cx:pt>
          <cx:pt idx="28011">241</cx:pt>
          <cx:pt idx="28012">407</cx:pt>
          <cx:pt idx="28013">381</cx:pt>
          <cx:pt idx="28014">123</cx:pt>
          <cx:pt idx="28015">275</cx:pt>
          <cx:pt idx="28016">74</cx:pt>
          <cx:pt idx="28017">221</cx:pt>
          <cx:pt idx="28018">104</cx:pt>
          <cx:pt idx="28019">111</cx:pt>
          <cx:pt idx="28020">225</cx:pt>
          <cx:pt idx="28021">23</cx:pt>
          <cx:pt idx="28022">139</cx:pt>
          <cx:pt idx="28023">223</cx:pt>
          <cx:pt idx="28024">121</cx:pt>
          <cx:pt idx="28025">220</cx:pt>
          <cx:pt idx="28026">391</cx:pt>
          <cx:pt idx="28027">150</cx:pt>
          <cx:pt idx="28028">90</cx:pt>
          <cx:pt idx="28029">238</cx:pt>
          <cx:pt idx="28030">42</cx:pt>
          <cx:pt idx="28031">124</cx:pt>
          <cx:pt idx="28032">89</cx:pt>
          <cx:pt idx="28033">1424</cx:pt>
          <cx:pt idx="28034">199</cx:pt>
          <cx:pt idx="28035">374</cx:pt>
          <cx:pt idx="28036">451</cx:pt>
          <cx:pt idx="28037">395</cx:pt>
          <cx:pt idx="28038">67</cx:pt>
          <cx:pt idx="28039">354</cx:pt>
          <cx:pt idx="28040">227</cx:pt>
          <cx:pt idx="28041">167</cx:pt>
          <cx:pt idx="28042">113</cx:pt>
          <cx:pt idx="28043">192</cx:pt>
          <cx:pt idx="28044">151</cx:pt>
          <cx:pt idx="28045">168</cx:pt>
          <cx:pt idx="28046">29</cx:pt>
          <cx:pt idx="28047">246</cx:pt>
          <cx:pt idx="28048">246</cx:pt>
          <cx:pt idx="28049">365</cx:pt>
          <cx:pt idx="28050">149</cx:pt>
          <cx:pt idx="28051">128</cx:pt>
          <cx:pt idx="28052">110</cx:pt>
          <cx:pt idx="28053">99</cx:pt>
          <cx:pt idx="28054">385</cx:pt>
          <cx:pt idx="28055">140</cx:pt>
          <cx:pt idx="28056">139</cx:pt>
          <cx:pt idx="28057">240</cx:pt>
          <cx:pt idx="28058">259</cx:pt>
          <cx:pt idx="28059">50</cx:pt>
          <cx:pt idx="28060">444</cx:pt>
          <cx:pt idx="28061">386</cx:pt>
          <cx:pt idx="28062">503</cx:pt>
          <cx:pt idx="28063">1181</cx:pt>
          <cx:pt idx="28064">305</cx:pt>
          <cx:pt idx="28065">45</cx:pt>
          <cx:pt idx="28066">194</cx:pt>
          <cx:pt idx="28067">489</cx:pt>
          <cx:pt idx="28068">317</cx:pt>
          <cx:pt idx="28069">85</cx:pt>
          <cx:pt idx="28070">1101</cx:pt>
          <cx:pt idx="28071">173</cx:pt>
          <cx:pt idx="28072">151</cx:pt>
          <cx:pt idx="28073">34</cx:pt>
          <cx:pt idx="28074">187</cx:pt>
          <cx:pt idx="28075">359</cx:pt>
          <cx:pt idx="28076">203</cx:pt>
          <cx:pt idx="28077">46</cx:pt>
          <cx:pt idx="28078">121</cx:pt>
          <cx:pt idx="28079">122</cx:pt>
          <cx:pt idx="28080">107</cx:pt>
          <cx:pt idx="28081">117</cx:pt>
          <cx:pt idx="28082">200</cx:pt>
          <cx:pt idx="28083">103</cx:pt>
          <cx:pt idx="28084">147</cx:pt>
          <cx:pt idx="28085">679</cx:pt>
          <cx:pt idx="28086">285</cx:pt>
          <cx:pt idx="28087">217</cx:pt>
          <cx:pt idx="28088">127</cx:pt>
          <cx:pt idx="28089">450</cx:pt>
          <cx:pt idx="28090">58</cx:pt>
          <cx:pt idx="28091">242</cx:pt>
          <cx:pt idx="28092">55</cx:pt>
          <cx:pt idx="28093">470</cx:pt>
          <cx:pt idx="28094">67</cx:pt>
          <cx:pt idx="28095">84</cx:pt>
          <cx:pt idx="28096">84</cx:pt>
          <cx:pt idx="28097">41</cx:pt>
          <cx:pt idx="28098">83</cx:pt>
          <cx:pt idx="28099">79</cx:pt>
          <cx:pt idx="28100">272</cx:pt>
          <cx:pt idx="28101">305</cx:pt>
          <cx:pt idx="28102">82</cx:pt>
          <cx:pt idx="28103">71</cx:pt>
          <cx:pt idx="28104">112</cx:pt>
          <cx:pt idx="28105">106</cx:pt>
          <cx:pt idx="28106">89</cx:pt>
          <cx:pt idx="28107">78</cx:pt>
          <cx:pt idx="28108">620</cx:pt>
          <cx:pt idx="28109">542</cx:pt>
          <cx:pt idx="28110">801</cx:pt>
          <cx:pt idx="28111">103</cx:pt>
          <cx:pt idx="28112">750</cx:pt>
          <cx:pt idx="28113">284</cx:pt>
          <cx:pt idx="28114">636</cx:pt>
          <cx:pt idx="28115">212</cx:pt>
          <cx:pt idx="28116">1165</cx:pt>
          <cx:pt idx="28117">1600</cx:pt>
          <cx:pt idx="28118">73</cx:pt>
          <cx:pt idx="28119">147</cx:pt>
          <cx:pt idx="28120">239</cx:pt>
          <cx:pt idx="28121">89</cx:pt>
          <cx:pt idx="28122">160</cx:pt>
          <cx:pt idx="28123">50</cx:pt>
          <cx:pt idx="28124">372</cx:pt>
          <cx:pt idx="28125">94</cx:pt>
          <cx:pt idx="28126">79</cx:pt>
          <cx:pt idx="28127">196</cx:pt>
          <cx:pt idx="28128">372</cx:pt>
          <cx:pt idx="28129">197</cx:pt>
          <cx:pt idx="28130">32</cx:pt>
          <cx:pt idx="28131">331</cx:pt>
          <cx:pt idx="28132">86</cx:pt>
          <cx:pt idx="28133">140</cx:pt>
          <cx:pt idx="28134">71</cx:pt>
          <cx:pt idx="28135">484</cx:pt>
          <cx:pt idx="28136">95</cx:pt>
          <cx:pt idx="28137">257</cx:pt>
          <cx:pt idx="28138">91</cx:pt>
          <cx:pt idx="28139">112</cx:pt>
          <cx:pt idx="28140">339</cx:pt>
          <cx:pt idx="28141">259</cx:pt>
          <cx:pt idx="28142">166</cx:pt>
          <cx:pt idx="28143">61</cx:pt>
          <cx:pt idx="28144">103</cx:pt>
          <cx:pt idx="28145">244</cx:pt>
          <cx:pt idx="28146">1473</cx:pt>
          <cx:pt idx="28147">141</cx:pt>
          <cx:pt idx="28148">61</cx:pt>
          <cx:pt idx="28149">373</cx:pt>
          <cx:pt idx="28150">265</cx:pt>
          <cx:pt idx="28151">263</cx:pt>
          <cx:pt idx="28152">55</cx:pt>
          <cx:pt idx="28153">404</cx:pt>
          <cx:pt idx="28154">188</cx:pt>
          <cx:pt idx="28155">147</cx:pt>
          <cx:pt idx="28156">696</cx:pt>
          <cx:pt idx="28157">216</cx:pt>
          <cx:pt idx="28158">282</cx:pt>
          <cx:pt idx="28159">227</cx:pt>
          <cx:pt idx="28160">1026</cx:pt>
          <cx:pt idx="28161">121</cx:pt>
          <cx:pt idx="28162">570</cx:pt>
          <cx:pt idx="28163">136</cx:pt>
          <cx:pt idx="28164">181</cx:pt>
          <cx:pt idx="28165">162</cx:pt>
          <cx:pt idx="28166">326</cx:pt>
          <cx:pt idx="28167">774</cx:pt>
          <cx:pt idx="28168">301</cx:pt>
          <cx:pt idx="28169">86</cx:pt>
          <cx:pt idx="28170">392</cx:pt>
          <cx:pt idx="28171">248</cx:pt>
          <cx:pt idx="28172">169</cx:pt>
          <cx:pt idx="28173">80</cx:pt>
          <cx:pt idx="28174">73</cx:pt>
          <cx:pt idx="28175">220</cx:pt>
          <cx:pt idx="28176">169</cx:pt>
          <cx:pt idx="28177">117</cx:pt>
          <cx:pt idx="28178">69</cx:pt>
          <cx:pt idx="28179">149</cx:pt>
          <cx:pt idx="28180">75</cx:pt>
          <cx:pt idx="28181">1249</cx:pt>
          <cx:pt idx="28182">456</cx:pt>
          <cx:pt idx="28183">114</cx:pt>
          <cx:pt idx="28184">48</cx:pt>
          <cx:pt idx="28185">120</cx:pt>
          <cx:pt idx="28186">96</cx:pt>
          <cx:pt idx="28187">93</cx:pt>
          <cx:pt idx="28188">79</cx:pt>
          <cx:pt idx="28189">89</cx:pt>
          <cx:pt idx="28190">168</cx:pt>
          <cx:pt idx="28191">527</cx:pt>
          <cx:pt idx="28192">300</cx:pt>
          <cx:pt idx="28193">338</cx:pt>
          <cx:pt idx="28194">320</cx:pt>
          <cx:pt idx="28195">114</cx:pt>
          <cx:pt idx="28196">77</cx:pt>
          <cx:pt idx="28197">51</cx:pt>
          <cx:pt idx="28198">86</cx:pt>
          <cx:pt idx="28199">324</cx:pt>
          <cx:pt idx="28200">52</cx:pt>
          <cx:pt idx="28201">492</cx:pt>
          <cx:pt idx="28202">108</cx:pt>
          <cx:pt idx="28203">87</cx:pt>
          <cx:pt idx="28204">223</cx:pt>
          <cx:pt idx="28205">24</cx:pt>
          <cx:pt idx="28206">219</cx:pt>
          <cx:pt idx="28207">379</cx:pt>
          <cx:pt idx="28208">626</cx:pt>
          <cx:pt idx="28209">719</cx:pt>
          <cx:pt idx="28210">216</cx:pt>
          <cx:pt idx="28211">283</cx:pt>
          <cx:pt idx="28212">87</cx:pt>
          <cx:pt idx="28213">85</cx:pt>
          <cx:pt idx="28214">158</cx:pt>
          <cx:pt idx="28215">356</cx:pt>
          <cx:pt idx="28216">462</cx:pt>
          <cx:pt idx="28217">394</cx:pt>
          <cx:pt idx="28218">36</cx:pt>
          <cx:pt idx="28219">507</cx:pt>
          <cx:pt idx="28220">129</cx:pt>
          <cx:pt idx="28221">96</cx:pt>
          <cx:pt idx="28222">309</cx:pt>
          <cx:pt idx="28223">184</cx:pt>
          <cx:pt idx="28224">762</cx:pt>
          <cx:pt idx="28225">100</cx:pt>
          <cx:pt idx="28226">197</cx:pt>
          <cx:pt idx="28227">55</cx:pt>
          <cx:pt idx="28228">177</cx:pt>
          <cx:pt idx="28229">966</cx:pt>
          <cx:pt idx="28230">197</cx:pt>
          <cx:pt idx="28231">602</cx:pt>
          <cx:pt idx="28232">118</cx:pt>
          <cx:pt idx="28233">103</cx:pt>
          <cx:pt idx="28234">136</cx:pt>
          <cx:pt idx="28235">125</cx:pt>
          <cx:pt idx="28236">553</cx:pt>
          <cx:pt idx="28237">83</cx:pt>
          <cx:pt idx="28238">578</cx:pt>
          <cx:pt idx="28239">157</cx:pt>
          <cx:pt idx="28240">249</cx:pt>
          <cx:pt idx="28241">685</cx:pt>
          <cx:pt idx="28242">99</cx:pt>
          <cx:pt idx="28243">39</cx:pt>
          <cx:pt idx="28244">113</cx:pt>
          <cx:pt idx="28245">128</cx:pt>
          <cx:pt idx="28246">66</cx:pt>
          <cx:pt idx="28247">266</cx:pt>
          <cx:pt idx="28248">79</cx:pt>
          <cx:pt idx="28249">113</cx:pt>
          <cx:pt idx="28250">278</cx:pt>
          <cx:pt idx="28251">380</cx:pt>
          <cx:pt idx="28252">177</cx:pt>
          <cx:pt idx="28253">55</cx:pt>
          <cx:pt idx="28254">432</cx:pt>
          <cx:pt idx="28255">211</cx:pt>
          <cx:pt idx="28256">261</cx:pt>
          <cx:pt idx="28257">136</cx:pt>
          <cx:pt idx="28258">200</cx:pt>
          <cx:pt idx="28259">89</cx:pt>
          <cx:pt idx="28260">41</cx:pt>
          <cx:pt idx="28261">287</cx:pt>
          <cx:pt idx="28262">57</cx:pt>
          <cx:pt idx="28263">155</cx:pt>
          <cx:pt idx="28264">133</cx:pt>
          <cx:pt idx="28265">57</cx:pt>
          <cx:pt idx="28266">261</cx:pt>
          <cx:pt idx="28267">222</cx:pt>
          <cx:pt idx="28268">133</cx:pt>
          <cx:pt idx="28269">421</cx:pt>
          <cx:pt idx="28270">273</cx:pt>
          <cx:pt idx="28271">99</cx:pt>
          <cx:pt idx="28272">58</cx:pt>
          <cx:pt idx="28273">348</cx:pt>
          <cx:pt idx="28274">90</cx:pt>
          <cx:pt idx="28275">330</cx:pt>
          <cx:pt idx="28276">138</cx:pt>
          <cx:pt idx="28277">203</cx:pt>
          <cx:pt idx="28278">24</cx:pt>
          <cx:pt idx="28279">194</cx:pt>
          <cx:pt idx="28280">133</cx:pt>
          <cx:pt idx="28281">94</cx:pt>
          <cx:pt idx="28282">219</cx:pt>
          <cx:pt idx="28283">155</cx:pt>
          <cx:pt idx="28284">189</cx:pt>
          <cx:pt idx="28285">108</cx:pt>
          <cx:pt idx="28286">127</cx:pt>
          <cx:pt idx="28287">81</cx:pt>
          <cx:pt idx="28288">184</cx:pt>
          <cx:pt idx="28289">128</cx:pt>
          <cx:pt idx="28290">188</cx:pt>
          <cx:pt idx="28291">186</cx:pt>
          <cx:pt idx="28292">344</cx:pt>
          <cx:pt idx="28293">549</cx:pt>
          <cx:pt idx="28294">348</cx:pt>
          <cx:pt idx="28295">44</cx:pt>
          <cx:pt idx="28296">158</cx:pt>
          <cx:pt idx="28297">267</cx:pt>
          <cx:pt idx="28298">208</cx:pt>
          <cx:pt idx="28299">72</cx:pt>
          <cx:pt idx="28300">199</cx:pt>
          <cx:pt idx="28301">27</cx:pt>
          <cx:pt idx="28302">91</cx:pt>
          <cx:pt idx="28303">291</cx:pt>
          <cx:pt idx="28304">69</cx:pt>
          <cx:pt idx="28305">571</cx:pt>
          <cx:pt idx="28306">82</cx:pt>
          <cx:pt idx="28307">50</cx:pt>
          <cx:pt idx="28308">171</cx:pt>
          <cx:pt idx="28309">179</cx:pt>
          <cx:pt idx="28310">170</cx:pt>
          <cx:pt idx="28311">645</cx:pt>
          <cx:pt idx="28312">229</cx:pt>
          <cx:pt idx="28313">165</cx:pt>
          <cx:pt idx="28314">137</cx:pt>
          <cx:pt idx="28315">243</cx:pt>
          <cx:pt idx="28316">205</cx:pt>
          <cx:pt idx="28317">537</cx:pt>
          <cx:pt idx="28318">31</cx:pt>
          <cx:pt idx="28319">226</cx:pt>
          <cx:pt idx="28320">124</cx:pt>
          <cx:pt idx="28321">866</cx:pt>
          <cx:pt idx="28322">71</cx:pt>
          <cx:pt idx="28323">79</cx:pt>
          <cx:pt idx="28324">189</cx:pt>
          <cx:pt idx="28325">162</cx:pt>
          <cx:pt idx="28326">821</cx:pt>
          <cx:pt idx="28327">253</cx:pt>
          <cx:pt idx="28328">237</cx:pt>
          <cx:pt idx="28329">100</cx:pt>
          <cx:pt idx="28330">316</cx:pt>
          <cx:pt idx="28331">126</cx:pt>
          <cx:pt idx="28332">159</cx:pt>
          <cx:pt idx="28333">172</cx:pt>
          <cx:pt idx="28334">268</cx:pt>
          <cx:pt idx="28335">133</cx:pt>
          <cx:pt idx="28336">51</cx:pt>
          <cx:pt idx="28337">25</cx:pt>
          <cx:pt idx="28338">224</cx:pt>
          <cx:pt idx="28339">177</cx:pt>
          <cx:pt idx="28340">130</cx:pt>
          <cx:pt idx="28341">369</cx:pt>
          <cx:pt idx="28342">184</cx:pt>
          <cx:pt idx="28343">227</cx:pt>
          <cx:pt idx="28344">153</cx:pt>
          <cx:pt idx="28345">134</cx:pt>
          <cx:pt idx="28346">364</cx:pt>
          <cx:pt idx="28347">94</cx:pt>
          <cx:pt idx="28348">194</cx:pt>
          <cx:pt idx="28349">383</cx:pt>
          <cx:pt idx="28350">624</cx:pt>
          <cx:pt idx="28351">83</cx:pt>
          <cx:pt idx="28352">435</cx:pt>
          <cx:pt idx="28353">692</cx:pt>
          <cx:pt idx="28354">124</cx:pt>
          <cx:pt idx="28355">265</cx:pt>
          <cx:pt idx="28356">522</cx:pt>
          <cx:pt idx="28357">161</cx:pt>
          <cx:pt idx="28358">111</cx:pt>
          <cx:pt idx="28359">208</cx:pt>
          <cx:pt idx="28360">445</cx:pt>
          <cx:pt idx="28361">706</cx:pt>
          <cx:pt idx="28362">41</cx:pt>
          <cx:pt idx="28363">114</cx:pt>
          <cx:pt idx="28364">125</cx:pt>
          <cx:pt idx="28365">57</cx:pt>
          <cx:pt idx="28366">243</cx:pt>
          <cx:pt idx="28367">236</cx:pt>
          <cx:pt idx="28368">83</cx:pt>
          <cx:pt idx="28369">228</cx:pt>
          <cx:pt idx="28370">475</cx:pt>
          <cx:pt idx="28371">100</cx:pt>
          <cx:pt idx="28372">376</cx:pt>
          <cx:pt idx="28373">148</cx:pt>
          <cx:pt idx="28374">452</cx:pt>
          <cx:pt idx="28375">214</cx:pt>
          <cx:pt idx="28376">194</cx:pt>
          <cx:pt idx="28377">304</cx:pt>
          <cx:pt idx="28378">236</cx:pt>
          <cx:pt idx="28379">367</cx:pt>
          <cx:pt idx="28380">107</cx:pt>
          <cx:pt idx="28381">70</cx:pt>
          <cx:pt idx="28382">111</cx:pt>
          <cx:pt idx="28383">76</cx:pt>
          <cx:pt idx="28384">119</cx:pt>
          <cx:pt idx="28385">356</cx:pt>
          <cx:pt idx="28386">120</cx:pt>
          <cx:pt idx="28387">103</cx:pt>
          <cx:pt idx="28388">243</cx:pt>
          <cx:pt idx="28389">52</cx:pt>
          <cx:pt idx="28390">389</cx:pt>
          <cx:pt idx="28391">24</cx:pt>
          <cx:pt idx="28392">129</cx:pt>
          <cx:pt idx="28393">145</cx:pt>
          <cx:pt idx="28394">138</cx:pt>
          <cx:pt idx="28395">207</cx:pt>
          <cx:pt idx="28396">135</cx:pt>
          <cx:pt idx="28397">207</cx:pt>
          <cx:pt idx="28398">166</cx:pt>
          <cx:pt idx="28399">43</cx:pt>
          <cx:pt idx="28400">187</cx:pt>
          <cx:pt idx="28401">142</cx:pt>
          <cx:pt idx="28402">169</cx:pt>
          <cx:pt idx="28403">284</cx:pt>
          <cx:pt idx="28404">328</cx:pt>
          <cx:pt idx="28405">163</cx:pt>
          <cx:pt idx="28406">528</cx:pt>
          <cx:pt idx="28407">623</cx:pt>
          <cx:pt idx="28408">624</cx:pt>
          <cx:pt idx="28409">251</cx:pt>
          <cx:pt idx="28410">375</cx:pt>
          <cx:pt idx="28411">329</cx:pt>
          <cx:pt idx="28412">323</cx:pt>
          <cx:pt idx="28413">309</cx:pt>
          <cx:pt idx="28414">322</cx:pt>
          <cx:pt idx="28415">202</cx:pt>
          <cx:pt idx="28416">462</cx:pt>
          <cx:pt idx="28417">1917</cx:pt>
          <cx:pt idx="28418">207</cx:pt>
          <cx:pt idx="28419">202</cx:pt>
          <cx:pt idx="28420">90</cx:pt>
          <cx:pt idx="28421">56</cx:pt>
          <cx:pt idx="28422">309</cx:pt>
          <cx:pt idx="28423">393</cx:pt>
          <cx:pt idx="28424">293</cx:pt>
          <cx:pt idx="28425">163</cx:pt>
          <cx:pt idx="28426">418</cx:pt>
          <cx:pt idx="28427">309</cx:pt>
          <cx:pt idx="28428">146</cx:pt>
          <cx:pt idx="28429">155</cx:pt>
          <cx:pt idx="28430">92</cx:pt>
          <cx:pt idx="28431">213</cx:pt>
          <cx:pt idx="28432">414</cx:pt>
          <cx:pt idx="28433">344</cx:pt>
          <cx:pt idx="28434">190</cx:pt>
          <cx:pt idx="28435">78</cx:pt>
          <cx:pt idx="28436">113</cx:pt>
          <cx:pt idx="28437">636</cx:pt>
          <cx:pt idx="28438">207</cx:pt>
          <cx:pt idx="28439">132</cx:pt>
          <cx:pt idx="28440">78</cx:pt>
          <cx:pt idx="28441">153</cx:pt>
          <cx:pt idx="28442">293</cx:pt>
          <cx:pt idx="28443">123</cx:pt>
          <cx:pt idx="28444">49</cx:pt>
          <cx:pt idx="28445">246</cx:pt>
          <cx:pt idx="28446">362</cx:pt>
          <cx:pt idx="28447">290</cx:pt>
          <cx:pt idx="28448">78</cx:pt>
          <cx:pt idx="28449">123</cx:pt>
          <cx:pt idx="28450">157</cx:pt>
          <cx:pt idx="28451">276</cx:pt>
          <cx:pt idx="28452">191</cx:pt>
          <cx:pt idx="28453">182</cx:pt>
          <cx:pt idx="28454">337</cx:pt>
          <cx:pt idx="28455">503</cx:pt>
          <cx:pt idx="28456">188</cx:pt>
          <cx:pt idx="28457">489</cx:pt>
          <cx:pt idx="28458">88</cx:pt>
          <cx:pt idx="28459">468</cx:pt>
          <cx:pt idx="28460">249</cx:pt>
          <cx:pt idx="28461">121</cx:pt>
          <cx:pt idx="28462">127</cx:pt>
          <cx:pt idx="28463">298</cx:pt>
          <cx:pt idx="28464">305</cx:pt>
          <cx:pt idx="28465">224</cx:pt>
          <cx:pt idx="28466">1139</cx:pt>
          <cx:pt idx="28467">267</cx:pt>
          <cx:pt idx="28468">483</cx:pt>
          <cx:pt idx="28469">623</cx:pt>
          <cx:pt idx="28470">62</cx:pt>
          <cx:pt idx="28471">131</cx:pt>
          <cx:pt idx="28472">190</cx:pt>
          <cx:pt idx="28473">143</cx:pt>
          <cx:pt idx="28474">389</cx:pt>
          <cx:pt idx="28475">151</cx:pt>
          <cx:pt idx="28476">168</cx:pt>
          <cx:pt idx="28477">617</cx:pt>
          <cx:pt idx="28478">73</cx:pt>
          <cx:pt idx="28479">191</cx:pt>
          <cx:pt idx="28480">202</cx:pt>
          <cx:pt idx="28481">524</cx:pt>
          <cx:pt idx="28482">126</cx:pt>
          <cx:pt idx="28483">236</cx:pt>
          <cx:pt idx="28484">389</cx:pt>
          <cx:pt idx="28485">138</cx:pt>
          <cx:pt idx="28486">585</cx:pt>
          <cx:pt idx="28487">161</cx:pt>
          <cx:pt idx="28488">185</cx:pt>
          <cx:pt idx="28489">263</cx:pt>
          <cx:pt idx="28490">914</cx:pt>
          <cx:pt idx="28491">215</cx:pt>
          <cx:pt idx="28492">528</cx:pt>
          <cx:pt idx="28493">325</cx:pt>
          <cx:pt idx="28494">603</cx:pt>
          <cx:pt idx="28495">283</cx:pt>
          <cx:pt idx="28496">168</cx:pt>
          <cx:pt idx="28497">612</cx:pt>
          <cx:pt idx="28498">213</cx:pt>
          <cx:pt idx="28499">251</cx:pt>
          <cx:pt idx="28500">653</cx:pt>
          <cx:pt idx="28501">750</cx:pt>
          <cx:pt idx="28502">235</cx:pt>
          <cx:pt idx="28503">593</cx:pt>
          <cx:pt idx="28504">152</cx:pt>
          <cx:pt idx="28505">355</cx:pt>
          <cx:pt idx="28506">147</cx:pt>
          <cx:pt idx="28507">150</cx:pt>
          <cx:pt idx="28508">94</cx:pt>
          <cx:pt idx="28509">232</cx:pt>
          <cx:pt idx="28510">253</cx:pt>
          <cx:pt idx="28511">309</cx:pt>
          <cx:pt idx="28512">383</cx:pt>
          <cx:pt idx="28513">144</cx:pt>
          <cx:pt idx="28514">264</cx:pt>
          <cx:pt idx="28515">346</cx:pt>
          <cx:pt idx="28516">267</cx:pt>
          <cx:pt idx="28517">243</cx:pt>
          <cx:pt idx="28518">61</cx:pt>
          <cx:pt idx="28519">118</cx:pt>
          <cx:pt idx="28520">290</cx:pt>
          <cx:pt idx="28521">213</cx:pt>
          <cx:pt idx="28522">258</cx:pt>
          <cx:pt idx="28523">107</cx:pt>
          <cx:pt idx="28524">177</cx:pt>
          <cx:pt idx="28525">651</cx:pt>
          <cx:pt idx="28526">475</cx:pt>
          <cx:pt idx="28527">134</cx:pt>
          <cx:pt idx="28528">521</cx:pt>
          <cx:pt idx="28529">458</cx:pt>
          <cx:pt idx="28530">180</cx:pt>
          <cx:pt idx="28531">99</cx:pt>
          <cx:pt idx="28532">229</cx:pt>
          <cx:pt idx="28533">334</cx:pt>
          <cx:pt idx="28534">81</cx:pt>
          <cx:pt idx="28535">144</cx:pt>
          <cx:pt idx="28536">164</cx:pt>
          <cx:pt idx="28537">64</cx:pt>
          <cx:pt idx="28538">403</cx:pt>
          <cx:pt idx="28539">163</cx:pt>
          <cx:pt idx="28540">41</cx:pt>
          <cx:pt idx="28541">103</cx:pt>
          <cx:pt idx="28542">139</cx:pt>
          <cx:pt idx="28543">859</cx:pt>
          <cx:pt idx="28544">124</cx:pt>
          <cx:pt idx="28545">379</cx:pt>
          <cx:pt idx="28546">66</cx:pt>
          <cx:pt idx="28547">419</cx:pt>
          <cx:pt idx="28548">339</cx:pt>
          <cx:pt idx="28549">795</cx:pt>
          <cx:pt idx="28550">194</cx:pt>
          <cx:pt idx="28551">121</cx:pt>
          <cx:pt idx="28552">150</cx:pt>
          <cx:pt idx="28553">1451</cx:pt>
          <cx:pt idx="28554">158</cx:pt>
          <cx:pt idx="28555">428</cx:pt>
          <cx:pt idx="28556">397</cx:pt>
          <cx:pt idx="28557">169</cx:pt>
          <cx:pt idx="28558">346</cx:pt>
          <cx:pt idx="28559">205</cx:pt>
          <cx:pt idx="28560">2770</cx:pt>
          <cx:pt idx="28561">339</cx:pt>
          <cx:pt idx="28562">217</cx:pt>
          <cx:pt idx="28563">433</cx:pt>
          <cx:pt idx="28564">195</cx:pt>
          <cx:pt idx="28565">126</cx:pt>
          <cx:pt idx="28566">554</cx:pt>
          <cx:pt idx="28567">499</cx:pt>
          <cx:pt idx="28568">327</cx:pt>
          <cx:pt idx="28569">413</cx:pt>
          <cx:pt idx="28570">162</cx:pt>
          <cx:pt idx="28571">146</cx:pt>
          <cx:pt idx="28572">196</cx:pt>
          <cx:pt idx="28573">236</cx:pt>
          <cx:pt idx="28574">771</cx:pt>
          <cx:pt idx="28575">844</cx:pt>
          <cx:pt idx="28576">350</cx:pt>
          <cx:pt idx="28577">263</cx:pt>
          <cx:pt idx="28578">78</cx:pt>
          <cx:pt idx="28579">46</cx:pt>
          <cx:pt idx="28580">119</cx:pt>
          <cx:pt idx="28581">200</cx:pt>
          <cx:pt idx="28582">122</cx:pt>
          <cx:pt idx="28583">128</cx:pt>
          <cx:pt idx="28584">499</cx:pt>
          <cx:pt idx="28585">532</cx:pt>
          <cx:pt idx="28586">206</cx:pt>
          <cx:pt idx="28587">182</cx:pt>
          <cx:pt idx="28588">183</cx:pt>
          <cx:pt idx="28589">274</cx:pt>
          <cx:pt idx="28590">385</cx:pt>
          <cx:pt idx="28591">726</cx:pt>
          <cx:pt idx="28592">258</cx:pt>
          <cx:pt idx="28593">164</cx:pt>
          <cx:pt idx="28594">114</cx:pt>
          <cx:pt idx="28595">374</cx:pt>
          <cx:pt idx="28596">462</cx:pt>
          <cx:pt idx="28597">74</cx:pt>
          <cx:pt idx="28598">258</cx:pt>
          <cx:pt idx="28599">533</cx:pt>
          <cx:pt idx="28600">540</cx:pt>
          <cx:pt idx="28601">169</cx:pt>
          <cx:pt idx="28602">220</cx:pt>
          <cx:pt idx="28603">193</cx:pt>
          <cx:pt idx="28604">102</cx:pt>
          <cx:pt idx="28605">67</cx:pt>
          <cx:pt idx="28606">91</cx:pt>
          <cx:pt idx="28607">199</cx:pt>
          <cx:pt idx="28608">299</cx:pt>
          <cx:pt idx="28609">80</cx:pt>
          <cx:pt idx="28610">164</cx:pt>
          <cx:pt idx="28611">54</cx:pt>
          <cx:pt idx="28612">141</cx:pt>
          <cx:pt idx="28613">931</cx:pt>
          <cx:pt idx="28614">240</cx:pt>
          <cx:pt idx="28615">427</cx:pt>
          <cx:pt idx="28616">93</cx:pt>
          <cx:pt idx="28617">143</cx:pt>
          <cx:pt idx="28618">545</cx:pt>
          <cx:pt idx="28619">61</cx:pt>
          <cx:pt idx="28620">138</cx:pt>
          <cx:pt idx="28621">227</cx:pt>
          <cx:pt idx="28622">219</cx:pt>
          <cx:pt idx="28623">125</cx:pt>
          <cx:pt idx="28624">63</cx:pt>
          <cx:pt idx="28625">168</cx:pt>
          <cx:pt idx="28626">89</cx:pt>
          <cx:pt idx="28627">861</cx:pt>
          <cx:pt idx="28628">86</cx:pt>
          <cx:pt idx="28629">436</cx:pt>
          <cx:pt idx="28630">158</cx:pt>
          <cx:pt idx="28631">868</cx:pt>
          <cx:pt idx="28632">410</cx:pt>
          <cx:pt idx="28633">203</cx:pt>
          <cx:pt idx="28634">255</cx:pt>
          <cx:pt idx="28635">153</cx:pt>
          <cx:pt idx="28636">193</cx:pt>
          <cx:pt idx="28637">23</cx:pt>
          <cx:pt idx="28638">226</cx:pt>
          <cx:pt idx="28639">267</cx:pt>
          <cx:pt idx="28640">11</cx:pt>
          <cx:pt idx="28641">197</cx:pt>
          <cx:pt idx="28642">177</cx:pt>
          <cx:pt idx="28643">130</cx:pt>
          <cx:pt idx="28644">650</cx:pt>
          <cx:pt idx="28645">159</cx:pt>
          <cx:pt idx="28646">68</cx:pt>
          <cx:pt idx="28647">1296</cx:pt>
          <cx:pt idx="28648">10</cx:pt>
          <cx:pt idx="28649">87</cx:pt>
          <cx:pt idx="28650">90</cx:pt>
          <cx:pt idx="28651">89</cx:pt>
          <cx:pt idx="28652">643</cx:pt>
          <cx:pt idx="28653">16</cx:pt>
          <cx:pt idx="28654">166</cx:pt>
          <cx:pt idx="28655">49</cx:pt>
          <cx:pt idx="28656">588</cx:pt>
          <cx:pt idx="28657">344</cx:pt>
          <cx:pt idx="28658">592</cx:pt>
          <cx:pt idx="28659">283</cx:pt>
          <cx:pt idx="28660">437</cx:pt>
          <cx:pt idx="28661">208</cx:pt>
          <cx:pt idx="28662">99</cx:pt>
          <cx:pt idx="28663">706</cx:pt>
          <cx:pt idx="28664">320</cx:pt>
          <cx:pt idx="28665">113</cx:pt>
          <cx:pt idx="28666">81</cx:pt>
          <cx:pt idx="28667">114</cx:pt>
          <cx:pt idx="28668">241</cx:pt>
          <cx:pt idx="28669">103</cx:pt>
          <cx:pt idx="28670">366</cx:pt>
          <cx:pt idx="28671">210</cx:pt>
          <cx:pt idx="28672">189</cx:pt>
          <cx:pt idx="28673">198</cx:pt>
          <cx:pt idx="28674">131</cx:pt>
          <cx:pt idx="28675">645</cx:pt>
          <cx:pt idx="28676">76</cx:pt>
          <cx:pt idx="28677">424</cx:pt>
          <cx:pt idx="28678">175</cx:pt>
          <cx:pt idx="28679">194</cx:pt>
          <cx:pt idx="28680">140</cx:pt>
          <cx:pt idx="28681">77</cx:pt>
          <cx:pt idx="28682">337</cx:pt>
          <cx:pt idx="28683">456</cx:pt>
          <cx:pt idx="28684">143</cx:pt>
          <cx:pt idx="28685">144</cx:pt>
          <cx:pt idx="28686">90</cx:pt>
          <cx:pt idx="28687">230</cx:pt>
          <cx:pt idx="28688">150</cx:pt>
          <cx:pt idx="28689">188</cx:pt>
          <cx:pt idx="28690">427</cx:pt>
          <cx:pt idx="28691">345</cx:pt>
          <cx:pt idx="28692">491</cx:pt>
          <cx:pt idx="28693">108</cx:pt>
          <cx:pt idx="28694">151</cx:pt>
          <cx:pt idx="28695">473</cx:pt>
          <cx:pt idx="28696">44</cx:pt>
          <cx:pt idx="28697">510</cx:pt>
          <cx:pt idx="28698">272</cx:pt>
          <cx:pt idx="28699">81</cx:pt>
          <cx:pt idx="28700">321</cx:pt>
          <cx:pt idx="28701">103</cx:pt>
          <cx:pt idx="28702">166</cx:pt>
          <cx:pt idx="28703">479</cx:pt>
          <cx:pt idx="28704">209</cx:pt>
          <cx:pt idx="28705">520</cx:pt>
          <cx:pt idx="28706">86</cx:pt>
          <cx:pt idx="28707">320</cx:pt>
          <cx:pt idx="28708">199</cx:pt>
          <cx:pt idx="28709">410</cx:pt>
          <cx:pt idx="28710">250</cx:pt>
          <cx:pt idx="28711">134</cx:pt>
          <cx:pt idx="28712">445</cx:pt>
          <cx:pt idx="28713">197</cx:pt>
          <cx:pt idx="28714">188</cx:pt>
          <cx:pt idx="28715">402</cx:pt>
          <cx:pt idx="28716">82</cx:pt>
          <cx:pt idx="28717">308</cx:pt>
          <cx:pt idx="28718">210</cx:pt>
          <cx:pt idx="28719">638</cx:pt>
          <cx:pt idx="28720">157</cx:pt>
          <cx:pt idx="28721">84</cx:pt>
          <cx:pt idx="28722">1431</cx:pt>
          <cx:pt idx="28723">113</cx:pt>
          <cx:pt idx="28724">626</cx:pt>
          <cx:pt idx="28725">281</cx:pt>
          <cx:pt idx="28726">276</cx:pt>
          <cx:pt idx="28727">405</cx:pt>
          <cx:pt idx="28728">173</cx:pt>
          <cx:pt idx="28729">90</cx:pt>
          <cx:pt idx="28730">52</cx:pt>
          <cx:pt idx="28731">206</cx:pt>
          <cx:pt idx="28732">3025</cx:pt>
          <cx:pt idx="28733">118</cx:pt>
          <cx:pt idx="28734">154</cx:pt>
          <cx:pt idx="28735">82</cx:pt>
          <cx:pt idx="28736">60</cx:pt>
          <cx:pt idx="28737">237</cx:pt>
          <cx:pt idx="28738">262</cx:pt>
          <cx:pt idx="28739">127</cx:pt>
          <cx:pt idx="28740">417</cx:pt>
          <cx:pt idx="28741">1776</cx:pt>
          <cx:pt idx="28742">323</cx:pt>
          <cx:pt idx="28743">370</cx:pt>
          <cx:pt idx="28744">89</cx:pt>
          <cx:pt idx="28745">68</cx:pt>
          <cx:pt idx="28746">89</cx:pt>
          <cx:pt idx="28747">118</cx:pt>
          <cx:pt idx="28748">249</cx:pt>
          <cx:pt idx="28749">353</cx:pt>
          <cx:pt idx="28750">431</cx:pt>
          <cx:pt idx="28751">85</cx:pt>
          <cx:pt idx="28752">162</cx:pt>
          <cx:pt idx="28753">61</cx:pt>
          <cx:pt idx="28754">103</cx:pt>
          <cx:pt idx="28755">73</cx:pt>
          <cx:pt idx="28756">1169</cx:pt>
          <cx:pt idx="28757">267</cx:pt>
          <cx:pt idx="28758">130</cx:pt>
          <cx:pt idx="28759">166</cx:pt>
          <cx:pt idx="28760">808</cx:pt>
          <cx:pt idx="28761">399</cx:pt>
          <cx:pt idx="28762">707</cx:pt>
          <cx:pt idx="28763">1136</cx:pt>
          <cx:pt idx="28764">78</cx:pt>
          <cx:pt idx="28765">169</cx:pt>
          <cx:pt idx="28766">84</cx:pt>
          <cx:pt idx="28767">49</cx:pt>
          <cx:pt idx="28768">241</cx:pt>
          <cx:pt idx="28769">30</cx:pt>
          <cx:pt idx="28770">118</cx:pt>
          <cx:pt idx="28771">225</cx:pt>
          <cx:pt idx="28772">82</cx:pt>
          <cx:pt idx="28773">29</cx:pt>
          <cx:pt idx="28774">75</cx:pt>
          <cx:pt idx="28775">94</cx:pt>
          <cx:pt idx="28776">120</cx:pt>
          <cx:pt idx="28777">94</cx:pt>
          <cx:pt idx="28778">105</cx:pt>
          <cx:pt idx="28779">84</cx:pt>
          <cx:pt idx="28780">37</cx:pt>
          <cx:pt idx="28781">67</cx:pt>
          <cx:pt idx="28782">151</cx:pt>
          <cx:pt idx="28783">326</cx:pt>
          <cx:pt idx="28784">88</cx:pt>
          <cx:pt idx="28785">210</cx:pt>
          <cx:pt idx="28786">103</cx:pt>
          <cx:pt idx="28787">99</cx:pt>
          <cx:pt idx="28788">246</cx:pt>
          <cx:pt idx="28789">222</cx:pt>
          <cx:pt idx="28790">215</cx:pt>
          <cx:pt idx="28791">110</cx:pt>
          <cx:pt idx="28792">19</cx:pt>
          <cx:pt idx="28793">608</cx:pt>
          <cx:pt idx="28794">803</cx:pt>
          <cx:pt idx="28795">181</cx:pt>
          <cx:pt idx="28796">535</cx:pt>
          <cx:pt idx="28797">299</cx:pt>
          <cx:pt idx="28798">346</cx:pt>
          <cx:pt idx="28799">18</cx:pt>
          <cx:pt idx="28800">781</cx:pt>
          <cx:pt idx="28801">152</cx:pt>
          <cx:pt idx="28802">112</cx:pt>
          <cx:pt idx="28803">282</cx:pt>
          <cx:pt idx="28804">674</cx:pt>
          <cx:pt idx="28805">135</cx:pt>
          <cx:pt idx="28806">75</cx:pt>
          <cx:pt idx="28807">393</cx:pt>
          <cx:pt idx="28808">281</cx:pt>
          <cx:pt idx="28809">101</cx:pt>
          <cx:pt idx="28810">91</cx:pt>
          <cx:pt idx="28811">81</cx:pt>
          <cx:pt idx="28812">168</cx:pt>
          <cx:pt idx="28813">280</cx:pt>
          <cx:pt idx="28814">327</cx:pt>
          <cx:pt idx="28815">75</cx:pt>
          <cx:pt idx="28816">147</cx:pt>
          <cx:pt idx="28817">928</cx:pt>
          <cx:pt idx="28818">159</cx:pt>
          <cx:pt idx="28819">121</cx:pt>
          <cx:pt idx="28820">97</cx:pt>
          <cx:pt idx="28821">167</cx:pt>
          <cx:pt idx="28822">151</cx:pt>
          <cx:pt idx="28823">150</cx:pt>
          <cx:pt idx="28824">265</cx:pt>
          <cx:pt idx="28825">133</cx:pt>
          <cx:pt idx="28826">110</cx:pt>
          <cx:pt idx="28827">138</cx:pt>
          <cx:pt idx="28828">125</cx:pt>
          <cx:pt idx="28829">96</cx:pt>
          <cx:pt idx="28830">550</cx:pt>
          <cx:pt idx="28831">62</cx:pt>
          <cx:pt idx="28832">133</cx:pt>
          <cx:pt idx="28833">63</cx:pt>
          <cx:pt idx="28834">113</cx:pt>
          <cx:pt idx="28835">54</cx:pt>
          <cx:pt idx="28836">1086</cx:pt>
          <cx:pt idx="28837">50</cx:pt>
          <cx:pt idx="28838">269</cx:pt>
          <cx:pt idx="28839">122</cx:pt>
          <cx:pt idx="28840">749</cx:pt>
          <cx:pt idx="28841">174</cx:pt>
          <cx:pt idx="28842">731</cx:pt>
          <cx:pt idx="28843">174</cx:pt>
          <cx:pt idx="28844">115</cx:pt>
          <cx:pt idx="28845">326</cx:pt>
          <cx:pt idx="28846">72</cx:pt>
          <cx:pt idx="28847">217</cx:pt>
          <cx:pt idx="28848">270</cx:pt>
          <cx:pt idx="28849">67</cx:pt>
          <cx:pt idx="28850">251</cx:pt>
          <cx:pt idx="28851">88</cx:pt>
          <cx:pt idx="28852">20</cx:pt>
          <cx:pt idx="28853">699</cx:pt>
          <cx:pt idx="28854">371</cx:pt>
          <cx:pt idx="28855">226</cx:pt>
          <cx:pt idx="28856">492</cx:pt>
          <cx:pt idx="28857">125</cx:pt>
          <cx:pt idx="28858">175</cx:pt>
          <cx:pt idx="28859">141</cx:pt>
          <cx:pt idx="28860">177</cx:pt>
          <cx:pt idx="28861">229</cx:pt>
          <cx:pt idx="28862">72</cx:pt>
          <cx:pt idx="28863">243</cx:pt>
          <cx:pt idx="28864">244</cx:pt>
          <cx:pt idx="28865">221</cx:pt>
          <cx:pt idx="28866">73</cx:pt>
          <cx:pt idx="28867">389</cx:pt>
          <cx:pt idx="28868">124</cx:pt>
          <cx:pt idx="28869">215</cx:pt>
          <cx:pt idx="28870">211</cx:pt>
          <cx:pt idx="28871">98</cx:pt>
          <cx:pt idx="28872">144</cx:pt>
          <cx:pt idx="28873">113</cx:pt>
          <cx:pt idx="28874">214</cx:pt>
          <cx:pt idx="28875">446</cx:pt>
          <cx:pt idx="28876">267</cx:pt>
          <cx:pt idx="28877">83</cx:pt>
          <cx:pt idx="28878">171</cx:pt>
          <cx:pt idx="28879">272</cx:pt>
          <cx:pt idx="28880">130</cx:pt>
          <cx:pt idx="28881">124</cx:pt>
          <cx:pt idx="28882">381</cx:pt>
          <cx:pt idx="28883">588</cx:pt>
          <cx:pt idx="28884">49</cx:pt>
          <cx:pt idx="28885">60</cx:pt>
          <cx:pt idx="28886">138</cx:pt>
          <cx:pt idx="28887">182</cx:pt>
          <cx:pt idx="28888">70</cx:pt>
          <cx:pt idx="28889">158</cx:pt>
          <cx:pt idx="28890">247</cx:pt>
          <cx:pt idx="28891">221</cx:pt>
          <cx:pt idx="28892">70</cx:pt>
          <cx:pt idx="28893">1013</cx:pt>
          <cx:pt idx="28894">107</cx:pt>
          <cx:pt idx="28895">935</cx:pt>
          <cx:pt idx="28896">93</cx:pt>
          <cx:pt idx="28897">226</cx:pt>
          <cx:pt idx="28898">276</cx:pt>
          <cx:pt idx="28899">95</cx:pt>
          <cx:pt idx="28900">96</cx:pt>
          <cx:pt idx="28901">229</cx:pt>
          <cx:pt idx="28902">73</cx:pt>
          <cx:pt idx="28903">212</cx:pt>
          <cx:pt idx="28904">185</cx:pt>
          <cx:pt idx="28905">264</cx:pt>
          <cx:pt idx="28906">109</cx:pt>
          <cx:pt idx="28907">210</cx:pt>
          <cx:pt idx="28908">149</cx:pt>
          <cx:pt idx="28909">134</cx:pt>
          <cx:pt idx="28910">475</cx:pt>
          <cx:pt idx="28911">166</cx:pt>
          <cx:pt idx="28912">200</cx:pt>
          <cx:pt idx="28913">342</cx:pt>
          <cx:pt idx="28914">111</cx:pt>
          <cx:pt idx="28915">197</cx:pt>
          <cx:pt idx="28916">41</cx:pt>
          <cx:pt idx="28917">63</cx:pt>
          <cx:pt idx="28918">210</cx:pt>
          <cx:pt idx="28919">495</cx:pt>
          <cx:pt idx="28920">244</cx:pt>
          <cx:pt idx="28921">105</cx:pt>
          <cx:pt idx="28922">165</cx:pt>
          <cx:pt idx="28923">430</cx:pt>
          <cx:pt idx="28924">90</cx:pt>
          <cx:pt idx="28925">238</cx:pt>
          <cx:pt idx="28926">224</cx:pt>
          <cx:pt idx="28927">51</cx:pt>
          <cx:pt idx="28928">200</cx:pt>
          <cx:pt idx="28929">271</cx:pt>
          <cx:pt idx="28930">315</cx:pt>
          <cx:pt idx="28931">619</cx:pt>
          <cx:pt idx="28932">343</cx:pt>
          <cx:pt idx="28933">50</cx:pt>
          <cx:pt idx="28934">148</cx:pt>
          <cx:pt idx="28935">65</cx:pt>
          <cx:pt idx="28936">67</cx:pt>
          <cx:pt idx="28937">201</cx:pt>
          <cx:pt idx="28938">66</cx:pt>
          <cx:pt idx="28939">86</cx:pt>
          <cx:pt idx="28940">141</cx:pt>
          <cx:pt idx="28941">45</cx:pt>
          <cx:pt idx="28942">64</cx:pt>
          <cx:pt idx="28943">134</cx:pt>
          <cx:pt idx="28944">90</cx:pt>
          <cx:pt idx="28945">212</cx:pt>
          <cx:pt idx="28946">7</cx:pt>
          <cx:pt idx="28947">241</cx:pt>
          <cx:pt idx="28948">216</cx:pt>
          <cx:pt idx="28949">90</cx:pt>
          <cx:pt idx="28950">161</cx:pt>
          <cx:pt idx="28951">197</cx:pt>
          <cx:pt idx="28952">71</cx:pt>
          <cx:pt idx="28953">45</cx:pt>
          <cx:pt idx="28954">126</cx:pt>
          <cx:pt idx="28955">151</cx:pt>
          <cx:pt idx="28956">165</cx:pt>
          <cx:pt idx="28957">302</cx:pt>
          <cx:pt idx="28958">855</cx:pt>
          <cx:pt idx="28959">38</cx:pt>
          <cx:pt idx="28960">60</cx:pt>
          <cx:pt idx="28961">133</cx:pt>
          <cx:pt idx="28962">75</cx:pt>
          <cx:pt idx="28963">504</cx:pt>
          <cx:pt idx="28964">154</cx:pt>
          <cx:pt idx="28965">186</cx:pt>
          <cx:pt idx="28966">92</cx:pt>
          <cx:pt idx="28967">216</cx:pt>
          <cx:pt idx="28968">237</cx:pt>
          <cx:pt idx="28969">100</cx:pt>
          <cx:pt idx="28970">242</cx:pt>
          <cx:pt idx="28971">69</cx:pt>
          <cx:pt idx="28972">142</cx:pt>
          <cx:pt idx="28973">282</cx:pt>
          <cx:pt idx="28974">204</cx:pt>
          <cx:pt idx="28975">137</cx:pt>
          <cx:pt idx="28976">237</cx:pt>
          <cx:pt idx="28977">192</cx:pt>
          <cx:pt idx="28978">110</cx:pt>
          <cx:pt idx="28979">362</cx:pt>
          <cx:pt idx="28980">20</cx:pt>
          <cx:pt idx="28981">124</cx:pt>
          <cx:pt idx="28982">127</cx:pt>
          <cx:pt idx="28983">268</cx:pt>
          <cx:pt idx="28984">199</cx:pt>
          <cx:pt idx="28985">56</cx:pt>
          <cx:pt idx="28986">324</cx:pt>
          <cx:pt idx="28987">180</cx:pt>
          <cx:pt idx="28988">188</cx:pt>
          <cx:pt idx="28989">655</cx:pt>
          <cx:pt idx="28990">280</cx:pt>
          <cx:pt idx="28991">75</cx:pt>
          <cx:pt idx="28992">145</cx:pt>
          <cx:pt idx="28993">182</cx:pt>
          <cx:pt idx="28994">95</cx:pt>
          <cx:pt idx="28995">346</cx:pt>
          <cx:pt idx="28996">437</cx:pt>
          <cx:pt idx="28997">20</cx:pt>
          <cx:pt idx="28998">173</cx:pt>
          <cx:pt idx="28999">164</cx:pt>
          <cx:pt idx="29000">170</cx:pt>
          <cx:pt idx="29001">84</cx:pt>
          <cx:pt idx="29002">109</cx:pt>
          <cx:pt idx="29003">108</cx:pt>
          <cx:pt idx="29004">408</cx:pt>
          <cx:pt idx="29005">39</cx:pt>
          <cx:pt idx="29006">123</cx:pt>
          <cx:pt idx="29007">161</cx:pt>
          <cx:pt idx="29008">366</cx:pt>
          <cx:pt idx="29009">114</cx:pt>
          <cx:pt idx="29010">62</cx:pt>
          <cx:pt idx="29011">83</cx:pt>
          <cx:pt idx="29012">96</cx:pt>
          <cx:pt idx="29013">173</cx:pt>
          <cx:pt idx="29014">75</cx:pt>
          <cx:pt idx="29015">43</cx:pt>
          <cx:pt idx="29016">131</cx:pt>
          <cx:pt idx="29017">136</cx:pt>
          <cx:pt idx="29018">211</cx:pt>
          <cx:pt idx="29019">361</cx:pt>
          <cx:pt idx="29020">491</cx:pt>
          <cx:pt idx="29021">71</cx:pt>
          <cx:pt idx="29022">177</cx:pt>
          <cx:pt idx="29023">166</cx:pt>
          <cx:pt idx="29024">173</cx:pt>
          <cx:pt idx="29025">360</cx:pt>
          <cx:pt idx="29026">56</cx:pt>
          <cx:pt idx="29027">275</cx:pt>
          <cx:pt idx="29028">157</cx:pt>
          <cx:pt idx="29029">236</cx:pt>
          <cx:pt idx="29030">122</cx:pt>
          <cx:pt idx="29031">279</cx:pt>
          <cx:pt idx="29032">299</cx:pt>
          <cx:pt idx="29033">268</cx:pt>
          <cx:pt idx="29034">165</cx:pt>
          <cx:pt idx="29035">190</cx:pt>
          <cx:pt idx="29036">157</cx:pt>
          <cx:pt idx="29037">124</cx:pt>
          <cx:pt idx="29038">261</cx:pt>
          <cx:pt idx="29039">20</cx:pt>
          <cx:pt idx="29040">97</cx:pt>
          <cx:pt idx="29041">231</cx:pt>
          <cx:pt idx="29042">319</cx:pt>
          <cx:pt idx="29043">113</cx:pt>
          <cx:pt idx="29044">138</cx:pt>
          <cx:pt idx="29045">297</cx:pt>
          <cx:pt idx="29046">124</cx:pt>
          <cx:pt idx="29047">218</cx:pt>
          <cx:pt idx="29048">531</cx:pt>
          <cx:pt idx="29049">194</cx:pt>
          <cx:pt idx="29050">142</cx:pt>
          <cx:pt idx="29051">504</cx:pt>
          <cx:pt idx="29052">97</cx:pt>
          <cx:pt idx="29053">158</cx:pt>
          <cx:pt idx="29054">734</cx:pt>
          <cx:pt idx="29055">154</cx:pt>
          <cx:pt idx="29056">415</cx:pt>
          <cx:pt idx="29057">155</cx:pt>
          <cx:pt idx="29058">144</cx:pt>
          <cx:pt idx="29059">180</cx:pt>
          <cx:pt idx="29060">521</cx:pt>
          <cx:pt idx="29061">78</cx:pt>
          <cx:pt idx="29062">161</cx:pt>
          <cx:pt idx="29063">68</cx:pt>
          <cx:pt idx="29064">319</cx:pt>
          <cx:pt idx="29065">171</cx:pt>
          <cx:pt idx="29066">64</cx:pt>
          <cx:pt idx="29067">126</cx:pt>
          <cx:pt idx="29068">111</cx:pt>
          <cx:pt idx="29069">215</cx:pt>
          <cx:pt idx="29070">111</cx:pt>
          <cx:pt idx="29071">406</cx:pt>
          <cx:pt idx="29072">559</cx:pt>
          <cx:pt idx="29073">279</cx:pt>
          <cx:pt idx="29074">289</cx:pt>
          <cx:pt idx="29075">324</cx:pt>
          <cx:pt idx="29076">114</cx:pt>
          <cx:pt idx="29077">64</cx:pt>
          <cx:pt idx="29078">854</cx:pt>
          <cx:pt idx="29079">70</cx:pt>
          <cx:pt idx="29080">36</cx:pt>
          <cx:pt idx="29081">134</cx:pt>
          <cx:pt idx="29082">39</cx:pt>
          <cx:pt idx="29083">626</cx:pt>
          <cx:pt idx="29084">87</cx:pt>
          <cx:pt idx="29085">194</cx:pt>
          <cx:pt idx="29086">277</cx:pt>
          <cx:pt idx="29087">236</cx:pt>
          <cx:pt idx="29088">154</cx:pt>
          <cx:pt idx="29089">195</cx:pt>
          <cx:pt idx="29090">115</cx:pt>
          <cx:pt idx="29091">421</cx:pt>
          <cx:pt idx="29092">214</cx:pt>
          <cx:pt idx="29093">156</cx:pt>
          <cx:pt idx="29094">570</cx:pt>
          <cx:pt idx="29095">252</cx:pt>
          <cx:pt idx="29096">156</cx:pt>
          <cx:pt idx="29097">406</cx:pt>
          <cx:pt idx="29098">938</cx:pt>
          <cx:pt idx="29099">45</cx:pt>
          <cx:pt idx="29100">153</cx:pt>
          <cx:pt idx="29101">115</cx:pt>
          <cx:pt idx="29102">337</cx:pt>
          <cx:pt idx="29103">521</cx:pt>
          <cx:pt idx="29104">95</cx:pt>
          <cx:pt idx="29105">429</cx:pt>
          <cx:pt idx="29106">114</cx:pt>
          <cx:pt idx="29107">19</cx:pt>
          <cx:pt idx="29108">198</cx:pt>
          <cx:pt idx="29109">87</cx:pt>
          <cx:pt idx="29110">159</cx:pt>
          <cx:pt idx="29111">178</cx:pt>
          <cx:pt idx="29112">221</cx:pt>
          <cx:pt idx="29113">228</cx:pt>
          <cx:pt idx="29114">544</cx:pt>
          <cx:pt idx="29115">294</cx:pt>
          <cx:pt idx="29116">247</cx:pt>
          <cx:pt idx="29117">149</cx:pt>
          <cx:pt idx="29118">260</cx:pt>
          <cx:pt idx="29119">670</cx:pt>
          <cx:pt idx="29120">465</cx:pt>
          <cx:pt idx="29121">1790</cx:pt>
          <cx:pt idx="29122">141</cx:pt>
          <cx:pt idx="29123">237</cx:pt>
          <cx:pt idx="29124">102</cx:pt>
          <cx:pt idx="29125">285</cx:pt>
          <cx:pt idx="29126">736</cx:pt>
          <cx:pt idx="29127">154</cx:pt>
          <cx:pt idx="29128">120</cx:pt>
          <cx:pt idx="29129">150</cx:pt>
          <cx:pt idx="29130">219</cx:pt>
          <cx:pt idx="29131">236</cx:pt>
          <cx:pt idx="29132">421</cx:pt>
          <cx:pt idx="29133">249</cx:pt>
          <cx:pt idx="29134">95</cx:pt>
          <cx:pt idx="29135">83</cx:pt>
          <cx:pt idx="29136">245</cx:pt>
          <cx:pt idx="29137">204</cx:pt>
          <cx:pt idx="29138">116</cx:pt>
          <cx:pt idx="29139">82</cx:pt>
          <cx:pt idx="29140">175</cx:pt>
          <cx:pt idx="29141">258</cx:pt>
          <cx:pt idx="29142">158</cx:pt>
          <cx:pt idx="29143">119</cx:pt>
          <cx:pt idx="29144">402</cx:pt>
          <cx:pt idx="29145">223</cx:pt>
          <cx:pt idx="29146">280</cx:pt>
          <cx:pt idx="29147">88</cx:pt>
          <cx:pt idx="29148">96</cx:pt>
          <cx:pt idx="29149">463</cx:pt>
          <cx:pt idx="29150">62</cx:pt>
          <cx:pt idx="29151">220</cx:pt>
          <cx:pt idx="29152">170</cx:pt>
          <cx:pt idx="29153">99</cx:pt>
          <cx:pt idx="29154">202</cx:pt>
          <cx:pt idx="29155">117</cx:pt>
          <cx:pt idx="29156">223</cx:pt>
          <cx:pt idx="29157">164</cx:pt>
          <cx:pt idx="29158">51</cx:pt>
          <cx:pt idx="29159">457</cx:pt>
          <cx:pt idx="29160">131</cx:pt>
          <cx:pt idx="29161">237</cx:pt>
          <cx:pt idx="29162">445</cx:pt>
          <cx:pt idx="29163">751</cx:pt>
          <cx:pt idx="29164">105</cx:pt>
          <cx:pt idx="29165">413</cx:pt>
          <cx:pt idx="29166">1420</cx:pt>
          <cx:pt idx="29167">620</cx:pt>
          <cx:pt idx="29168">340</cx:pt>
          <cx:pt idx="29169">168</cx:pt>
          <cx:pt idx="29170">871</cx:pt>
          <cx:pt idx="29171">299</cx:pt>
          <cx:pt idx="29172">161</cx:pt>
          <cx:pt idx="29173">139</cx:pt>
          <cx:pt idx="29174">79</cx:pt>
          <cx:pt idx="29175">283</cx:pt>
          <cx:pt idx="29176">361</cx:pt>
          <cx:pt idx="29177">579</cx:pt>
          <cx:pt idx="29178">914</cx:pt>
          <cx:pt idx="29179">77</cx:pt>
          <cx:pt idx="29180">1425</cx:pt>
          <cx:pt idx="29181">266</cx:pt>
          <cx:pt idx="29182">269</cx:pt>
          <cx:pt idx="29183">77</cx:pt>
          <cx:pt idx="29184">436</cx:pt>
          <cx:pt idx="29185">194</cx:pt>
          <cx:pt idx="29186">844</cx:pt>
          <cx:pt idx="29187">1223</cx:pt>
          <cx:pt idx="29188">35</cx:pt>
          <cx:pt idx="29189">318</cx:pt>
          <cx:pt idx="29190">182</cx:pt>
          <cx:pt idx="29191">83</cx:pt>
          <cx:pt idx="29192">249</cx:pt>
          <cx:pt idx="29193">1110</cx:pt>
          <cx:pt idx="29194">1028</cx:pt>
          <cx:pt idx="29195">2256</cx:pt>
          <cx:pt idx="29196">467</cx:pt>
          <cx:pt idx="29197">69</cx:pt>
          <cx:pt idx="29198">160</cx:pt>
          <cx:pt idx="29199">223</cx:pt>
          <cx:pt idx="29200">142</cx:pt>
          <cx:pt idx="29201">684</cx:pt>
          <cx:pt idx="29202">199</cx:pt>
          <cx:pt idx="29203">112</cx:pt>
          <cx:pt idx="29204">127</cx:pt>
          <cx:pt idx="29205">219</cx:pt>
          <cx:pt idx="29206">59</cx:pt>
          <cx:pt idx="29207">138</cx:pt>
          <cx:pt idx="29208">42</cx:pt>
          <cx:pt idx="29209">427</cx:pt>
          <cx:pt idx="29210">438</cx:pt>
          <cx:pt idx="29211">344</cx:pt>
          <cx:pt idx="29212">21</cx:pt>
          <cx:pt idx="29213">141</cx:pt>
          <cx:pt idx="29214">485</cx:pt>
          <cx:pt idx="29215">171</cx:pt>
          <cx:pt idx="29216">118</cx:pt>
          <cx:pt idx="29217">347</cx:pt>
          <cx:pt idx="29218">24</cx:pt>
          <cx:pt idx="29219">440</cx:pt>
          <cx:pt idx="29220">316</cx:pt>
          <cx:pt idx="29221">102</cx:pt>
          <cx:pt idx="29222">192</cx:pt>
          <cx:pt idx="29223">248</cx:pt>
          <cx:pt idx="29224">102</cx:pt>
          <cx:pt idx="29225">115</cx:pt>
          <cx:pt idx="29226">98</cx:pt>
          <cx:pt idx="29227">96</cx:pt>
          <cx:pt idx="29228">12</cx:pt>
          <cx:pt idx="29229">981</cx:pt>
          <cx:pt idx="29230">123</cx:pt>
          <cx:pt idx="29231">56</cx:pt>
          <cx:pt idx="29232">69</cx:pt>
          <cx:pt idx="29233">91</cx:pt>
          <cx:pt idx="29234">468</cx:pt>
          <cx:pt idx="29235">218</cx:pt>
          <cx:pt idx="29236">168</cx:pt>
          <cx:pt idx="29237">141</cx:pt>
          <cx:pt idx="29238">135</cx:pt>
          <cx:pt idx="29239">698</cx:pt>
          <cx:pt idx="29240">153</cx:pt>
          <cx:pt idx="29241">116</cx:pt>
          <cx:pt idx="29242">83</cx:pt>
          <cx:pt idx="29243">263</cx:pt>
          <cx:pt idx="29244">186</cx:pt>
          <cx:pt idx="29245">156</cx:pt>
          <cx:pt idx="29246">167</cx:pt>
          <cx:pt idx="29247">159</cx:pt>
          <cx:pt idx="29248">845</cx:pt>
          <cx:pt idx="29249">289</cx:pt>
          <cx:pt idx="29250">81</cx:pt>
          <cx:pt idx="29251">556</cx:pt>
          <cx:pt idx="29252">111</cx:pt>
          <cx:pt idx="29253">161</cx:pt>
          <cx:pt idx="29254">76</cx:pt>
          <cx:pt idx="29255">189</cx:pt>
          <cx:pt idx="29256">147</cx:pt>
          <cx:pt idx="29257">164</cx:pt>
          <cx:pt idx="29258">70</cx:pt>
          <cx:pt idx="29259">300</cx:pt>
          <cx:pt idx="29260">405</cx:pt>
          <cx:pt idx="29261">106</cx:pt>
          <cx:pt idx="29262">11</cx:pt>
          <cx:pt idx="29263">62</cx:pt>
          <cx:pt idx="29264">298</cx:pt>
          <cx:pt idx="29265">117</cx:pt>
          <cx:pt idx="29266">7</cx:pt>
          <cx:pt idx="29267">198</cx:pt>
          <cx:pt idx="29268">182</cx:pt>
          <cx:pt idx="29269">11</cx:pt>
          <cx:pt idx="29270">231</cx:pt>
          <cx:pt idx="29271">124</cx:pt>
          <cx:pt idx="29272">43</cx:pt>
          <cx:pt idx="29273">149</cx:pt>
          <cx:pt idx="29274">133</cx:pt>
          <cx:pt idx="29275">35</cx:pt>
          <cx:pt idx="29276">624</cx:pt>
          <cx:pt idx="29277">136</cx:pt>
          <cx:pt idx="29278">221</cx:pt>
          <cx:pt idx="29279">207</cx:pt>
          <cx:pt idx="29280">383</cx:pt>
          <cx:pt idx="29281">211</cx:pt>
          <cx:pt idx="29282">114</cx:pt>
          <cx:pt idx="29283">142</cx:pt>
          <cx:pt idx="29284">203</cx:pt>
          <cx:pt idx="29285">155</cx:pt>
          <cx:pt idx="29286">267</cx:pt>
          <cx:pt idx="29287">177</cx:pt>
          <cx:pt idx="29288">438</cx:pt>
          <cx:pt idx="29289">110</cx:pt>
          <cx:pt idx="29290">63</cx:pt>
          <cx:pt idx="29291">137</cx:pt>
          <cx:pt idx="29292">146</cx:pt>
          <cx:pt idx="29293">47</cx:pt>
          <cx:pt idx="29294">625</cx:pt>
          <cx:pt idx="29295">236</cx:pt>
          <cx:pt idx="29296">116</cx:pt>
          <cx:pt idx="29297">77</cx:pt>
          <cx:pt idx="29298">165</cx:pt>
          <cx:pt idx="29299">297</cx:pt>
          <cx:pt idx="29300">369</cx:pt>
          <cx:pt idx="29301">300</cx:pt>
          <cx:pt idx="29302">114</cx:pt>
          <cx:pt idx="29303">362</cx:pt>
          <cx:pt idx="29304">107</cx:pt>
          <cx:pt idx="29305">189</cx:pt>
          <cx:pt idx="29306">158</cx:pt>
          <cx:pt idx="29307">149</cx:pt>
          <cx:pt idx="29308">116</cx:pt>
          <cx:pt idx="29309">330</cx:pt>
          <cx:pt idx="29310">84</cx:pt>
          <cx:pt idx="29311">419</cx:pt>
          <cx:pt idx="29312">211</cx:pt>
          <cx:pt idx="29313">341</cx:pt>
          <cx:pt idx="29314">169</cx:pt>
          <cx:pt idx="29315">330</cx:pt>
          <cx:pt idx="29316">165</cx:pt>
          <cx:pt idx="29317">326</cx:pt>
          <cx:pt idx="29318">329</cx:pt>
          <cx:pt idx="29319">191</cx:pt>
          <cx:pt idx="29320">193</cx:pt>
          <cx:pt idx="29321">71</cx:pt>
          <cx:pt idx="29322">216</cx:pt>
          <cx:pt idx="29323">321</cx:pt>
          <cx:pt idx="29324">368</cx:pt>
          <cx:pt idx="29325">256</cx:pt>
          <cx:pt idx="29326">80</cx:pt>
          <cx:pt idx="29327">294</cx:pt>
          <cx:pt idx="29328">197</cx:pt>
          <cx:pt idx="29329">161</cx:pt>
          <cx:pt idx="29330">118</cx:pt>
          <cx:pt idx="29331">197</cx:pt>
          <cx:pt idx="29332">56</cx:pt>
          <cx:pt idx="29333">269</cx:pt>
          <cx:pt idx="29334">124</cx:pt>
          <cx:pt idx="29335">201</cx:pt>
          <cx:pt idx="29336">115</cx:pt>
          <cx:pt idx="29337">317</cx:pt>
          <cx:pt idx="29338">298</cx:pt>
          <cx:pt idx="29339">138</cx:pt>
          <cx:pt idx="29340">213</cx:pt>
          <cx:pt idx="29341">128</cx:pt>
          <cx:pt idx="29342">678</cx:pt>
          <cx:pt idx="29343">251</cx:pt>
          <cx:pt idx="29344">166</cx:pt>
          <cx:pt idx="29345">280</cx:pt>
          <cx:pt idx="29346">197</cx:pt>
          <cx:pt idx="29347">151</cx:pt>
          <cx:pt idx="29348">362</cx:pt>
          <cx:pt idx="29349">996</cx:pt>
          <cx:pt idx="29350">650</cx:pt>
          <cx:pt idx="29351">906</cx:pt>
          <cx:pt idx="29352">45</cx:pt>
          <cx:pt idx="29353">589</cx:pt>
          <cx:pt idx="29354">92</cx:pt>
          <cx:pt idx="29355">261</cx:pt>
          <cx:pt idx="29356">561</cx:pt>
          <cx:pt idx="29357">330</cx:pt>
          <cx:pt idx="29358">224</cx:pt>
          <cx:pt idx="29359">145</cx:pt>
          <cx:pt idx="29360">152</cx:pt>
          <cx:pt idx="29361">251</cx:pt>
          <cx:pt idx="29362">117</cx:pt>
          <cx:pt idx="29363">104</cx:pt>
          <cx:pt idx="29364">24</cx:pt>
          <cx:pt idx="29365">157</cx:pt>
          <cx:pt idx="29366">343</cx:pt>
          <cx:pt idx="29367">239</cx:pt>
          <cx:pt idx="29368">84</cx:pt>
          <cx:pt idx="29369">69</cx:pt>
          <cx:pt idx="29370">132</cx:pt>
          <cx:pt idx="29371">136</cx:pt>
          <cx:pt idx="29372">1393</cx:pt>
          <cx:pt idx="29373">261</cx:pt>
          <cx:pt idx="29374">1635</cx:pt>
          <cx:pt idx="29375">213</cx:pt>
          <cx:pt idx="29376">258</cx:pt>
          <cx:pt idx="29377">142</cx:pt>
          <cx:pt idx="29378">178</cx:pt>
          <cx:pt idx="29379">22</cx:pt>
          <cx:pt idx="29380">16</cx:pt>
          <cx:pt idx="29381">133</cx:pt>
          <cx:pt idx="29382">54</cx:pt>
          <cx:pt idx="29383">419</cx:pt>
          <cx:pt idx="29384">143</cx:pt>
          <cx:pt idx="29385">373</cx:pt>
          <cx:pt idx="29386">858</cx:pt>
          <cx:pt idx="29387">188</cx:pt>
          <cx:pt idx="29388">296</cx:pt>
          <cx:pt idx="29389">192</cx:pt>
          <cx:pt idx="29390">168</cx:pt>
          <cx:pt idx="29391">14</cx:pt>
          <cx:pt idx="29392">64</cx:pt>
          <cx:pt idx="29393">1528</cx:pt>
          <cx:pt idx="29394">53</cx:pt>
          <cx:pt idx="29395">343</cx:pt>
          <cx:pt idx="29396">337</cx:pt>
          <cx:pt idx="29397">542</cx:pt>
          <cx:pt idx="29398">124</cx:pt>
          <cx:pt idx="29399">166</cx:pt>
          <cx:pt idx="29400">155</cx:pt>
          <cx:pt idx="29401">248</cx:pt>
          <cx:pt idx="29402">406</cx:pt>
          <cx:pt idx="29403">841</cx:pt>
          <cx:pt idx="29404">246</cx:pt>
          <cx:pt idx="29405">14</cx:pt>
          <cx:pt idx="29406">18</cx:pt>
          <cx:pt idx="29407">84</cx:pt>
          <cx:pt idx="29408">252</cx:pt>
          <cx:pt idx="29409">19</cx:pt>
          <cx:pt idx="29410">363</cx:pt>
          <cx:pt idx="29411">182</cx:pt>
          <cx:pt idx="29412">66</cx:pt>
          <cx:pt idx="29413">22</cx:pt>
          <cx:pt idx="29414">80</cx:pt>
          <cx:pt idx="29415">246</cx:pt>
          <cx:pt idx="29416">31</cx:pt>
          <cx:pt idx="29417">158</cx:pt>
          <cx:pt idx="29418">224</cx:pt>
          <cx:pt idx="29419">387</cx:pt>
          <cx:pt idx="29420">82</cx:pt>
          <cx:pt idx="29421">428</cx:pt>
          <cx:pt idx="29422">276</cx:pt>
          <cx:pt idx="29423">125</cx:pt>
          <cx:pt idx="29424">121</cx:pt>
          <cx:pt idx="29425">148</cx:pt>
          <cx:pt idx="29426">39</cx:pt>
          <cx:pt idx="29427">298</cx:pt>
          <cx:pt idx="29428">306</cx:pt>
          <cx:pt idx="29429">369</cx:pt>
          <cx:pt idx="29430">150</cx:pt>
          <cx:pt idx="29431">150</cx:pt>
          <cx:pt idx="29432">282</cx:pt>
          <cx:pt idx="29433">83</cx:pt>
          <cx:pt idx="29434">86</cx:pt>
          <cx:pt idx="29435">143</cx:pt>
          <cx:pt idx="29436">206</cx:pt>
          <cx:pt idx="29437">303</cx:pt>
          <cx:pt idx="29438">26</cx:pt>
          <cx:pt idx="29439">91</cx:pt>
          <cx:pt idx="29440">266</cx:pt>
          <cx:pt idx="29441">446</cx:pt>
          <cx:pt idx="29442">18</cx:pt>
          <cx:pt idx="29443">17</cx:pt>
          <cx:pt idx="29444">144</cx:pt>
          <cx:pt idx="29445">254</cx:pt>
          <cx:pt idx="29446">13</cx:pt>
          <cx:pt idx="29447">65</cx:pt>
          <cx:pt idx="29448">389</cx:pt>
          <cx:pt idx="29449">211</cx:pt>
          <cx:pt idx="29450">67</cx:pt>
          <cx:pt idx="29451">88</cx:pt>
          <cx:pt idx="29452">425</cx:pt>
          <cx:pt idx="29453">128</cx:pt>
          <cx:pt idx="29454">790</cx:pt>
          <cx:pt idx="29455">178</cx:pt>
          <cx:pt idx="29456">372</cx:pt>
          <cx:pt idx="29457">225</cx:pt>
          <cx:pt idx="29458">565</cx:pt>
          <cx:pt idx="29459">294</cx:pt>
          <cx:pt idx="29460">32</cx:pt>
          <cx:pt idx="29461">99</cx:pt>
          <cx:pt idx="29462">289</cx:pt>
          <cx:pt idx="29463">182</cx:pt>
          <cx:pt idx="29464">114</cx:pt>
          <cx:pt idx="29465">239</cx:pt>
          <cx:pt idx="29466">321</cx:pt>
          <cx:pt idx="29467">205</cx:pt>
          <cx:pt idx="29468">124</cx:pt>
          <cx:pt idx="29469">109</cx:pt>
          <cx:pt idx="29470">94</cx:pt>
          <cx:pt idx="29471">280</cx:pt>
          <cx:pt idx="29472">22</cx:pt>
          <cx:pt idx="29473">10</cx:pt>
          <cx:pt idx="29474">168</cx:pt>
          <cx:pt idx="29475">110</cx:pt>
          <cx:pt idx="29476">125</cx:pt>
          <cx:pt idx="29477">392</cx:pt>
          <cx:pt idx="29478">222</cx:pt>
          <cx:pt idx="29479">613</cx:pt>
          <cx:pt idx="29480">489</cx:pt>
          <cx:pt idx="29481">100</cx:pt>
          <cx:pt idx="29482">264</cx:pt>
          <cx:pt idx="29483">443</cx:pt>
          <cx:pt idx="29484">184</cx:pt>
          <cx:pt idx="29485">515</cx:pt>
          <cx:pt idx="29486">667</cx:pt>
          <cx:pt idx="29487">148</cx:pt>
          <cx:pt idx="29488">181</cx:pt>
          <cx:pt idx="29489">180</cx:pt>
          <cx:pt idx="29490">130</cx:pt>
          <cx:pt idx="29491">449</cx:pt>
          <cx:pt idx="29492">265</cx:pt>
          <cx:pt idx="29493">216</cx:pt>
          <cx:pt idx="29494">237</cx:pt>
          <cx:pt idx="29495">498</cx:pt>
          <cx:pt idx="29496">481</cx:pt>
          <cx:pt idx="29497">248</cx:pt>
          <cx:pt idx="29498">301</cx:pt>
          <cx:pt idx="29499">586</cx:pt>
          <cx:pt idx="29500">247</cx:pt>
          <cx:pt idx="29501">43</cx:pt>
          <cx:pt idx="29502">475</cx:pt>
          <cx:pt idx="29503">1404</cx:pt>
          <cx:pt idx="29504">176</cx:pt>
          <cx:pt idx="29505">50</cx:pt>
          <cx:pt idx="29506">126</cx:pt>
          <cx:pt idx="29507">1776</cx:pt>
          <cx:pt idx="29508">351</cx:pt>
          <cx:pt idx="29509">188</cx:pt>
          <cx:pt idx="29510">193</cx:pt>
          <cx:pt idx="29511">537</cx:pt>
          <cx:pt idx="29512">178</cx:pt>
          <cx:pt idx="29513">18</cx:pt>
          <cx:pt idx="29514">264</cx:pt>
          <cx:pt idx="29515">165</cx:pt>
          <cx:pt idx="29516">702</cx:pt>
          <cx:pt idx="29517">354</cx:pt>
          <cx:pt idx="29518">2053</cx:pt>
          <cx:pt idx="29519">538</cx:pt>
          <cx:pt idx="29520">341</cx:pt>
          <cx:pt idx="29521">225</cx:pt>
          <cx:pt idx="29522">24</cx:pt>
          <cx:pt idx="29523">198</cx:pt>
          <cx:pt idx="29524">22</cx:pt>
          <cx:pt idx="29525">91</cx:pt>
          <cx:pt idx="29526">140</cx:pt>
          <cx:pt idx="29527">251</cx:pt>
          <cx:pt idx="29528">124</cx:pt>
          <cx:pt idx="29529">288</cx:pt>
          <cx:pt idx="29530">258</cx:pt>
          <cx:pt idx="29531">137</cx:pt>
          <cx:pt idx="29532">119</cx:pt>
          <cx:pt idx="29533">167</cx:pt>
          <cx:pt idx="29534">140</cx:pt>
          <cx:pt idx="29535">20</cx:pt>
          <cx:pt idx="29536">124</cx:pt>
          <cx:pt idx="29537">392</cx:pt>
          <cx:pt idx="29538">69</cx:pt>
          <cx:pt idx="29539">230</cx:pt>
          <cx:pt idx="29540">288</cx:pt>
          <cx:pt idx="29541">109</cx:pt>
          <cx:pt idx="29542">426</cx:pt>
          <cx:pt idx="29543">678</cx:pt>
          <cx:pt idx="29544">258</cx:pt>
          <cx:pt idx="29545">221</cx:pt>
          <cx:pt idx="29546">267</cx:pt>
          <cx:pt idx="29547">134</cx:pt>
          <cx:pt idx="29548">225</cx:pt>
          <cx:pt idx="29549">245</cx:pt>
          <cx:pt idx="29550">401</cx:pt>
          <cx:pt idx="29551">226</cx:pt>
          <cx:pt idx="29552">195</cx:pt>
          <cx:pt idx="29553">439</cx:pt>
          <cx:pt idx="29554">195</cx:pt>
          <cx:pt idx="29555">231</cx:pt>
          <cx:pt idx="29556">417</cx:pt>
          <cx:pt idx="29557">380</cx:pt>
          <cx:pt idx="29558">112</cx:pt>
          <cx:pt idx="29559">41</cx:pt>
          <cx:pt idx="29560">87</cx:pt>
          <cx:pt idx="29561">8</cx:pt>
          <cx:pt idx="29562">235</cx:pt>
          <cx:pt idx="29563">191</cx:pt>
          <cx:pt idx="29564">45</cx:pt>
          <cx:pt idx="29565">159</cx:pt>
          <cx:pt idx="29566">371</cx:pt>
          <cx:pt idx="29567">693</cx:pt>
          <cx:pt idx="29568">112</cx:pt>
          <cx:pt idx="29569">541</cx:pt>
          <cx:pt idx="29570">82</cx:pt>
          <cx:pt idx="29571">181</cx:pt>
          <cx:pt idx="29572">189</cx:pt>
          <cx:pt idx="29573">224</cx:pt>
          <cx:pt idx="29574">93</cx:pt>
          <cx:pt idx="29575">228</cx:pt>
          <cx:pt idx="29576">140</cx:pt>
          <cx:pt idx="29577">231</cx:pt>
          <cx:pt idx="29578">79</cx:pt>
          <cx:pt idx="29579">124</cx:pt>
          <cx:pt idx="29580">197</cx:pt>
          <cx:pt idx="29581">82</cx:pt>
          <cx:pt idx="29582">99</cx:pt>
          <cx:pt idx="29583">101</cx:pt>
          <cx:pt idx="29584">119</cx:pt>
          <cx:pt idx="29585">387</cx:pt>
          <cx:pt idx="29586">291</cx:pt>
          <cx:pt idx="29587">47</cx:pt>
          <cx:pt idx="29588">75</cx:pt>
          <cx:pt idx="29589">1086</cx:pt>
          <cx:pt idx="29590">138</cx:pt>
          <cx:pt idx="29591">112</cx:pt>
          <cx:pt idx="29592">264</cx:pt>
          <cx:pt idx="29593">236</cx:pt>
          <cx:pt idx="29594">1294</cx:pt>
          <cx:pt idx="29595">144</cx:pt>
          <cx:pt idx="29596">131</cx:pt>
          <cx:pt idx="29597">224</cx:pt>
          <cx:pt idx="29598">102</cx:pt>
          <cx:pt idx="29599">82</cx:pt>
          <cx:pt idx="29600">112</cx:pt>
          <cx:pt idx="29601">93</cx:pt>
          <cx:pt idx="29602">233</cx:pt>
          <cx:pt idx="29603">326</cx:pt>
          <cx:pt idx="29604">78</cx:pt>
          <cx:pt idx="29605">352</cx:pt>
          <cx:pt idx="29606">20</cx:pt>
          <cx:pt idx="29607">135</cx:pt>
          <cx:pt idx="29608">211</cx:pt>
          <cx:pt idx="29609">197</cx:pt>
          <cx:pt idx="29610">139</cx:pt>
          <cx:pt idx="29611">281</cx:pt>
          <cx:pt idx="29612">72</cx:pt>
          <cx:pt idx="29613">183</cx:pt>
          <cx:pt idx="29614">429</cx:pt>
          <cx:pt idx="29615">137</cx:pt>
          <cx:pt idx="29616">220</cx:pt>
          <cx:pt idx="29617">219</cx:pt>
          <cx:pt idx="29618">22</cx:pt>
          <cx:pt idx="29619">111</cx:pt>
          <cx:pt idx="29620">66</cx:pt>
          <cx:pt idx="29621">93</cx:pt>
          <cx:pt idx="29622">235</cx:pt>
          <cx:pt idx="29623">176</cx:pt>
          <cx:pt idx="29624">175</cx:pt>
          <cx:pt idx="29625">69</cx:pt>
          <cx:pt idx="29626">110</cx:pt>
          <cx:pt idx="29627">75</cx:pt>
          <cx:pt idx="29628">56</cx:pt>
          <cx:pt idx="29629">546</cx:pt>
          <cx:pt idx="29630">207</cx:pt>
          <cx:pt idx="29631">180</cx:pt>
          <cx:pt idx="29632">86</cx:pt>
          <cx:pt idx="29633">226</cx:pt>
          <cx:pt idx="29634">775</cx:pt>
          <cx:pt idx="29635">171</cx:pt>
          <cx:pt idx="29636">215</cx:pt>
          <cx:pt idx="29637">52</cx:pt>
          <cx:pt idx="29638">886</cx:pt>
          <cx:pt idx="29639">489</cx:pt>
          <cx:pt idx="29640">79</cx:pt>
          <cx:pt idx="29641">54</cx:pt>
          <cx:pt idx="29642">154</cx:pt>
          <cx:pt idx="29643">143</cx:pt>
          <cx:pt idx="29644">257</cx:pt>
          <cx:pt idx="29645">47</cx:pt>
          <cx:pt idx="29646">273</cx:pt>
          <cx:pt idx="29647">258</cx:pt>
          <cx:pt idx="29648">81</cx:pt>
          <cx:pt idx="29649">130</cx:pt>
          <cx:pt idx="29650">118</cx:pt>
          <cx:pt idx="29651">502</cx:pt>
          <cx:pt idx="29652">132</cx:pt>
          <cx:pt idx="29653">131</cx:pt>
          <cx:pt idx="29654">220</cx:pt>
          <cx:pt idx="29655">192</cx:pt>
          <cx:pt idx="29656">227</cx:pt>
          <cx:pt idx="29657">219</cx:pt>
          <cx:pt idx="29658">264</cx:pt>
          <cx:pt idx="29659">71</cx:pt>
          <cx:pt idx="29660">213</cx:pt>
          <cx:pt idx="29661">191</cx:pt>
          <cx:pt idx="29662">265</cx:pt>
          <cx:pt idx="29663">61</cx:pt>
          <cx:pt idx="29664">62</cx:pt>
          <cx:pt idx="29665">177</cx:pt>
          <cx:pt idx="29666">227</cx:pt>
          <cx:pt idx="29667">106</cx:pt>
          <cx:pt idx="29668">64</cx:pt>
          <cx:pt idx="29669">192</cx:pt>
          <cx:pt idx="29670">692</cx:pt>
          <cx:pt idx="29671">16</cx:pt>
          <cx:pt idx="29672">42</cx:pt>
          <cx:pt idx="29673">270</cx:pt>
          <cx:pt idx="29674">199</cx:pt>
          <cx:pt idx="29675">426</cx:pt>
          <cx:pt idx="29676">125</cx:pt>
          <cx:pt idx="29677">48</cx:pt>
          <cx:pt idx="29678">291</cx:pt>
          <cx:pt idx="29679">736</cx:pt>
          <cx:pt idx="29680">75</cx:pt>
          <cx:pt idx="29681">66</cx:pt>
          <cx:pt idx="29682">145</cx:pt>
          <cx:pt idx="29683">275</cx:pt>
          <cx:pt idx="29684">199</cx:pt>
          <cx:pt idx="29685">515</cx:pt>
          <cx:pt idx="29686">94</cx:pt>
          <cx:pt idx="29687">258</cx:pt>
          <cx:pt idx="29688">380</cx:pt>
          <cx:pt idx="29689">52</cx:pt>
          <cx:pt idx="29690">52</cx:pt>
          <cx:pt idx="29691">1416</cx:pt>
          <cx:pt idx="29692">72</cx:pt>
          <cx:pt idx="29693">193</cx:pt>
          <cx:pt idx="29694">128</cx:pt>
          <cx:pt idx="29695">56</cx:pt>
          <cx:pt idx="29696">718</cx:pt>
          <cx:pt idx="29697">316</cx:pt>
          <cx:pt idx="29698">166</cx:pt>
          <cx:pt idx="29699">428</cx:pt>
          <cx:pt idx="29700">80</cx:pt>
          <cx:pt idx="29701">89</cx:pt>
          <cx:pt idx="29702">78</cx:pt>
          <cx:pt idx="29703">118</cx:pt>
          <cx:pt idx="29704">80</cx:pt>
          <cx:pt idx="29705">313</cx:pt>
          <cx:pt idx="29706">112</cx:pt>
          <cx:pt idx="29707">79</cx:pt>
          <cx:pt idx="29708">305</cx:pt>
          <cx:pt idx="29709">53</cx:pt>
          <cx:pt idx="29710">154</cx:pt>
          <cx:pt idx="29711">193</cx:pt>
          <cx:pt idx="29712">136</cx:pt>
          <cx:pt idx="29713">715</cx:pt>
          <cx:pt idx="29714">127</cx:pt>
          <cx:pt idx="29715">193</cx:pt>
          <cx:pt idx="29716">605</cx:pt>
          <cx:pt idx="29717">405</cx:pt>
          <cx:pt idx="29718">25</cx:pt>
          <cx:pt idx="29719">138</cx:pt>
          <cx:pt idx="29720">73</cx:pt>
          <cx:pt idx="29721">232</cx:pt>
          <cx:pt idx="29722">83</cx:pt>
          <cx:pt idx="29723">211</cx:pt>
          <cx:pt idx="29724">98</cx:pt>
          <cx:pt idx="29725">62</cx:pt>
          <cx:pt idx="29726">41</cx:pt>
          <cx:pt idx="29727">1078</cx:pt>
          <cx:pt idx="29728">101</cx:pt>
          <cx:pt idx="29729">253</cx:pt>
          <cx:pt idx="29730">74</cx:pt>
          <cx:pt idx="29731">77</cx:pt>
          <cx:pt idx="29732">108</cx:pt>
          <cx:pt idx="29733">56</cx:pt>
          <cx:pt idx="29734">110</cx:pt>
          <cx:pt idx="29735">46</cx:pt>
          <cx:pt idx="29736">7</cx:pt>
          <cx:pt idx="29737">93</cx:pt>
          <cx:pt idx="29738">283</cx:pt>
          <cx:pt idx="29739">50</cx:pt>
          <cx:pt idx="29740">1579</cx:pt>
          <cx:pt idx="29741">146</cx:pt>
          <cx:pt idx="29742">250</cx:pt>
          <cx:pt idx="29743">572</cx:pt>
          <cx:pt idx="29744">142</cx:pt>
          <cx:pt idx="29745">120</cx:pt>
          <cx:pt idx="29746">57</cx:pt>
          <cx:pt idx="29747">180</cx:pt>
          <cx:pt idx="29748">149</cx:pt>
          <cx:pt idx="29749">306</cx:pt>
          <cx:pt idx="29750">307</cx:pt>
          <cx:pt idx="29751">510</cx:pt>
          <cx:pt idx="29752">357</cx:pt>
          <cx:pt idx="29753">266</cx:pt>
          <cx:pt idx="29754">239</cx:pt>
          <cx:pt idx="29755">99</cx:pt>
          <cx:pt idx="29756">101</cx:pt>
          <cx:pt idx="29757">254</cx:pt>
          <cx:pt idx="29758">101</cx:pt>
          <cx:pt idx="29759">72</cx:pt>
          <cx:pt idx="29760">134</cx:pt>
          <cx:pt idx="29761">293</cx:pt>
          <cx:pt idx="29762">112</cx:pt>
          <cx:pt idx="29763">398</cx:pt>
          <cx:pt idx="29764">42</cx:pt>
          <cx:pt idx="29765">112</cx:pt>
          <cx:pt idx="29766">72</cx:pt>
          <cx:pt idx="29767">358</cx:pt>
          <cx:pt idx="29768">331</cx:pt>
          <cx:pt idx="29769">324</cx:pt>
          <cx:pt idx="29770">147</cx:pt>
          <cx:pt idx="29771">71</cx:pt>
          <cx:pt idx="29772">41</cx:pt>
          <cx:pt idx="29773">6</cx:pt>
          <cx:pt idx="29774">71</cx:pt>
          <cx:pt idx="29775">43</cx:pt>
          <cx:pt idx="29776">222</cx:pt>
          <cx:pt idx="29777">156</cx:pt>
          <cx:pt idx="29778">97</cx:pt>
          <cx:pt idx="29779">1164</cx:pt>
          <cx:pt idx="29780">334</cx:pt>
          <cx:pt idx="29781">156</cx:pt>
          <cx:pt idx="29782">519</cx:pt>
          <cx:pt idx="29783">197</cx:pt>
          <cx:pt idx="29784">101</cx:pt>
          <cx:pt idx="29785">277</cx:pt>
          <cx:pt idx="29786">267</cx:pt>
          <cx:pt idx="29787">618</cx:pt>
          <cx:pt idx="29788">220</cx:pt>
          <cx:pt idx="29789">133</cx:pt>
          <cx:pt idx="29790">80</cx:pt>
          <cx:pt idx="29791">974</cx:pt>
          <cx:pt idx="29792">56</cx:pt>
          <cx:pt idx="29793">301</cx:pt>
          <cx:pt idx="29794">246</cx:pt>
          <cx:pt idx="29795">11</cx:pt>
          <cx:pt idx="29796">102</cx:pt>
          <cx:pt idx="29797">348</cx:pt>
          <cx:pt idx="29798">358</cx:pt>
          <cx:pt idx="29799">430</cx:pt>
          <cx:pt idx="29800">604</cx:pt>
          <cx:pt idx="29801">25</cx:pt>
          <cx:pt idx="29802">358</cx:pt>
          <cx:pt idx="29803">147</cx:pt>
          <cx:pt idx="29804">101</cx:pt>
          <cx:pt idx="29805">287</cx:pt>
          <cx:pt idx="29806">136</cx:pt>
          <cx:pt idx="29807">214</cx:pt>
          <cx:pt idx="29808">157</cx:pt>
          <cx:pt idx="29809">117</cx:pt>
          <cx:pt idx="29810">346</cx:pt>
          <cx:pt idx="29811">62</cx:pt>
          <cx:pt idx="29812">154</cx:pt>
          <cx:pt idx="29813">467</cx:pt>
          <cx:pt idx="29814">108</cx:pt>
          <cx:pt idx="29815">137</cx:pt>
          <cx:pt idx="29816">111</cx:pt>
          <cx:pt idx="29817">292</cx:pt>
          <cx:pt idx="29818">69</cx:pt>
          <cx:pt idx="29819">58</cx:pt>
          <cx:pt idx="29820">138</cx:pt>
          <cx:pt idx="29821">371</cx:pt>
          <cx:pt idx="29822">161</cx:pt>
          <cx:pt idx="29823">1052</cx:pt>
          <cx:pt idx="29824">210</cx:pt>
          <cx:pt idx="29825">1226</cx:pt>
          <cx:pt idx="29826">63</cx:pt>
          <cx:pt idx="29827">268</cx:pt>
          <cx:pt idx="29828">206</cx:pt>
          <cx:pt idx="29829">173</cx:pt>
          <cx:pt idx="29830">128</cx:pt>
          <cx:pt idx="29831">154</cx:pt>
          <cx:pt idx="29832">117</cx:pt>
          <cx:pt idx="29833">532</cx:pt>
          <cx:pt idx="29834">306</cx:pt>
          <cx:pt idx="29835">114</cx:pt>
          <cx:pt idx="29836">141</cx:pt>
          <cx:pt idx="29837">112</cx:pt>
          <cx:pt idx="29838">207</cx:pt>
          <cx:pt idx="29839">238</cx:pt>
          <cx:pt idx="29840">191</cx:pt>
          <cx:pt idx="29841">126</cx:pt>
          <cx:pt idx="29842">459</cx:pt>
          <cx:pt idx="29843">671</cx:pt>
          <cx:pt idx="29844">209</cx:pt>
          <cx:pt idx="29845">419</cx:pt>
          <cx:pt idx="29846">587</cx:pt>
          <cx:pt idx="29847">23</cx:pt>
          <cx:pt idx="29848">253</cx:pt>
          <cx:pt idx="29849">139</cx:pt>
          <cx:pt idx="29850">113</cx:pt>
          <cx:pt idx="29851">377</cx:pt>
          <cx:pt idx="29852">343</cx:pt>
          <cx:pt idx="29853">872</cx:pt>
          <cx:pt idx="29854">429</cx:pt>
          <cx:pt idx="29855">44</cx:pt>
          <cx:pt idx="29856">204</cx:pt>
          <cx:pt idx="29857">283</cx:pt>
          <cx:pt idx="29858">219</cx:pt>
          <cx:pt idx="29859">123</cx:pt>
          <cx:pt idx="29860">95</cx:pt>
          <cx:pt idx="29861">279</cx:pt>
          <cx:pt idx="29862">218</cx:pt>
          <cx:pt idx="29863">765</cx:pt>
          <cx:pt idx="29864">235</cx:pt>
          <cx:pt idx="29865">131</cx:pt>
          <cx:pt idx="29866">311</cx:pt>
          <cx:pt idx="29867">166</cx:pt>
          <cx:pt idx="29868">418</cx:pt>
          <cx:pt idx="29869">132</cx:pt>
          <cx:pt idx="29870">15</cx:pt>
          <cx:pt idx="29871">126</cx:pt>
          <cx:pt idx="29872">494</cx:pt>
          <cx:pt idx="29873">171</cx:pt>
          <cx:pt idx="29874">152</cx:pt>
          <cx:pt idx="29875">9</cx:pt>
          <cx:pt idx="29876">102</cx:pt>
          <cx:pt idx="29877">37</cx:pt>
          <cx:pt idx="29878">137</cx:pt>
          <cx:pt idx="29879">23</cx:pt>
          <cx:pt idx="29880">146</cx:pt>
          <cx:pt idx="29881">56</cx:pt>
          <cx:pt idx="29882">200</cx:pt>
          <cx:pt idx="29883">351</cx:pt>
          <cx:pt idx="29884">134</cx:pt>
          <cx:pt idx="29885">167</cx:pt>
          <cx:pt idx="29886">71</cx:pt>
          <cx:pt idx="29887">542</cx:pt>
          <cx:pt idx="29888">291</cx:pt>
          <cx:pt idx="29889">772</cx:pt>
          <cx:pt idx="29890">318</cx:pt>
          <cx:pt idx="29891">170</cx:pt>
          <cx:pt idx="29892">362</cx:pt>
          <cx:pt idx="29893">628</cx:pt>
          <cx:pt idx="29894">260</cx:pt>
          <cx:pt idx="29895">765</cx:pt>
          <cx:pt idx="29896">271</cx:pt>
          <cx:pt idx="29897">331</cx:pt>
          <cx:pt idx="29898">160</cx:pt>
          <cx:pt idx="29899">1060</cx:pt>
          <cx:pt idx="29900">730</cx:pt>
          <cx:pt idx="29901">379</cx:pt>
          <cx:pt idx="29902">102</cx:pt>
          <cx:pt idx="29903">97</cx:pt>
          <cx:pt idx="29904">369</cx:pt>
          <cx:pt idx="29905">390</cx:pt>
          <cx:pt idx="29906">184</cx:pt>
          <cx:pt idx="29907">279</cx:pt>
          <cx:pt idx="29908">394</cx:pt>
          <cx:pt idx="29909">255</cx:pt>
          <cx:pt idx="29910">376</cx:pt>
          <cx:pt idx="29911">217</cx:pt>
          <cx:pt idx="29912">179</cx:pt>
          <cx:pt idx="29913">539</cx:pt>
          <cx:pt idx="29914">1261</cx:pt>
          <cx:pt idx="29915">195</cx:pt>
          <cx:pt idx="29916">969</cx:pt>
          <cx:pt idx="29917">149</cx:pt>
          <cx:pt idx="29918">70</cx:pt>
          <cx:pt idx="29919">185</cx:pt>
          <cx:pt idx="29920">177</cx:pt>
          <cx:pt idx="29921">215</cx:pt>
          <cx:pt idx="29922">147</cx:pt>
          <cx:pt idx="29923">140</cx:pt>
          <cx:pt idx="29924">49</cx:pt>
          <cx:pt idx="29925">153</cx:pt>
          <cx:pt idx="29926">891</cx:pt>
          <cx:pt idx="29927">30</cx:pt>
          <cx:pt idx="29928">206</cx:pt>
          <cx:pt idx="29929">449</cx:pt>
          <cx:pt idx="29930">517</cx:pt>
          <cx:pt idx="29931">976</cx:pt>
          <cx:pt idx="29932">336</cx:pt>
          <cx:pt idx="29933">85</cx:pt>
          <cx:pt idx="29934">304</cx:pt>
          <cx:pt idx="29935">279</cx:pt>
          <cx:pt idx="29936">505</cx:pt>
          <cx:pt idx="29937">603</cx:pt>
          <cx:pt idx="29938">279</cx:pt>
          <cx:pt idx="29939">206</cx:pt>
          <cx:pt idx="29940">331</cx:pt>
          <cx:pt idx="29941">270</cx:pt>
          <cx:pt idx="29942">453</cx:pt>
          <cx:pt idx="29943">945</cx:pt>
          <cx:pt idx="29944">403</cx:pt>
          <cx:pt idx="29945">68</cx:pt>
          <cx:pt idx="29946">174</cx:pt>
          <cx:pt idx="29947">45</cx:pt>
          <cx:pt idx="29948">82</cx:pt>
          <cx:pt idx="29949">139</cx:pt>
          <cx:pt idx="29950">279</cx:pt>
          <cx:pt idx="29951">406</cx:pt>
          <cx:pt idx="29952">43</cx:pt>
          <cx:pt idx="29953">108</cx:pt>
          <cx:pt idx="29954">87</cx:pt>
          <cx:pt idx="29955">58</cx:pt>
          <cx:pt idx="29956">239</cx:pt>
          <cx:pt idx="29957">136</cx:pt>
          <cx:pt idx="29958">275</cx:pt>
          <cx:pt idx="29959">207</cx:pt>
          <cx:pt idx="29960">147</cx:pt>
          <cx:pt idx="29961">157</cx:pt>
          <cx:pt idx="29962">151</cx:pt>
          <cx:pt idx="29963">388</cx:pt>
          <cx:pt idx="29964">108</cx:pt>
          <cx:pt idx="29965">192</cx:pt>
          <cx:pt idx="29966">56</cx:pt>
          <cx:pt idx="29967">99</cx:pt>
          <cx:pt idx="29968">170</cx:pt>
          <cx:pt idx="29969">1290</cx:pt>
          <cx:pt idx="29970">33</cx:pt>
          <cx:pt idx="29971">19</cx:pt>
          <cx:pt idx="29972">419</cx:pt>
          <cx:pt idx="29973">89</cx:pt>
          <cx:pt idx="29974">146</cx:pt>
          <cx:pt idx="29975">447</cx:pt>
          <cx:pt idx="29976">214</cx:pt>
          <cx:pt idx="29977">319</cx:pt>
          <cx:pt idx="29978">1381</cx:pt>
          <cx:pt idx="29979">1121</cx:pt>
          <cx:pt idx="29980">820</cx:pt>
          <cx:pt idx="29981">76</cx:pt>
          <cx:pt idx="29982">197</cx:pt>
          <cx:pt idx="29983">35</cx:pt>
          <cx:pt idx="29984">185</cx:pt>
          <cx:pt idx="29985">361</cx:pt>
          <cx:pt idx="29986">1213</cx:pt>
          <cx:pt idx="29987">156</cx:pt>
          <cx:pt idx="29988">244</cx:pt>
          <cx:pt idx="29989">239</cx:pt>
          <cx:pt idx="29990">184</cx:pt>
          <cx:pt idx="29991">2775</cx:pt>
          <cx:pt idx="29992">15</cx:pt>
          <cx:pt idx="29993">79</cx:pt>
          <cx:pt idx="29994">19</cx:pt>
          <cx:pt idx="29995">13</cx:pt>
          <cx:pt idx="29996">36</cx:pt>
          <cx:pt idx="29997">67</cx:pt>
          <cx:pt idx="29998">450</cx:pt>
          <cx:pt idx="29999">13</cx:pt>
          <cx:pt idx="30000">273</cx:pt>
          <cx:pt idx="30001">293</cx:pt>
          <cx:pt idx="30002">126</cx:pt>
          <cx:pt idx="30003">382</cx:pt>
          <cx:pt idx="30004">305</cx:pt>
          <cx:pt idx="30005">114</cx:pt>
          <cx:pt idx="30006">8</cx:pt>
          <cx:pt idx="30007">7</cx:pt>
          <cx:pt idx="30008">16</cx:pt>
          <cx:pt idx="30009">14</cx:pt>
          <cx:pt idx="30010">141</cx:pt>
          <cx:pt idx="30011">674</cx:pt>
          <cx:pt idx="30012">313</cx:pt>
          <cx:pt idx="30013">128</cx:pt>
          <cx:pt idx="30014">708</cx:pt>
          <cx:pt idx="30015">43</cx:pt>
          <cx:pt idx="30016">96</cx:pt>
          <cx:pt idx="30017">398</cx:pt>
          <cx:pt idx="30018">239</cx:pt>
          <cx:pt idx="30019">173</cx:pt>
          <cx:pt idx="30020">173</cx:pt>
          <cx:pt idx="30021">232</cx:pt>
          <cx:pt idx="30022">90</cx:pt>
          <cx:pt idx="30023">159</cx:pt>
          <cx:pt idx="30024">175</cx:pt>
          <cx:pt idx="30025">41</cx:pt>
          <cx:pt idx="30026">8</cx:pt>
          <cx:pt idx="30027">412</cx:pt>
          <cx:pt idx="30028">676</cx:pt>
          <cx:pt idx="30029">345</cx:pt>
          <cx:pt idx="30030">301</cx:pt>
          <cx:pt idx="30031">11</cx:pt>
          <cx:pt idx="30032">101</cx:pt>
          <cx:pt idx="30033">17</cx:pt>
          <cx:pt idx="30034">519</cx:pt>
          <cx:pt idx="30035">16</cx:pt>
          <cx:pt idx="30036">195</cx:pt>
          <cx:pt idx="30037">103</cx:pt>
          <cx:pt idx="30038">177</cx:pt>
          <cx:pt idx="30039">283</cx:pt>
          <cx:pt idx="30040">11</cx:pt>
          <cx:pt idx="30041">136</cx:pt>
          <cx:pt idx="30042">462</cx:pt>
          <cx:pt idx="30043">508</cx:pt>
          <cx:pt idx="30044">46</cx:pt>
          <cx:pt idx="30045">150</cx:pt>
          <cx:pt idx="30046">342</cx:pt>
          <cx:pt idx="30047">159</cx:pt>
          <cx:pt idx="30048">701</cx:pt>
          <cx:pt idx="30049">221</cx:pt>
          <cx:pt idx="30050">101</cx:pt>
          <cx:pt idx="30051">44</cx:pt>
          <cx:pt idx="30052">699</cx:pt>
          <cx:pt idx="30053">105</cx:pt>
          <cx:pt idx="30054">433</cx:pt>
          <cx:pt idx="30055">129</cx:pt>
          <cx:pt idx="30056">94</cx:pt>
          <cx:pt idx="30057">7</cx:pt>
          <cx:pt idx="30058">167</cx:pt>
          <cx:pt idx="30059">39</cx:pt>
          <cx:pt idx="30060">197</cx:pt>
          <cx:pt idx="30061">633</cx:pt>
          <cx:pt idx="30062">229</cx:pt>
          <cx:pt idx="30063">81</cx:pt>
          <cx:pt idx="30064">8</cx:pt>
          <cx:pt idx="30065">43</cx:pt>
          <cx:pt idx="30066">466</cx:pt>
          <cx:pt idx="30067">162</cx:pt>
          <cx:pt idx="30068">269</cx:pt>
          <cx:pt idx="30069">103</cx:pt>
          <cx:pt idx="30070">308</cx:pt>
          <cx:pt idx="30071">115</cx:pt>
          <cx:pt idx="30072">259</cx:pt>
          <cx:pt idx="30073">588</cx:pt>
          <cx:pt idx="30074">11</cx:pt>
          <cx:pt idx="30075">882</cx:pt>
          <cx:pt idx="30076">19</cx:pt>
          <cx:pt idx="30077">11</cx:pt>
          <cx:pt idx="30078">205</cx:pt>
          <cx:pt idx="30079">160</cx:pt>
          <cx:pt idx="30080">10</cx:pt>
          <cx:pt idx="30081">642</cx:pt>
          <cx:pt idx="30082">232</cx:pt>
          <cx:pt idx="30083">132</cx:pt>
          <cx:pt idx="30084">18</cx:pt>
          <cx:pt idx="30085">446</cx:pt>
          <cx:pt idx="30086">434</cx:pt>
          <cx:pt idx="30087">62</cx:pt>
          <cx:pt idx="30088">8</cx:pt>
          <cx:pt idx="30089">271</cx:pt>
          <cx:pt idx="30090">77</cx:pt>
          <cx:pt idx="30091">393</cx:pt>
          <cx:pt idx="30092">116</cx:pt>
          <cx:pt idx="30093">150</cx:pt>
          <cx:pt idx="30094">139</cx:pt>
          <cx:pt idx="30095">119</cx:pt>
          <cx:pt idx="30096">140</cx:pt>
          <cx:pt idx="30097">230</cx:pt>
          <cx:pt idx="30098">605</cx:pt>
          <cx:pt idx="30099">384</cx:pt>
          <cx:pt idx="30100">531</cx:pt>
          <cx:pt idx="30101">48</cx:pt>
          <cx:pt idx="30102">105</cx:pt>
          <cx:pt idx="30103">176</cx:pt>
          <cx:pt idx="30104">97</cx:pt>
          <cx:pt idx="30105">8</cx:pt>
          <cx:pt idx="30106">98</cx:pt>
          <cx:pt idx="30107">188</cx:pt>
          <cx:pt idx="30108">173</cx:pt>
          <cx:pt idx="30109">131</cx:pt>
          <cx:pt idx="30110">52</cx:pt>
          <cx:pt idx="30111">169</cx:pt>
          <cx:pt idx="30112">232</cx:pt>
          <cx:pt idx="30113">16</cx:pt>
          <cx:pt idx="30114">2</cx:pt>
          <cx:pt idx="30115">37</cx:pt>
          <cx:pt idx="30116">150</cx:pt>
          <cx:pt idx="30117">33</cx:pt>
          <cx:pt idx="30118">210</cx:pt>
          <cx:pt idx="30119">160</cx:pt>
          <cx:pt idx="30120">85</cx:pt>
          <cx:pt idx="30121">221</cx:pt>
          <cx:pt idx="30122">33</cx:pt>
          <cx:pt idx="30123">358</cx:pt>
          <cx:pt idx="30124">109</cx:pt>
          <cx:pt idx="30125">253</cx:pt>
          <cx:pt idx="30126">336</cx:pt>
          <cx:pt idx="30127">253</cx:pt>
          <cx:pt idx="30128">360</cx:pt>
          <cx:pt idx="30129">917</cx:pt>
          <cx:pt idx="30130">257</cx:pt>
          <cx:pt idx="30131">141</cx:pt>
          <cx:pt idx="30132">508</cx:pt>
          <cx:pt idx="30133">307</cx:pt>
          <cx:pt idx="30134">136</cx:pt>
          <cx:pt idx="30135">305</cx:pt>
          <cx:pt idx="30136">810</cx:pt>
          <cx:pt idx="30137">306</cx:pt>
          <cx:pt idx="30138">343</cx:pt>
          <cx:pt idx="30139">251</cx:pt>
          <cx:pt idx="30140">361</cx:pt>
          <cx:pt idx="30141">161</cx:pt>
          <cx:pt idx="30142">410</cx:pt>
          <cx:pt idx="30143">9</cx:pt>
          <cx:pt idx="30144">286</cx:pt>
          <cx:pt idx="30145">202</cx:pt>
          <cx:pt idx="30146">210</cx:pt>
          <cx:pt idx="30147">245</cx:pt>
          <cx:pt idx="30148">255</cx:pt>
          <cx:pt idx="30149">401</cx:pt>
          <cx:pt idx="30150">185</cx:pt>
          <cx:pt idx="30151">263</cx:pt>
          <cx:pt idx="30152">58</cx:pt>
          <cx:pt idx="30153">225</cx:pt>
          <cx:pt idx="30154">143</cx:pt>
          <cx:pt idx="30155">114</cx:pt>
          <cx:pt idx="30156">133</cx:pt>
          <cx:pt idx="30157">140</cx:pt>
          <cx:pt idx="30158">11</cx:pt>
          <cx:pt idx="30159">1916</cx:pt>
          <cx:pt idx="30160">388</cx:pt>
          <cx:pt idx="30161">563</cx:pt>
          <cx:pt idx="30162">48</cx:pt>
          <cx:pt idx="30163">346</cx:pt>
          <cx:pt idx="30164">128</cx:pt>
          <cx:pt idx="30165">604</cx:pt>
          <cx:pt idx="30166">335</cx:pt>
          <cx:pt idx="30167">75</cx:pt>
          <cx:pt idx="30168">161</cx:pt>
          <cx:pt idx="30169">8</cx:pt>
          <cx:pt idx="30170">205</cx:pt>
          <cx:pt idx="30171">248</cx:pt>
          <cx:pt idx="30172">7</cx:pt>
          <cx:pt idx="30173">82</cx:pt>
          <cx:pt idx="30174">143</cx:pt>
          <cx:pt idx="30175">208</cx:pt>
          <cx:pt idx="30176">134</cx:pt>
          <cx:pt idx="30177">139</cx:pt>
          <cx:pt idx="30178">110</cx:pt>
          <cx:pt idx="30179">1837</cx:pt>
          <cx:pt idx="30180">130</cx:pt>
          <cx:pt idx="30181">227</cx:pt>
          <cx:pt idx="30182">79</cx:pt>
          <cx:pt idx="30183">52</cx:pt>
          <cx:pt idx="30184">92</cx:pt>
          <cx:pt idx="30185">577</cx:pt>
          <cx:pt idx="30186">578</cx:pt>
          <cx:pt idx="30187">135</cx:pt>
          <cx:pt idx="30188">696</cx:pt>
          <cx:pt idx="30189">130</cx:pt>
          <cx:pt idx="30190">43</cx:pt>
          <cx:pt idx="30191">71</cx:pt>
          <cx:pt idx="30192">630</cx:pt>
          <cx:pt idx="30193">305</cx:pt>
          <cx:pt idx="30194">75</cx:pt>
          <cx:pt idx="30195">45</cx:pt>
          <cx:pt idx="30196">96</cx:pt>
          <cx:pt idx="30197">96</cx:pt>
          <cx:pt idx="30198">443</cx:pt>
          <cx:pt idx="30199">656</cx:pt>
          <cx:pt idx="30200">47</cx:pt>
          <cx:pt idx="30201">611</cx:pt>
          <cx:pt idx="30202">173</cx:pt>
          <cx:pt idx="30203">355</cx:pt>
          <cx:pt idx="30204">69</cx:pt>
          <cx:pt idx="30205">133</cx:pt>
          <cx:pt idx="30206">537</cx:pt>
          <cx:pt idx="30207">103</cx:pt>
          <cx:pt idx="30208">686</cx:pt>
          <cx:pt idx="30209">187</cx:pt>
          <cx:pt idx="30210">437</cx:pt>
          <cx:pt idx="30211">576</cx:pt>
          <cx:pt idx="30212">156</cx:pt>
          <cx:pt idx="30213">134</cx:pt>
          <cx:pt idx="30214">134</cx:pt>
          <cx:pt idx="30215">1118</cx:pt>
          <cx:pt idx="30216">196</cx:pt>
          <cx:pt idx="30217">251</cx:pt>
          <cx:pt idx="30218">288</cx:pt>
          <cx:pt idx="30219">93</cx:pt>
          <cx:pt idx="30220">435</cx:pt>
          <cx:pt idx="30221">29</cx:pt>
          <cx:pt idx="30222">304</cx:pt>
          <cx:pt idx="30223">148</cx:pt>
          <cx:pt idx="30224">102</cx:pt>
          <cx:pt idx="30225">166</cx:pt>
          <cx:pt idx="30226">231</cx:pt>
          <cx:pt idx="30227">217</cx:pt>
          <cx:pt idx="30228">214</cx:pt>
          <cx:pt idx="30229">55</cx:pt>
          <cx:pt idx="30230">269</cx:pt>
          <cx:pt idx="30231">151</cx:pt>
          <cx:pt idx="30232">148</cx:pt>
          <cx:pt idx="30233">245</cx:pt>
          <cx:pt idx="30234">355</cx:pt>
          <cx:pt idx="30235">345</cx:pt>
          <cx:pt idx="30236">121</cx:pt>
          <cx:pt idx="30237">196</cx:pt>
          <cx:pt idx="30238">39</cx:pt>
          <cx:pt idx="30239">124</cx:pt>
          <cx:pt idx="30240">47</cx:pt>
          <cx:pt idx="30241">71</cx:pt>
          <cx:pt idx="30242">1056</cx:pt>
          <cx:pt idx="30243">76</cx:pt>
          <cx:pt idx="30244">61</cx:pt>
          <cx:pt idx="30245">113</cx:pt>
          <cx:pt idx="30246">41</cx:pt>
          <cx:pt idx="30247">502</cx:pt>
          <cx:pt idx="30248">237</cx:pt>
          <cx:pt idx="30249">158</cx:pt>
          <cx:pt idx="30250">98</cx:pt>
          <cx:pt idx="30251">266</cx:pt>
          <cx:pt idx="30252">76</cx:pt>
          <cx:pt idx="30253">70</cx:pt>
          <cx:pt idx="30254">272</cx:pt>
          <cx:pt idx="30255">121</cx:pt>
          <cx:pt idx="30256">277</cx:pt>
          <cx:pt idx="30257">144</cx:pt>
          <cx:pt idx="30258">177</cx:pt>
          <cx:pt idx="30259">128</cx:pt>
          <cx:pt idx="30260">33</cx:pt>
          <cx:pt idx="30261">620</cx:pt>
          <cx:pt idx="30262">92</cx:pt>
          <cx:pt idx="30263">100</cx:pt>
          <cx:pt idx="30264">105</cx:pt>
          <cx:pt idx="30265">58</cx:pt>
          <cx:pt idx="30266">110</cx:pt>
          <cx:pt idx="30267">102</cx:pt>
          <cx:pt idx="30268">72</cx:pt>
          <cx:pt idx="30269">89</cx:pt>
          <cx:pt idx="30270">125</cx:pt>
          <cx:pt idx="30271">255</cx:pt>
          <cx:pt idx="30272">109</cx:pt>
          <cx:pt idx="30273">74</cx:pt>
          <cx:pt idx="30274">388</cx:pt>
          <cx:pt idx="30275">744</cx:pt>
          <cx:pt idx="30276">445</cx:pt>
          <cx:pt idx="30277">393</cx:pt>
          <cx:pt idx="30278">208</cx:pt>
          <cx:pt idx="30279">118</cx:pt>
          <cx:pt idx="30280">108</cx:pt>
          <cx:pt idx="30281">98</cx:pt>
          <cx:pt idx="30282">617</cx:pt>
          <cx:pt idx="30283">22</cx:pt>
          <cx:pt idx="30284">71</cx:pt>
          <cx:pt idx="30285">217</cx:pt>
          <cx:pt idx="30286">528</cx:pt>
          <cx:pt idx="30287">342</cx:pt>
          <cx:pt idx="30288">449</cx:pt>
          <cx:pt idx="30289">215</cx:pt>
          <cx:pt idx="30290">1823</cx:pt>
          <cx:pt idx="30291">17</cx:pt>
          <cx:pt idx="30292">142</cx:pt>
          <cx:pt idx="30293">177</cx:pt>
          <cx:pt idx="30294">26</cx:pt>
          <cx:pt idx="30295">787</cx:pt>
          <cx:pt idx="30296">418</cx:pt>
          <cx:pt idx="30297">192</cx:pt>
          <cx:pt idx="30298">137</cx:pt>
          <cx:pt idx="30299">449</cx:pt>
          <cx:pt idx="30300">53</cx:pt>
          <cx:pt idx="30301">605</cx:pt>
          <cx:pt idx="30302">116</cx:pt>
          <cx:pt idx="30303">147</cx:pt>
          <cx:pt idx="30304">1017</cx:pt>
          <cx:pt idx="30305">518</cx:pt>
          <cx:pt idx="30306">339</cx:pt>
          <cx:pt idx="30307">82</cx:pt>
          <cx:pt idx="30308">127</cx:pt>
          <cx:pt idx="30309">111</cx:pt>
          <cx:pt idx="30310">80</cx:pt>
          <cx:pt idx="30311">85</cx:pt>
          <cx:pt idx="30312">195</cx:pt>
          <cx:pt idx="30313">134</cx:pt>
          <cx:pt idx="30314">153</cx:pt>
          <cx:pt idx="30315">214</cx:pt>
          <cx:pt idx="30316">1661</cx:pt>
          <cx:pt idx="30317">15</cx:pt>
          <cx:pt idx="30318">347</cx:pt>
          <cx:pt idx="30319">97</cx:pt>
          <cx:pt idx="30320">351</cx:pt>
          <cx:pt idx="30321">693</cx:pt>
          <cx:pt idx="30322">605</cx:pt>
          <cx:pt idx="30323">125</cx:pt>
          <cx:pt idx="30324">532</cx:pt>
          <cx:pt idx="30325">80</cx:pt>
          <cx:pt idx="30326">1063</cx:pt>
          <cx:pt idx="30327">425</cx:pt>
          <cx:pt idx="30328">230</cx:pt>
          <cx:pt idx="30329">152</cx:pt>
          <cx:pt idx="30330">120</cx:pt>
          <cx:pt idx="30331">122</cx:pt>
          <cx:pt idx="30332">590</cx:pt>
          <cx:pt idx="30333">110</cx:pt>
          <cx:pt idx="30334">415</cx:pt>
          <cx:pt idx="30335">401</cx:pt>
          <cx:pt idx="30336">226</cx:pt>
          <cx:pt idx="30337">276</cx:pt>
          <cx:pt idx="30338">280</cx:pt>
          <cx:pt idx="30339">606</cx:pt>
          <cx:pt idx="30340">148</cx:pt>
          <cx:pt idx="30341">326</cx:pt>
          <cx:pt idx="30342">776</cx:pt>
          <cx:pt idx="30343">1138</cx:pt>
          <cx:pt idx="30344">80</cx:pt>
          <cx:pt idx="30345">653</cx:pt>
          <cx:pt idx="30346">175</cx:pt>
          <cx:pt idx="30347">192</cx:pt>
          <cx:pt idx="30348">569</cx:pt>
          <cx:pt idx="30349">219</cx:pt>
          <cx:pt idx="30350">213</cx:pt>
          <cx:pt idx="30351">764</cx:pt>
          <cx:pt idx="30352">254</cx:pt>
          <cx:pt idx="30353">127</cx:pt>
          <cx:pt idx="30354">363</cx:pt>
          <cx:pt idx="30355">155</cx:pt>
          <cx:pt idx="30356">89</cx:pt>
          <cx:pt idx="30357">295</cx:pt>
          <cx:pt idx="30358">131</cx:pt>
          <cx:pt idx="30359">985</cx:pt>
          <cx:pt idx="30360">138</cx:pt>
          <cx:pt idx="30361">124</cx:pt>
          <cx:pt idx="30362">171</cx:pt>
          <cx:pt idx="30363">1307</cx:pt>
          <cx:pt idx="30364">59</cx:pt>
          <cx:pt idx="30365">136</cx:pt>
          <cx:pt idx="30366">124</cx:pt>
          <cx:pt idx="30367">895</cx:pt>
          <cx:pt idx="30368">263</cx:pt>
          <cx:pt idx="30369">250</cx:pt>
          <cx:pt idx="30370">95</cx:pt>
          <cx:pt idx="30371">206</cx:pt>
          <cx:pt idx="30372">509</cx:pt>
          <cx:pt idx="30373">344</cx:pt>
          <cx:pt idx="30374">1960</cx:pt>
          <cx:pt idx="30375">485</cx:pt>
          <cx:pt idx="30376">76</cx:pt>
          <cx:pt idx="30377">675</cx:pt>
          <cx:pt idx="30378">238</cx:pt>
          <cx:pt idx="30379">163</cx:pt>
          <cx:pt idx="30380">155</cx:pt>
          <cx:pt idx="30381">251</cx:pt>
          <cx:pt idx="30382">178</cx:pt>
          <cx:pt idx="30383">550</cx:pt>
          <cx:pt idx="30384">916</cx:pt>
          <cx:pt idx="30385">267</cx:pt>
          <cx:pt idx="30386">434</cx:pt>
          <cx:pt idx="30387">319</cx:pt>
          <cx:pt idx="30388">255</cx:pt>
          <cx:pt idx="30389">559</cx:pt>
          <cx:pt idx="30390">193</cx:pt>
          <cx:pt idx="30391">273</cx:pt>
          <cx:pt idx="30392">236</cx:pt>
          <cx:pt idx="30393">60</cx:pt>
          <cx:pt idx="30394">728</cx:pt>
          <cx:pt idx="30395">191</cx:pt>
          <cx:pt idx="30396">1130</cx:pt>
          <cx:pt idx="30397">450</cx:pt>
          <cx:pt idx="30398">427</cx:pt>
          <cx:pt idx="30399">163</cx:pt>
          <cx:pt idx="30400">230</cx:pt>
          <cx:pt idx="30401">319</cx:pt>
          <cx:pt idx="30402">176</cx:pt>
          <cx:pt idx="30403">193</cx:pt>
          <cx:pt idx="30404">53</cx:pt>
          <cx:pt idx="30405">48</cx:pt>
          <cx:pt idx="30406">178</cx:pt>
          <cx:pt idx="30407">14</cx:pt>
          <cx:pt idx="30408">13</cx:pt>
          <cx:pt idx="30409">124</cx:pt>
          <cx:pt idx="30410">112</cx:pt>
          <cx:pt idx="30411">14</cx:pt>
          <cx:pt idx="30412">135</cx:pt>
          <cx:pt idx="30413">18</cx:pt>
          <cx:pt idx="30414">8</cx:pt>
          <cx:pt idx="30415">204</cx:pt>
          <cx:pt idx="30416">36</cx:pt>
          <cx:pt idx="30417">15</cx:pt>
          <cx:pt idx="30418">381</cx:pt>
          <cx:pt idx="30419">135</cx:pt>
          <cx:pt idx="30420">15</cx:pt>
          <cx:pt idx="30421">13</cx:pt>
          <cx:pt idx="30422">98</cx:pt>
          <cx:pt idx="30423">101</cx:pt>
          <cx:pt idx="30424">35</cx:pt>
          <cx:pt idx="30425">495</cx:pt>
          <cx:pt idx="30426">645</cx:pt>
          <cx:pt idx="30427">12</cx:pt>
          <cx:pt idx="30428">1019</cx:pt>
          <cx:pt idx="30429">470</cx:pt>
          <cx:pt idx="30430">252</cx:pt>
          <cx:pt idx="30431">15</cx:pt>
          <cx:pt idx="30432">289</cx:pt>
          <cx:pt idx="30433">90</cx:pt>
          <cx:pt idx="30434">188</cx:pt>
          <cx:pt idx="30435">12</cx:pt>
          <cx:pt idx="30436">155</cx:pt>
          <cx:pt idx="30437">43</cx:pt>
          <cx:pt idx="30438">17</cx:pt>
          <cx:pt idx="30439">287</cx:pt>
          <cx:pt idx="30440">217</cx:pt>
          <cx:pt idx="30441">298</cx:pt>
          <cx:pt idx="30442">310</cx:pt>
          <cx:pt idx="30443">13</cx:pt>
          <cx:pt idx="30444">205</cx:pt>
          <cx:pt idx="30445">117</cx:pt>
          <cx:pt idx="30446">202</cx:pt>
          <cx:pt idx="30447">90</cx:pt>
          <cx:pt idx="30448">38</cx:pt>
          <cx:pt idx="30449">101</cx:pt>
          <cx:pt idx="30450">168</cx:pt>
          <cx:pt idx="30451">158</cx:pt>
          <cx:pt idx="30452">170</cx:pt>
          <cx:pt idx="30453">386</cx:pt>
          <cx:pt idx="30454">200</cx:pt>
          <cx:pt idx="30455">409</cx:pt>
          <cx:pt idx="30456">36</cx:pt>
          <cx:pt idx="30457">521</cx:pt>
          <cx:pt idx="30458">40</cx:pt>
          <cx:pt idx="30459">168</cx:pt>
          <cx:pt idx="30460">45</cx:pt>
          <cx:pt idx="30461">751</cx:pt>
          <cx:pt idx="30462">341</cx:pt>
          <cx:pt idx="30463">99</cx:pt>
          <cx:pt idx="30464">129</cx:pt>
          <cx:pt idx="30465">136</cx:pt>
          <cx:pt idx="30466">402</cx:pt>
          <cx:pt idx="30467">206</cx:pt>
          <cx:pt idx="30468">170</cx:pt>
          <cx:pt idx="30469">218</cx:pt>
          <cx:pt idx="30470">12</cx:pt>
          <cx:pt idx="30471">163</cx:pt>
          <cx:pt idx="30472">401</cx:pt>
          <cx:pt idx="30473">91</cx:pt>
          <cx:pt idx="30474">350</cx:pt>
          <cx:pt idx="30475">146</cx:pt>
          <cx:pt idx="30476">25</cx:pt>
          <cx:pt idx="30477">439</cx:pt>
          <cx:pt idx="30478">141</cx:pt>
          <cx:pt idx="30479">119</cx:pt>
          <cx:pt idx="30480">150</cx:pt>
          <cx:pt idx="30481">83</cx:pt>
          <cx:pt idx="30482">168</cx:pt>
          <cx:pt idx="30483">69</cx:pt>
          <cx:pt idx="30484">459</cx:pt>
          <cx:pt idx="30485">193</cx:pt>
          <cx:pt idx="30486">384</cx:pt>
          <cx:pt idx="30487">93</cx:pt>
          <cx:pt idx="30488">192</cx:pt>
          <cx:pt idx="30489">184</cx:pt>
          <cx:pt idx="30490">311</cx:pt>
          <cx:pt idx="30491">58</cx:pt>
          <cx:pt idx="30492">161</cx:pt>
          <cx:pt idx="30493">146</cx:pt>
          <cx:pt idx="30494">174</cx:pt>
          <cx:pt idx="30495">297</cx:pt>
          <cx:pt idx="30496">258</cx:pt>
          <cx:pt idx="30497">79</cx:pt>
          <cx:pt idx="30498">137</cx:pt>
          <cx:pt idx="30499">117</cx:pt>
          <cx:pt idx="30500">365</cx:pt>
          <cx:pt idx="30501">179</cx:pt>
          <cx:pt idx="30502">178</cx:pt>
          <cx:pt idx="30503">132</cx:pt>
          <cx:pt idx="30504">9</cx:pt>
          <cx:pt idx="30505">25</cx:pt>
          <cx:pt idx="30506">119</cx:pt>
          <cx:pt idx="30507">121</cx:pt>
          <cx:pt idx="30508">40</cx:pt>
          <cx:pt idx="30509">254</cx:pt>
          <cx:pt idx="30510">290</cx:pt>
          <cx:pt idx="30511">41</cx:pt>
          <cx:pt idx="30512">1658</cx:pt>
          <cx:pt idx="30513">74</cx:pt>
          <cx:pt idx="30514">120</cx:pt>
          <cx:pt idx="30515">496</cx:pt>
          <cx:pt idx="30516">36</cx:pt>
          <cx:pt idx="30517">145</cx:pt>
          <cx:pt idx="30518">146</cx:pt>
          <cx:pt idx="30519">506</cx:pt>
          <cx:pt idx="30520">91</cx:pt>
          <cx:pt idx="30521">23</cx:pt>
          <cx:pt idx="30522">72</cx:pt>
          <cx:pt idx="30523">81</cx:pt>
          <cx:pt idx="30524">67</cx:pt>
          <cx:pt idx="30525">860</cx:pt>
          <cx:pt idx="30526">174</cx:pt>
          <cx:pt idx="30527">24</cx:pt>
          <cx:pt idx="30528">213</cx:pt>
          <cx:pt idx="30529">110</cx:pt>
          <cx:pt idx="30530">10</cx:pt>
          <cx:pt idx="30531">156</cx:pt>
          <cx:pt idx="30532">198</cx:pt>
          <cx:pt idx="30533">620</cx:pt>
          <cx:pt idx="30534">38</cx:pt>
          <cx:pt idx="30535">101</cx:pt>
          <cx:pt idx="30536">39</cx:pt>
          <cx:pt idx="30537">15</cx:pt>
          <cx:pt idx="30538">80</cx:pt>
          <cx:pt idx="30539">514</cx:pt>
          <cx:pt idx="30540">115</cx:pt>
          <cx:pt idx="30541">68</cx:pt>
          <cx:pt idx="30542">138</cx:pt>
          <cx:pt idx="30543">89</cx:pt>
          <cx:pt idx="30544">135</cx:pt>
          <cx:pt idx="30545">213</cx:pt>
          <cx:pt idx="30546">166</cx:pt>
          <cx:pt idx="30547">748</cx:pt>
          <cx:pt idx="30548">279</cx:pt>
          <cx:pt idx="30549">339</cx:pt>
          <cx:pt idx="30550">526</cx:pt>
          <cx:pt idx="30551">156</cx:pt>
          <cx:pt idx="30552">214</cx:pt>
          <cx:pt idx="30553">1423</cx:pt>
          <cx:pt idx="30554">154</cx:pt>
          <cx:pt idx="30555">256</cx:pt>
          <cx:pt idx="30556">232</cx:pt>
          <cx:pt idx="30557">69</cx:pt>
          <cx:pt idx="30558">123</cx:pt>
          <cx:pt idx="30559">108</cx:pt>
          <cx:pt idx="30560">150</cx:pt>
          <cx:pt idx="30561">163</cx:pt>
          <cx:pt idx="30562">172</cx:pt>
          <cx:pt idx="30563">142</cx:pt>
          <cx:pt idx="30564">115</cx:pt>
          <cx:pt idx="30565">984</cx:pt>
          <cx:pt idx="30566">8</cx:pt>
          <cx:pt idx="30567">220</cx:pt>
          <cx:pt idx="30568">357</cx:pt>
          <cx:pt idx="30569">12</cx:pt>
          <cx:pt idx="30570">518</cx:pt>
          <cx:pt idx="30571">433</cx:pt>
          <cx:pt idx="30572">105</cx:pt>
          <cx:pt idx="30573">44</cx:pt>
          <cx:pt idx="30574">138</cx:pt>
          <cx:pt idx="30575">144</cx:pt>
          <cx:pt idx="30576">11</cx:pt>
          <cx:pt idx="30577">42</cx:pt>
          <cx:pt idx="30578">217</cx:pt>
          <cx:pt idx="30579">139</cx:pt>
          <cx:pt idx="30580">3102</cx:pt>
          <cx:pt idx="30581">1160</cx:pt>
          <cx:pt idx="30582">7</cx:pt>
          <cx:pt idx="30583">210</cx:pt>
          <cx:pt idx="30584">187</cx:pt>
          <cx:pt idx="30585">285</cx:pt>
          <cx:pt idx="30586">354</cx:pt>
          <cx:pt idx="30587">198</cx:pt>
          <cx:pt idx="30588">241</cx:pt>
          <cx:pt idx="30589">257</cx:pt>
          <cx:pt idx="30590">270</cx:pt>
          <cx:pt idx="30591">68</cx:pt>
          <cx:pt idx="30592">199</cx:pt>
          <cx:pt idx="30593">280</cx:pt>
          <cx:pt idx="30594">278</cx:pt>
          <cx:pt idx="30595">288</cx:pt>
          <cx:pt idx="30596">148</cx:pt>
          <cx:pt idx="30597">665</cx:pt>
          <cx:pt idx="30598">8</cx:pt>
          <cx:pt idx="30599">10</cx:pt>
          <cx:pt idx="30600">47</cx:pt>
          <cx:pt idx="30601">107</cx:pt>
          <cx:pt idx="30602">150</cx:pt>
          <cx:pt idx="30603">249</cx:pt>
          <cx:pt idx="30604">437</cx:pt>
          <cx:pt idx="30605">124</cx:pt>
          <cx:pt idx="30606">527</cx:pt>
          <cx:pt idx="30607">59</cx:pt>
          <cx:pt idx="30608">71</cx:pt>
          <cx:pt idx="30609">129</cx:pt>
          <cx:pt idx="30610">193</cx:pt>
          <cx:pt idx="30611">1192</cx:pt>
          <cx:pt idx="30612">24</cx:pt>
          <cx:pt idx="30613">427</cx:pt>
          <cx:pt idx="30614">108</cx:pt>
          <cx:pt idx="30615">148</cx:pt>
          <cx:pt idx="30616">129</cx:pt>
          <cx:pt idx="30617">290</cx:pt>
          <cx:pt idx="30618">74</cx:pt>
          <cx:pt idx="30619">13</cx:pt>
          <cx:pt idx="30620">591</cx:pt>
          <cx:pt idx="30621">195</cx:pt>
          <cx:pt idx="30622">119</cx:pt>
          <cx:pt idx="30623">463</cx:pt>
          <cx:pt idx="30624">236</cx:pt>
          <cx:pt idx="30625">197</cx:pt>
          <cx:pt idx="30626">110</cx:pt>
          <cx:pt idx="30627">454</cx:pt>
          <cx:pt idx="30628">479</cx:pt>
          <cx:pt idx="30629">286</cx:pt>
          <cx:pt idx="30630">460</cx:pt>
          <cx:pt idx="30631">607</cx:pt>
          <cx:pt idx="30632">92</cx:pt>
          <cx:pt idx="30633">306</cx:pt>
          <cx:pt idx="30634">356</cx:pt>
          <cx:pt idx="30635">229</cx:pt>
          <cx:pt idx="30636">157</cx:pt>
          <cx:pt idx="30637">270</cx:pt>
          <cx:pt idx="30638">787</cx:pt>
          <cx:pt idx="30639">31</cx:pt>
          <cx:pt idx="30640">102</cx:pt>
          <cx:pt idx="30641">183</cx:pt>
          <cx:pt idx="30642">216</cx:pt>
          <cx:pt idx="30643">97</cx:pt>
          <cx:pt idx="30644">7</cx:pt>
          <cx:pt idx="30645">130</cx:pt>
          <cx:pt idx="30646">35</cx:pt>
          <cx:pt idx="30647">181</cx:pt>
          <cx:pt idx="30648">284</cx:pt>
          <cx:pt idx="30649">10</cx:pt>
          <cx:pt idx="30650">269</cx:pt>
          <cx:pt idx="30651">158</cx:pt>
          <cx:pt idx="30652">56</cx:pt>
          <cx:pt idx="30653">21</cx:pt>
          <cx:pt idx="30654">11</cx:pt>
          <cx:pt idx="30655">10</cx:pt>
          <cx:pt idx="30656">38</cx:pt>
          <cx:pt idx="30657">133</cx:pt>
          <cx:pt idx="30658">23</cx:pt>
          <cx:pt idx="30659">84</cx:pt>
          <cx:pt idx="30660">16</cx:pt>
          <cx:pt idx="30661">12</cx:pt>
          <cx:pt idx="30662">152</cx:pt>
          <cx:pt idx="30663">16</cx:pt>
          <cx:pt idx="30664">105</cx:pt>
          <cx:pt idx="30665">122</cx:pt>
          <cx:pt idx="30666">7</cx:pt>
          <cx:pt idx="30667">12</cx:pt>
          <cx:pt idx="30668">38</cx:pt>
          <cx:pt idx="30669">14</cx:pt>
          <cx:pt idx="30670">117</cx:pt>
          <cx:pt idx="30671">19</cx:pt>
          <cx:pt idx="30672">47</cx:pt>
          <cx:pt idx="30673">133</cx:pt>
          <cx:pt idx="30674">69</cx:pt>
          <cx:pt idx="30675">22</cx:pt>
          <cx:pt idx="30676">51</cx:pt>
          <cx:pt idx="30677">139</cx:pt>
          <cx:pt idx="30678">16</cx:pt>
          <cx:pt idx="30679">146</cx:pt>
          <cx:pt idx="30680">502</cx:pt>
          <cx:pt idx="30681">308</cx:pt>
          <cx:pt idx="30682">268</cx:pt>
          <cx:pt idx="30683">176</cx:pt>
          <cx:pt idx="30684">390</cx:pt>
          <cx:pt idx="30685">148</cx:pt>
          <cx:pt idx="30686">11</cx:pt>
          <cx:pt idx="30687">12</cx:pt>
          <cx:pt idx="30688">701</cx:pt>
          <cx:pt idx="30689">87</cx:pt>
          <cx:pt idx="30690">912</cx:pt>
          <cx:pt idx="30691">79</cx:pt>
          <cx:pt idx="30692">102</cx:pt>
          <cx:pt idx="30693">155</cx:pt>
          <cx:pt idx="30694">342</cx:pt>
          <cx:pt idx="30695">190</cx:pt>
          <cx:pt idx="30696">1183</cx:pt>
          <cx:pt idx="30697">29</cx:pt>
          <cx:pt idx="30698">71</cx:pt>
          <cx:pt idx="30699">82</cx:pt>
          <cx:pt idx="30700">185</cx:pt>
          <cx:pt idx="30701">117</cx:pt>
          <cx:pt idx="30702">27</cx:pt>
          <cx:pt idx="30703">28</cx:pt>
          <cx:pt idx="30704">105</cx:pt>
          <cx:pt idx="30705">172</cx:pt>
          <cx:pt idx="30706">247</cx:pt>
          <cx:pt idx="30707">26</cx:pt>
          <cx:pt idx="30708">18</cx:pt>
          <cx:pt idx="30709">18</cx:pt>
          <cx:pt idx="30710">60</cx:pt>
          <cx:pt idx="30711">415</cx:pt>
          <cx:pt idx="30712">45</cx:pt>
          <cx:pt idx="30713">36</cx:pt>
          <cx:pt idx="30714">42</cx:pt>
          <cx:pt idx="30715">12</cx:pt>
          <cx:pt idx="30716">13</cx:pt>
          <cx:pt idx="30717">1541</cx:pt>
          <cx:pt idx="30718">13</cx:pt>
          <cx:pt idx="30719">176</cx:pt>
          <cx:pt idx="30720">170</cx:pt>
          <cx:pt idx="30721">75</cx:pt>
          <cx:pt idx="30722">59</cx:pt>
          <cx:pt idx="30723">13</cx:pt>
          <cx:pt idx="30724">345</cx:pt>
          <cx:pt idx="30725">15</cx:pt>
          <cx:pt idx="30726">122</cx:pt>
          <cx:pt idx="30727">61</cx:pt>
          <cx:pt idx="30728">109</cx:pt>
          <cx:pt idx="30729">175</cx:pt>
          <cx:pt idx="30730">116</cx:pt>
          <cx:pt idx="30731">17</cx:pt>
          <cx:pt idx="30732">107</cx:pt>
          <cx:pt idx="30733">47</cx:pt>
          <cx:pt idx="30734">43</cx:pt>
          <cx:pt idx="30735">122</cx:pt>
          <cx:pt idx="30736">126</cx:pt>
          <cx:pt idx="30737">191</cx:pt>
          <cx:pt idx="30738">479</cx:pt>
          <cx:pt idx="30739">68</cx:pt>
          <cx:pt idx="30740">190</cx:pt>
          <cx:pt idx="30741">123</cx:pt>
          <cx:pt idx="30742">101</cx:pt>
          <cx:pt idx="30743">138</cx:pt>
          <cx:pt idx="30744">7</cx:pt>
          <cx:pt idx="30745">12</cx:pt>
          <cx:pt idx="30746">8</cx:pt>
          <cx:pt idx="30747">15</cx:pt>
          <cx:pt idx="30748">253</cx:pt>
          <cx:pt idx="30749">70</cx:pt>
          <cx:pt idx="30750">58</cx:pt>
          <cx:pt idx="30751">118</cx:pt>
          <cx:pt idx="30752">108</cx:pt>
          <cx:pt idx="30753">686</cx:pt>
          <cx:pt idx="30754">48</cx:pt>
          <cx:pt idx="30755">84</cx:pt>
          <cx:pt idx="30756">89</cx:pt>
          <cx:pt idx="30757">102</cx:pt>
          <cx:pt idx="30758">175</cx:pt>
          <cx:pt idx="30759">844</cx:pt>
          <cx:pt idx="30760">204</cx:pt>
          <cx:pt idx="30761">48</cx:pt>
          <cx:pt idx="30762">168</cx:pt>
          <cx:pt idx="30763">30</cx:pt>
          <cx:pt idx="30764">42</cx:pt>
          <cx:pt idx="30765">17</cx:pt>
          <cx:pt idx="30766">150</cx:pt>
          <cx:pt idx="30767">433</cx:pt>
          <cx:pt idx="30768">24</cx:pt>
          <cx:pt idx="30769">49</cx:pt>
          <cx:pt idx="30770">96</cx:pt>
          <cx:pt idx="30771">226</cx:pt>
          <cx:pt idx="30772">216</cx:pt>
          <cx:pt idx="30773">13</cx:pt>
          <cx:pt idx="30774">92</cx:pt>
          <cx:pt idx="30775">96</cx:pt>
          <cx:pt idx="30776">172</cx:pt>
          <cx:pt idx="30777">25</cx:pt>
          <cx:pt idx="30778">112</cx:pt>
          <cx:pt idx="30779">41</cx:pt>
          <cx:pt idx="30780">189</cx:pt>
          <cx:pt idx="30781">51</cx:pt>
          <cx:pt idx="30782">132</cx:pt>
          <cx:pt idx="30783">90</cx:pt>
          <cx:pt idx="30784">92</cx:pt>
          <cx:pt idx="30785">71</cx:pt>
          <cx:pt idx="30786">161</cx:pt>
          <cx:pt idx="30787">45</cx:pt>
          <cx:pt idx="30788">144</cx:pt>
          <cx:pt idx="30789">388</cx:pt>
          <cx:pt idx="30790">835</cx:pt>
          <cx:pt idx="30791">379</cx:pt>
          <cx:pt idx="30792">297</cx:pt>
          <cx:pt idx="30793">269</cx:pt>
          <cx:pt idx="30794">140</cx:pt>
          <cx:pt idx="30795">37</cx:pt>
          <cx:pt idx="30796">473</cx:pt>
          <cx:pt idx="30797">12</cx:pt>
          <cx:pt idx="30798">817</cx:pt>
          <cx:pt idx="30799">37</cx:pt>
          <cx:pt idx="30800">106</cx:pt>
          <cx:pt idx="30801">224</cx:pt>
          <cx:pt idx="30802">278</cx:pt>
          <cx:pt idx="30803">7</cx:pt>
          <cx:pt idx="30804">48</cx:pt>
          <cx:pt idx="30805">65</cx:pt>
          <cx:pt idx="30806">222</cx:pt>
          <cx:pt idx="30807">20</cx:pt>
          <cx:pt idx="30808">23</cx:pt>
          <cx:pt idx="30809">290</cx:pt>
          <cx:pt idx="30810">168</cx:pt>
          <cx:pt idx="30811">44</cx:pt>
          <cx:pt idx="30812">64</cx:pt>
          <cx:pt idx="30813">15</cx:pt>
          <cx:pt idx="30814">171</cx:pt>
          <cx:pt idx="30815">79</cx:pt>
          <cx:pt idx="30816">33</cx:pt>
          <cx:pt idx="30817">211</cx:pt>
          <cx:pt idx="30818">44</cx:pt>
          <cx:pt idx="30819">91</cx:pt>
          <cx:pt idx="30820">21</cx:pt>
          <cx:pt idx="30821">297</cx:pt>
          <cx:pt idx="30822">1971</cx:pt>
          <cx:pt idx="30823">103</cx:pt>
          <cx:pt idx="30824">13</cx:pt>
          <cx:pt idx="30825">10</cx:pt>
          <cx:pt idx="30826">155</cx:pt>
          <cx:pt idx="30827">244</cx:pt>
          <cx:pt idx="30828">18</cx:pt>
          <cx:pt idx="30829">14</cx:pt>
          <cx:pt idx="30830">616</cx:pt>
          <cx:pt idx="30831">826</cx:pt>
          <cx:pt idx="30832">150</cx:pt>
          <cx:pt idx="30833">125</cx:pt>
          <cx:pt idx="30834">52</cx:pt>
          <cx:pt idx="30835">122</cx:pt>
          <cx:pt idx="30836">97</cx:pt>
          <cx:pt idx="30837">66</cx:pt>
          <cx:pt idx="30838">86</cx:pt>
          <cx:pt idx="30839">277</cx:pt>
          <cx:pt idx="30840">154</cx:pt>
          <cx:pt idx="30841">64</cx:pt>
          <cx:pt idx="30842">100</cx:pt>
          <cx:pt idx="30843">160</cx:pt>
          <cx:pt idx="30844">147</cx:pt>
          <cx:pt idx="30845">503</cx:pt>
          <cx:pt idx="30846">515</cx:pt>
          <cx:pt idx="30847">207</cx:pt>
          <cx:pt idx="30848">49</cx:pt>
          <cx:pt idx="30849">154</cx:pt>
          <cx:pt idx="30850">39</cx:pt>
          <cx:pt idx="30851">159</cx:pt>
          <cx:pt idx="30852">132</cx:pt>
          <cx:pt idx="30853">118</cx:pt>
          <cx:pt idx="30854">188</cx:pt>
          <cx:pt idx="30855">208</cx:pt>
          <cx:pt idx="30856">402</cx:pt>
          <cx:pt idx="30857">528</cx:pt>
          <cx:pt idx="30858">123</cx:pt>
          <cx:pt idx="30859">331</cx:pt>
          <cx:pt idx="30860">446</cx:pt>
          <cx:pt idx="30861">354</cx:pt>
          <cx:pt idx="30862">67</cx:pt>
          <cx:pt idx="30863">80</cx:pt>
          <cx:pt idx="30864">285</cx:pt>
          <cx:pt idx="30865">56</cx:pt>
          <cx:pt idx="30866">27</cx:pt>
          <cx:pt idx="30867">108</cx:pt>
          <cx:pt idx="30868">56</cx:pt>
          <cx:pt idx="30869">309</cx:pt>
          <cx:pt idx="30870">123</cx:pt>
          <cx:pt idx="30871">112</cx:pt>
          <cx:pt idx="30872">152</cx:pt>
          <cx:pt idx="30873">109</cx:pt>
          <cx:pt idx="30874">184</cx:pt>
          <cx:pt idx="30875">280</cx:pt>
          <cx:pt idx="30876">227</cx:pt>
          <cx:pt idx="30877">274</cx:pt>
          <cx:pt idx="30878">369</cx:pt>
          <cx:pt idx="30879">118</cx:pt>
          <cx:pt idx="30880">89</cx:pt>
          <cx:pt idx="30881">139</cx:pt>
          <cx:pt idx="30882">388</cx:pt>
          <cx:pt idx="30883">262</cx:pt>
          <cx:pt idx="30884">165</cx:pt>
          <cx:pt idx="30885">61</cx:pt>
          <cx:pt idx="30886">99</cx:pt>
          <cx:pt idx="30887">121</cx:pt>
          <cx:pt idx="30888">56</cx:pt>
          <cx:pt idx="30889">119</cx:pt>
          <cx:pt idx="30890">71</cx:pt>
          <cx:pt idx="30891">92</cx:pt>
          <cx:pt idx="30892">147</cx:pt>
          <cx:pt idx="30893">75</cx:pt>
          <cx:pt idx="30894">104</cx:pt>
          <cx:pt idx="30895">123</cx:pt>
          <cx:pt idx="30896">94</cx:pt>
          <cx:pt idx="30897">152</cx:pt>
          <cx:pt idx="30898">55</cx:pt>
          <cx:pt idx="30899">439</cx:pt>
          <cx:pt idx="30900">706</cx:pt>
          <cx:pt idx="30901">299</cx:pt>
          <cx:pt idx="30902">121</cx:pt>
          <cx:pt idx="30903">138</cx:pt>
          <cx:pt idx="30904">66</cx:pt>
          <cx:pt idx="30905">93</cx:pt>
          <cx:pt idx="30906">75</cx:pt>
          <cx:pt idx="30907">93</cx:pt>
          <cx:pt idx="30908">127</cx:pt>
          <cx:pt idx="30909">137</cx:pt>
          <cx:pt idx="30910">261</cx:pt>
          <cx:pt idx="30911">170</cx:pt>
          <cx:pt idx="30912">91</cx:pt>
          <cx:pt idx="30913">138</cx:pt>
          <cx:pt idx="30914">331</cx:pt>
          <cx:pt idx="30915">65</cx:pt>
          <cx:pt idx="30916">57</cx:pt>
          <cx:pt idx="30917">223</cx:pt>
          <cx:pt idx="30918">92</cx:pt>
          <cx:pt idx="30919">38</cx:pt>
          <cx:pt idx="30920">105</cx:pt>
          <cx:pt idx="30921">485</cx:pt>
          <cx:pt idx="30922">233</cx:pt>
          <cx:pt idx="30923">73</cx:pt>
          <cx:pt idx="30924">232</cx:pt>
          <cx:pt idx="30925">88</cx:pt>
          <cx:pt idx="30926">122</cx:pt>
          <cx:pt idx="30927">281</cx:pt>
          <cx:pt idx="30928">104</cx:pt>
          <cx:pt idx="30929">127</cx:pt>
          <cx:pt idx="30930">196</cx:pt>
          <cx:pt idx="30931">221</cx:pt>
          <cx:pt idx="30932">63</cx:pt>
          <cx:pt idx="30933">226</cx:pt>
          <cx:pt idx="30934">737</cx:pt>
          <cx:pt idx="30935">120</cx:pt>
          <cx:pt idx="30936">185</cx:pt>
          <cx:pt idx="30937">323</cx:pt>
          <cx:pt idx="30938">97</cx:pt>
          <cx:pt idx="30939">113</cx:pt>
          <cx:pt idx="30940">141</cx:pt>
          <cx:pt idx="30941">228</cx:pt>
          <cx:pt idx="30942">154</cx:pt>
          <cx:pt idx="30943">202</cx:pt>
          <cx:pt idx="30944">364</cx:pt>
          <cx:pt idx="30945">1201</cx:pt>
          <cx:pt idx="30946">466</cx:pt>
          <cx:pt idx="30947">475</cx:pt>
          <cx:pt idx="30948">147</cx:pt>
          <cx:pt idx="30949">176</cx:pt>
          <cx:pt idx="30950">172</cx:pt>
          <cx:pt idx="30951">343</cx:pt>
          <cx:pt idx="30952">185</cx:pt>
          <cx:pt idx="30953">360</cx:pt>
          <cx:pt idx="30954">134</cx:pt>
          <cx:pt idx="30955">224</cx:pt>
          <cx:pt idx="30956">92</cx:pt>
          <cx:pt idx="30957">83</cx:pt>
          <cx:pt idx="30958">355</cx:pt>
          <cx:pt idx="30959">332</cx:pt>
          <cx:pt idx="30960">89</cx:pt>
          <cx:pt idx="30961">264</cx:pt>
          <cx:pt idx="30962">442</cx:pt>
          <cx:pt idx="30963">208</cx:pt>
          <cx:pt idx="30964">209</cx:pt>
          <cx:pt idx="30965">146</cx:pt>
          <cx:pt idx="30966">260</cx:pt>
          <cx:pt idx="30967">88</cx:pt>
          <cx:pt idx="30968">134</cx:pt>
          <cx:pt idx="30969">78</cx:pt>
          <cx:pt idx="30970">268</cx:pt>
          <cx:pt idx="30971">266</cx:pt>
          <cx:pt idx="30972">654</cx:pt>
          <cx:pt idx="30973">37</cx:pt>
          <cx:pt idx="30974">65</cx:pt>
          <cx:pt idx="30975">245</cx:pt>
          <cx:pt idx="30976">152</cx:pt>
          <cx:pt idx="30977">367</cx:pt>
          <cx:pt idx="30978">361</cx:pt>
          <cx:pt idx="30979">418</cx:pt>
          <cx:pt idx="30980">90</cx:pt>
          <cx:pt idx="30981">141</cx:pt>
          <cx:pt idx="30982">88</cx:pt>
          <cx:pt idx="30983">100</cx:pt>
          <cx:pt idx="30984">51</cx:pt>
          <cx:pt idx="30985">210</cx:pt>
          <cx:pt idx="30986">97</cx:pt>
          <cx:pt idx="30987">112</cx:pt>
          <cx:pt idx="30988">74</cx:pt>
          <cx:pt idx="30989">180</cx:pt>
          <cx:pt idx="30990">29</cx:pt>
          <cx:pt idx="30991">232</cx:pt>
          <cx:pt idx="30992">79</cx:pt>
          <cx:pt idx="30993">476</cx:pt>
          <cx:pt idx="30994">123</cx:pt>
          <cx:pt idx="30995">74</cx:pt>
          <cx:pt idx="30996">118</cx:pt>
          <cx:pt idx="30997">123</cx:pt>
          <cx:pt idx="30998">94</cx:pt>
          <cx:pt idx="30999">59</cx:pt>
          <cx:pt idx="31000">48</cx:pt>
          <cx:pt idx="31001">195</cx:pt>
          <cx:pt idx="31002">429</cx:pt>
          <cx:pt idx="31003">154</cx:pt>
          <cx:pt idx="31004">45</cx:pt>
          <cx:pt idx="31005">58</cx:pt>
          <cx:pt idx="31006">194</cx:pt>
          <cx:pt idx="31007">47</cx:pt>
          <cx:pt idx="31008">412</cx:pt>
          <cx:pt idx="31009">353</cx:pt>
          <cx:pt idx="31010">192</cx:pt>
          <cx:pt idx="31011">49</cx:pt>
          <cx:pt idx="31012">172</cx:pt>
          <cx:pt idx="31013">204</cx:pt>
          <cx:pt idx="31014">32</cx:pt>
          <cx:pt idx="31015">342</cx:pt>
          <cx:pt idx="31016">131</cx:pt>
          <cx:pt idx="31017">49</cx:pt>
          <cx:pt idx="31018">87</cx:pt>
          <cx:pt idx="31019">115</cx:pt>
          <cx:pt idx="31020">156</cx:pt>
          <cx:pt idx="31021">79</cx:pt>
          <cx:pt idx="31022">71</cx:pt>
          <cx:pt idx="31023">46</cx:pt>
          <cx:pt idx="31024">165</cx:pt>
          <cx:pt idx="31025">30</cx:pt>
          <cx:pt idx="31026">99</cx:pt>
          <cx:pt idx="31027">233</cx:pt>
          <cx:pt idx="31028">110</cx:pt>
          <cx:pt idx="31029">712</cx:pt>
          <cx:pt idx="31030">169</cx:pt>
          <cx:pt idx="31031">73</cx:pt>
          <cx:pt idx="31032">78</cx:pt>
          <cx:pt idx="31033">76</cx:pt>
          <cx:pt idx="31034">378</cx:pt>
          <cx:pt idx="31035">149</cx:pt>
          <cx:pt idx="31036">116</cx:pt>
          <cx:pt idx="31037">139</cx:pt>
          <cx:pt idx="31038">154</cx:pt>
          <cx:pt idx="31039">142</cx:pt>
          <cx:pt idx="31040">145</cx:pt>
          <cx:pt idx="31041">69</cx:pt>
          <cx:pt idx="31042">239</cx:pt>
          <cx:pt idx="31043">54</cx:pt>
          <cx:pt idx="31044">170</cx:pt>
          <cx:pt idx="31045">202</cx:pt>
          <cx:pt idx="31046">175</cx:pt>
          <cx:pt idx="31047">120</cx:pt>
          <cx:pt idx="31048">59</cx:pt>
          <cx:pt idx="31049">56</cx:pt>
          <cx:pt idx="31050">1447</cx:pt>
          <cx:pt idx="31051">76</cx:pt>
          <cx:pt idx="31052">131</cx:pt>
          <cx:pt idx="31053">136</cx:pt>
          <cx:pt idx="31054">382</cx:pt>
          <cx:pt idx="31055">88</cx:pt>
          <cx:pt idx="31056">39</cx:pt>
          <cx:pt idx="31057">143</cx:pt>
          <cx:pt idx="31058">631</cx:pt>
          <cx:pt idx="31059">133</cx:pt>
          <cx:pt idx="31060">83</cx:pt>
          <cx:pt idx="31061">212</cx:pt>
          <cx:pt idx="31062">499</cx:pt>
          <cx:pt idx="31063">350</cx:pt>
          <cx:pt idx="31064">103</cx:pt>
          <cx:pt idx="31065">426</cx:pt>
          <cx:pt idx="31066">320</cx:pt>
          <cx:pt idx="31067">156</cx:pt>
          <cx:pt idx="31068">168</cx:pt>
          <cx:pt idx="31069">180</cx:pt>
          <cx:pt idx="31070">305</cx:pt>
          <cx:pt idx="31071">96</cx:pt>
          <cx:pt idx="31072">152</cx:pt>
          <cx:pt idx="31073">87</cx:pt>
          <cx:pt idx="31074">229</cx:pt>
          <cx:pt idx="31075">133</cx:pt>
          <cx:pt idx="31076">105</cx:pt>
          <cx:pt idx="31077">92</cx:pt>
          <cx:pt idx="31078">377</cx:pt>
          <cx:pt idx="31079">396</cx:pt>
          <cx:pt idx="31080">77</cx:pt>
          <cx:pt idx="31081">82</cx:pt>
          <cx:pt idx="31082">308</cx:pt>
          <cx:pt idx="31083">66</cx:pt>
          <cx:pt idx="31084">61</cx:pt>
          <cx:pt idx="31085">63</cx:pt>
          <cx:pt idx="31086">168</cx:pt>
          <cx:pt idx="31087">86</cx:pt>
          <cx:pt idx="31088">64</cx:pt>
          <cx:pt idx="31089">181</cx:pt>
          <cx:pt idx="31090">53</cx:pt>
          <cx:pt idx="31091">86</cx:pt>
          <cx:pt idx="31092">90</cx:pt>
          <cx:pt idx="31093">182</cx:pt>
          <cx:pt idx="31094">90</cx:pt>
          <cx:pt idx="31095">41</cx:pt>
          <cx:pt idx="31096">119</cx:pt>
          <cx:pt idx="31097">106</cx:pt>
          <cx:pt idx="31098">196</cx:pt>
          <cx:pt idx="31099">112</cx:pt>
          <cx:pt idx="31100">115</cx:pt>
          <cx:pt idx="31101">84</cx:pt>
          <cx:pt idx="31102">167</cx:pt>
          <cx:pt idx="31103">199</cx:pt>
          <cx:pt idx="31104">195</cx:pt>
          <cx:pt idx="31105">229</cx:pt>
          <cx:pt idx="31106">227</cx:pt>
          <cx:pt idx="31107">136</cx:pt>
          <cx:pt idx="31108">266</cx:pt>
          <cx:pt idx="31109">131</cx:pt>
          <cx:pt idx="31110">116</cx:pt>
          <cx:pt idx="31111">101</cx:pt>
          <cx:pt idx="31112">303</cx:pt>
          <cx:pt idx="31113">217</cx:pt>
          <cx:pt idx="31114">78</cx:pt>
          <cx:pt idx="31115">93</cx:pt>
          <cx:pt idx="31116">97</cx:pt>
          <cx:pt idx="31117">350</cx:pt>
          <cx:pt idx="31118">164</cx:pt>
          <cx:pt idx="31119">80</cx:pt>
          <cx:pt idx="31120">106</cx:pt>
          <cx:pt idx="31121">272</cx:pt>
          <cx:pt idx="31122">56</cx:pt>
          <cx:pt idx="31123">75</cx:pt>
          <cx:pt idx="31124">122</cx:pt>
          <cx:pt idx="31125">261</cx:pt>
          <cx:pt idx="31126">113</cx:pt>
          <cx:pt idx="31127">135</cx:pt>
          <cx:pt idx="31128">103</cx:pt>
          <cx:pt idx="31129">93</cx:pt>
          <cx:pt idx="31130">59</cx:pt>
          <cx:pt idx="31131">159</cx:pt>
          <cx:pt idx="31132">70</cx:pt>
          <cx:pt idx="31133">230</cx:pt>
          <cx:pt idx="31134">60</cx:pt>
          <cx:pt idx="31135">266</cx:pt>
          <cx:pt idx="31136">95</cx:pt>
          <cx:pt idx="31137">796</cx:pt>
          <cx:pt idx="31138">101</cx:pt>
          <cx:pt idx="31139">96</cx:pt>
          <cx:pt idx="31140">74</cx:pt>
          <cx:pt idx="31141">126</cx:pt>
          <cx:pt idx="31142">323</cx:pt>
          <cx:pt idx="31143">101</cx:pt>
          <cx:pt idx="31144">103</cx:pt>
          <cx:pt idx="31145">188</cx:pt>
          <cx:pt idx="31146">203</cx:pt>
          <cx:pt idx="31147">101</cx:pt>
          <cx:pt idx="31148">56</cx:pt>
          <cx:pt idx="31149">71</cx:pt>
          <cx:pt idx="31150">58</cx:pt>
          <cx:pt idx="31151">2330</cx:pt>
          <cx:pt idx="31152">80</cx:pt>
          <cx:pt idx="31153">229</cx:pt>
          <cx:pt idx="31154">80</cx:pt>
          <cx:pt idx="31155">156</cx:pt>
          <cx:pt idx="31156">186</cx:pt>
          <cx:pt idx="31157">120</cx:pt>
          <cx:pt idx="31158">139</cx:pt>
          <cx:pt idx="31159">1209</cx:pt>
          <cx:pt idx="31160">85</cx:pt>
          <cx:pt idx="31161">61</cx:pt>
          <cx:pt idx="31162">3076</cx:pt>
          <cx:pt idx="31163">432</cx:pt>
          <cx:pt idx="31164">296</cx:pt>
          <cx:pt idx="31165">61</cx:pt>
          <cx:pt idx="31166">80</cx:pt>
          <cx:pt idx="31167">291</cx:pt>
          <cx:pt idx="31168">104</cx:pt>
          <cx:pt idx="31169">93</cx:pt>
          <cx:pt idx="31170">44</cx:pt>
          <cx:pt idx="31171">147</cx:pt>
          <cx:pt idx="31172">83</cx:pt>
          <cx:pt idx="31173">392</cx:pt>
          <cx:pt idx="31174">74</cx:pt>
          <cx:pt idx="31175">163</cx:pt>
          <cx:pt idx="31176">406</cx:pt>
          <cx:pt idx="31177">220</cx:pt>
          <cx:pt idx="31178">133</cx:pt>
          <cx:pt idx="31179">178</cx:pt>
          <cx:pt idx="31180">195</cx:pt>
          <cx:pt idx="31181">325</cx:pt>
          <cx:pt idx="31182">299</cx:pt>
          <cx:pt idx="31183">325</cx:pt>
          <cx:pt idx="31184">159</cx:pt>
          <cx:pt idx="31185">136</cx:pt>
          <cx:pt idx="31186">236</cx:pt>
          <cx:pt idx="31187">232</cx:pt>
          <cx:pt idx="31188">140</cx:pt>
          <cx:pt idx="31189">278</cx:pt>
          <cx:pt idx="31190">194</cx:pt>
          <cx:pt idx="31191">224</cx:pt>
          <cx:pt idx="31192">201</cx:pt>
          <cx:pt idx="31193">147</cx:pt>
          <cx:pt idx="31194">203</cx:pt>
          <cx:pt idx="31195">167</cx:pt>
          <cx:pt idx="31196">181</cx:pt>
          <cx:pt idx="31197">220</cx:pt>
          <cx:pt idx="31198">93</cx:pt>
          <cx:pt idx="31199">47</cx:pt>
          <cx:pt idx="31200">248</cx:pt>
          <cx:pt idx="31201">415</cx:pt>
          <cx:pt idx="31202">233</cx:pt>
          <cx:pt idx="31203">115</cx:pt>
          <cx:pt idx="31204">269</cx:pt>
          <cx:pt idx="31205">83</cx:pt>
          <cx:pt idx="31206">136</cx:pt>
          <cx:pt idx="31207">89</cx:pt>
          <cx:pt idx="31208">81</cx:pt>
          <cx:pt idx="31209">132</cx:pt>
          <cx:pt idx="31210">74</cx:pt>
          <cx:pt idx="31211">115</cx:pt>
          <cx:pt idx="31212">58</cx:pt>
          <cx:pt idx="31213">116</cx:pt>
          <cx:pt idx="31214">144</cx:pt>
          <cx:pt idx="31215">170</cx:pt>
          <cx:pt idx="31216">269</cx:pt>
          <cx:pt idx="31217">115</cx:pt>
          <cx:pt idx="31218">506</cx:pt>
          <cx:pt idx="31219">78</cx:pt>
          <cx:pt idx="31220">96</cx:pt>
          <cx:pt idx="31221">278</cx:pt>
          <cx:pt idx="31222">411</cx:pt>
          <cx:pt idx="31223">117</cx:pt>
          <cx:pt idx="31224">200</cx:pt>
          <cx:pt idx="31225">143</cx:pt>
          <cx:pt idx="31226">94</cx:pt>
          <cx:pt idx="31227">131</cx:pt>
          <cx:pt idx="31228">267</cx:pt>
          <cx:pt idx="31229">475</cx:pt>
          <cx:pt idx="31230">86</cx:pt>
          <cx:pt idx="31231">439</cx:pt>
          <cx:pt idx="31232">278</cx:pt>
          <cx:pt idx="31233">181</cx:pt>
          <cx:pt idx="31234">101</cx:pt>
          <cx:pt idx="31235">95</cx:pt>
          <cx:pt idx="31236">515</cx:pt>
          <cx:pt idx="31237">300</cx:pt>
          <cx:pt idx="31238">342</cx:pt>
          <cx:pt idx="31239">124</cx:pt>
          <cx:pt idx="31240">283</cx:pt>
          <cx:pt idx="31241">164</cx:pt>
          <cx:pt idx="31242">78</cx:pt>
          <cx:pt idx="31243">229</cx:pt>
          <cx:pt idx="31244">102</cx:pt>
          <cx:pt idx="31245">277</cx:pt>
          <cx:pt idx="31246">689</cx:pt>
          <cx:pt idx="31247">378</cx:pt>
          <cx:pt idx="31248">101</cx:pt>
          <cx:pt idx="31249">558</cx:pt>
          <cx:pt idx="31250">199</cx:pt>
          <cx:pt idx="31251">243</cx:pt>
          <cx:pt idx="31252">166</cx:pt>
          <cx:pt idx="31253">234</cx:pt>
          <cx:pt idx="31254">271</cx:pt>
          <cx:pt idx="31255">347</cx:pt>
          <cx:pt idx="31256">180</cx:pt>
          <cx:pt idx="31257">253</cx:pt>
          <cx:pt idx="31258">57</cx:pt>
          <cx:pt idx="31259">171</cx:pt>
          <cx:pt idx="31260">96</cx:pt>
          <cx:pt idx="31261">415</cx:pt>
          <cx:pt idx="31262">95</cx:pt>
          <cx:pt idx="31263">364</cx:pt>
          <cx:pt idx="31264">114</cx:pt>
          <cx:pt idx="31265">517</cx:pt>
          <cx:pt idx="31266">167</cx:pt>
          <cx:pt idx="31267">78</cx:pt>
          <cx:pt idx="31268">1081</cx:pt>
          <cx:pt idx="31269">163</cx:pt>
          <cx:pt idx="31270">52</cx:pt>
          <cx:pt idx="31271">138</cx:pt>
          <cx:pt idx="31272">259</cx:pt>
          <cx:pt idx="31273">684</cx:pt>
          <cx:pt idx="31274">237</cx:pt>
          <cx:pt idx="31275">158</cx:pt>
          <cx:pt idx="31276">494</cx:pt>
          <cx:pt idx="31277">265</cx:pt>
          <cx:pt idx="31278">371</cx:pt>
          <cx:pt idx="31279">829</cx:pt>
          <cx:pt idx="31280">248</cx:pt>
          <cx:pt idx="31281">957</cx:pt>
          <cx:pt idx="31282">351</cx:pt>
          <cx:pt idx="31283">131</cx:pt>
          <cx:pt idx="31284">73</cx:pt>
          <cx:pt idx="31285">202</cx:pt>
          <cx:pt idx="31286">247</cx:pt>
          <cx:pt idx="31287">233</cx:pt>
          <cx:pt idx="31288">126</cx:pt>
          <cx:pt idx="31289">107</cx:pt>
          <cx:pt idx="31290">836</cx:pt>
          <cx:pt idx="31291">427</cx:pt>
          <cx:pt idx="31292">212</cx:pt>
          <cx:pt idx="31293">274</cx:pt>
          <cx:pt idx="31294">1176</cx:pt>
          <cx:pt idx="31295">124</cx:pt>
          <cx:pt idx="31296">786</cx:pt>
          <cx:pt idx="31297">1156</cx:pt>
          <cx:pt idx="31298">1196</cx:pt>
          <cx:pt idx="31299">165</cx:pt>
          <cx:pt idx="31300">525</cx:pt>
          <cx:pt idx="31301">479</cx:pt>
          <cx:pt idx="31302">295</cx:pt>
          <cx:pt idx="31303">117</cx:pt>
          <cx:pt idx="31304">387</cx:pt>
          <cx:pt idx="31305">463</cx:pt>
          <cx:pt idx="31306">286</cx:pt>
          <cx:pt idx="31307">161</cx:pt>
          <cx:pt idx="31308">498</cx:pt>
          <cx:pt idx="31309">251</cx:pt>
          <cx:pt idx="31310">625</cx:pt>
          <cx:pt idx="31311">121</cx:pt>
          <cx:pt idx="31312">285</cx:pt>
          <cx:pt idx="31313">257</cx:pt>
          <cx:pt idx="31314">184</cx:pt>
          <cx:pt idx="31315">74</cx:pt>
          <cx:pt idx="31316">510</cx:pt>
          <cx:pt idx="31317">647</cx:pt>
          <cx:pt idx="31318">80</cx:pt>
          <cx:pt idx="31319">739</cx:pt>
          <cx:pt idx="31320">173</cx:pt>
          <cx:pt idx="31321">951</cx:pt>
          <cx:pt idx="31322">2870</cx:pt>
          <cx:pt idx="31323">90</cx:pt>
          <cx:pt idx="31324">82</cx:pt>
          <cx:pt idx="31325">303</cx:pt>
          <cx:pt idx="31326">473</cx:pt>
          <cx:pt idx="31327">124</cx:pt>
          <cx:pt idx="31328">243</cx:pt>
          <cx:pt idx="31329">244</cx:pt>
          <cx:pt idx="31330">313</cx:pt>
          <cx:pt idx="31331">253</cx:pt>
          <cx:pt idx="31332">108</cx:pt>
          <cx:pt idx="31333">277</cx:pt>
          <cx:pt idx="31334">450</cx:pt>
          <cx:pt idx="31335">320</cx:pt>
          <cx:pt idx="31336">229</cx:pt>
          <cx:pt idx="31337">148</cx:pt>
          <cx:pt idx="31338">748</cx:pt>
          <cx:pt idx="31339">598</cx:pt>
          <cx:pt idx="31340">146</cx:pt>
          <cx:pt idx="31341">477</cx:pt>
          <cx:pt idx="31342">164</cx:pt>
          <cx:pt idx="31343">58</cx:pt>
          <cx:pt idx="31344">361</cx:pt>
          <cx:pt idx="31345">144</cx:pt>
          <cx:pt idx="31346">80</cx:pt>
          <cx:pt idx="31347">333</cx:pt>
          <cx:pt idx="31348">1164</cx:pt>
          <cx:pt idx="31349">240</cx:pt>
          <cx:pt idx="31350">397</cx:pt>
          <cx:pt idx="31351">1074</cx:pt>
          <cx:pt idx="31352">1012</cx:pt>
          <cx:pt idx="31353">104</cx:pt>
          <cx:pt idx="31354">77</cx:pt>
          <cx:pt idx="31355">293</cx:pt>
          <cx:pt idx="31356">249</cx:pt>
          <cx:pt idx="31357">464</cx:pt>
          <cx:pt idx="31358">268</cx:pt>
          <cx:pt idx="31359">173</cx:pt>
          <cx:pt idx="31360">359</cx:pt>
          <cx:pt idx="31361">349</cx:pt>
          <cx:pt idx="31362">399</cx:pt>
          <cx:pt idx="31363">285</cx:pt>
          <cx:pt idx="31364">225</cx:pt>
          <cx:pt idx="31365">96</cx:pt>
          <cx:pt idx="31366">254</cx:pt>
          <cx:pt idx="31367">206</cx:pt>
          <cx:pt idx="31368">48</cx:pt>
          <cx:pt idx="31369">189</cx:pt>
          <cx:pt idx="31370">246</cx:pt>
          <cx:pt idx="31371">187</cx:pt>
          <cx:pt idx="31372">93</cx:pt>
          <cx:pt idx="31373">352</cx:pt>
          <cx:pt idx="31374">376</cx:pt>
          <cx:pt idx="31375">478</cx:pt>
          <cx:pt idx="31376">224</cx:pt>
          <cx:pt idx="31377">353</cx:pt>
          <cx:pt idx="31378">707</cx:pt>
          <cx:pt idx="31379">297</cx:pt>
          <cx:pt idx="31380">115</cx:pt>
          <cx:pt idx="31381">697</cx:pt>
          <cx:pt idx="31382">445</cx:pt>
          <cx:pt idx="31383">314</cx:pt>
          <cx:pt idx="31384">84</cx:pt>
          <cx:pt idx="31385">277</cx:pt>
          <cx:pt idx="31386">170</cx:pt>
          <cx:pt idx="31387">285</cx:pt>
          <cx:pt idx="31388">119</cx:pt>
          <cx:pt idx="31389">484</cx:pt>
          <cx:pt idx="31390">240</cx:pt>
          <cx:pt idx="31391">420</cx:pt>
          <cx:pt idx="31392">335</cx:pt>
          <cx:pt idx="31393">66</cx:pt>
          <cx:pt idx="31394">117</cx:pt>
          <cx:pt idx="31395">660</cx:pt>
          <cx:pt idx="31396">154</cx:pt>
          <cx:pt idx="31397">939</cx:pt>
          <cx:pt idx="31398">134</cx:pt>
          <cx:pt idx="31399">272</cx:pt>
          <cx:pt idx="31400">125</cx:pt>
          <cx:pt idx="31401">441</cx:pt>
          <cx:pt idx="31402">100</cx:pt>
          <cx:pt idx="31403">239</cx:pt>
          <cx:pt idx="31404">362</cx:pt>
          <cx:pt idx="31405">105</cx:pt>
          <cx:pt idx="31406">582</cx:pt>
          <cx:pt idx="31407">329</cx:pt>
          <cx:pt idx="31408">190</cx:pt>
          <cx:pt idx="31409">296</cx:pt>
          <cx:pt idx="31410">345</cx:pt>
          <cx:pt idx="31411">121</cx:pt>
          <cx:pt idx="31412">1090</cx:pt>
          <cx:pt idx="31413">203</cx:pt>
          <cx:pt idx="31414">383</cx:pt>
          <cx:pt idx="31415">100</cx:pt>
          <cx:pt idx="31416">439</cx:pt>
          <cx:pt idx="31417">179</cx:pt>
          <cx:pt idx="31418">298</cx:pt>
          <cx:pt idx="31419">230</cx:pt>
          <cx:pt idx="31420">235</cx:pt>
          <cx:pt idx="31421">1091</cx:pt>
          <cx:pt idx="31422">204</cx:pt>
          <cx:pt idx="31423">148</cx:pt>
          <cx:pt idx="31424">57</cx:pt>
          <cx:pt idx="31425">1203</cx:pt>
          <cx:pt idx="31426">579</cx:pt>
          <cx:pt idx="31427">309</cx:pt>
          <cx:pt idx="31428">219</cx:pt>
          <cx:pt idx="31429">43</cx:pt>
          <cx:pt idx="31430">610</cx:pt>
          <cx:pt idx="31431">479</cx:pt>
          <cx:pt idx="31432">494</cx:pt>
          <cx:pt idx="31433">590</cx:pt>
          <cx:pt idx="31434">194</cx:pt>
          <cx:pt idx="31435">225</cx:pt>
          <cx:pt idx="31436">322</cx:pt>
          <cx:pt idx="31437">475</cx:pt>
          <cx:pt idx="31438">272</cx:pt>
          <cx:pt idx="31439">185</cx:pt>
          <cx:pt idx="31440">254</cx:pt>
          <cx:pt idx="31441">61</cx:pt>
          <cx:pt idx="31442">112</cx:pt>
          <cx:pt idx="31443">332</cx:pt>
          <cx:pt idx="31444">916</cx:pt>
          <cx:pt idx="31445">551</cx:pt>
          <cx:pt idx="31446">583</cx:pt>
          <cx:pt idx="31447">90</cx:pt>
          <cx:pt idx="31448">156</cx:pt>
          <cx:pt idx="31449">172</cx:pt>
          <cx:pt idx="31450">158</cx:pt>
          <cx:pt idx="31451">232</cx:pt>
          <cx:pt idx="31452">1859</cx:pt>
          <cx:pt idx="31453">271</cx:pt>
          <cx:pt idx="31454">86</cx:pt>
          <cx:pt idx="31455">437</cx:pt>
          <cx:pt idx="31456">211</cx:pt>
          <cx:pt idx="31457">97</cx:pt>
          <cx:pt idx="31458">104</cx:pt>
          <cx:pt idx="31459">180</cx:pt>
          <cx:pt idx="31460">294</cx:pt>
          <cx:pt idx="31461">173</cx:pt>
          <cx:pt idx="31462">129</cx:pt>
          <cx:pt idx="31463">197</cx:pt>
          <cx:pt idx="31464">139</cx:pt>
          <cx:pt idx="31465">139</cx:pt>
          <cx:pt idx="31466">150</cx:pt>
          <cx:pt idx="31467">190</cx:pt>
          <cx:pt idx="31468">399</cx:pt>
          <cx:pt idx="31469">216</cx:pt>
          <cx:pt idx="31470">635</cx:pt>
          <cx:pt idx="31471">1108</cx:pt>
          <cx:pt idx="31472">122</cx:pt>
          <cx:pt idx="31473">371</cx:pt>
          <cx:pt idx="31474">230</cx:pt>
          <cx:pt idx="31475">41</cx:pt>
          <cx:pt idx="31476">1063</cx:pt>
          <cx:pt idx="31477">272</cx:pt>
          <cx:pt idx="31478">223</cx:pt>
          <cx:pt idx="31479">377</cx:pt>
          <cx:pt idx="31480">1353</cx:pt>
          <cx:pt idx="31481">740</cx:pt>
          <cx:pt idx="31482">1138</cx:pt>
          <cx:pt idx="31483">471</cx:pt>
          <cx:pt idx="31484">357</cx:pt>
          <cx:pt idx="31485">165</cx:pt>
          <cx:pt idx="31486">276</cx:pt>
          <cx:pt idx="31487">342</cx:pt>
          <cx:pt idx="31488">125</cx:pt>
          <cx:pt idx="31489">143</cx:pt>
          <cx:pt idx="31490">583</cx:pt>
          <cx:pt idx="31491">72</cx:pt>
          <cx:pt idx="31492">465</cx:pt>
          <cx:pt idx="31493">163</cx:pt>
          <cx:pt idx="31494">43</cx:pt>
          <cx:pt idx="31495">60</cx:pt>
          <cx:pt idx="31496">355</cx:pt>
          <cx:pt idx="31497">148</cx:pt>
          <cx:pt idx="31498">226</cx:pt>
          <cx:pt idx="31499">104</cx:pt>
          <cx:pt idx="31500">1096</cx:pt>
          <cx:pt idx="31501">157</cx:pt>
          <cx:pt idx="31502">327</cx:pt>
          <cx:pt idx="31503">208</cx:pt>
          <cx:pt idx="31504">91</cx:pt>
          <cx:pt idx="31505">381</cx:pt>
          <cx:pt idx="31506">183</cx:pt>
          <cx:pt idx="31507">194</cx:pt>
          <cx:pt idx="31508">103</cx:pt>
          <cx:pt idx="31509">424</cx:pt>
          <cx:pt idx="31510">479</cx:pt>
          <cx:pt idx="31511">354</cx:pt>
          <cx:pt idx="31512">345</cx:pt>
          <cx:pt idx="31513">329</cx:pt>
          <cx:pt idx="31514">210</cx:pt>
          <cx:pt idx="31515">389</cx:pt>
          <cx:pt idx="31516">197</cx:pt>
          <cx:pt idx="31517">196</cx:pt>
          <cx:pt idx="31518">226</cx:pt>
          <cx:pt idx="31519">254</cx:pt>
          <cx:pt idx="31520">721</cx:pt>
          <cx:pt idx="31521">293</cx:pt>
          <cx:pt idx="31522">366</cx:pt>
          <cx:pt idx="31523">274</cx:pt>
          <cx:pt idx="31524">189</cx:pt>
          <cx:pt idx="31525">411</cx:pt>
          <cx:pt idx="31526">89</cx:pt>
          <cx:pt idx="31527">157</cx:pt>
          <cx:pt idx="31528">413</cx:pt>
          <cx:pt idx="31529">299</cx:pt>
          <cx:pt idx="31530">272</cx:pt>
          <cx:pt idx="31531">615</cx:pt>
          <cx:pt idx="31532">436</cx:pt>
          <cx:pt idx="31533">255</cx:pt>
          <cx:pt idx="31534">93</cx:pt>
          <cx:pt idx="31535">49</cx:pt>
          <cx:pt idx="31536">44</cx:pt>
          <cx:pt idx="31537">620</cx:pt>
          <cx:pt idx="31538">271</cx:pt>
          <cx:pt idx="31539">99</cx:pt>
          <cx:pt idx="31540">83</cx:pt>
          <cx:pt idx="31541">139</cx:pt>
          <cx:pt idx="31542">311</cx:pt>
          <cx:pt idx="31543">1063</cx:pt>
          <cx:pt idx="31544">263</cx:pt>
          <cx:pt idx="31545">58</cx:pt>
          <cx:pt idx="31546">487</cx:pt>
          <cx:pt idx="31547">304</cx:pt>
          <cx:pt idx="31548">66</cx:pt>
          <cx:pt idx="31549">253</cx:pt>
          <cx:pt idx="31550">15</cx:pt>
          <cx:pt idx="31551">145</cx:pt>
          <cx:pt idx="31552">244</cx:pt>
          <cx:pt idx="31553">310</cx:pt>
          <cx:pt idx="31554">98</cx:pt>
          <cx:pt idx="31555">104</cx:pt>
          <cx:pt idx="31556">88</cx:pt>
          <cx:pt idx="31557">1</cx:pt>
          <cx:pt idx="31558">158</cx:pt>
          <cx:pt idx="31559">185</cx:pt>
          <cx:pt idx="31560">542</cx:pt>
          <cx:pt idx="31561">265</cx:pt>
          <cx:pt idx="31562">562</cx:pt>
          <cx:pt idx="31563">895</cx:pt>
          <cx:pt idx="31564">277</cx:pt>
          <cx:pt idx="31565">239</cx:pt>
          <cx:pt idx="31566">235</cx:pt>
          <cx:pt idx="31567">221</cx:pt>
          <cx:pt idx="31568">353</cx:pt>
          <cx:pt idx="31569">736</cx:pt>
          <cx:pt idx="31570">725</cx:pt>
          <cx:pt idx="31571">581</cx:pt>
          <cx:pt idx="31572">163</cx:pt>
          <cx:pt idx="31573">325</cx:pt>
          <cx:pt idx="31574">594</cx:pt>
          <cx:pt idx="31575">327</cx:pt>
          <cx:pt idx="31576">98</cx:pt>
          <cx:pt idx="31577">149</cx:pt>
          <cx:pt idx="31578">519</cx:pt>
          <cx:pt idx="31579">169</cx:pt>
          <cx:pt idx="31580">98</cx:pt>
          <cx:pt idx="31581">952</cx:pt>
          <cx:pt idx="31582">903</cx:pt>
          <cx:pt idx="31583">58</cx:pt>
          <cx:pt idx="31584">59</cx:pt>
          <cx:pt idx="31585">123</cx:pt>
          <cx:pt idx="31586">97</cx:pt>
          <cx:pt idx="31587">523</cx:pt>
          <cx:pt idx="31588">268</cx:pt>
          <cx:pt idx="31589">182</cx:pt>
          <cx:pt idx="31590">72</cx:pt>
          <cx:pt idx="31591">65</cx:pt>
          <cx:pt idx="31592">335</cx:pt>
          <cx:pt idx="31593">376</cx:pt>
          <cx:pt idx="31594">2129</cx:pt>
          <cx:pt idx="31595">462</cx:pt>
          <cx:pt idx="31596">1134</cx:pt>
          <cx:pt idx="31597">213</cx:pt>
          <cx:pt idx="31598">179</cx:pt>
          <cx:pt idx="31599">284</cx:pt>
          <cx:pt idx="31600">1032</cx:pt>
          <cx:pt idx="31601">241</cx:pt>
          <cx:pt idx="31602">420</cx:pt>
          <cx:pt idx="31603">291</cx:pt>
          <cx:pt idx="31604">393</cx:pt>
          <cx:pt idx="31605">150</cx:pt>
          <cx:pt idx="31606">236</cx:pt>
          <cx:pt idx="31607">281</cx:pt>
          <cx:pt idx="31608">101</cx:pt>
          <cx:pt idx="31609">120</cx:pt>
          <cx:pt idx="31610">125</cx:pt>
          <cx:pt idx="31611">185</cx:pt>
          <cx:pt idx="31612">426</cx:pt>
          <cx:pt idx="31613">261</cx:pt>
          <cx:pt idx="31614">233</cx:pt>
          <cx:pt idx="31615">245</cx:pt>
          <cx:pt idx="31616">67</cx:pt>
          <cx:pt idx="31617">663</cx:pt>
          <cx:pt idx="31618">114</cx:pt>
          <cx:pt idx="31619">83</cx:pt>
          <cx:pt idx="31620">195</cx:pt>
          <cx:pt idx="31621">180</cx:pt>
          <cx:pt idx="31622">321</cx:pt>
          <cx:pt idx="31623">34</cx:pt>
          <cx:pt idx="31624">375</cx:pt>
          <cx:pt idx="31625">201</cx:pt>
          <cx:pt idx="31626">209</cx:pt>
          <cx:pt idx="31627">167</cx:pt>
          <cx:pt idx="31628">425</cx:pt>
          <cx:pt idx="31629">58</cx:pt>
          <cx:pt idx="31630">518</cx:pt>
          <cx:pt idx="31631">74</cx:pt>
          <cx:pt idx="31632">119</cx:pt>
          <cx:pt idx="31633">250</cx:pt>
          <cx:pt idx="31634">1190</cx:pt>
          <cx:pt idx="31635">110</cx:pt>
          <cx:pt idx="31636">201</cx:pt>
          <cx:pt idx="31637">405</cx:pt>
          <cx:pt idx="31638">84</cx:pt>
          <cx:pt idx="31639">229</cx:pt>
          <cx:pt idx="31640">188</cx:pt>
          <cx:pt idx="31641">216</cx:pt>
          <cx:pt idx="31642">180</cx:pt>
          <cx:pt idx="31643">326</cx:pt>
          <cx:pt idx="31644">174</cx:pt>
          <cx:pt idx="31645">249</cx:pt>
          <cx:pt idx="31646">104</cx:pt>
          <cx:pt idx="31647">169</cx:pt>
          <cx:pt idx="31648">101</cx:pt>
          <cx:pt idx="31649">108</cx:pt>
          <cx:pt idx="31650">46</cx:pt>
          <cx:pt idx="31651">303</cx:pt>
          <cx:pt idx="31652">143</cx:pt>
          <cx:pt idx="31653">179</cx:pt>
          <cx:pt idx="31654">105</cx:pt>
          <cx:pt idx="31655">274</cx:pt>
          <cx:pt idx="31656">690</cx:pt>
          <cx:pt idx="31657">281</cx:pt>
          <cx:pt idx="31658">575</cx:pt>
          <cx:pt idx="31659">764</cx:pt>
          <cx:pt idx="31660">93</cx:pt>
          <cx:pt idx="31661">1665</cx:pt>
          <cx:pt idx="31662">213</cx:pt>
          <cx:pt idx="31663">171</cx:pt>
          <cx:pt idx="31664">548</cx:pt>
          <cx:pt idx="31665">1691</cx:pt>
          <cx:pt idx="31666">280</cx:pt>
          <cx:pt idx="31667">142</cx:pt>
          <cx:pt idx="31668">78</cx:pt>
          <cx:pt idx="31669">417</cx:pt>
          <cx:pt idx="31670">902</cx:pt>
          <cx:pt idx="31671">350</cx:pt>
          <cx:pt idx="31672">101</cx:pt>
          <cx:pt idx="31673">124</cx:pt>
          <cx:pt idx="31674">162</cx:pt>
          <cx:pt idx="31675">286</cx:pt>
          <cx:pt idx="31676">68</cx:pt>
          <cx:pt idx="31677">435</cx:pt>
          <cx:pt idx="31678">312</cx:pt>
          <cx:pt idx="31679">40</cx:pt>
          <cx:pt idx="31680">820</cx:pt>
          <cx:pt idx="31681">528</cx:pt>
          <cx:pt idx="31682">105</cx:pt>
          <cx:pt idx="31683">743</cx:pt>
          <cx:pt idx="31684">89</cx:pt>
          <cx:pt idx="31685">125</cx:pt>
          <cx:pt idx="31686">592</cx:pt>
          <cx:pt idx="31687">125</cx:pt>
          <cx:pt idx="31688">207</cx:pt>
          <cx:pt idx="31689">150</cx:pt>
          <cx:pt idx="31690">85</cx:pt>
          <cx:pt idx="31691">448</cx:pt>
          <cx:pt idx="31692">220</cx:pt>
          <cx:pt idx="31693">113</cx:pt>
          <cx:pt idx="31694">226</cx:pt>
          <cx:pt idx="31695">241</cx:pt>
          <cx:pt idx="31696">141</cx:pt>
          <cx:pt idx="31697">730</cx:pt>
          <cx:pt idx="31698">765</cx:pt>
          <cx:pt idx="31699">311</cx:pt>
          <cx:pt idx="31700">527</cx:pt>
          <cx:pt idx="31701">126</cx:pt>
          <cx:pt idx="31702">260</cx:pt>
          <cx:pt idx="31703">304</cx:pt>
          <cx:pt idx="31704">161</cx:pt>
          <cx:pt idx="31705">236</cx:pt>
          <cx:pt idx="31706">272</cx:pt>
          <cx:pt idx="31707">259</cx:pt>
          <cx:pt idx="31708">278</cx:pt>
          <cx:pt idx="31709">139</cx:pt>
          <cx:pt idx="31710">429</cx:pt>
          <cx:pt idx="31711">230</cx:pt>
          <cx:pt idx="31712">348</cx:pt>
          <cx:pt idx="31713">96</cx:pt>
          <cx:pt idx="31714">109</cx:pt>
          <cx:pt idx="31715">159</cx:pt>
          <cx:pt idx="31716">104</cx:pt>
          <cx:pt idx="31717">214</cx:pt>
          <cx:pt idx="31718">184</cx:pt>
          <cx:pt idx="31719">331</cx:pt>
          <cx:pt idx="31720">191</cx:pt>
          <cx:pt idx="31721">353</cx:pt>
          <cx:pt idx="31722">188</cx:pt>
          <cx:pt idx="31723">169</cx:pt>
          <cx:pt idx="31724">62</cx:pt>
          <cx:pt idx="31725">466</cx:pt>
          <cx:pt idx="31726">290</cx:pt>
          <cx:pt idx="31727">327</cx:pt>
          <cx:pt idx="31728">179</cx:pt>
          <cx:pt idx="31729">464</cx:pt>
          <cx:pt idx="31730">221</cx:pt>
          <cx:pt idx="31731">494</cx:pt>
          <cx:pt idx="31732">504</cx:pt>
          <cx:pt idx="31733">233</cx:pt>
          <cx:pt idx="31734">245</cx:pt>
          <cx:pt idx="31735">132</cx:pt>
          <cx:pt idx="31736">106</cx:pt>
          <cx:pt idx="31737">339</cx:pt>
          <cx:pt idx="31738">152</cx:pt>
          <cx:pt idx="31739">268</cx:pt>
          <cx:pt idx="31740">98</cx:pt>
          <cx:pt idx="31741">121</cx:pt>
          <cx:pt idx="31742">337</cx:pt>
          <cx:pt idx="31743">133</cx:pt>
          <cx:pt idx="31744">90</cx:pt>
          <cx:pt idx="31745">385</cx:pt>
          <cx:pt idx="31746">543</cx:pt>
          <cx:pt idx="31747">345</cx:pt>
          <cx:pt idx="31748">317</cx:pt>
          <cx:pt idx="31749">208</cx:pt>
          <cx:pt idx="31750">175</cx:pt>
          <cx:pt idx="31751">627</cx:pt>
          <cx:pt idx="31752">233</cx:pt>
          <cx:pt idx="31753">1042</cx:pt>
          <cx:pt idx="31754">490</cx:pt>
          <cx:pt idx="31755">240</cx:pt>
          <cx:pt idx="31756">275</cx:pt>
          <cx:pt idx="31757">265</cx:pt>
          <cx:pt idx="31758">236</cx:pt>
          <cx:pt idx="31759">244</cx:pt>
          <cx:pt idx="31760">160</cx:pt>
          <cx:pt idx="31761">84</cx:pt>
          <cx:pt idx="31762">101</cx:pt>
          <cx:pt idx="31763">179</cx:pt>
          <cx:pt idx="31764">297</cx:pt>
          <cx:pt idx="31765">537</cx:pt>
          <cx:pt idx="31766">299</cx:pt>
          <cx:pt idx="31767">137</cx:pt>
          <cx:pt idx="31768">444</cx:pt>
          <cx:pt idx="31769">348</cx:pt>
          <cx:pt idx="31770">342</cx:pt>
          <cx:pt idx="31771">186</cx:pt>
          <cx:pt idx="31772">495</cx:pt>
          <cx:pt idx="31773">185</cx:pt>
          <cx:pt idx="31774">1036</cx:pt>
          <cx:pt idx="31775">81</cx:pt>
          <cx:pt idx="31776">1091</cx:pt>
          <cx:pt idx="31777">681</cx:pt>
          <cx:pt idx="31778">1006</cx:pt>
          <cx:pt idx="31779">157</cx:pt>
          <cx:pt idx="31780">754</cx:pt>
          <cx:pt idx="31781">123</cx:pt>
          <cx:pt idx="31782">470</cx:pt>
          <cx:pt idx="31783">201</cx:pt>
          <cx:pt idx="31784">542</cx:pt>
          <cx:pt idx="31785">363</cx:pt>
          <cx:pt idx="31786">686</cx:pt>
          <cx:pt idx="31787">136</cx:pt>
          <cx:pt idx="31788">333</cx:pt>
          <cx:pt idx="31789">217</cx:pt>
          <cx:pt idx="31790">166</cx:pt>
          <cx:pt idx="31791">520</cx:pt>
          <cx:pt idx="31792">294</cx:pt>
          <cx:pt idx="31793">664</cx:pt>
          <cx:pt idx="31794">421</cx:pt>
          <cx:pt idx="31795">120</cx:pt>
          <cx:pt idx="31796">263</cx:pt>
          <cx:pt idx="31797">215</cx:pt>
          <cx:pt idx="31798">384</cx:pt>
          <cx:pt idx="31799">230</cx:pt>
          <cx:pt idx="31800">407</cx:pt>
          <cx:pt idx="31801">709</cx:pt>
          <cx:pt idx="31802">231</cx:pt>
          <cx:pt idx="31803">455</cx:pt>
          <cx:pt idx="31804">251</cx:pt>
          <cx:pt idx="31805">128</cx:pt>
          <cx:pt idx="31806">199</cx:pt>
          <cx:pt idx="31807">238</cx:pt>
          <cx:pt idx="31808">222</cx:pt>
          <cx:pt idx="31809">1022</cx:pt>
          <cx:pt idx="31810">119</cx:pt>
          <cx:pt idx="31811">151</cx:pt>
          <cx:pt idx="31812">1058</cx:pt>
          <cx:pt idx="31813">1101</cx:pt>
          <cx:pt idx="31814">187</cx:pt>
          <cx:pt idx="31815">211</cx:pt>
          <cx:pt idx="31816">239</cx:pt>
          <cx:pt idx="31817">81</cx:pt>
          <cx:pt idx="31818">1232</cx:pt>
          <cx:pt idx="31819">158</cx:pt>
          <cx:pt idx="31820">173</cx:pt>
          <cx:pt idx="31821">119</cx:pt>
          <cx:pt idx="31822">563</cx:pt>
          <cx:pt idx="31823">142</cx:pt>
          <cx:pt idx="31824">283</cx:pt>
          <cx:pt idx="31825">129</cx:pt>
          <cx:pt idx="31826">86</cx:pt>
          <cx:pt idx="31827">259</cx:pt>
          <cx:pt idx="31828">82</cx:pt>
          <cx:pt idx="31829">565</cx:pt>
          <cx:pt idx="31830">251</cx:pt>
          <cx:pt idx="31831">262</cx:pt>
          <cx:pt idx="31832">401</cx:pt>
          <cx:pt idx="31833">269</cx:pt>
          <cx:pt idx="31834">356</cx:pt>
          <cx:pt idx="31835">283</cx:pt>
          <cx:pt idx="31836">342</cx:pt>
          <cx:pt idx="31837">427</cx:pt>
          <cx:pt idx="31838">255</cx:pt>
          <cx:pt idx="31839">110</cx:pt>
          <cx:pt idx="31840">461</cx:pt>
          <cx:pt idx="31841">535</cx:pt>
          <cx:pt idx="31842">145</cx:pt>
          <cx:pt idx="31843">111</cx:pt>
          <cx:pt idx="31844">118</cx:pt>
          <cx:pt idx="31845">391</cx:pt>
          <cx:pt idx="31846">1126</cx:pt>
          <cx:pt idx="31847">142</cx:pt>
          <cx:pt idx="31848">855</cx:pt>
          <cx:pt idx="31849">344</cx:pt>
          <cx:pt idx="31850">125</cx:pt>
          <cx:pt idx="31851">850</cx:pt>
          <cx:pt idx="31852">85</cx:pt>
          <cx:pt idx="31853">441</cx:pt>
          <cx:pt idx="31854">104</cx:pt>
          <cx:pt idx="31855">179</cx:pt>
          <cx:pt idx="31856">114</cx:pt>
          <cx:pt idx="31857">114</cx:pt>
          <cx:pt idx="31858">1073</cx:pt>
          <cx:pt idx="31859">553</cx:pt>
          <cx:pt idx="31860">226</cx:pt>
          <cx:pt idx="31861">94</cx:pt>
          <cx:pt idx="31862">1594</cx:pt>
          <cx:pt idx="31863">450</cx:pt>
          <cx:pt idx="31864">114</cx:pt>
          <cx:pt idx="31865">461</cx:pt>
          <cx:pt idx="31866">297</cx:pt>
          <cx:pt idx="31867">505</cx:pt>
          <cx:pt idx="31868">163</cx:pt>
          <cx:pt idx="31869">163</cx:pt>
          <cx:pt idx="31870">133</cx:pt>
          <cx:pt idx="31871">184</cx:pt>
          <cx:pt idx="31872">168</cx:pt>
          <cx:pt idx="31873">314</cx:pt>
          <cx:pt idx="31874">72</cx:pt>
          <cx:pt idx="31875">232</cx:pt>
          <cx:pt idx="31876">324</cx:pt>
          <cx:pt idx="31877">252</cx:pt>
          <cx:pt idx="31878">584</cx:pt>
          <cx:pt idx="31879">161</cx:pt>
          <cx:pt idx="31880">496</cx:pt>
          <cx:pt idx="31881">232</cx:pt>
          <cx:pt idx="31882">332</cx:pt>
          <cx:pt idx="31883">111</cx:pt>
          <cx:pt idx="31884">308</cx:pt>
          <cx:pt idx="31885">129</cx:pt>
          <cx:pt idx="31886">247</cx:pt>
          <cx:pt idx="31887">107</cx:pt>
          <cx:pt idx="31888">424</cx:pt>
          <cx:pt idx="31889">259</cx:pt>
          <cx:pt idx="31890">258</cx:pt>
          <cx:pt idx="31891">216</cx:pt>
          <cx:pt idx="31892">493</cx:pt>
          <cx:pt idx="31893">115</cx:pt>
          <cx:pt idx="31894">104</cx:pt>
          <cx:pt idx="31895">119</cx:pt>
          <cx:pt idx="31896">706</cx:pt>
          <cx:pt idx="31897">44</cx:pt>
          <cx:pt idx="31898">101</cx:pt>
          <cx:pt idx="31899">207</cx:pt>
          <cx:pt idx="31900">300</cx:pt>
          <cx:pt idx="31901">422</cx:pt>
          <cx:pt idx="31902">61</cx:pt>
          <cx:pt idx="31903">108</cx:pt>
          <cx:pt idx="31904">427</cx:pt>
          <cx:pt idx="31905">225</cx:pt>
          <cx:pt idx="31906">189</cx:pt>
          <cx:pt idx="31907">201</cx:pt>
          <cx:pt idx="31908">61</cx:pt>
          <cx:pt idx="31909">223</cx:pt>
          <cx:pt idx="31910">238</cx:pt>
          <cx:pt idx="31911">431</cx:pt>
          <cx:pt idx="31912">226</cx:pt>
          <cx:pt idx="31913">1372</cx:pt>
          <cx:pt idx="31914">343</cx:pt>
          <cx:pt idx="31915">141</cx:pt>
          <cx:pt idx="31916">165</cx:pt>
          <cx:pt idx="31917">139</cx:pt>
          <cx:pt idx="31918">332</cx:pt>
          <cx:pt idx="31919">87</cx:pt>
          <cx:pt idx="31920">82</cx:pt>
          <cx:pt idx="31921">903</cx:pt>
          <cx:pt idx="31922">389</cx:pt>
          <cx:pt idx="31923">636</cx:pt>
          <cx:pt idx="31924">651</cx:pt>
          <cx:pt idx="31925">692</cx:pt>
          <cx:pt idx="31926">179</cx:pt>
          <cx:pt idx="31927">217</cx:pt>
          <cx:pt idx="31928">253</cx:pt>
          <cx:pt idx="31929">417</cx:pt>
          <cx:pt idx="31930">154</cx:pt>
          <cx:pt idx="31931">115</cx:pt>
          <cx:pt idx="31932">601</cx:pt>
          <cx:pt idx="31933">169</cx:pt>
          <cx:pt idx="31934">44</cx:pt>
          <cx:pt idx="31935">349</cx:pt>
          <cx:pt idx="31936">225</cx:pt>
          <cx:pt idx="31937">103</cx:pt>
          <cx:pt idx="31938">75</cx:pt>
          <cx:pt idx="31939">251</cx:pt>
          <cx:pt idx="31940">609</cx:pt>
          <cx:pt idx="31941">134</cx:pt>
          <cx:pt idx="31942">301</cx:pt>
          <cx:pt idx="31943">166</cx:pt>
          <cx:pt idx="31944">177</cx:pt>
          <cx:pt idx="31945">126</cx:pt>
          <cx:pt idx="31946">56</cx:pt>
          <cx:pt idx="31947">85</cx:pt>
          <cx:pt idx="31948">149</cx:pt>
          <cx:pt idx="31949">110</cx:pt>
          <cx:pt idx="31950">187</cx:pt>
          <cx:pt idx="31951">114</cx:pt>
          <cx:pt idx="31952">1217</cx:pt>
          <cx:pt idx="31953">107</cx:pt>
          <cx:pt idx="31954">389</cx:pt>
          <cx:pt idx="31955">375</cx:pt>
          <cx:pt idx="31956">171</cx:pt>
          <cx:pt idx="31957">125</cx:pt>
          <cx:pt idx="31958">412</cx:pt>
          <cx:pt idx="31959">871</cx:pt>
          <cx:pt idx="31960">668</cx:pt>
          <cx:pt idx="31961">120</cx:pt>
          <cx:pt idx="31962">437</cx:pt>
          <cx:pt idx="31963">135</cx:pt>
          <cx:pt idx="31964">942</cx:pt>
          <cx:pt idx="31965">358</cx:pt>
          <cx:pt idx="31966">82</cx:pt>
          <cx:pt idx="31967">465</cx:pt>
          <cx:pt idx="31968">170</cx:pt>
          <cx:pt idx="31969">953</cx:pt>
          <cx:pt idx="31970">563</cx:pt>
          <cx:pt idx="31971">469</cx:pt>
          <cx:pt idx="31972">99</cx:pt>
          <cx:pt idx="31973">442</cx:pt>
          <cx:pt idx="31974">54</cx:pt>
          <cx:pt idx="31975">1038</cx:pt>
          <cx:pt idx="31976">1187</cx:pt>
          <cx:pt idx="31977">117</cx:pt>
          <cx:pt idx="31978">85</cx:pt>
          <cx:pt idx="31979">362</cx:pt>
          <cx:pt idx="31980">239</cx:pt>
          <cx:pt idx="31981">171</cx:pt>
          <cx:pt idx="31982">103</cx:pt>
          <cx:pt idx="31983">397</cx:pt>
          <cx:pt idx="31984">309</cx:pt>
          <cx:pt idx="31985">185</cx:pt>
          <cx:pt idx="31986">520</cx:pt>
          <cx:pt idx="31987">139</cx:pt>
          <cx:pt idx="31988">244</cx:pt>
          <cx:pt idx="31989">266</cx:pt>
          <cx:pt idx="31990">623</cx:pt>
          <cx:pt idx="31991">358</cx:pt>
          <cx:pt idx="31992">110</cx:pt>
          <cx:pt idx="31993">162</cx:pt>
          <cx:pt idx="31994">80</cx:pt>
          <cx:pt idx="31995">158</cx:pt>
          <cx:pt idx="31996">313</cx:pt>
          <cx:pt idx="31997">540</cx:pt>
          <cx:pt idx="31998">140</cx:pt>
          <cx:pt idx="31999">190</cx:pt>
          <cx:pt idx="32000">264</cx:pt>
          <cx:pt idx="32001">87</cx:pt>
          <cx:pt idx="32002">838</cx:pt>
          <cx:pt idx="32003">144</cx:pt>
          <cx:pt idx="32004">78</cx:pt>
          <cx:pt idx="32005">55</cx:pt>
          <cx:pt idx="32006">206</cx:pt>
          <cx:pt idx="32007">648</cx:pt>
          <cx:pt idx="32008">251</cx:pt>
          <cx:pt idx="32009">370</cx:pt>
          <cx:pt idx="32010">334</cx:pt>
          <cx:pt idx="32011">137</cx:pt>
          <cx:pt idx="32012">122</cx:pt>
          <cx:pt idx="32013">445</cx:pt>
          <cx:pt idx="32014">176</cx:pt>
          <cx:pt idx="32015">827</cx:pt>
          <cx:pt idx="32016">258</cx:pt>
          <cx:pt idx="32017">67</cx:pt>
          <cx:pt idx="32018">199</cx:pt>
          <cx:pt idx="32019">124</cx:pt>
          <cx:pt idx="32020">208</cx:pt>
          <cx:pt idx="32021">185</cx:pt>
          <cx:pt idx="32022">243</cx:pt>
          <cx:pt idx="32023">346</cx:pt>
          <cx:pt idx="32024">262</cx:pt>
          <cx:pt idx="32025">198</cx:pt>
          <cx:pt idx="32026">461</cx:pt>
          <cx:pt idx="32027">82</cx:pt>
          <cx:pt idx="32028">284</cx:pt>
          <cx:pt idx="32029">204</cx:pt>
          <cx:pt idx="32030">35</cx:pt>
          <cx:pt idx="32031">291</cx:pt>
          <cx:pt idx="32032">152</cx:pt>
          <cx:pt idx="32033">201</cx:pt>
          <cx:pt idx="32034">297</cx:pt>
          <cx:pt idx="32035">232</cx:pt>
          <cx:pt idx="32036">250</cx:pt>
          <cx:pt idx="32037">479</cx:pt>
          <cx:pt idx="32038">324</cx:pt>
          <cx:pt idx="32039">288</cx:pt>
          <cx:pt idx="32040">404</cx:pt>
          <cx:pt idx="32041">156</cx:pt>
          <cx:pt idx="32042">60</cx:pt>
          <cx:pt idx="32043">240</cx:pt>
          <cx:pt idx="32044">700</cx:pt>
          <cx:pt idx="32045">403</cx:pt>
          <cx:pt idx="32046">114</cx:pt>
          <cx:pt idx="32047">35</cx:pt>
          <cx:pt idx="32048">188</cx:pt>
          <cx:pt idx="32049">618</cx:pt>
          <cx:pt idx="32050">528</cx:pt>
          <cx:pt idx="32051">104</cx:pt>
          <cx:pt idx="32052">622</cx:pt>
          <cx:pt idx="32053">130</cx:pt>
          <cx:pt idx="32054">583</cx:pt>
          <cx:pt idx="32055">18</cx:pt>
          <cx:pt idx="32056">91</cx:pt>
          <cx:pt idx="32057">327</cx:pt>
          <cx:pt idx="32058">743</cx:pt>
          <cx:pt idx="32059">283</cx:pt>
          <cx:pt idx="32060">39</cx:pt>
          <cx:pt idx="32061">172</cx:pt>
          <cx:pt idx="32062">242</cx:pt>
          <cx:pt idx="32063">198</cx:pt>
          <cx:pt idx="32064">474</cx:pt>
          <cx:pt idx="32065">275</cx:pt>
          <cx:pt idx="32066">361</cx:pt>
          <cx:pt idx="32067">166</cx:pt>
          <cx:pt idx="32068">253</cx:pt>
          <cx:pt idx="32069">309</cx:pt>
          <cx:pt idx="32070">350</cx:pt>
          <cx:pt idx="32071">339</cx:pt>
          <cx:pt idx="32072">498</cx:pt>
          <cx:pt idx="32073">139</cx:pt>
          <cx:pt idx="32074">77</cx:pt>
          <cx:pt idx="32075">300</cx:pt>
          <cx:pt idx="32076">58</cx:pt>
          <cx:pt idx="32077">125</cx:pt>
          <cx:pt idx="32078">34</cx:pt>
          <cx:pt idx="32079">191</cx:pt>
          <cx:pt idx="32080">1579</cx:pt>
          <cx:pt idx="32081">493</cx:pt>
          <cx:pt idx="32082">228</cx:pt>
          <cx:pt idx="32083">443</cx:pt>
          <cx:pt idx="32084">316</cx:pt>
          <cx:pt idx="32085">177</cx:pt>
          <cx:pt idx="32086">35</cx:pt>
          <cx:pt idx="32087">555</cx:pt>
          <cx:pt idx="32088">495</cx:pt>
          <cx:pt idx="32089">100</cx:pt>
          <cx:pt idx="32090">150</cx:pt>
          <cx:pt idx="32091">617</cx:pt>
          <cx:pt idx="32092">352</cx:pt>
          <cx:pt idx="32093">211</cx:pt>
          <cx:pt idx="32094">99</cx:pt>
          <cx:pt idx="32095">1034</cx:pt>
          <cx:pt idx="32096">177</cx:pt>
          <cx:pt idx="32097">156</cx:pt>
          <cx:pt idx="32098">137</cx:pt>
          <cx:pt idx="32099">268</cx:pt>
          <cx:pt idx="32100">270</cx:pt>
          <cx:pt idx="32101">54</cx:pt>
          <cx:pt idx="32102">670</cx:pt>
          <cx:pt idx="32103">1366</cx:pt>
          <cx:pt idx="32104">75</cx:pt>
          <cx:pt idx="32105">176</cx:pt>
          <cx:pt idx="32106">60</cx:pt>
          <cx:pt idx="32107">49</cx:pt>
          <cx:pt idx="32108">1366</cx:pt>
          <cx:pt idx="32109">517</cx:pt>
          <cx:pt idx="32110">432</cx:pt>
          <cx:pt idx="32111">172</cx:pt>
          <cx:pt idx="32112">298</cx:pt>
          <cx:pt idx="32113">536</cx:pt>
          <cx:pt idx="32114">117</cx:pt>
          <cx:pt idx="32115">323</cx:pt>
          <cx:pt idx="32116">1174</cx:pt>
          <cx:pt idx="32117">284</cx:pt>
          <cx:pt idx="32118">272</cx:pt>
          <cx:pt idx="32119">165</cx:pt>
          <cx:pt idx="32120">444</cx:pt>
          <cx:pt idx="32121">244</cx:pt>
          <cx:pt idx="32122">152</cx:pt>
          <cx:pt idx="32123">150</cx:pt>
          <cx:pt idx="32124">126</cx:pt>
          <cx:pt idx="32125">693</cx:pt>
          <cx:pt idx="32126">129</cx:pt>
          <cx:pt idx="32127">144</cx:pt>
          <cx:pt idx="32128">159</cx:pt>
          <cx:pt idx="32129">257</cx:pt>
          <cx:pt idx="32130">76</cx:pt>
          <cx:pt idx="32131">1463</cx:pt>
          <cx:pt idx="32132">218</cx:pt>
          <cx:pt idx="32133">570</cx:pt>
          <cx:pt idx="32134">174</cx:pt>
          <cx:pt idx="32135">219</cx:pt>
          <cx:pt idx="32136">462</cx:pt>
          <cx:pt idx="32137">76</cx:pt>
          <cx:pt idx="32138">281</cx:pt>
          <cx:pt idx="32139">227</cx:pt>
          <cx:pt idx="32140">130</cx:pt>
          <cx:pt idx="32141">867</cx:pt>
          <cx:pt idx="32142">178</cx:pt>
          <cx:pt idx="32143">495</cx:pt>
          <cx:pt idx="32144">62</cx:pt>
          <cx:pt idx="32145">667</cx:pt>
          <cx:pt idx="32146">266</cx:pt>
          <cx:pt idx="32147">114</cx:pt>
          <cx:pt idx="32148">102</cx:pt>
          <cx:pt idx="32149">94</cx:pt>
          <cx:pt idx="32150">563</cx:pt>
          <cx:pt idx="32151">198</cx:pt>
          <cx:pt idx="32152">118</cx:pt>
          <cx:pt idx="32153">314</cx:pt>
          <cx:pt idx="32154">66</cx:pt>
          <cx:pt idx="32155">483</cx:pt>
          <cx:pt idx="32156">127</cx:pt>
          <cx:pt idx="32157">140</cx:pt>
          <cx:pt idx="32158">567</cx:pt>
          <cx:pt idx="32159">308</cx:pt>
          <cx:pt idx="32160">44</cx:pt>
          <cx:pt idx="32161">168</cx:pt>
          <cx:pt idx="32162">130</cx:pt>
          <cx:pt idx="32163">96</cx:pt>
          <cx:pt idx="32164">453</cx:pt>
          <cx:pt idx="32165">249</cx:pt>
          <cx:pt idx="32166">105</cx:pt>
          <cx:pt idx="32167">75</cx:pt>
          <cx:pt idx="32168">144</cx:pt>
          <cx:pt idx="32169">357</cx:pt>
          <cx:pt idx="32170">285</cx:pt>
          <cx:pt idx="32171">700</cx:pt>
          <cx:pt idx="32172">317</cx:pt>
          <cx:pt idx="32173">257</cx:pt>
          <cx:pt idx="32174">487</cx:pt>
          <cx:pt idx="32175">235</cx:pt>
          <cx:pt idx="32176">241</cx:pt>
          <cx:pt idx="32177">125</cx:pt>
          <cx:pt idx="32178">772</cx:pt>
          <cx:pt idx="32179">114</cx:pt>
          <cx:pt idx="32180">657</cx:pt>
          <cx:pt idx="32181">262</cx:pt>
          <cx:pt idx="32182">123</cx:pt>
          <cx:pt idx="32183">132</cx:pt>
          <cx:pt idx="32184">255</cx:pt>
          <cx:pt idx="32185">375</cx:pt>
          <cx:pt idx="32186">386</cx:pt>
          <cx:pt idx="32187">341</cx:pt>
          <cx:pt idx="32188">280</cx:pt>
          <cx:pt idx="32189">302</cx:pt>
          <cx:pt idx="32190">1018</cx:pt>
          <cx:pt idx="32191">399</cx:pt>
          <cx:pt idx="32192">567</cx:pt>
          <cx:pt idx="32193">91</cx:pt>
          <cx:pt idx="32194">122</cx:pt>
          <cx:pt idx="32195">901</cx:pt>
          <cx:pt idx="32196">640</cx:pt>
          <cx:pt idx="32197">417</cx:pt>
          <cx:pt idx="32198">1365</cx:pt>
          <cx:pt idx="32199">194</cx:pt>
          <cx:pt idx="32200">316</cx:pt>
          <cx:pt idx="32201">184</cx:pt>
          <cx:pt idx="32202">176</cx:pt>
          <cx:pt idx="32203">71</cx:pt>
          <cx:pt idx="32204">63</cx:pt>
          <cx:pt idx="32205">433</cx:pt>
          <cx:pt idx="32206">323</cx:pt>
          <cx:pt idx="32207">127</cx:pt>
          <cx:pt idx="32208">449</cx:pt>
          <cx:pt idx="32209">472</cx:pt>
          <cx:pt idx="32210">1007</cx:pt>
          <cx:pt idx="32211">383</cx:pt>
          <cx:pt idx="32212">256</cx:pt>
          <cx:pt idx="32213">668</cx:pt>
          <cx:pt idx="32214">667</cx:pt>
          <cx:pt idx="32215">215</cx:pt>
          <cx:pt idx="32216">348</cx:pt>
          <cx:pt idx="32217">792</cx:pt>
          <cx:pt idx="32218">173</cx:pt>
          <cx:pt idx="32219">55</cx:pt>
          <cx:pt idx="32220">282</cx:pt>
          <cx:pt idx="32221">198</cx:pt>
          <cx:pt idx="32222">86</cx:pt>
          <cx:pt idx="32223">104</cx:pt>
          <cx:pt idx="32224">408</cx:pt>
          <cx:pt idx="32225">370</cx:pt>
          <cx:pt idx="32226">48</cx:pt>
          <cx:pt idx="32227">316</cx:pt>
          <cx:pt idx="32228">279</cx:pt>
          <cx:pt idx="32229">225</cx:pt>
          <cx:pt idx="32230">948</cx:pt>
          <cx:pt idx="32231">299</cx:pt>
          <cx:pt idx="32232">193</cx:pt>
          <cx:pt idx="32233">804</cx:pt>
          <cx:pt idx="32234">211</cx:pt>
          <cx:pt idx="32235">399</cx:pt>
          <cx:pt idx="32236">691</cx:pt>
          <cx:pt idx="32237">344</cx:pt>
          <cx:pt idx="32238">539</cx:pt>
          <cx:pt idx="32239">258</cx:pt>
          <cx:pt idx="32240">161</cx:pt>
          <cx:pt idx="32241">284</cx:pt>
          <cx:pt idx="32242">580</cx:pt>
          <cx:pt idx="32243">137</cx:pt>
          <cx:pt idx="32244">119</cx:pt>
          <cx:pt idx="32245">296</cx:pt>
          <cx:pt idx="32246">169</cx:pt>
          <cx:pt idx="32247">115</cx:pt>
          <cx:pt idx="32248">81</cx:pt>
          <cx:pt idx="32249">429</cx:pt>
          <cx:pt idx="32250">478</cx:pt>
          <cx:pt idx="32251">75</cx:pt>
          <cx:pt idx="32252">466</cx:pt>
          <cx:pt idx="32253">263</cx:pt>
          <cx:pt idx="32254">287</cx:pt>
          <cx:pt idx="32255">772</cx:pt>
          <cx:pt idx="32256">263</cx:pt>
          <cx:pt idx="32257">127</cx:pt>
          <cx:pt idx="32258">432</cx:pt>
          <cx:pt idx="32259">332</cx:pt>
          <cx:pt idx="32260">829</cx:pt>
          <cx:pt idx="32261">614</cx:pt>
          <cx:pt idx="32262">301</cx:pt>
          <cx:pt idx="32263">102</cx:pt>
          <cx:pt idx="32264">797</cx:pt>
          <cx:pt idx="32265">348</cx:pt>
          <cx:pt idx="32266">1410</cx:pt>
          <cx:pt idx="32267">633</cx:pt>
          <cx:pt idx="32268">944</cx:pt>
          <cx:pt idx="32269">551</cx:pt>
          <cx:pt idx="32270">340</cx:pt>
          <cx:pt idx="32271">201</cx:pt>
          <cx:pt idx="32272">427</cx:pt>
          <cx:pt idx="32273">635</cx:pt>
          <cx:pt idx="32274">472</cx:pt>
          <cx:pt idx="32275">237</cx:pt>
          <cx:pt idx="32276">561</cx:pt>
          <cx:pt idx="32277">1156</cx:pt>
          <cx:pt idx="32278">307</cx:pt>
          <cx:pt idx="32279">46</cx:pt>
          <cx:pt idx="32280">71</cx:pt>
          <cx:pt idx="32281">109</cx:pt>
          <cx:pt idx="32282">266</cx:pt>
          <cx:pt idx="32283">110</cx:pt>
          <cx:pt idx="32284">377</cx:pt>
          <cx:pt idx="32285">81</cx:pt>
          <cx:pt idx="32286">245</cx:pt>
          <cx:pt idx="32287">377</cx:pt>
          <cx:pt idx="32288">360</cx:pt>
          <cx:pt idx="32289">430</cx:pt>
          <cx:pt idx="32290">193</cx:pt>
          <cx:pt idx="32291">271</cx:pt>
          <cx:pt idx="32292">282</cx:pt>
          <cx:pt idx="32293">390</cx:pt>
          <cx:pt idx="32294">226</cx:pt>
          <cx:pt idx="32295">260</cx:pt>
          <cx:pt idx="32296">109</cx:pt>
          <cx:pt idx="32297">252</cx:pt>
          <cx:pt idx="32298">125</cx:pt>
          <cx:pt idx="32299">225</cx:pt>
          <cx:pt idx="32300">620</cx:pt>
          <cx:pt idx="32301">557</cx:pt>
          <cx:pt idx="32302">41</cx:pt>
          <cx:pt idx="32303">50</cx:pt>
          <cx:pt idx="32304">239</cx:pt>
          <cx:pt idx="32305">261</cx:pt>
          <cx:pt idx="32306">222</cx:pt>
          <cx:pt idx="32307">37</cx:pt>
          <cx:pt idx="32308">180</cx:pt>
          <cx:pt idx="32309">80</cx:pt>
          <cx:pt idx="32310">30</cx:pt>
          <cx:pt idx="32311">156</cx:pt>
          <cx:pt idx="32312">345</cx:pt>
          <cx:pt idx="32313">439</cx:pt>
          <cx:pt idx="32314">118</cx:pt>
          <cx:pt idx="32315">46</cx:pt>
          <cx:pt idx="32316">85</cx:pt>
          <cx:pt idx="32317">233</cx:pt>
          <cx:pt idx="32318">249</cx:pt>
          <cx:pt idx="32319">179</cx:pt>
          <cx:pt idx="32320">52</cx:pt>
          <cx:pt idx="32321">112</cx:pt>
          <cx:pt idx="32322">392</cx:pt>
          <cx:pt idx="32323">467</cx:pt>
          <cx:pt idx="32324">113</cx:pt>
          <cx:pt idx="32325">119</cx:pt>
          <cx:pt idx="32326">98</cx:pt>
          <cx:pt idx="32327">402</cx:pt>
          <cx:pt idx="32328">408</cx:pt>
          <cx:pt idx="32329">85</cx:pt>
          <cx:pt idx="32330">76</cx:pt>
          <cx:pt idx="32331">224</cx:pt>
          <cx:pt idx="32332">294</cx:pt>
          <cx:pt idx="32333">18</cx:pt>
          <cx:pt idx="32334">420</cx:pt>
          <cx:pt idx="32335">346</cx:pt>
          <cx:pt idx="32336">198</cx:pt>
          <cx:pt idx="32337">175</cx:pt>
          <cx:pt idx="32338">108</cx:pt>
          <cx:pt idx="32339">114</cx:pt>
          <cx:pt idx="32340">552</cx:pt>
          <cx:pt idx="32341">142</cx:pt>
          <cx:pt idx="32342">155</cx:pt>
          <cx:pt idx="32343">238</cx:pt>
          <cx:pt idx="32344">416</cx:pt>
          <cx:pt idx="32345">86</cx:pt>
          <cx:pt idx="32346">71</cx:pt>
          <cx:pt idx="32347">599</cx:pt>
          <cx:pt idx="32348">41</cx:pt>
          <cx:pt idx="32349">582</cx:pt>
          <cx:pt idx="32350">210</cx:pt>
          <cx:pt idx="32351">287</cx:pt>
          <cx:pt idx="32352">294</cx:pt>
          <cx:pt idx="32353">236</cx:pt>
          <cx:pt idx="32354">282</cx:pt>
          <cx:pt idx="32355">416</cx:pt>
          <cx:pt idx="32356">612</cx:pt>
          <cx:pt idx="32357">177</cx:pt>
          <cx:pt idx="32358">799</cx:pt>
          <cx:pt idx="32359">678</cx:pt>
          <cx:pt idx="32360">150</cx:pt>
          <cx:pt idx="32361">199</cx:pt>
          <cx:pt idx="32362">135</cx:pt>
          <cx:pt idx="32363">709</cx:pt>
          <cx:pt idx="32364">198</cx:pt>
          <cx:pt idx="32365">156</cx:pt>
          <cx:pt idx="32366">462</cx:pt>
          <cx:pt idx="32367">77</cx:pt>
          <cx:pt idx="32368">486</cx:pt>
          <cx:pt idx="32369">341</cx:pt>
          <cx:pt idx="32370">267</cx:pt>
          <cx:pt idx="32371">246</cx:pt>
          <cx:pt idx="32372">1017</cx:pt>
          <cx:pt idx="32373">313</cx:pt>
          <cx:pt idx="32374">115</cx:pt>
          <cx:pt idx="32375">135</cx:pt>
          <cx:pt idx="32376">377</cx:pt>
          <cx:pt idx="32377">351</cx:pt>
          <cx:pt idx="32378">126</cx:pt>
          <cx:pt idx="32379">76</cx:pt>
          <cx:pt idx="32380">39</cx:pt>
          <cx:pt idx="32381">306</cx:pt>
          <cx:pt idx="32382">239</cx:pt>
          <cx:pt idx="32383">406</cx:pt>
          <cx:pt idx="32384">292</cx:pt>
          <cx:pt idx="32385">873</cx:pt>
          <cx:pt idx="32386">514</cx:pt>
          <cx:pt idx="32387">385</cx:pt>
          <cx:pt idx="32388">468</cx:pt>
          <cx:pt idx="32389">1095</cx:pt>
          <cx:pt idx="32390">122</cx:pt>
          <cx:pt idx="32391">172</cx:pt>
          <cx:pt idx="32392">185</cx:pt>
          <cx:pt idx="32393">452</cx:pt>
          <cx:pt idx="32394">196</cx:pt>
          <cx:pt idx="32395">88</cx:pt>
          <cx:pt idx="32396">31</cx:pt>
          <cx:pt idx="32397">268</cx:pt>
          <cx:pt idx="32398">279</cx:pt>
          <cx:pt idx="32399">143</cx:pt>
          <cx:pt idx="32400">728</cx:pt>
          <cx:pt idx="32401">283</cx:pt>
          <cx:pt idx="32402">357</cx:pt>
          <cx:pt idx="32403">250</cx:pt>
          <cx:pt idx="32404">151</cx:pt>
          <cx:pt idx="32405">400</cx:pt>
          <cx:pt idx="32406">231</cx:pt>
          <cx:pt idx="32407">952</cx:pt>
          <cx:pt idx="32408">365</cx:pt>
          <cx:pt idx="32409">388</cx:pt>
          <cx:pt idx="32410">664</cx:pt>
          <cx:pt idx="32411">73</cx:pt>
          <cx:pt idx="32412">508</cx:pt>
          <cx:pt idx="32413">494</cx:pt>
          <cx:pt idx="32414">421</cx:pt>
          <cx:pt idx="32415">251</cx:pt>
          <cx:pt idx="32416">54</cx:pt>
          <cx:pt idx="32417">832</cx:pt>
          <cx:pt idx="32418">101</cx:pt>
          <cx:pt idx="32419">303</cx:pt>
          <cx:pt idx="32420">79</cx:pt>
          <cx:pt idx="32421">113</cx:pt>
          <cx:pt idx="32422">268</cx:pt>
          <cx:pt idx="32423">172</cx:pt>
          <cx:pt idx="32424">314</cx:pt>
          <cx:pt idx="32425">517</cx:pt>
          <cx:pt idx="32426">237</cx:pt>
          <cx:pt idx="32427">981</cx:pt>
          <cx:pt idx="32428">531</cx:pt>
          <cx:pt idx="32429">58</cx:pt>
          <cx:pt idx="32430">106</cx:pt>
          <cx:pt idx="32431">351</cx:pt>
          <cx:pt idx="32432">69</cx:pt>
          <cx:pt idx="32433">141</cx:pt>
          <cx:pt idx="32434">97</cx:pt>
          <cx:pt idx="32435">112</cx:pt>
          <cx:pt idx="32436">72</cx:pt>
          <cx:pt idx="32437">516</cx:pt>
          <cx:pt idx="32438">306</cx:pt>
          <cx:pt idx="32439">396</cx:pt>
          <cx:pt idx="32440">351</cx:pt>
          <cx:pt idx="32441">224</cx:pt>
          <cx:pt idx="32442">28</cx:pt>
          <cx:pt idx="32443">47</cx:pt>
          <cx:pt idx="32444">204</cx:pt>
          <cx:pt idx="32445">203</cx:pt>
          <cx:pt idx="32446">264</cx:pt>
          <cx:pt idx="32447">57</cx:pt>
          <cx:pt idx="32448">183</cx:pt>
          <cx:pt idx="32449">139</cx:pt>
          <cx:pt idx="32450">139</cx:pt>
          <cx:pt idx="32451">132</cx:pt>
          <cx:pt idx="32452">515</cx:pt>
          <cx:pt idx="32453">380</cx:pt>
          <cx:pt idx="32454">83</cx:pt>
          <cx:pt idx="32455">38</cx:pt>
          <cx:pt idx="32456">291</cx:pt>
          <cx:pt idx="32457">840</cx:pt>
          <cx:pt idx="32458">921</cx:pt>
          <cx:pt idx="32459">306</cx:pt>
          <cx:pt idx="32460">299</cx:pt>
          <cx:pt idx="32461">519</cx:pt>
          <cx:pt idx="32462">97</cx:pt>
          <cx:pt idx="32463">84</cx:pt>
          <cx:pt idx="32464">307</cx:pt>
          <cx:pt idx="32465">1311</cx:pt>
          <cx:pt idx="32466">219</cx:pt>
          <cx:pt idx="32467">273</cx:pt>
          <cx:pt idx="32468">193</cx:pt>
          <cx:pt idx="32469">248</cx:pt>
          <cx:pt idx="32470">386</cx:pt>
          <cx:pt idx="32471">332</cx:pt>
          <cx:pt idx="32472">158</cx:pt>
          <cx:pt idx="32473">499</cx:pt>
          <cx:pt idx="32474">158</cx:pt>
          <cx:pt idx="32475">71</cx:pt>
          <cx:pt idx="32476">286</cx:pt>
          <cx:pt idx="32477">362</cx:pt>
          <cx:pt idx="32478">181</cx:pt>
          <cx:pt idx="32479">89</cx:pt>
          <cx:pt idx="32480">334</cx:pt>
          <cx:pt idx="32481">183</cx:pt>
          <cx:pt idx="32482">997</cx:pt>
          <cx:pt idx="32483">42</cx:pt>
          <cx:pt idx="32484">144</cx:pt>
          <cx:pt idx="32485">74</cx:pt>
          <cx:pt idx="32486">234</cx:pt>
          <cx:pt idx="32487">245</cx:pt>
          <cx:pt idx="32488">218</cx:pt>
          <cx:pt idx="32489">759</cx:pt>
          <cx:pt idx="32490">574</cx:pt>
          <cx:pt idx="32491">754</cx:pt>
          <cx:pt idx="32492">1161</cx:pt>
          <cx:pt idx="32493">609</cx:pt>
          <cx:pt idx="32494">146</cx:pt>
          <cx:pt idx="32495">235</cx:pt>
          <cx:pt idx="32496">518</cx:pt>
          <cx:pt idx="32497">239</cx:pt>
          <cx:pt idx="32498">132</cx:pt>
          <cx:pt idx="32499">218</cx:pt>
          <cx:pt idx="32500">245</cx:pt>
          <cx:pt idx="32501">997</cx:pt>
          <cx:pt idx="32502">82</cx:pt>
          <cx:pt idx="32503">707</cx:pt>
          <cx:pt idx="32504">68</cx:pt>
          <cx:pt idx="32505">461</cx:pt>
          <cx:pt idx="32506">140</cx:pt>
          <cx:pt idx="32507">212</cx:pt>
          <cx:pt idx="32508">51</cx:pt>
          <cx:pt idx="32509">71</cx:pt>
          <cx:pt idx="32510">53</cx:pt>
          <cx:pt idx="32511">193</cx:pt>
          <cx:pt idx="32512">198</cx:pt>
          <cx:pt idx="32513">645</cx:pt>
          <cx:pt idx="32514">108</cx:pt>
          <cx:pt idx="32515">137</cx:pt>
          <cx:pt idx="32516">882</cx:pt>
          <cx:pt idx="32517">576</cx:pt>
          <cx:pt idx="32518">319</cx:pt>
          <cx:pt idx="32519">191</cx:pt>
          <cx:pt idx="32520">777</cx:pt>
          <cx:pt idx="32521">218</cx:pt>
          <cx:pt idx="32522">161</cx:pt>
          <cx:pt idx="32523">113</cx:pt>
          <cx:pt idx="32524">329</cx:pt>
          <cx:pt idx="32525">106</cx:pt>
          <cx:pt idx="32526">66</cx:pt>
          <cx:pt idx="32527">382</cx:pt>
          <cx:pt idx="32528">1007</cx:pt>
          <cx:pt idx="32529">875</cx:pt>
          <cx:pt idx="32530">464</cx:pt>
          <cx:pt idx="32531">82</cx:pt>
          <cx:pt idx="32532">343</cx:pt>
          <cx:pt idx="32533">75</cx:pt>
          <cx:pt idx="32534">882</cx:pt>
          <cx:pt idx="32535">526</cx:pt>
          <cx:pt idx="32536">43</cx:pt>
          <cx:pt idx="32537">594</cx:pt>
          <cx:pt idx="32538">45</cx:pt>
          <cx:pt idx="32539">95</cx:pt>
          <cx:pt idx="32540">175</cx:pt>
          <cx:pt idx="32541">208</cx:pt>
          <cx:pt idx="32542">87</cx:pt>
          <cx:pt idx="32543">218</cx:pt>
          <cx:pt idx="32544">342</cx:pt>
          <cx:pt idx="32545">254</cx:pt>
          <cx:pt idx="32546">64</cx:pt>
          <cx:pt idx="32547">85</cx:pt>
          <cx:pt idx="32548">73</cx:pt>
          <cx:pt idx="32549">145</cx:pt>
          <cx:pt idx="32550">222</cx:pt>
          <cx:pt idx="32551">171</cx:pt>
          <cx:pt idx="32552">234</cx:pt>
          <cx:pt idx="32553">372</cx:pt>
          <cx:pt idx="32554">108</cx:pt>
          <cx:pt idx="32555">138</cx:pt>
          <cx:pt idx="32556">153</cx:pt>
          <cx:pt idx="32557">217</cx:pt>
          <cx:pt idx="32558">247</cx:pt>
          <cx:pt idx="32559">126</cx:pt>
          <cx:pt idx="32560">404</cx:pt>
          <cx:pt idx="32561">362</cx:pt>
          <cx:pt idx="32562">76</cx:pt>
          <cx:pt idx="32563">316</cx:pt>
          <cx:pt idx="32564">57</cx:pt>
          <cx:pt idx="32565">251</cx:pt>
          <cx:pt idx="32566">370</cx:pt>
          <cx:pt idx="32567">324</cx:pt>
          <cx:pt idx="32568">215</cx:pt>
          <cx:pt idx="32569">191</cx:pt>
          <cx:pt idx="32570">206</cx:pt>
          <cx:pt idx="32571">367</cx:pt>
          <cx:pt idx="32572">141</cx:pt>
          <cx:pt idx="32573">200</cx:pt>
          <cx:pt idx="32574">279</cx:pt>
          <cx:pt idx="32575">214</cx:pt>
          <cx:pt idx="32576">122</cx:pt>
          <cx:pt idx="32577">649</cx:pt>
          <cx:pt idx="32578">14</cx:pt>
          <cx:pt idx="32579">397</cx:pt>
          <cx:pt idx="32580">72</cx:pt>
          <cx:pt idx="32581">433</cx:pt>
          <cx:pt idx="32582">77</cx:pt>
          <cx:pt idx="32583">407</cx:pt>
          <cx:pt idx="32584">278</cx:pt>
          <cx:pt idx="32585">216</cx:pt>
          <cx:pt idx="32586">123</cx:pt>
          <cx:pt idx="32587">55</cx:pt>
          <cx:pt idx="32588">70</cx:pt>
          <cx:pt idx="32589">419</cx:pt>
          <cx:pt idx="32590">113</cx:pt>
          <cx:pt idx="32591">157</cx:pt>
          <cx:pt idx="32592">40</cx:pt>
          <cx:pt idx="32593">100</cx:pt>
          <cx:pt idx="32594">1554</cx:pt>
          <cx:pt idx="32595">637</cx:pt>
          <cx:pt idx="32596">317</cx:pt>
          <cx:pt idx="32597">294</cx:pt>
          <cx:pt idx="32598">264</cx:pt>
          <cx:pt idx="32599">70</cx:pt>
          <cx:pt idx="32600">492</cx:pt>
          <cx:pt idx="32601">401</cx:pt>
          <cx:pt idx="32602">238</cx:pt>
          <cx:pt idx="32603">130</cx:pt>
          <cx:pt idx="32604">36</cx:pt>
          <cx:pt idx="32605">611</cx:pt>
          <cx:pt idx="32606">359</cx:pt>
          <cx:pt idx="32607">280</cx:pt>
          <cx:pt idx="32608">266</cx:pt>
          <cx:pt idx="32609">107</cx:pt>
          <cx:pt idx="32610">654</cx:pt>
          <cx:pt idx="32611">834</cx:pt>
          <cx:pt idx="32612">156</cx:pt>
          <cx:pt idx="32613">79</cx:pt>
          <cx:pt idx="32614">41</cx:pt>
          <cx:pt idx="32615">211</cx:pt>
          <cx:pt idx="32616">301</cx:pt>
          <cx:pt idx="32617">54</cx:pt>
          <cx:pt idx="32618">1080</cx:pt>
          <cx:pt idx="32619">203</cx:pt>
          <cx:pt idx="32620">19</cx:pt>
          <cx:pt idx="32621">401</cx:pt>
          <cx:pt idx="32622">182</cx:pt>
          <cx:pt idx="32623">237</cx:pt>
          <cx:pt idx="32624">198</cx:pt>
          <cx:pt idx="32625">715</cx:pt>
          <cx:pt idx="32626">202</cx:pt>
          <cx:pt idx="32627">426</cx:pt>
          <cx:pt idx="32628">728</cx:pt>
          <cx:pt idx="32629">346</cx:pt>
          <cx:pt idx="32630">175</cx:pt>
          <cx:pt idx="32631">115</cx:pt>
          <cx:pt idx="32632">196</cx:pt>
          <cx:pt idx="32633">463</cx:pt>
          <cx:pt idx="32634">256</cx:pt>
          <cx:pt idx="32635">432</cx:pt>
          <cx:pt idx="32636">775</cx:pt>
          <cx:pt idx="32637">61</cx:pt>
          <cx:pt idx="32638">140</cx:pt>
          <cx:pt idx="32639">472</cx:pt>
          <cx:pt idx="32640">100</cx:pt>
          <cx:pt idx="32641">231</cx:pt>
          <cx:pt idx="32642">446</cx:pt>
          <cx:pt idx="32643">727</cx:pt>
          <cx:pt idx="32644">42</cx:pt>
          <cx:pt idx="32645">130</cx:pt>
          <cx:pt idx="32646">160</cx:pt>
          <cx:pt idx="32647">266</cx:pt>
          <cx:pt idx="32648">865</cx:pt>
          <cx:pt idx="32649">222</cx:pt>
          <cx:pt idx="32650">402</cx:pt>
          <cx:pt idx="32651">297</cx:pt>
          <cx:pt idx="32652">207</cx:pt>
          <cx:pt idx="32653">196</cx:pt>
          <cx:pt idx="32654">135</cx:pt>
          <cx:pt idx="32655">22</cx:pt>
          <cx:pt idx="32656">422</cx:pt>
          <cx:pt idx="32657">127</cx:pt>
          <cx:pt idx="32658">550</cx:pt>
          <cx:pt idx="32659">1034</cx:pt>
          <cx:pt idx="32660">608</cx:pt>
          <cx:pt idx="32661">326</cx:pt>
          <cx:pt idx="32662">40</cx:pt>
          <cx:pt idx="32663">333</cx:pt>
          <cx:pt idx="32664">91</cx:pt>
          <cx:pt idx="32665">326</cx:pt>
          <cx:pt idx="32666">712</cx:pt>
          <cx:pt idx="32667">476</cx:pt>
          <cx:pt idx="32668">99</cx:pt>
          <cx:pt idx="32669">108</cx:pt>
          <cx:pt idx="32670">158</cx:pt>
          <cx:pt idx="32671">240</cx:pt>
          <cx:pt idx="32672">219</cx:pt>
          <cx:pt idx="32673">365</cx:pt>
          <cx:pt idx="32674">329</cx:pt>
          <cx:pt idx="32675">188</cx:pt>
          <cx:pt idx="32676">96</cx:pt>
          <cx:pt idx="32677">368</cx:pt>
          <cx:pt idx="32678">149</cx:pt>
          <cx:pt idx="32679">145</cx:pt>
          <cx:pt idx="32680">91</cx:pt>
          <cx:pt idx="32681">400</cx:pt>
          <cx:pt idx="32682">384</cx:pt>
          <cx:pt idx="32683">65</cx:pt>
          <cx:pt idx="32684">182</cx:pt>
          <cx:pt idx="32685">114</cx:pt>
          <cx:pt idx="32686">194</cx:pt>
          <cx:pt idx="32687">208</cx:pt>
          <cx:pt idx="32688">188</cx:pt>
          <cx:pt idx="32689">350</cx:pt>
          <cx:pt idx="32690">185</cx:pt>
          <cx:pt idx="32691">93</cx:pt>
          <cx:pt idx="32692">358</cx:pt>
          <cx:pt idx="32693">772</cx:pt>
          <cx:pt idx="32694">69</cx:pt>
          <cx:pt idx="32695">165</cx:pt>
          <cx:pt idx="32696">576</cx:pt>
          <cx:pt idx="32697">440</cx:pt>
          <cx:pt idx="32698">345</cx:pt>
          <cx:pt idx="32699">395</cx:pt>
          <cx:pt idx="32700">815</cx:pt>
          <cx:pt idx="32701">147</cx:pt>
          <cx:pt idx="32702">224</cx:pt>
          <cx:pt idx="32703">150</cx:pt>
          <cx:pt idx="32704">609</cx:pt>
          <cx:pt idx="32705">74</cx:pt>
          <cx:pt idx="32706">771</cx:pt>
          <cx:pt idx="32707">460</cx:pt>
          <cx:pt idx="32708">300</cx:pt>
          <cx:pt idx="32709">73</cx:pt>
          <cx:pt idx="32710">239</cx:pt>
          <cx:pt idx="32711">129</cx:pt>
          <cx:pt idx="32712">473</cx:pt>
          <cx:pt idx="32713">139</cx:pt>
          <cx:pt idx="32714">128</cx:pt>
          <cx:pt idx="32715">405</cx:pt>
          <cx:pt idx="32716">52</cx:pt>
          <cx:pt idx="32717">264</cx:pt>
          <cx:pt idx="32718">153</cx:pt>
          <cx:pt idx="32719">370</cx:pt>
          <cx:pt idx="32720">642</cx:pt>
          <cx:pt idx="32721">232</cx:pt>
          <cx:pt idx="32722">145</cx:pt>
          <cx:pt idx="32723">170</cx:pt>
          <cx:pt idx="32724">333</cx:pt>
          <cx:pt idx="32725">398</cx:pt>
          <cx:pt idx="32726">413</cx:pt>
          <cx:pt idx="32727">185</cx:pt>
          <cx:pt idx="32728">474</cx:pt>
          <cx:pt idx="32729">163</cx:pt>
          <cx:pt idx="32730">818</cx:pt>
          <cx:pt idx="32731">599</cx:pt>
          <cx:pt idx="32732">246</cx:pt>
          <cx:pt idx="32733">322</cx:pt>
          <cx:pt idx="32734">95</cx:pt>
          <cx:pt idx="32735">232</cx:pt>
          <cx:pt idx="32736">181</cx:pt>
          <cx:pt idx="32737">115</cx:pt>
          <cx:pt idx="32738">598</cx:pt>
          <cx:pt idx="32739">186</cx:pt>
          <cx:pt idx="32740">121</cx:pt>
          <cx:pt idx="32741">323</cx:pt>
          <cx:pt idx="32742">273</cx:pt>
          <cx:pt idx="32743">160</cx:pt>
          <cx:pt idx="32744">134</cx:pt>
          <cx:pt idx="32745">541</cx:pt>
          <cx:pt idx="32746">266</cx:pt>
          <cx:pt idx="32747">378</cx:pt>
          <cx:pt idx="32748">220</cx:pt>
          <cx:pt idx="32749">252</cx:pt>
          <cx:pt idx="32750">221</cx:pt>
          <cx:pt idx="32751">344</cx:pt>
          <cx:pt idx="32752">357</cx:pt>
          <cx:pt idx="32753">378</cx:pt>
          <cx:pt idx="32754">246</cx:pt>
          <cx:pt idx="32755">1130</cx:pt>
          <cx:pt idx="32756">20</cx:pt>
          <cx:pt idx="32757">162</cx:pt>
          <cx:pt idx="32758">276</cx:pt>
          <cx:pt idx="32759">88</cx:pt>
          <cx:pt idx="32760">949</cx:pt>
          <cx:pt idx="32761">129</cx:pt>
          <cx:pt idx="32762">185</cx:pt>
          <cx:pt idx="32763">278</cx:pt>
          <cx:pt idx="32764">273</cx:pt>
          <cx:pt idx="32765">200</cx:pt>
          <cx:pt idx="32766">171</cx:pt>
          <cx:pt idx="32767">1426</cx:pt>
          <cx:pt idx="32768">795</cx:pt>
          <cx:pt idx="32769">340</cx:pt>
          <cx:pt idx="32770">218</cx:pt>
          <cx:pt idx="32771">295</cx:pt>
          <cx:pt idx="32772">647</cx:pt>
          <cx:pt idx="32773">57</cx:pt>
          <cx:pt idx="32774">170</cx:pt>
          <cx:pt idx="32775">666</cx:pt>
          <cx:pt idx="32776">244</cx:pt>
          <cx:pt idx="32777">778</cx:pt>
          <cx:pt idx="32778">146</cx:pt>
          <cx:pt idx="32779">318</cx:pt>
          <cx:pt idx="32780">278</cx:pt>
          <cx:pt idx="32781">426</cx:pt>
          <cx:pt idx="32782">229</cx:pt>
          <cx:pt idx="32783">74</cx:pt>
          <cx:pt idx="32784">1184</cx:pt>
          <cx:pt idx="32785">464</cx:pt>
          <cx:pt idx="32786">334</cx:pt>
          <cx:pt idx="32787">2053</cx:pt>
          <cx:pt idx="32788">69</cx:pt>
          <cx:pt idx="32789">99</cx:pt>
          <cx:pt idx="32790">277</cx:pt>
          <cx:pt idx="32791">282</cx:pt>
          <cx:pt idx="32792">1064</cx:pt>
          <cx:pt idx="32793">163</cx:pt>
          <cx:pt idx="32794">501</cx:pt>
          <cx:pt idx="32795">245</cx:pt>
          <cx:pt idx="32796">738</cx:pt>
          <cx:pt idx="32797">99</cx:pt>
          <cx:pt idx="32798">87</cx:pt>
          <cx:pt idx="32799">110</cx:pt>
          <cx:pt idx="32800">140</cx:pt>
          <cx:pt idx="32801">204</cx:pt>
          <cx:pt idx="32802">335</cx:pt>
          <cx:pt idx="32803">446</cx:pt>
          <cx:pt idx="32804">179</cx:pt>
          <cx:pt idx="32805">151</cx:pt>
          <cx:pt idx="32806">174</cx:pt>
          <cx:pt idx="32807">97</cx:pt>
          <cx:pt idx="32808">758</cx:pt>
          <cx:pt idx="32809">469</cx:pt>
          <cx:pt idx="32810">48</cx:pt>
          <cx:pt idx="32811">224</cx:pt>
          <cx:pt idx="32812">48</cx:pt>
          <cx:pt idx="32813">54</cx:pt>
          <cx:pt idx="32814">183</cx:pt>
          <cx:pt idx="32815">342</cx:pt>
          <cx:pt idx="32816">150</cx:pt>
          <cx:pt idx="32817">73</cx:pt>
          <cx:pt idx="32818">394</cx:pt>
          <cx:pt idx="32819">819</cx:pt>
          <cx:pt idx="32820">694</cx:pt>
          <cx:pt idx="32821">636</cx:pt>
          <cx:pt idx="32822">22</cx:pt>
          <cx:pt idx="32823">14</cx:pt>
          <cx:pt idx="32824">317</cx:pt>
          <cx:pt idx="32825">320</cx:pt>
          <cx:pt idx="32826">100</cx:pt>
          <cx:pt idx="32827">238</cx:pt>
          <cx:pt idx="32828">202</cx:pt>
          <cx:pt idx="32829">50</cx:pt>
          <cx:pt idx="32830">321</cx:pt>
          <cx:pt idx="32831">202</cx:pt>
          <cx:pt idx="32832">177</cx:pt>
          <cx:pt idx="32833">211</cx:pt>
          <cx:pt idx="32834">108</cx:pt>
          <cx:pt idx="32835">225</cx:pt>
          <cx:pt idx="32836">952</cx:pt>
          <cx:pt idx="32837">119</cx:pt>
          <cx:pt idx="32838">829</cx:pt>
          <cx:pt idx="32839">131</cx:pt>
          <cx:pt idx="32840">403</cx:pt>
          <cx:pt idx="32841">171</cx:pt>
          <cx:pt idx="32842">239</cx:pt>
          <cx:pt idx="32843">193</cx:pt>
          <cx:pt idx="32844">547</cx:pt>
          <cx:pt idx="32845">544</cx:pt>
          <cx:pt idx="32846">314</cx:pt>
          <cx:pt idx="32847">284</cx:pt>
          <cx:pt idx="32848">326</cx:pt>
          <cx:pt idx="32849">1038</cx:pt>
          <cx:pt idx="32850">625</cx:pt>
          <cx:pt idx="32851">191</cx:pt>
          <cx:pt idx="32852">1013</cx:pt>
          <cx:pt idx="32853">119</cx:pt>
          <cx:pt idx="32854">392</cx:pt>
          <cx:pt idx="32855">1364</cx:pt>
          <cx:pt idx="32856">427</cx:pt>
          <cx:pt idx="32857">180</cx:pt>
          <cx:pt idx="32858">324</cx:pt>
          <cx:pt idx="32859">200</cx:pt>
          <cx:pt idx="32860">660</cx:pt>
          <cx:pt idx="32861">114</cx:pt>
          <cx:pt idx="32862">291</cx:pt>
          <cx:pt idx="32863">72</cx:pt>
          <cx:pt idx="32864">184</cx:pt>
          <cx:pt idx="32865">479</cx:pt>
          <cx:pt idx="32866">12</cx:pt>
          <cx:pt idx="32867">114</cx:pt>
          <cx:pt idx="32868">65</cx:pt>
          <cx:pt idx="32869">196</cx:pt>
          <cx:pt idx="32870">148</cx:pt>
          <cx:pt idx="32871">158</cx:pt>
          <cx:pt idx="32872">10</cx:pt>
          <cx:pt idx="32873">12</cx:pt>
          <cx:pt idx="32874">345</cx:pt>
          <cx:pt idx="32875">95</cx:pt>
          <cx:pt idx="32876">19</cx:pt>
          <cx:pt idx="32877">483</cx:pt>
          <cx:pt idx="32878">415</cx:pt>
          <cx:pt idx="32879">152</cx:pt>
          <cx:pt idx="32880">630</cx:pt>
          <cx:pt idx="32881">206</cx:pt>
          <cx:pt idx="32882">384</cx:pt>
          <cx:pt idx="32883">7</cx:pt>
          <cx:pt idx="32884">287</cx:pt>
          <cx:pt idx="32885">184</cx:pt>
          <cx:pt idx="32886">12</cx:pt>
          <cx:pt idx="32887">438</cx:pt>
          <cx:pt idx="32888">1332</cx:pt>
          <cx:pt idx="32889">33</cx:pt>
          <cx:pt idx="32890">234</cx:pt>
          <cx:pt idx="32891">397</cx:pt>
          <cx:pt idx="32892">390</cx:pt>
          <cx:pt idx="32893">173</cx:pt>
          <cx:pt idx="32894">430</cx:pt>
          <cx:pt idx="32895">12</cx:pt>
          <cx:pt idx="32896">383</cx:pt>
          <cx:pt idx="32897">311</cx:pt>
          <cx:pt idx="32898">360</cx:pt>
          <cx:pt idx="32899">124</cx:pt>
          <cx:pt idx="32900">1202</cx:pt>
          <cx:pt idx="32901">187</cx:pt>
          <cx:pt idx="32902">390</cx:pt>
          <cx:pt idx="32903">37</cx:pt>
          <cx:pt idx="32904">176</cx:pt>
          <cx:pt idx="32905">165</cx:pt>
          <cx:pt idx="32906">79</cx:pt>
          <cx:pt idx="32907">14</cx:pt>
          <cx:pt idx="32908">506</cx:pt>
          <cx:pt idx="32909">257</cx:pt>
          <cx:pt idx="32910">150</cx:pt>
          <cx:pt idx="32911">322</cx:pt>
          <cx:pt idx="32912">156</cx:pt>
          <cx:pt idx="32913">478</cx:pt>
          <cx:pt idx="32914">142</cx:pt>
          <cx:pt idx="32915">1112</cx:pt>
          <cx:pt idx="32916">169</cx:pt>
          <cx:pt idx="32917">339</cx:pt>
          <cx:pt idx="32918">220</cx:pt>
          <cx:pt idx="32919">374</cx:pt>
          <cx:pt idx="32920">210</cx:pt>
          <cx:pt idx="32921">525</cx:pt>
          <cx:pt idx="32922">533</cx:pt>
          <cx:pt idx="32923">390</cx:pt>
          <cx:pt idx="32924">122</cx:pt>
          <cx:pt idx="32925">269</cx:pt>
          <cx:pt idx="32926">73</cx:pt>
          <cx:pt idx="32927">136</cx:pt>
          <cx:pt idx="32928">249</cx:pt>
          <cx:pt idx="32929">60</cx:pt>
          <cx:pt idx="32930">186</cx:pt>
          <cx:pt idx="32931">406</cx:pt>
          <cx:pt idx="32932">223</cx:pt>
          <cx:pt idx="32933">421</cx:pt>
          <cx:pt idx="32934">227</cx:pt>
          <cx:pt idx="32935">222</cx:pt>
          <cx:pt idx="32936">860</cx:pt>
          <cx:pt idx="32937">207</cx:pt>
          <cx:pt idx="32938">198</cx:pt>
          <cx:pt idx="32939">68</cx:pt>
          <cx:pt idx="32940">354</cx:pt>
          <cx:pt idx="32941">17</cx:pt>
          <cx:pt idx="32942">62</cx:pt>
          <cx:pt idx="32943">89</cx:pt>
          <cx:pt idx="32944">267</cx:pt>
          <cx:pt idx="32945">386</cx:pt>
          <cx:pt idx="32946">193</cx:pt>
          <cx:pt idx="32947">23</cx:pt>
          <cx:pt idx="32948">255</cx:pt>
          <cx:pt idx="32949">214</cx:pt>
          <cx:pt idx="32950">239</cx:pt>
          <cx:pt idx="32951">241</cx:pt>
          <cx:pt idx="32952">1550</cx:pt>
          <cx:pt idx="32953">29</cx:pt>
          <cx:pt idx="32954">121</cx:pt>
          <cx:pt idx="32955">185</cx:pt>
          <cx:pt idx="32956">399</cx:pt>
          <cx:pt idx="32957">234</cx:pt>
          <cx:pt idx="32958">19</cx:pt>
          <cx:pt idx="32959">96</cx:pt>
          <cx:pt idx="32960">131</cx:pt>
          <cx:pt idx="32961">218</cx:pt>
          <cx:pt idx="32962">143</cx:pt>
          <cx:pt idx="32963">8</cx:pt>
          <cx:pt idx="32964">159</cx:pt>
          <cx:pt idx="32965">386</cx:pt>
          <cx:pt idx="32966">245</cx:pt>
          <cx:pt idx="32967">201</cx:pt>
          <cx:pt idx="32968">428</cx:pt>
          <cx:pt idx="32969">349</cx:pt>
          <cx:pt idx="32970">153</cx:pt>
          <cx:pt idx="32971">128</cx:pt>
          <cx:pt idx="32972">304</cx:pt>
          <cx:pt idx="32973">108</cx:pt>
          <cx:pt idx="32974">185</cx:pt>
          <cx:pt idx="32975">90</cx:pt>
          <cx:pt idx="32976">285</cx:pt>
          <cx:pt idx="32977">365</cx:pt>
          <cx:pt idx="32978">122</cx:pt>
          <cx:pt idx="32979">275</cx:pt>
          <cx:pt idx="32980">7</cx:pt>
          <cx:pt idx="32981">285</cx:pt>
          <cx:pt idx="32982">158</cx:pt>
          <cx:pt idx="32983">74</cx:pt>
          <cx:pt idx="32984">199</cx:pt>
          <cx:pt idx="32985">178</cx:pt>
          <cx:pt idx="32986">63</cx:pt>
          <cx:pt idx="32987">23</cx:pt>
          <cx:pt idx="32988">233</cx:pt>
          <cx:pt idx="32989">188</cx:pt>
          <cx:pt idx="32990">534</cx:pt>
          <cx:pt idx="32991">130</cx:pt>
          <cx:pt idx="32992">198</cx:pt>
          <cx:pt idx="32993">210</cx:pt>
          <cx:pt idx="32994">352</cx:pt>
          <cx:pt idx="32995">670</cx:pt>
          <cx:pt idx="32996">62</cx:pt>
          <cx:pt idx="32997">712</cx:pt>
          <cx:pt idx="32998">401</cx:pt>
          <cx:pt idx="32999">59</cx:pt>
          <cx:pt idx="33000">319</cx:pt>
          <cx:pt idx="33001">142</cx:pt>
          <cx:pt idx="33002">314</cx:pt>
          <cx:pt idx="33003">28</cx:pt>
          <cx:pt idx="33004">317</cx:pt>
          <cx:pt idx="33005">133</cx:pt>
          <cx:pt idx="33006">79</cx:pt>
          <cx:pt idx="33007">190</cx:pt>
          <cx:pt idx="33008">369</cx:pt>
          <cx:pt idx="33009">111</cx:pt>
          <cx:pt idx="33010">222</cx:pt>
          <cx:pt idx="33011">49</cx:pt>
          <cx:pt idx="33012">277</cx:pt>
          <cx:pt idx="33013">9</cx:pt>
          <cx:pt idx="33014">698</cx:pt>
          <cx:pt idx="33015">13</cx:pt>
          <cx:pt idx="33016">714</cx:pt>
          <cx:pt idx="33017">257</cx:pt>
          <cx:pt idx="33018">124</cx:pt>
          <cx:pt idx="33019">322</cx:pt>
          <cx:pt idx="33020">658</cx:pt>
          <cx:pt idx="33021">98</cx:pt>
          <cx:pt idx="33022">12</cx:pt>
          <cx:pt idx="33023">42</cx:pt>
          <cx:pt idx="33024">254</cx:pt>
          <cx:pt idx="33025">123</cx:pt>
          <cx:pt idx="33026">97</cx:pt>
          <cx:pt idx="33027">128</cx:pt>
          <cx:pt idx="33028">207</cx:pt>
          <cx:pt idx="33029">712</cx:pt>
          <cx:pt idx="33030">72</cx:pt>
          <cx:pt idx="33031">37</cx:pt>
          <cx:pt idx="33032">207</cx:pt>
          <cx:pt idx="33033">24</cx:pt>
          <cx:pt idx="33034">18</cx:pt>
          <cx:pt idx="33035">260</cx:pt>
          <cx:pt idx="33036">163</cx:pt>
          <cx:pt idx="33037">164</cx:pt>
          <cx:pt idx="33038">59</cx:pt>
          <cx:pt idx="33039">450</cx:pt>
          <cx:pt idx="33040">274</cx:pt>
          <cx:pt idx="33041">90</cx:pt>
          <cx:pt idx="33042">194</cx:pt>
          <cx:pt idx="33043">690</cx:pt>
          <cx:pt idx="33044">79</cx:pt>
          <cx:pt idx="33045">335</cx:pt>
          <cx:pt idx="33046">21</cx:pt>
          <cx:pt idx="33047">96</cx:pt>
          <cx:pt idx="33048">166</cx:pt>
          <cx:pt idx="33049">72</cx:pt>
          <cx:pt idx="33050">185</cx:pt>
          <cx:pt idx="33051">51</cx:pt>
          <cx:pt idx="33052">508</cx:pt>
          <cx:pt idx="33053">219</cx:pt>
          <cx:pt idx="33054">19</cx:pt>
          <cx:pt idx="33055">41</cx:pt>
          <cx:pt idx="33056">187</cx:pt>
          <cx:pt idx="33057">137</cx:pt>
          <cx:pt idx="33058">59</cx:pt>
          <cx:pt idx="33059">611</cx:pt>
          <cx:pt idx="33060">45</cx:pt>
          <cx:pt idx="33061">204</cx:pt>
          <cx:pt idx="33062">216</cx:pt>
          <cx:pt idx="33063">92</cx:pt>
          <cx:pt idx="33064">295</cx:pt>
          <cx:pt idx="33065">396</cx:pt>
          <cx:pt idx="33066">237</cx:pt>
          <cx:pt idx="33067">11</cx:pt>
          <cx:pt idx="33068">155</cx:pt>
          <cx:pt idx="33069">110</cx:pt>
          <cx:pt idx="33070">92</cx:pt>
          <cx:pt idx="33071">720</cx:pt>
          <cx:pt idx="33072">178</cx:pt>
          <cx:pt idx="33073">84</cx:pt>
          <cx:pt idx="33074">78</cx:pt>
          <cx:pt idx="33075">169</cx:pt>
          <cx:pt idx="33076">16</cx:pt>
          <cx:pt idx="33077">414</cx:pt>
          <cx:pt idx="33078">617</cx:pt>
          <cx:pt idx="33079">377</cx:pt>
          <cx:pt idx="33080">207</cx:pt>
          <cx:pt idx="33081">76</cx:pt>
          <cx:pt idx="33082">205</cx:pt>
          <cx:pt idx="33083">470</cx:pt>
          <cx:pt idx="33084">62</cx:pt>
          <cx:pt idx="33085">33</cx:pt>
          <cx:pt idx="33086">246</cx:pt>
          <cx:pt idx="33087">83</cx:pt>
          <cx:pt idx="33088">213</cx:pt>
          <cx:pt idx="33089">201</cx:pt>
          <cx:pt idx="33090">586</cx:pt>
          <cx:pt idx="33091">379</cx:pt>
          <cx:pt idx="33092">40</cx:pt>
          <cx:pt idx="33093">293</cx:pt>
          <cx:pt idx="33094">240</cx:pt>
          <cx:pt idx="33095">271</cx:pt>
          <cx:pt idx="33096">190</cx:pt>
          <cx:pt idx="33097">15</cx:pt>
          <cx:pt idx="33098">59</cx:pt>
          <cx:pt idx="33099">111</cx:pt>
          <cx:pt idx="33100">17</cx:pt>
          <cx:pt idx="33101">149</cx:pt>
          <cx:pt idx="33102">372</cx:pt>
          <cx:pt idx="33103">128</cx:pt>
          <cx:pt idx="33104">240</cx:pt>
          <cx:pt idx="33105">78</cx:pt>
          <cx:pt idx="33106">392</cx:pt>
          <cx:pt idx="33107">88</cx:pt>
          <cx:pt idx="33108">222</cx:pt>
          <cx:pt idx="33109">20</cx:pt>
          <cx:pt idx="33110">151</cx:pt>
          <cx:pt idx="33111">378</cx:pt>
          <cx:pt idx="33112">15</cx:pt>
          <cx:pt idx="33113">144</cx:pt>
          <cx:pt idx="33114">104</cx:pt>
          <cx:pt idx="33115">69</cx:pt>
          <cx:pt idx="33116">159</cx:pt>
          <cx:pt idx="33117">147</cx:pt>
          <cx:pt idx="33118">65</cx:pt>
          <cx:pt idx="33119">53</cx:pt>
          <cx:pt idx="33120">170</cx:pt>
          <cx:pt idx="33121">217</cx:pt>
          <cx:pt idx="33122">60</cx:pt>
          <cx:pt idx="33123">84</cx:pt>
          <cx:pt idx="33124">180</cx:pt>
          <cx:pt idx="33125">405</cx:pt>
          <cx:pt idx="33126">162</cx:pt>
          <cx:pt idx="33127">75</cx:pt>
          <cx:pt idx="33128">818</cx:pt>
          <cx:pt idx="33129">323</cx:pt>
          <cx:pt idx="33130">297</cx:pt>
          <cx:pt idx="33131">159</cx:pt>
          <cx:pt idx="33132">54</cx:pt>
          <cx:pt idx="33133">691</cx:pt>
          <cx:pt idx="33134">132</cx:pt>
          <cx:pt idx="33135">567</cx:pt>
          <cx:pt idx="33136">64</cx:pt>
          <cx:pt idx="33137">22</cx:pt>
          <cx:pt idx="33138">904</cx:pt>
          <cx:pt idx="33139">239</cx:pt>
          <cx:pt idx="33140">354</cx:pt>
          <cx:pt idx="33141">400</cx:pt>
          <cx:pt idx="33142">575</cx:pt>
          <cx:pt idx="33143">95</cx:pt>
          <cx:pt idx="33144">197</cx:pt>
          <cx:pt idx="33145">15</cx:pt>
          <cx:pt idx="33146">318</cx:pt>
          <cx:pt idx="33147">96</cx:pt>
          <cx:pt idx="33148">138</cx:pt>
          <cx:pt idx="33149">222</cx:pt>
          <cx:pt idx="33150">54</cx:pt>
          <cx:pt idx="33151">206</cx:pt>
          <cx:pt idx="33152">167</cx:pt>
          <cx:pt idx="33153">6</cx:pt>
          <cx:pt idx="33154">44</cx:pt>
          <cx:pt idx="33155">157</cx:pt>
          <cx:pt idx="33156">715</cx:pt>
          <cx:pt idx="33157">87</cx:pt>
          <cx:pt idx="33158">325</cx:pt>
          <cx:pt idx="33159">334</cx:pt>
          <cx:pt idx="33160">72</cx:pt>
          <cx:pt idx="33161">9</cx:pt>
          <cx:pt idx="33162">245</cx:pt>
          <cx:pt idx="33163">38</cx:pt>
          <cx:pt idx="33164">297</cx:pt>
          <cx:pt idx="33165">368</cx:pt>
          <cx:pt idx="33166">108</cx:pt>
          <cx:pt idx="33167">59</cx:pt>
          <cx:pt idx="33168">222</cx:pt>
          <cx:pt idx="33169">23</cx:pt>
          <cx:pt idx="33170">148</cx:pt>
          <cx:pt idx="33171">181</cx:pt>
          <cx:pt idx="33172">247</cx:pt>
          <cx:pt idx="33173">114</cx:pt>
          <cx:pt idx="33174">328</cx:pt>
          <cx:pt idx="33175">190</cx:pt>
          <cx:pt idx="33176">82</cx:pt>
          <cx:pt idx="33177">180</cx:pt>
          <cx:pt idx="33178">151</cx:pt>
          <cx:pt idx="33179">253</cx:pt>
          <cx:pt idx="33180">198</cx:pt>
          <cx:pt idx="33181">104</cx:pt>
          <cx:pt idx="33182">211</cx:pt>
          <cx:pt idx="33183">249</cx:pt>
          <cx:pt idx="33184">63</cx:pt>
          <cx:pt idx="33185">87</cx:pt>
          <cx:pt idx="33186">170</cx:pt>
          <cx:pt idx="33187">151</cx:pt>
          <cx:pt idx="33188">224</cx:pt>
          <cx:pt idx="33189">430</cx:pt>
          <cx:pt idx="33190">107</cx:pt>
          <cx:pt idx="33191">205</cx:pt>
          <cx:pt idx="33192">149</cx:pt>
          <cx:pt idx="33193">42</cx:pt>
          <cx:pt idx="33194">379</cx:pt>
          <cx:pt idx="33195">129</cx:pt>
          <cx:pt idx="33196">491</cx:pt>
          <cx:pt idx="33197">401</cx:pt>
          <cx:pt idx="33198">285</cx:pt>
          <cx:pt idx="33199">76</cx:pt>
          <cx:pt idx="33200">199</cx:pt>
          <cx:pt idx="33201">342</cx:pt>
          <cx:pt idx="33202">116</cx:pt>
          <cx:pt idx="33203">153</cx:pt>
          <cx:pt idx="33204">93</cx:pt>
          <cx:pt idx="33205">268</cx:pt>
          <cx:pt idx="33206">78</cx:pt>
          <cx:pt idx="33207">226</cx:pt>
          <cx:pt idx="33208">81</cx:pt>
          <cx:pt idx="33209">247</cx:pt>
          <cx:pt idx="33210">98</cx:pt>
          <cx:pt idx="33211">148</cx:pt>
          <cx:pt idx="33212">114</cx:pt>
          <cx:pt idx="33213">326</cx:pt>
          <cx:pt idx="33214">89</cx:pt>
          <cx:pt idx="33215">281</cx:pt>
          <cx:pt idx="33216">41</cx:pt>
          <cx:pt idx="33217">53</cx:pt>
          <cx:pt idx="33218">182</cx:pt>
          <cx:pt idx="33219">97</cx:pt>
          <cx:pt idx="33220">165</cx:pt>
          <cx:pt idx="33221">15</cx:pt>
          <cx:pt idx="33222">113</cx:pt>
          <cx:pt idx="33223">16</cx:pt>
          <cx:pt idx="33224">121</cx:pt>
          <cx:pt idx="33225">185</cx:pt>
          <cx:pt idx="33226">112</cx:pt>
          <cx:pt idx="33227">116</cx:pt>
          <cx:pt idx="33228">177</cx:pt>
          <cx:pt idx="33229">111</cx:pt>
          <cx:pt idx="33230">378</cx:pt>
          <cx:pt idx="33231">241</cx:pt>
          <cx:pt idx="33232">237</cx:pt>
          <cx:pt idx="33233">163</cx:pt>
          <cx:pt idx="33234">28</cx:pt>
          <cx:pt idx="33235">106</cx:pt>
          <cx:pt idx="33236">87</cx:pt>
          <cx:pt idx="33237">305</cx:pt>
          <cx:pt idx="33238">223</cx:pt>
          <cx:pt idx="33239">131</cx:pt>
          <cx:pt idx="33240">110</cx:pt>
          <cx:pt idx="33241">48</cx:pt>
          <cx:pt idx="33242">333</cx:pt>
          <cx:pt idx="33243">86</cx:pt>
          <cx:pt idx="33244">419</cx:pt>
          <cx:pt idx="33245">325</cx:pt>
          <cx:pt idx="33246">766</cx:pt>
          <cx:pt idx="33247">169</cx:pt>
          <cx:pt idx="33248">58</cx:pt>
          <cx:pt idx="33249">345</cx:pt>
          <cx:pt idx="33250">476</cx:pt>
          <cx:pt idx="33251">115</cx:pt>
          <cx:pt idx="33252">257</cx:pt>
          <cx:pt idx="33253">252</cx:pt>
          <cx:pt idx="33254">163</cx:pt>
          <cx:pt idx="33255">517</cx:pt>
          <cx:pt idx="33256">436</cx:pt>
          <cx:pt idx="33257">53</cx:pt>
          <cx:pt idx="33258">103</cx:pt>
          <cx:pt idx="33259">172</cx:pt>
          <cx:pt idx="33260">861</cx:pt>
          <cx:pt idx="33261">414</cx:pt>
          <cx:pt idx="33262">74</cx:pt>
          <cx:pt idx="33263">28</cx:pt>
          <cx:pt idx="33264">198</cx:pt>
          <cx:pt idx="33265">393</cx:pt>
          <cx:pt idx="33266">239</cx:pt>
          <cx:pt idx="33267">168</cx:pt>
          <cx:pt idx="33268">230</cx:pt>
          <cx:pt idx="33269">48</cx:pt>
          <cx:pt idx="33270">255</cx:pt>
          <cx:pt idx="33271">168</cx:pt>
          <cx:pt idx="33272">45</cx:pt>
          <cx:pt idx="33273">1422</cx:pt>
          <cx:pt idx="33274">18</cx:pt>
          <cx:pt idx="33275">150</cx:pt>
          <cx:pt idx="33276">239</cx:pt>
          <cx:pt idx="33277">45</cx:pt>
          <cx:pt idx="33278">267</cx:pt>
          <cx:pt idx="33279">55</cx:pt>
          <cx:pt idx="33280">72</cx:pt>
          <cx:pt idx="33281">16</cx:pt>
          <cx:pt idx="33282">194</cx:pt>
          <cx:pt idx="33283">228</cx:pt>
          <cx:pt idx="33284">90</cx:pt>
          <cx:pt idx="33285">73</cx:pt>
          <cx:pt idx="33286">104</cx:pt>
          <cx:pt idx="33287">114</cx:pt>
          <cx:pt idx="33288">233</cx:pt>
          <cx:pt idx="33289">97</cx:pt>
          <cx:pt idx="33290">416</cx:pt>
          <cx:pt idx="33291">334</cx:pt>
          <cx:pt idx="33292">143</cx:pt>
          <cx:pt idx="33293">546</cx:pt>
          <cx:pt idx="33294">400</cx:pt>
          <cx:pt idx="33295">64</cx:pt>
          <cx:pt idx="33296">66</cx:pt>
          <cx:pt idx="33297">1817</cx:pt>
          <cx:pt idx="33298">137</cx:pt>
          <cx:pt idx="33299">67</cx:pt>
          <cx:pt idx="33300">120</cx:pt>
          <cx:pt idx="33301">1030</cx:pt>
          <cx:pt idx="33302">121</cx:pt>
          <cx:pt idx="33303">17</cx:pt>
          <cx:pt idx="33304">885</cx:pt>
          <cx:pt idx="33305">92</cx:pt>
          <cx:pt idx="33306">724</cx:pt>
          <cx:pt idx="33307">410</cx:pt>
          <cx:pt idx="33308">68</cx:pt>
          <cx:pt idx="33309">36</cx:pt>
          <cx:pt idx="33310">453</cx:pt>
          <cx:pt idx="33311">58</cx:pt>
          <cx:pt idx="33312">8</cx:pt>
          <cx:pt idx="33313">304</cx:pt>
          <cx:pt idx="33314">282</cx:pt>
          <cx:pt idx="33315">12</cx:pt>
          <cx:pt idx="33316">28</cx:pt>
          <cx:pt idx="33317">856</cx:pt>
          <cx:pt idx="33318">81</cx:pt>
          <cx:pt idx="33319">58</cx:pt>
          <cx:pt idx="33320">189</cx:pt>
          <cx:pt idx="33321">246</cx:pt>
          <cx:pt idx="33322">92</cx:pt>
          <cx:pt idx="33323">270</cx:pt>
          <cx:pt idx="33324">108</cx:pt>
          <cx:pt idx="33325">11</cx:pt>
          <cx:pt idx="33326">68</cx:pt>
          <cx:pt idx="33327">1272</cx:pt>
          <cx:pt idx="33328">91</cx:pt>
          <cx:pt idx="33329">31</cx:pt>
          <cx:pt idx="33330">286</cx:pt>
          <cx:pt idx="33331">87</cx:pt>
          <cx:pt idx="33332">89</cx:pt>
          <cx:pt idx="33333">81</cx:pt>
          <cx:pt idx="33334">167</cx:pt>
          <cx:pt idx="33335">13</cx:pt>
          <cx:pt idx="33336">93</cx:pt>
          <cx:pt idx="33337">70</cx:pt>
          <cx:pt idx="33338">268</cx:pt>
          <cx:pt idx="33339">17</cx:pt>
          <cx:pt idx="33340">590</cx:pt>
          <cx:pt idx="33341">172</cx:pt>
          <cx:pt idx="33342">121</cx:pt>
          <cx:pt idx="33343">249</cx:pt>
          <cx:pt idx="33344">580</cx:pt>
          <cx:pt idx="33345">8</cx:pt>
          <cx:pt idx="33346">132</cx:pt>
          <cx:pt idx="33347">10</cx:pt>
          <cx:pt idx="33348">10</cx:pt>
          <cx:pt idx="33349">890</cx:pt>
          <cx:pt idx="33350">294</cx:pt>
          <cx:pt idx="33351">534</cx:pt>
          <cx:pt idx="33352">529</cx:pt>
          <cx:pt idx="33353">8</cx:pt>
          <cx:pt idx="33354">8</cx:pt>
          <cx:pt idx="33355">340</cx:pt>
          <cx:pt idx="33356">198</cx:pt>
          <cx:pt idx="33357">242</cx:pt>
          <cx:pt idx="33358">10</cx:pt>
          <cx:pt idx="33359">51</cx:pt>
          <cx:pt idx="33360">400</cx:pt>
          <cx:pt idx="33361">200</cx:pt>
          <cx:pt idx="33362">46</cx:pt>
          <cx:pt idx="33363">241</cx:pt>
          <cx:pt idx="33364">32</cx:pt>
          <cx:pt idx="33365">682</cx:pt>
          <cx:pt idx="33366">110</cx:pt>
          <cx:pt idx="33367">52</cx:pt>
          <cx:pt idx="33368">69</cx:pt>
          <cx:pt idx="33369">26</cx:pt>
          <cx:pt idx="33370">562</cx:pt>
          <cx:pt idx="33371">138</cx:pt>
          <cx:pt idx="33372">124</cx:pt>
          <cx:pt idx="33373">18</cx:pt>
          <cx:pt idx="33374">219</cx:pt>
          <cx:pt idx="33375">142</cx:pt>
          <cx:pt idx="33376">11</cx:pt>
          <cx:pt idx="33377">76</cx:pt>
          <cx:pt idx="33378">21</cx:pt>
          <cx:pt idx="33379">415</cx:pt>
          <cx:pt idx="33380">140</cx:pt>
          <cx:pt idx="33381">87</cx:pt>
          <cx:pt idx="33382">423</cx:pt>
          <cx:pt idx="33383">16</cx:pt>
          <cx:pt idx="33384">116</cx:pt>
          <cx:pt idx="33385">122</cx:pt>
          <cx:pt idx="33386">316</cx:pt>
          <cx:pt idx="33387">102</cx:pt>
          <cx:pt idx="33388">306</cx:pt>
          <cx:pt idx="33389">72</cx:pt>
          <cx:pt idx="33390">31</cx:pt>
          <cx:pt idx="33391">156</cx:pt>
          <cx:pt idx="33392">9</cx:pt>
          <cx:pt idx="33393">539</cx:pt>
          <cx:pt idx="33394">190</cx:pt>
          <cx:pt idx="33395">280</cx:pt>
          <cx:pt idx="33396">152</cx:pt>
          <cx:pt idx="33397">59</cx:pt>
          <cx:pt idx="33398">58</cx:pt>
          <cx:pt idx="33399">13</cx:pt>
          <cx:pt idx="33400">404</cx:pt>
          <cx:pt idx="33401">407</cx:pt>
          <cx:pt idx="33402">529</cx:pt>
          <cx:pt idx="33403">7</cx:pt>
          <cx:pt idx="33404">136</cx:pt>
          <cx:pt idx="33405">277</cx:pt>
          <cx:pt idx="33406">93</cx:pt>
          <cx:pt idx="33407">23</cx:pt>
          <cx:pt idx="33408">20</cx:pt>
          <cx:pt idx="33409">218</cx:pt>
          <cx:pt idx="33410">16</cx:pt>
          <cx:pt idx="33411">233</cx:pt>
          <cx:pt idx="33412">18</cx:pt>
          <cx:pt idx="33413">197</cx:pt>
          <cx:pt idx="33414">122</cx:pt>
          <cx:pt idx="33415">20</cx:pt>
          <cx:pt idx="33416">104</cx:pt>
          <cx:pt idx="33417">1333</cx:pt>
          <cx:pt idx="33418">179</cx:pt>
          <cx:pt idx="33419">7</cx:pt>
          <cx:pt idx="33420">69</cx:pt>
          <cx:pt idx="33421">101</cx:pt>
          <cx:pt idx="33422">579</cx:pt>
          <cx:pt idx="33423">173</cx:pt>
          <cx:pt idx="33424">231</cx:pt>
          <cx:pt idx="33425">259</cx:pt>
          <cx:pt idx="33426">780</cx:pt>
          <cx:pt idx="33427">20</cx:pt>
          <cx:pt idx="33428">243</cx:pt>
          <cx:pt idx="33429">204</cx:pt>
          <cx:pt idx="33430">19</cx:pt>
          <cx:pt idx="33431">847</cx:pt>
          <cx:pt idx="33432">242</cx:pt>
          <cx:pt idx="33433">226</cx:pt>
          <cx:pt idx="33434">243</cx:pt>
          <cx:pt idx="33435">505</cx:pt>
          <cx:pt idx="33436">25</cx:pt>
          <cx:pt idx="33437">355</cx:pt>
          <cx:pt idx="33438">106</cx:pt>
          <cx:pt idx="33439">307</cx:pt>
          <cx:pt idx="33440">72</cx:pt>
          <cx:pt idx="33441">250</cx:pt>
          <cx:pt idx="33442">18</cx:pt>
          <cx:pt idx="33443">164</cx:pt>
          <cx:pt idx="33444">57</cx:pt>
          <cx:pt idx="33445">353</cx:pt>
          <cx:pt idx="33446">372</cx:pt>
          <cx:pt idx="33447">250</cx:pt>
          <cx:pt idx="33448">196</cx:pt>
          <cx:pt idx="33449">39</cx:pt>
          <cx:pt idx="33450">22</cx:pt>
          <cx:pt idx="33451">122</cx:pt>
          <cx:pt idx="33452">19</cx:pt>
          <cx:pt idx="33453">554</cx:pt>
          <cx:pt idx="33454">212</cx:pt>
          <cx:pt idx="33455">34</cx:pt>
          <cx:pt idx="33456">12</cx:pt>
          <cx:pt idx="33457">522</cx:pt>
          <cx:pt idx="33458">106</cx:pt>
          <cx:pt idx="33459">639</cx:pt>
          <cx:pt idx="33460">123</cx:pt>
          <cx:pt idx="33461">6</cx:pt>
          <cx:pt idx="33462">255</cx:pt>
          <cx:pt idx="33463">8</cx:pt>
          <cx:pt idx="33464">7</cx:pt>
          <cx:pt idx="33465">1156</cx:pt>
          <cx:pt idx="33466">178</cx:pt>
          <cx:pt idx="33467">21</cx:pt>
          <cx:pt idx="33468">208</cx:pt>
          <cx:pt idx="33469">43</cx:pt>
          <cx:pt idx="33470">122</cx:pt>
          <cx:pt idx="33471">25</cx:pt>
          <cx:pt idx="33472">6</cx:pt>
          <cx:pt idx="33473">5</cx:pt>
          <cx:pt idx="33474">149</cx:pt>
          <cx:pt idx="33475">627</cx:pt>
          <cx:pt idx="33476">943</cx:pt>
          <cx:pt idx="33477">305</cx:pt>
          <cx:pt idx="33478">71</cx:pt>
          <cx:pt idx="33479">146</cx:pt>
          <cx:pt idx="33480">333</cx:pt>
          <cx:pt idx="33481">110</cx:pt>
          <cx:pt idx="33482">159</cx:pt>
          <cx:pt idx="33483">142</cx:pt>
          <cx:pt idx="33484">336</cx:pt>
          <cx:pt idx="33485">274</cx:pt>
          <cx:pt idx="33486">1348</cx:pt>
          <cx:pt idx="33487">207</cx:pt>
          <cx:pt idx="33488">396</cx:pt>
          <cx:pt idx="33489">219</cx:pt>
          <cx:pt idx="33490">222</cx:pt>
          <cx:pt idx="33491">100</cx:pt>
          <cx:pt idx="33492">164</cx:pt>
          <cx:pt idx="33493">252</cx:pt>
          <cx:pt idx="33494">211</cx:pt>
          <cx:pt idx="33495">243</cx:pt>
          <cx:pt idx="33496">75</cx:pt>
          <cx:pt idx="33497">95</cx:pt>
          <cx:pt idx="33498">110</cx:pt>
          <cx:pt idx="33499">47</cx:pt>
          <cx:pt idx="33500">645</cx:pt>
          <cx:pt idx="33501">464</cx:pt>
          <cx:pt idx="33502">446</cx:pt>
          <cx:pt idx="33503">149</cx:pt>
          <cx:pt idx="33504">158</cx:pt>
          <cx:pt idx="33505">847</cx:pt>
          <cx:pt idx="33506">242</cx:pt>
          <cx:pt idx="33507">137</cx:pt>
          <cx:pt idx="33508">278</cx:pt>
          <cx:pt idx="33509">379</cx:pt>
          <cx:pt idx="33510">204</cx:pt>
          <cx:pt idx="33511">65</cx:pt>
          <cx:pt idx="33512">183</cx:pt>
          <cx:pt idx="33513">99</cx:pt>
          <cx:pt idx="33514">94</cx:pt>
          <cx:pt idx="33515">154</cx:pt>
          <cx:pt idx="33516">71</cx:pt>
          <cx:pt idx="33517">220</cx:pt>
          <cx:pt idx="33518">79</cx:pt>
          <cx:pt idx="33519">186</cx:pt>
          <cx:pt idx="33520">343</cx:pt>
          <cx:pt idx="33521">341</cx:pt>
          <cx:pt idx="33522">400</cx:pt>
          <cx:pt idx="33523">621</cx:pt>
          <cx:pt idx="33524">219</cx:pt>
          <cx:pt idx="33525">315</cx:pt>
          <cx:pt idx="33526">156</cx:pt>
          <cx:pt idx="33527">314</cx:pt>
          <cx:pt idx="33528">101</cx:pt>
          <cx:pt idx="33529">135</cx:pt>
          <cx:pt idx="33530">319</cx:pt>
          <cx:pt idx="33531">164</cx:pt>
          <cx:pt idx="33532">104</cx:pt>
          <cx:pt idx="33533">70</cx:pt>
          <cx:pt idx="33534">145</cx:pt>
          <cx:pt idx="33535">229</cx:pt>
          <cx:pt idx="33536">147</cx:pt>
          <cx:pt idx="33537">102</cx:pt>
          <cx:pt idx="33538">155</cx:pt>
          <cx:pt idx="33539">240</cx:pt>
          <cx:pt idx="33540">369</cx:pt>
          <cx:pt idx="33541">416</cx:pt>
          <cx:pt idx="33542">307</cx:pt>
          <cx:pt idx="33543">232</cx:pt>
          <cx:pt idx="33544">138</cx:pt>
          <cx:pt idx="33545">279</cx:pt>
          <cx:pt idx="33546">91</cx:pt>
          <cx:pt idx="33547">124</cx:pt>
          <cx:pt idx="33548">107</cx:pt>
          <cx:pt idx="33549">382</cx:pt>
          <cx:pt idx="33550">116</cx:pt>
          <cx:pt idx="33551">1288</cx:pt>
          <cx:pt idx="33552">545</cx:pt>
          <cx:pt idx="33553">195</cx:pt>
          <cx:pt idx="33554">371</cx:pt>
          <cx:pt idx="33555">229</cx:pt>
          <cx:pt idx="33556">293</cx:pt>
          <cx:pt idx="33557">93</cx:pt>
          <cx:pt idx="33558">164</cx:pt>
          <cx:pt idx="33559">67</cx:pt>
          <cx:pt idx="33560">477</cx:pt>
          <cx:pt idx="33561">94</cx:pt>
          <cx:pt idx="33562">266</cx:pt>
          <cx:pt idx="33563">242</cx:pt>
          <cx:pt idx="33564">201</cx:pt>
          <cx:pt idx="33565">90</cx:pt>
          <cx:pt idx="33566">172</cx:pt>
          <cx:pt idx="33567">413</cx:pt>
          <cx:pt idx="33568">141</cx:pt>
          <cx:pt idx="33569">117</cx:pt>
          <cx:pt idx="33570">163</cx:pt>
          <cx:pt idx="33571">155</cx:pt>
          <cx:pt idx="33572">206</cx:pt>
          <cx:pt idx="33573">522</cx:pt>
          <cx:pt idx="33574">91</cx:pt>
          <cx:pt idx="33575">159</cx:pt>
          <cx:pt idx="33576">106</cx:pt>
          <cx:pt idx="33577">116</cx:pt>
          <cx:pt idx="33578">77</cx:pt>
          <cx:pt idx="33579">86</cx:pt>
          <cx:pt idx="33580">113</cx:pt>
          <cx:pt idx="33581">158</cx:pt>
          <cx:pt idx="33582">203</cx:pt>
          <cx:pt idx="33583">191</cx:pt>
          <cx:pt idx="33584">115</cx:pt>
          <cx:pt idx="33585">65</cx:pt>
          <cx:pt idx="33586">219</cx:pt>
          <cx:pt idx="33587">155</cx:pt>
          <cx:pt idx="33588">86</cx:pt>
          <cx:pt idx="33589">235</cx:pt>
          <cx:pt idx="33590">384</cx:pt>
          <cx:pt idx="33591">65</cx:pt>
          <cx:pt idx="33592">160</cx:pt>
          <cx:pt idx="33593">60</cx:pt>
          <cx:pt idx="33594">227</cx:pt>
          <cx:pt idx="33595">202</cx:pt>
          <cx:pt idx="33596">222</cx:pt>
          <cx:pt idx="33597">173</cx:pt>
          <cx:pt idx="33598">83</cx:pt>
          <cx:pt idx="33599">121</cx:pt>
          <cx:pt idx="33600">44</cx:pt>
          <cx:pt idx="33601">388</cx:pt>
          <cx:pt idx="33602">89</cx:pt>
          <cx:pt idx="33603">165</cx:pt>
          <cx:pt idx="33604">124</cx:pt>
          <cx:pt idx="33605">98</cx:pt>
          <cx:pt idx="33606">97</cx:pt>
          <cx:pt idx="33607">218</cx:pt>
          <cx:pt idx="33608">107</cx:pt>
          <cx:pt idx="33609">497</cx:pt>
          <cx:pt idx="33610">148</cx:pt>
          <cx:pt idx="33611">398</cx:pt>
          <cx:pt idx="33612">91</cx:pt>
          <cx:pt idx="33613">444</cx:pt>
          <cx:pt idx="33614">160</cx:pt>
          <cx:pt idx="33615">96</cx:pt>
          <cx:pt idx="33616">167</cx:pt>
          <cx:pt idx="33617">81</cx:pt>
          <cx:pt idx="33618">89</cx:pt>
          <cx:pt idx="33619">66</cx:pt>
          <cx:pt idx="33620">122</cx:pt>
          <cx:pt idx="33621">144</cx:pt>
          <cx:pt idx="33622">90</cx:pt>
          <cx:pt idx="33623">151</cx:pt>
          <cx:pt idx="33624">77</cx:pt>
          <cx:pt idx="33625">151</cx:pt>
          <cx:pt idx="33626">139</cx:pt>
          <cx:pt idx="33627">165</cx:pt>
          <cx:pt idx="33628">118</cx:pt>
          <cx:pt idx="33629">186</cx:pt>
          <cx:pt idx="33630">428</cx:pt>
          <cx:pt idx="33631">50</cx:pt>
          <cx:pt idx="33632">72</cx:pt>
          <cx:pt idx="33633">56</cx:pt>
          <cx:pt idx="33634">101</cx:pt>
          <cx:pt idx="33635">318</cx:pt>
          <cx:pt idx="33636">83</cx:pt>
          <cx:pt idx="33637">89</cx:pt>
          <cx:pt idx="33638">507</cx:pt>
          <cx:pt idx="33639">636</cx:pt>
          <cx:pt idx="33640">961</cx:pt>
          <cx:pt idx="33641">80</cx:pt>
          <cx:pt idx="33642">75</cx:pt>
          <cx:pt idx="33643">153</cx:pt>
          <cx:pt idx="33644">164</cx:pt>
          <cx:pt idx="33645">85</cx:pt>
          <cx:pt idx="33646">107</cx:pt>
          <cx:pt idx="33647">375</cx:pt>
          <cx:pt idx="33648">170</cx:pt>
          <cx:pt idx="33649">211</cx:pt>
          <cx:pt idx="33650">192</cx:pt>
          <cx:pt idx="33651">179</cx:pt>
          <cx:pt idx="33652">358</cx:pt>
          <cx:pt idx="33653">523</cx:pt>
          <cx:pt idx="33654">510</cx:pt>
          <cx:pt idx="33655">168</cx:pt>
          <cx:pt idx="33656">587</cx:pt>
          <cx:pt idx="33657">571</cx:pt>
          <cx:pt idx="33658">244</cx:pt>
          <cx:pt idx="33659">400</cx:pt>
          <cx:pt idx="33660">185</cx:pt>
          <cx:pt idx="33661">67</cx:pt>
          <cx:pt idx="33662">701</cx:pt>
          <cx:pt idx="33663">968</cx:pt>
          <cx:pt idx="33664">117</cx:pt>
          <cx:pt idx="33665">381</cx:pt>
          <cx:pt idx="33666">108</cx:pt>
          <cx:pt idx="33667">571</cx:pt>
          <cx:pt idx="33668">239</cx:pt>
          <cx:pt idx="33669">75</cx:pt>
          <cx:pt idx="33670">195</cx:pt>
          <cx:pt idx="33671">534</cx:pt>
          <cx:pt idx="33672">224</cx:pt>
          <cx:pt idx="33673">739</cx:pt>
          <cx:pt idx="33674">277</cx:pt>
          <cx:pt idx="33675">243</cx:pt>
          <cx:pt idx="33676">720</cx:pt>
          <cx:pt idx="33677">364</cx:pt>
          <cx:pt idx="33678">243</cx:pt>
          <cx:pt idx="33679">353</cx:pt>
          <cx:pt idx="33680">412</cx:pt>
          <cx:pt idx="33681">268</cx:pt>
          <cx:pt idx="33682">264</cx:pt>
          <cx:pt idx="33683">208</cx:pt>
          <cx:pt idx="33684">169</cx:pt>
          <cx:pt idx="33685">85</cx:pt>
          <cx:pt idx="33686">121</cx:pt>
          <cx:pt idx="33687">160</cx:pt>
          <cx:pt idx="33688">619</cx:pt>
          <cx:pt idx="33689">401</cx:pt>
          <cx:pt idx="33690">155</cx:pt>
          <cx:pt idx="33691">239</cx:pt>
          <cx:pt idx="33692">152</cx:pt>
          <cx:pt idx="33693">871</cx:pt>
          <cx:pt idx="33694">297</cx:pt>
          <cx:pt idx="33695">231</cx:pt>
          <cx:pt idx="33696">104</cx:pt>
          <cx:pt idx="33697">365</cx:pt>
          <cx:pt idx="33698">512</cx:pt>
          <cx:pt idx="33699">470</cx:pt>
          <cx:pt idx="33700">328</cx:pt>
          <cx:pt idx="33701">119</cx:pt>
          <cx:pt idx="33702">252</cx:pt>
          <cx:pt idx="33703">335</cx:pt>
          <cx:pt idx="33704">815</cx:pt>
          <cx:pt idx="33705">354</cx:pt>
          <cx:pt idx="33706">347</cx:pt>
          <cx:pt idx="33707">271</cx:pt>
          <cx:pt idx="33708">110</cx:pt>
          <cx:pt idx="33709">222</cx:pt>
          <cx:pt idx="33710">551</cx:pt>
          <cx:pt idx="33711">249</cx:pt>
          <cx:pt idx="33712">383</cx:pt>
          <cx:pt idx="33713">177</cx:pt>
          <cx:pt idx="33714">368</cx:pt>
          <cx:pt idx="33715">1277</cx:pt>
          <cx:pt idx="33716">354</cx:pt>
          <cx:pt idx="33717">267</cx:pt>
          <cx:pt idx="33718">841</cx:pt>
          <cx:pt idx="33719">187</cx:pt>
          <cx:pt idx="33720">47</cx:pt>
          <cx:pt idx="33721">69</cx:pt>
          <cx:pt idx="33722">381</cx:pt>
          <cx:pt idx="33723">390</cx:pt>
          <cx:pt idx="33724">221</cx:pt>
          <cx:pt idx="33725">156</cx:pt>
          <cx:pt idx="33726">116</cx:pt>
          <cx:pt idx="33727">249</cx:pt>
          <cx:pt idx="33728">465</cx:pt>
          <cx:pt idx="33729">900</cx:pt>
          <cx:pt idx="33730">127</cx:pt>
          <cx:pt idx="33731">394</cx:pt>
          <cx:pt idx="33732">279</cx:pt>
          <cx:pt idx="33733">779</cx:pt>
          <cx:pt idx="33734">246</cx:pt>
          <cx:pt idx="33735">584</cx:pt>
          <cx:pt idx="33736">878</cx:pt>
          <cx:pt idx="33737">195</cx:pt>
          <cx:pt idx="33738">554</cx:pt>
          <cx:pt idx="33739">99</cx:pt>
          <cx:pt idx="33740">222</cx:pt>
          <cx:pt idx="33741">78</cx:pt>
          <cx:pt idx="33742">58</cx:pt>
          <cx:pt idx="33743">115</cx:pt>
          <cx:pt idx="33744">200</cx:pt>
          <cx:pt idx="33745">297</cx:pt>
          <cx:pt idx="33746">830</cx:pt>
          <cx:pt idx="33747">237</cx:pt>
          <cx:pt idx="33748">116</cx:pt>
          <cx:pt idx="33749">687</cx:pt>
          <cx:pt idx="33750">193</cx:pt>
          <cx:pt idx="33751">439</cx:pt>
          <cx:pt idx="33752">565</cx:pt>
          <cx:pt idx="33753">126</cx:pt>
          <cx:pt idx="33754">53</cx:pt>
          <cx:pt idx="33755">455</cx:pt>
          <cx:pt idx="33756">524</cx:pt>
          <cx:pt idx="33757">80</cx:pt>
          <cx:pt idx="33758">225</cx:pt>
          <cx:pt idx="33759">110</cx:pt>
          <cx:pt idx="33760">258</cx:pt>
          <cx:pt idx="33761">104</cx:pt>
          <cx:pt idx="33762">70</cx:pt>
          <cx:pt idx="33763">124</cx:pt>
          <cx:pt idx="33764">308</cx:pt>
          <cx:pt idx="33765">257</cx:pt>
          <cx:pt idx="33766">244</cx:pt>
          <cx:pt idx="33767">344</cx:pt>
          <cx:pt idx="33768">323</cx:pt>
          <cx:pt idx="33769">400</cx:pt>
          <cx:pt idx="33770">514</cx:pt>
          <cx:pt idx="33771">103</cx:pt>
          <cx:pt idx="33772">132</cx:pt>
          <cx:pt idx="33773">141</cx:pt>
          <cx:pt idx="33774">284</cx:pt>
          <cx:pt idx="33775">319</cx:pt>
          <cx:pt idx="33776">800</cx:pt>
          <cx:pt idx="33777">204</cx:pt>
          <cx:pt idx="33778">482</cx:pt>
          <cx:pt idx="33779">85</cx:pt>
          <cx:pt idx="33780">99</cx:pt>
          <cx:pt idx="33781">472</cx:pt>
          <cx:pt idx="33782">196</cx:pt>
          <cx:pt idx="33783">452</cx:pt>
          <cx:pt idx="33784">586</cx:pt>
          <cx:pt idx="33785">268</cx:pt>
          <cx:pt idx="33786">166</cx:pt>
          <cx:pt idx="33787">316</cx:pt>
          <cx:pt idx="33788">270</cx:pt>
          <cx:pt idx="33789">461</cx:pt>
          <cx:pt idx="33790">113</cx:pt>
          <cx:pt idx="33791">526</cx:pt>
          <cx:pt idx="33792">130</cx:pt>
          <cx:pt idx="33793">315</cx:pt>
          <cx:pt idx="33794">97</cx:pt>
          <cx:pt idx="33795">284</cx:pt>
          <cx:pt idx="33796">119</cx:pt>
          <cx:pt idx="33797">423</cx:pt>
          <cx:pt idx="33798">311</cx:pt>
          <cx:pt idx="33799">64</cx:pt>
          <cx:pt idx="33800">209</cx:pt>
          <cx:pt idx="33801">209</cx:pt>
          <cx:pt idx="33802">457</cx:pt>
          <cx:pt idx="33803">146</cx:pt>
          <cx:pt idx="33804">268</cx:pt>
          <cx:pt idx="33805">354</cx:pt>
          <cx:pt idx="33806">94</cx:pt>
          <cx:pt idx="33807">124</cx:pt>
          <cx:pt idx="33808">309</cx:pt>
          <cx:pt idx="33809">173</cx:pt>
          <cx:pt idx="33810">261</cx:pt>
          <cx:pt idx="33811">171</cx:pt>
          <cx:pt idx="33812">439</cx:pt>
          <cx:pt idx="33813">616</cx:pt>
          <cx:pt idx="33814">198</cx:pt>
          <cx:pt idx="33815">76</cx:pt>
          <cx:pt idx="33816">278</cx:pt>
          <cx:pt idx="33817">249</cx:pt>
          <cx:pt idx="33818">280</cx:pt>
          <cx:pt idx="33819">437</cx:pt>
          <cx:pt idx="33820">68</cx:pt>
          <cx:pt idx="33821">532</cx:pt>
          <cx:pt idx="33822">1373</cx:pt>
          <cx:pt idx="33823">78</cx:pt>
          <cx:pt idx="33824">97</cx:pt>
          <cx:pt idx="33825">226</cx:pt>
          <cx:pt idx="33826">102</cx:pt>
          <cx:pt idx="33827">48</cx:pt>
          <cx:pt idx="33828">88</cx:pt>
          <cx:pt idx="33829">574</cx:pt>
          <cx:pt idx="33830">917</cx:pt>
          <cx:pt idx="33831">242</cx:pt>
          <cx:pt idx="33832">228</cx:pt>
          <cx:pt idx="33833">157</cx:pt>
          <cx:pt idx="33834">430</cx:pt>
          <cx:pt idx="33835">483</cx:pt>
          <cx:pt idx="33836">120</cx:pt>
          <cx:pt idx="33837">156</cx:pt>
          <cx:pt idx="33838">130</cx:pt>
          <cx:pt idx="33839">306</cx:pt>
          <cx:pt idx="33840">193</cx:pt>
          <cx:pt idx="33841">96</cx:pt>
          <cx:pt idx="33842">452</cx:pt>
          <cx:pt idx="33843">666</cx:pt>
          <cx:pt idx="33844">247</cx:pt>
          <cx:pt idx="33845">325</cx:pt>
          <cx:pt idx="33846">551</cx:pt>
          <cx:pt idx="33847">458</cx:pt>
          <cx:pt idx="33848">387</cx:pt>
          <cx:pt idx="33849">69</cx:pt>
          <cx:pt idx="33850">352</cx:pt>
          <cx:pt idx="33851">359</cx:pt>
          <cx:pt idx="33852">81</cx:pt>
          <cx:pt idx="33853">260</cx:pt>
          <cx:pt idx="33854">352</cx:pt>
          <cx:pt idx="33855">780</cx:pt>
          <cx:pt idx="33856">107</cx:pt>
          <cx:pt idx="33857">580</cx:pt>
          <cx:pt idx="33858">214</cx:pt>
          <cx:pt idx="33859">258</cx:pt>
          <cx:pt idx="33860">114</cx:pt>
          <cx:pt idx="33861">435</cx:pt>
          <cx:pt idx="33862">211</cx:pt>
          <cx:pt idx="33863">441</cx:pt>
          <cx:pt idx="33864">376</cx:pt>
          <cx:pt idx="33865">615</cx:pt>
          <cx:pt idx="33866">555</cx:pt>
          <cx:pt idx="33867">341</cx:pt>
          <cx:pt idx="33868">149</cx:pt>
          <cx:pt idx="33869">951</cx:pt>
          <cx:pt idx="33870">93</cx:pt>
          <cx:pt idx="33871">384</cx:pt>
          <cx:pt idx="33872">168</cx:pt>
          <cx:pt idx="33873">664</cx:pt>
          <cx:pt idx="33874">184</cx:pt>
          <cx:pt idx="33875">37</cx:pt>
          <cx:pt idx="33876">71</cx:pt>
          <cx:pt idx="33877">488</cx:pt>
          <cx:pt idx="33878">460</cx:pt>
          <cx:pt idx="33879">970</cx:pt>
          <cx:pt idx="33880">761</cx:pt>
          <cx:pt idx="33881">266</cx:pt>
          <cx:pt idx="33882">618</cx:pt>
          <cx:pt idx="33883">166</cx:pt>
          <cx:pt idx="33884">122</cx:pt>
          <cx:pt idx="33885">774</cx:pt>
          <cx:pt idx="33886">132</cx:pt>
          <cx:pt idx="33887">112</cx:pt>
          <cx:pt idx="33888">121</cx:pt>
          <cx:pt idx="33889">175</cx:pt>
          <cx:pt idx="33890">296</cx:pt>
          <cx:pt idx="33891">300</cx:pt>
          <cx:pt idx="33892">861</cx:pt>
          <cx:pt idx="33893">240</cx:pt>
          <cx:pt idx="33894">329</cx:pt>
          <cx:pt idx="33895">400</cx:pt>
          <cx:pt idx="33896">503</cx:pt>
          <cx:pt idx="33897">327</cx:pt>
          <cx:pt idx="33898">264</cx:pt>
          <cx:pt idx="33899">176</cx:pt>
          <cx:pt idx="33900">82</cx:pt>
          <cx:pt idx="33901">127</cx:pt>
          <cx:pt idx="33902">127</cx:pt>
          <cx:pt idx="33903">192</cx:pt>
          <cx:pt idx="33904">44</cx:pt>
          <cx:pt idx="33905">56</cx:pt>
          <cx:pt idx="33906">510</cx:pt>
          <cx:pt idx="33907">241</cx:pt>
          <cx:pt idx="33908">513</cx:pt>
          <cx:pt idx="33909">327</cx:pt>
          <cx:pt idx="33910">189</cx:pt>
          <cx:pt idx="33911">380</cx:pt>
          <cx:pt idx="33912">416</cx:pt>
          <cx:pt idx="33913">301</cx:pt>
          <cx:pt idx="33914">247</cx:pt>
          <cx:pt idx="33915">140</cx:pt>
          <cx:pt idx="33916">109</cx:pt>
          <cx:pt idx="33917">126</cx:pt>
          <cx:pt idx="33918">195</cx:pt>
          <cx:pt idx="33919">96</cx:pt>
          <cx:pt idx="33920">144</cx:pt>
          <cx:pt idx="33921">257</cx:pt>
          <cx:pt idx="33922">92</cx:pt>
          <cx:pt idx="33923">475</cx:pt>
          <cx:pt idx="33924">236</cx:pt>
          <cx:pt idx="33925">193</cx:pt>
          <cx:pt idx="33926">645</cx:pt>
          <cx:pt idx="33927">342</cx:pt>
          <cx:pt idx="33928">73</cx:pt>
          <cx:pt idx="33929">1143</cx:pt>
          <cx:pt idx="33930">169</cx:pt>
          <cx:pt idx="33931">750</cx:pt>
          <cx:pt idx="33932">210</cx:pt>
          <cx:pt idx="33933">427</cx:pt>
          <cx:pt idx="33934">370</cx:pt>
          <cx:pt idx="33935">949</cx:pt>
          <cx:pt idx="33936">753</cx:pt>
          <cx:pt idx="33937">108</cx:pt>
          <cx:pt idx="33938">139</cx:pt>
          <cx:pt idx="33939">95</cx:pt>
          <cx:pt idx="33940">652</cx:pt>
          <cx:pt idx="33941">266</cx:pt>
          <cx:pt idx="33942">1034</cx:pt>
          <cx:pt idx="33943">766</cx:pt>
          <cx:pt idx="33944">227</cx:pt>
          <cx:pt idx="33945">295</cx:pt>
          <cx:pt idx="33946">230</cx:pt>
          <cx:pt idx="33947">502</cx:pt>
          <cx:pt idx="33948">509</cx:pt>
          <cx:pt idx="33949">132</cx:pt>
          <cx:pt idx="33950">317</cx:pt>
          <cx:pt idx="33951">136</cx:pt>
          <cx:pt idx="33952">567</cx:pt>
          <cx:pt idx="33953">501</cx:pt>
          <cx:pt idx="33954">374</cx:pt>
          <cx:pt idx="33955">347</cx:pt>
          <cx:pt idx="33956">157</cx:pt>
          <cx:pt idx="33957">259</cx:pt>
          <cx:pt idx="33958">633</cx:pt>
          <cx:pt idx="33959">109</cx:pt>
          <cx:pt idx="33960">119</cx:pt>
          <cx:pt idx="33961">87</cx:pt>
          <cx:pt idx="33962">47</cx:pt>
          <cx:pt idx="33963">104</cx:pt>
          <cx:pt idx="33964">675</cx:pt>
          <cx:pt idx="33965">60</cx:pt>
          <cx:pt idx="33966">384</cx:pt>
          <cx:pt idx="33967">390</cx:pt>
          <cx:pt idx="33968">303</cx:pt>
          <cx:pt idx="33969">312</cx:pt>
          <cx:pt idx="33970">160</cx:pt>
          <cx:pt idx="33971">130</cx:pt>
          <cx:pt idx="33972">74</cx:pt>
          <cx:pt idx="33973">364</cx:pt>
          <cx:pt idx="33974">65</cx:pt>
          <cx:pt idx="33975">392</cx:pt>
          <cx:pt idx="33976">63</cx:pt>
          <cx:pt idx="33977">240</cx:pt>
          <cx:pt idx="33978">193</cx:pt>
          <cx:pt idx="33979">267</cx:pt>
          <cx:pt idx="33980">200</cx:pt>
          <cx:pt idx="33981">218</cx:pt>
          <cx:pt idx="33982">244</cx:pt>
          <cx:pt idx="33983">359</cx:pt>
          <cx:pt idx="33984">40</cx:pt>
          <cx:pt idx="33985">45</cx:pt>
          <cx:pt idx="33986">447</cx:pt>
          <cx:pt idx="33987">170</cx:pt>
          <cx:pt idx="33988">24</cx:pt>
          <cx:pt idx="33989">597</cx:pt>
          <cx:pt idx="33990">963</cx:pt>
          <cx:pt idx="33991">301</cx:pt>
          <cx:pt idx="33992">417</cx:pt>
          <cx:pt idx="33993">136</cx:pt>
          <cx:pt idx="33994">1076</cx:pt>
          <cx:pt idx="33995">47</cx:pt>
          <cx:pt idx="33996">643</cx:pt>
          <cx:pt idx="33997">275</cx:pt>
          <cx:pt idx="33998">115</cx:pt>
          <cx:pt idx="33999">251</cx:pt>
          <cx:pt idx="34000">90</cx:pt>
          <cx:pt idx="34001">592</cx:pt>
          <cx:pt idx="34002">101</cx:pt>
          <cx:pt idx="34003">364</cx:pt>
          <cx:pt idx="34004">195</cx:pt>
          <cx:pt idx="34005">322</cx:pt>
          <cx:pt idx="34006">32</cx:pt>
          <cx:pt idx="34007">95</cx:pt>
          <cx:pt idx="34008">233</cx:pt>
          <cx:pt idx="34009">64</cx:pt>
          <cx:pt idx="34010">223</cx:pt>
          <cx:pt idx="34011">77</cx:pt>
          <cx:pt idx="34012">98</cx:pt>
          <cx:pt idx="34013">15</cx:pt>
          <cx:pt idx="34014">545</cx:pt>
          <cx:pt idx="34015">532</cx:pt>
          <cx:pt idx="34016">535</cx:pt>
          <cx:pt idx="34017">106</cx:pt>
          <cx:pt idx="34018">117</cx:pt>
          <cx:pt idx="34019">174</cx:pt>
          <cx:pt idx="34020">212</cx:pt>
          <cx:pt idx="34021">367</cx:pt>
          <cx:pt idx="34022">52</cx:pt>
          <cx:pt idx="34023">297</cx:pt>
          <cx:pt idx="34024">77</cx:pt>
          <cx:pt idx="34025">490</cx:pt>
          <cx:pt idx="34026">214</cx:pt>
          <cx:pt idx="34027">378</cx:pt>
          <cx:pt idx="34028">7</cx:pt>
          <cx:pt idx="34029">412</cx:pt>
          <cx:pt idx="34030">34</cx:pt>
          <cx:pt idx="34031">347</cx:pt>
          <cx:pt idx="34032">291</cx:pt>
          <cx:pt idx="34033">190</cx:pt>
          <cx:pt idx="34034">164</cx:pt>
          <cx:pt idx="34035">92</cx:pt>
          <cx:pt idx="34036">26</cx:pt>
          <cx:pt idx="34037">90</cx:pt>
          <cx:pt idx="34038">222</cx:pt>
          <cx:pt idx="34039">74</cx:pt>
          <cx:pt idx="34040">383</cx:pt>
          <cx:pt idx="34041">172</cx:pt>
          <cx:pt idx="34042">54</cx:pt>
          <cx:pt idx="34043">96</cx:pt>
          <cx:pt idx="34044">54</cx:pt>
          <cx:pt idx="34045">334</cx:pt>
          <cx:pt idx="34046">180</cx:pt>
          <cx:pt idx="34047">150</cx:pt>
          <cx:pt idx="34048">76</cx:pt>
          <cx:pt idx="34049">63</cx:pt>
          <cx:pt idx="34050">227</cx:pt>
          <cx:pt idx="34051">101</cx:pt>
          <cx:pt idx="34052">238</cx:pt>
          <cx:pt idx="34053">619</cx:pt>
          <cx:pt idx="34054">190</cx:pt>
          <cx:pt idx="34055">257</cx:pt>
          <cx:pt idx="34056">370</cx:pt>
          <cx:pt idx="34057">306</cx:pt>
          <cx:pt idx="34058">130</cx:pt>
          <cx:pt idx="34059">1046</cx:pt>
          <cx:pt idx="34060">106</cx:pt>
          <cx:pt idx="34061">77</cx:pt>
          <cx:pt idx="34062">90</cx:pt>
          <cx:pt idx="34063">225</cx:pt>
          <cx:pt idx="34064">181</cx:pt>
          <cx:pt idx="34065">121</cx:pt>
          <cx:pt idx="34066">256</cx:pt>
          <cx:pt idx="34067">336</cx:pt>
          <cx:pt idx="34068">72</cx:pt>
          <cx:pt idx="34069">211</cx:pt>
          <cx:pt idx="34070">237</cx:pt>
          <cx:pt idx="34071">458</cx:pt>
          <cx:pt idx="34072">110</cx:pt>
          <cx:pt idx="34073">324</cx:pt>
          <cx:pt idx="34074">124</cx:pt>
          <cx:pt idx="34075">115</cx:pt>
          <cx:pt idx="34076">922</cx:pt>
          <cx:pt idx="34077">107</cx:pt>
          <cx:pt idx="34078">77</cx:pt>
          <cx:pt idx="34079">220</cx:pt>
          <cx:pt idx="34080">108</cx:pt>
          <cx:pt idx="34081">75</cx:pt>
          <cx:pt idx="34082">601</cx:pt>
          <cx:pt idx="34083">198</cx:pt>
          <cx:pt idx="34084">191</cx:pt>
          <cx:pt idx="34085">312</cx:pt>
          <cx:pt idx="34086">186</cx:pt>
          <cx:pt idx="34087">781</cx:pt>
          <cx:pt idx="34088">347</cx:pt>
          <cx:pt idx="34089">78</cx:pt>
          <cx:pt idx="34090">264</cx:pt>
          <cx:pt idx="34091">562</cx:pt>
          <cx:pt idx="34092">79</cx:pt>
          <cx:pt idx="34093">949</cx:pt>
          <cx:pt idx="34094">99</cx:pt>
          <cx:pt idx="34095">181</cx:pt>
          <cx:pt idx="34096">364</cx:pt>
          <cx:pt idx="34097">815</cx:pt>
          <cx:pt idx="34098">55</cx:pt>
          <cx:pt idx="34099">65</cx:pt>
          <cx:pt idx="34100">313</cx:pt>
          <cx:pt idx="34101">104</cx:pt>
          <cx:pt idx="34102">742</cx:pt>
          <cx:pt idx="34103">20</cx:pt>
          <cx:pt idx="34104">528</cx:pt>
          <cx:pt idx="34105">352</cx:pt>
          <cx:pt idx="34106">289</cx:pt>
          <cx:pt idx="34107">134</cx:pt>
          <cx:pt idx="34108">126</cx:pt>
          <cx:pt idx="34109">326</cx:pt>
          <cx:pt idx="34110">159</cx:pt>
          <cx:pt idx="34111">1121</cx:pt>
          <cx:pt idx="34112">268</cx:pt>
          <cx:pt idx="34113">230</cx:pt>
          <cx:pt idx="34114">417</cx:pt>
          <cx:pt idx="34115">716</cx:pt>
          <cx:pt idx="34116">365</cx:pt>
          <cx:pt idx="34117">475</cx:pt>
          <cx:pt idx="34118">104</cx:pt>
          <cx:pt idx="34119">617</cx:pt>
          <cx:pt idx="34120">89</cx:pt>
          <cx:pt idx="34121">333</cx:pt>
          <cx:pt idx="34122">13</cx:pt>
          <cx:pt idx="34123">174</cx:pt>
          <cx:pt idx="34124">288</cx:pt>
          <cx:pt idx="34125">171</cx:pt>
          <cx:pt idx="34126">483</cx:pt>
          <cx:pt idx="34127">8</cx:pt>
          <cx:pt idx="34128">6</cx:pt>
          <cx:pt idx="34129">12</cx:pt>
          <cx:pt idx="34130">1091</cx:pt>
          <cx:pt idx="34131">150</cx:pt>
          <cx:pt idx="34132">1063</cx:pt>
          <cx:pt idx="34133">36</cx:pt>
          <cx:pt idx="34134">254</cx:pt>
          <cx:pt idx="34135">8</cx:pt>
          <cx:pt idx="34136">21</cx:pt>
          <cx:pt idx="34137">99</cx:pt>
          <cx:pt idx="34138">354</cx:pt>
          <cx:pt idx="34139">267</cx:pt>
          <cx:pt idx="34140">340</cx:pt>
          <cx:pt idx="34141">254</cx:pt>
          <cx:pt idx="34142">76</cx:pt>
          <cx:pt idx="34143">15</cx:pt>
          <cx:pt idx="34144">108</cx:pt>
          <cx:pt idx="34145">429</cx:pt>
          <cx:pt idx="34146">399</cx:pt>
          <cx:pt idx="34147">16</cx:pt>
          <cx:pt idx="34148">10</cx:pt>
          <cx:pt idx="34149">33</cx:pt>
          <cx:pt idx="34150">399</cx:pt>
          <cx:pt idx="34151">331</cx:pt>
          <cx:pt idx="34152">11</cx:pt>
          <cx:pt idx="34153">775</cx:pt>
          <cx:pt idx="34154">114</cx:pt>
          <cx:pt idx="34155">78</cx:pt>
          <cx:pt idx="34156">83</cx:pt>
          <cx:pt idx="34157">40</cx:pt>
          <cx:pt idx="34158">143</cx:pt>
          <cx:pt idx="34159">841</cx:pt>
          <cx:pt idx="34160">23</cx:pt>
          <cx:pt idx="34161">15</cx:pt>
          <cx:pt idx="34162">526</cx:pt>
          <cx:pt idx="34163">846</cx:pt>
          <cx:pt idx="34164">211</cx:pt>
          <cx:pt idx="34165">9</cx:pt>
          <cx:pt idx="34166">640</cx:pt>
          <cx:pt idx="34167">124</cx:pt>
          <cx:pt idx="34168">673</cx:pt>
          <cx:pt idx="34169">520</cx:pt>
          <cx:pt idx="34170">75</cx:pt>
          <cx:pt idx="34171">8</cx:pt>
          <cx:pt idx="34172">157</cx:pt>
          <cx:pt idx="34173">226</cx:pt>
          <cx:pt idx="34174">214</cx:pt>
          <cx:pt idx="34175">205</cx:pt>
          <cx:pt idx="34176">574</cx:pt>
          <cx:pt idx="34177">159</cx:pt>
          <cx:pt idx="34178">171</cx:pt>
          <cx:pt idx="34179">85</cx:pt>
          <cx:pt idx="34180">136</cx:pt>
          <cx:pt idx="34181">813</cx:pt>
          <cx:pt idx="34182">762</cx:pt>
          <cx:pt idx="34183">122</cx:pt>
          <cx:pt idx="34184">29</cx:pt>
          <cx:pt idx="34185">29</cx:pt>
          <cx:pt idx="34186">142</cx:pt>
          <cx:pt idx="34187">94</cx:pt>
          <cx:pt idx="34188">35</cx:pt>
          <cx:pt idx="34189">17</cx:pt>
          <cx:pt idx="34190">11</cx:pt>
          <cx:pt idx="34191">148</cx:pt>
          <cx:pt idx="34192">43</cx:pt>
          <cx:pt idx="34193">99</cx:pt>
          <cx:pt idx="34194">39</cx:pt>
          <cx:pt idx="34195">245</cx:pt>
          <cx:pt idx="34196">89</cx:pt>
          <cx:pt idx="34197">106</cx:pt>
          <cx:pt idx="34198">272</cx:pt>
          <cx:pt idx="34199">15</cx:pt>
          <cx:pt idx="34200">245</cx:pt>
          <cx:pt idx="34201">84</cx:pt>
          <cx:pt idx="34202">18</cx:pt>
          <cx:pt idx="34203">24</cx:pt>
          <cx:pt idx="34204">145</cx:pt>
          <cx:pt idx="34205">337</cx:pt>
          <cx:pt idx="34206">184</cx:pt>
          <cx:pt idx="34207">632</cx:pt>
          <cx:pt idx="34208">105</cx:pt>
          <cx:pt idx="34209">326</cx:pt>
          <cx:pt idx="34210">363</cx:pt>
          <cx:pt idx="34211">332</cx:pt>
          <cx:pt idx="34212">334</cx:pt>
          <cx:pt idx="34213">214</cx:pt>
          <cx:pt idx="34214">319</cx:pt>
          <cx:pt idx="34215">276</cx:pt>
          <cx:pt idx="34216">461</cx:pt>
          <cx:pt idx="34217">133</cx:pt>
          <cx:pt idx="34218">301</cx:pt>
          <cx:pt idx="34219">415</cx:pt>
          <cx:pt idx="34220">167</cx:pt>
          <cx:pt idx="34221">17</cx:pt>
          <cx:pt idx="34222">151</cx:pt>
          <cx:pt idx="34223">168</cx:pt>
          <cx:pt idx="34224">495</cx:pt>
          <cx:pt idx="34225">123</cx:pt>
          <cx:pt idx="34226">243</cx:pt>
          <cx:pt idx="34227">57</cx:pt>
          <cx:pt idx="34228">234</cx:pt>
          <cx:pt idx="34229">17</cx:pt>
          <cx:pt idx="34230">234</cx:pt>
          <cx:pt idx="34231">154</cx:pt>
          <cx:pt idx="34232">29</cx:pt>
          <cx:pt idx="34233">266</cx:pt>
          <cx:pt idx="34234">163</cx:pt>
          <cx:pt idx="34235">382</cx:pt>
          <cx:pt idx="34236">358</cx:pt>
          <cx:pt idx="34237">180</cx:pt>
          <cx:pt idx="34238">494</cx:pt>
          <cx:pt idx="34239">145</cx:pt>
          <cx:pt idx="34240">118</cx:pt>
          <cx:pt idx="34241">1240</cx:pt>
          <cx:pt idx="34242">895</cx:pt>
          <cx:pt idx="34243">175</cx:pt>
          <cx:pt idx="34244">301</cx:pt>
          <cx:pt idx="34245">55</cx:pt>
          <cx:pt idx="34246">242</cx:pt>
          <cx:pt idx="34247">286</cx:pt>
          <cx:pt idx="34248">163</cx:pt>
          <cx:pt idx="34249">117</cx:pt>
          <cx:pt idx="34250">863</cx:pt>
          <cx:pt idx="34251">227</cx:pt>
          <cx:pt idx="34252">139</cx:pt>
          <cx:pt idx="34253">156</cx:pt>
          <cx:pt idx="34254">28</cx:pt>
          <cx:pt idx="34255">62</cx:pt>
          <cx:pt idx="34256">80</cx:pt>
          <cx:pt idx="34257">17</cx:pt>
          <cx:pt idx="34258">525</cx:pt>
          <cx:pt idx="34259">358</cx:pt>
          <cx:pt idx="34260">48</cx:pt>
          <cx:pt idx="34261">159</cx:pt>
          <cx:pt idx="34262">187</cx:pt>
          <cx:pt idx="34263">233</cx:pt>
          <cx:pt idx="34264">131</cx:pt>
          <cx:pt idx="34265">95</cx:pt>
          <cx:pt idx="34266">188</cx:pt>
          <cx:pt idx="34267">381</cx:pt>
          <cx:pt idx="34268">604</cx:pt>
          <cx:pt idx="34269">1090</cx:pt>
          <cx:pt idx="34270">225</cx:pt>
          <cx:pt idx="34271">168</cx:pt>
          <cx:pt idx="34272">46</cx:pt>
          <cx:pt idx="34273">247</cx:pt>
          <cx:pt idx="34274">323</cx:pt>
          <cx:pt idx="34275">138</cx:pt>
          <cx:pt idx="34276">269</cx:pt>
          <cx:pt idx="34277">400</cx:pt>
          <cx:pt idx="34278">500</cx:pt>
          <cx:pt idx="34279">180</cx:pt>
          <cx:pt idx="34280">171</cx:pt>
          <cx:pt idx="34281">252</cx:pt>
          <cx:pt idx="34282">298</cx:pt>
          <cx:pt idx="34283">718</cx:pt>
          <cx:pt idx="34284">620</cx:pt>
          <cx:pt idx="34285">239</cx:pt>
          <cx:pt idx="34286">98</cx:pt>
          <cx:pt idx="34287">1130</cx:pt>
          <cx:pt idx="34288">188</cx:pt>
          <cx:pt idx="34289">136</cx:pt>
          <cx:pt idx="34290">237</cx:pt>
          <cx:pt idx="34291">272</cx:pt>
          <cx:pt idx="34292">173</cx:pt>
          <cx:pt idx="34293">659</cx:pt>
          <cx:pt idx="34294">201</cx:pt>
          <cx:pt idx="34295">143</cx:pt>
          <cx:pt idx="34296">39</cx:pt>
          <cx:pt idx="34297">108</cx:pt>
          <cx:pt idx="34298">456</cx:pt>
          <cx:pt idx="34299">196</cx:pt>
          <cx:pt idx="34300">150</cx:pt>
          <cx:pt idx="34301">236</cx:pt>
          <cx:pt idx="34302">125</cx:pt>
          <cx:pt idx="34303">92</cx:pt>
          <cx:pt idx="34304">84</cx:pt>
          <cx:pt idx="34305">60</cx:pt>
          <cx:pt idx="34306">18</cx:pt>
          <cx:pt idx="34307">241</cx:pt>
          <cx:pt idx="34308">151</cx:pt>
          <cx:pt idx="34309">154</cx:pt>
          <cx:pt idx="34310">399</cx:pt>
          <cx:pt idx="34311">273</cx:pt>
          <cx:pt idx="34312">295</cx:pt>
          <cx:pt idx="34313">123</cx:pt>
          <cx:pt idx="34314">345</cx:pt>
          <cx:pt idx="34315">323</cx:pt>
          <cx:pt idx="34316">335</cx:pt>
          <cx:pt idx="34317">26</cx:pt>
          <cx:pt idx="34318">294</cx:pt>
          <cx:pt idx="34319">138</cx:pt>
          <cx:pt idx="34320">87</cx:pt>
          <cx:pt idx="34321">123</cx:pt>
          <cx:pt idx="34322">248</cx:pt>
          <cx:pt idx="34323">127</cx:pt>
          <cx:pt idx="34324">106</cx:pt>
          <cx:pt idx="34325">362</cx:pt>
          <cx:pt idx="34326">159</cx:pt>
          <cx:pt idx="34327">67</cx:pt>
          <cx:pt idx="34328">197</cx:pt>
          <cx:pt idx="34329">623</cx:pt>
          <cx:pt idx="34330">335</cx:pt>
          <cx:pt idx="34331">308</cx:pt>
          <cx:pt idx="34332">206</cx:pt>
          <cx:pt idx="34333">272</cx:pt>
          <cx:pt idx="34334">811</cx:pt>
          <cx:pt idx="34335">145</cx:pt>
          <cx:pt idx="34336">442</cx:pt>
          <cx:pt idx="34337">568</cx:pt>
          <cx:pt idx="34338">42</cx:pt>
          <cx:pt idx="34339">49</cx:pt>
          <cx:pt idx="34340">313</cx:pt>
          <cx:pt idx="34341">29</cx:pt>
          <cx:pt idx="34342">78</cx:pt>
          <cx:pt idx="34343">231</cx:pt>
          <cx:pt idx="34344">19</cx:pt>
          <cx:pt idx="34345">235</cx:pt>
          <cx:pt idx="34346">955</cx:pt>
          <cx:pt idx="34347">470</cx:pt>
          <cx:pt idx="34348">11</cx:pt>
          <cx:pt idx="34349">383</cx:pt>
          <cx:pt idx="34350">58</cx:pt>
          <cx:pt idx="34351">155</cx:pt>
          <cx:pt idx="34352">166</cx:pt>
          <cx:pt idx="34353">542</cx:pt>
          <cx:pt idx="34354">277</cx:pt>
          <cx:pt idx="34355">237</cx:pt>
          <cx:pt idx="34356">184</cx:pt>
          <cx:pt idx="34357">325</cx:pt>
          <cx:pt idx="34358">360</cx:pt>
          <cx:pt idx="34359">245</cx:pt>
          <cx:pt idx="34360">168</cx:pt>
          <cx:pt idx="34361">131</cx:pt>
          <cx:pt idx="34362">37</cx:pt>
          <cx:pt idx="34363">257</cx:pt>
          <cx:pt idx="34364">247</cx:pt>
          <cx:pt idx="34365">348</cx:pt>
          <cx:pt idx="34366">335</cx:pt>
          <cx:pt idx="34367">127</cx:pt>
          <cx:pt idx="34368">217</cx:pt>
          <cx:pt idx="34369">71</cx:pt>
          <cx:pt idx="34370">58</cx:pt>
          <cx:pt idx="34371">104</cx:pt>
          <cx:pt idx="34372">352</cx:pt>
          <cx:pt idx="34373">398</cx:pt>
          <cx:pt idx="34374">399</cx:pt>
          <cx:pt idx="34375">54</cx:pt>
          <cx:pt idx="34376">253</cx:pt>
          <cx:pt idx="34377">310</cx:pt>
          <cx:pt idx="34378">92</cx:pt>
          <cx:pt idx="34379">249</cx:pt>
          <cx:pt idx="34380">303</cx:pt>
          <cx:pt idx="34381">160</cx:pt>
          <cx:pt idx="34382">227</cx:pt>
          <cx:pt idx="34383">316</cx:pt>
          <cx:pt idx="34384">65</cx:pt>
          <cx:pt idx="34385">41</cx:pt>
          <cx:pt idx="34386">60</cx:pt>
          <cx:pt idx="34387">246</cx:pt>
          <cx:pt idx="34388">157</cx:pt>
          <cx:pt idx="34389">200</cx:pt>
          <cx:pt idx="34390">162</cx:pt>
          <cx:pt idx="34391">259</cx:pt>
          <cx:pt idx="34392">290</cx:pt>
          <cx:pt idx="34393">387</cx:pt>
          <cx:pt idx="34394">253</cx:pt>
          <cx:pt idx="34395">74</cx:pt>
          <cx:pt idx="34396">301</cx:pt>
          <cx:pt idx="34397">106</cx:pt>
          <cx:pt idx="34398">283</cx:pt>
          <cx:pt idx="34399">159</cx:pt>
          <cx:pt idx="34400">64</cx:pt>
          <cx:pt idx="34401">343</cx:pt>
          <cx:pt idx="34402">223</cx:pt>
          <cx:pt idx="34403">496</cx:pt>
          <cx:pt idx="34404">113</cx:pt>
          <cx:pt idx="34405">397</cx:pt>
          <cx:pt idx="34406">876</cx:pt>
          <cx:pt idx="34407">101</cx:pt>
          <cx:pt idx="34408">334</cx:pt>
          <cx:pt idx="34409">788</cx:pt>
          <cx:pt idx="34410">183</cx:pt>
          <cx:pt idx="34411">355</cx:pt>
          <cx:pt idx="34412">894</cx:pt>
          <cx:pt idx="34413">1101</cx:pt>
          <cx:pt idx="34414">128</cx:pt>
          <cx:pt idx="34415">170</cx:pt>
          <cx:pt idx="34416">325</cx:pt>
          <cx:pt idx="34417">150</cx:pt>
          <cx:pt idx="34418">442</cx:pt>
          <cx:pt idx="34419">444</cx:pt>
          <cx:pt idx="34420">85</cx:pt>
          <cx:pt idx="34421">83</cx:pt>
          <cx:pt idx="34422">369</cx:pt>
          <cx:pt idx="34423">281</cx:pt>
          <cx:pt idx="34424">304</cx:pt>
          <cx:pt idx="34425">159</cx:pt>
          <cx:pt idx="34426">725</cx:pt>
          <cx:pt idx="34427">263</cx:pt>
          <cx:pt idx="34428">335</cx:pt>
          <cx:pt idx="34429">334</cx:pt>
          <cx:pt idx="34430">414</cx:pt>
          <cx:pt idx="34431">342</cx:pt>
          <cx:pt idx="34432">200</cx:pt>
          <cx:pt idx="34433">297</cx:pt>
          <cx:pt idx="34434">338</cx:pt>
          <cx:pt idx="34435">279</cx:pt>
          <cx:pt idx="34436">318</cx:pt>
          <cx:pt idx="34437">306</cx:pt>
          <cx:pt idx="34438">81</cx:pt>
          <cx:pt idx="34439">176</cx:pt>
          <cx:pt idx="34440">670</cx:pt>
          <cx:pt idx="34441">1100</cx:pt>
          <cx:pt idx="34442">192</cx:pt>
          <cx:pt idx="34443">77</cx:pt>
          <cx:pt idx="34444">124</cx:pt>
          <cx:pt idx="34445">291</cx:pt>
          <cx:pt idx="34446">122</cx:pt>
          <cx:pt idx="34447">180</cx:pt>
          <cx:pt idx="34448">178</cx:pt>
          <cx:pt idx="34449">157</cx:pt>
          <cx:pt idx="34450">211</cx:pt>
          <cx:pt idx="34451">862</cx:pt>
          <cx:pt idx="34452">319</cx:pt>
          <cx:pt idx="34453">272</cx:pt>
          <cx:pt idx="34454">169</cx:pt>
          <cx:pt idx="34455">67</cx:pt>
          <cx:pt idx="34456">75</cx:pt>
          <cx:pt idx="34457">674</cx:pt>
          <cx:pt idx="34458">704</cx:pt>
          <cx:pt idx="34459">321</cx:pt>
          <cx:pt idx="34460">209</cx:pt>
          <cx:pt idx="34461">211</cx:pt>
          <cx:pt idx="34462">185</cx:pt>
          <cx:pt idx="34463">205</cx:pt>
          <cx:pt idx="34464">469</cx:pt>
          <cx:pt idx="34465">253</cx:pt>
          <cx:pt idx="34466">475</cx:pt>
          <cx:pt idx="34467">523</cx:pt>
          <cx:pt idx="34468">36</cx:pt>
          <cx:pt idx="34469">371</cx:pt>
          <cx:pt idx="34470">52</cx:pt>
          <cx:pt idx="34471">165</cx:pt>
          <cx:pt idx="34472">475</cx:pt>
          <cx:pt idx="34473">233</cx:pt>
          <cx:pt idx="34474">102</cx:pt>
          <cx:pt idx="34475">176</cx:pt>
          <cx:pt idx="34476">238</cx:pt>
          <cx:pt idx="34477">278</cx:pt>
          <cx:pt idx="34478">111</cx:pt>
          <cx:pt idx="34479">305</cx:pt>
          <cx:pt idx="34480">275</cx:pt>
          <cx:pt idx="34481">320</cx:pt>
          <cx:pt idx="34482">399</cx:pt>
          <cx:pt idx="34483">259</cx:pt>
          <cx:pt idx="34484">165</cx:pt>
          <cx:pt idx="34485">126</cx:pt>
          <cx:pt idx="34486">193</cx:pt>
          <cx:pt idx="34487">189</cx:pt>
          <cx:pt idx="34488">418</cx:pt>
          <cx:pt idx="34489">408</cx:pt>
          <cx:pt idx="34490">74</cx:pt>
          <cx:pt idx="34491">195</cx:pt>
          <cx:pt idx="34492">221</cx:pt>
          <cx:pt idx="34493">84</cx:pt>
          <cx:pt idx="34494">151</cx:pt>
          <cx:pt idx="34495">147</cx:pt>
          <cx:pt idx="34496">305</cx:pt>
          <cx:pt idx="34497">160</cx:pt>
          <cx:pt idx="34498">104</cx:pt>
          <cx:pt idx="34499">55</cx:pt>
          <cx:pt idx="34500">7</cx:pt>
          <cx:pt idx="34501">142</cx:pt>
          <cx:pt idx="34502">14</cx:pt>
          <cx:pt idx="34503">199</cx:pt>
          <cx:pt idx="34504">105</cx:pt>
          <cx:pt idx="34505">88</cx:pt>
          <cx:pt idx="34506">87</cx:pt>
          <cx:pt idx="34507">149</cx:pt>
          <cx:pt idx="34508">206</cx:pt>
          <cx:pt idx="34509">121</cx:pt>
          <cx:pt idx="34510">451</cx:pt>
          <cx:pt idx="34511">78</cx:pt>
          <cx:pt idx="34512">303</cx:pt>
          <cx:pt idx="34513">438</cx:pt>
          <cx:pt idx="34514">95</cx:pt>
          <cx:pt idx="34515">113</cx:pt>
          <cx:pt idx="34516">210</cx:pt>
          <cx:pt idx="34517">241</cx:pt>
          <cx:pt idx="34518">327</cx:pt>
          <cx:pt idx="34519">224</cx:pt>
          <cx:pt idx="34520">275</cx:pt>
          <cx:pt idx="34521">65</cx:pt>
          <cx:pt idx="34522">207</cx:pt>
          <cx:pt idx="34523">248</cx:pt>
          <cx:pt idx="34524">197</cx:pt>
          <cx:pt idx="34525">653</cx:pt>
          <cx:pt idx="34526">207</cx:pt>
          <cx:pt idx="34527">327</cx:pt>
          <cx:pt idx="34528">215</cx:pt>
          <cx:pt idx="34529">62</cx:pt>
          <cx:pt idx="34530">179</cx:pt>
          <cx:pt idx="34531">345</cx:pt>
          <cx:pt idx="34532">372</cx:pt>
          <cx:pt idx="34533">285</cx:pt>
          <cx:pt idx="34534">128</cx:pt>
          <cx:pt idx="34535">26</cx:pt>
          <cx:pt idx="34536">207</cx:pt>
          <cx:pt idx="34537">401</cx:pt>
          <cx:pt idx="34538">488</cx:pt>
          <cx:pt idx="34539">74</cx:pt>
          <cx:pt idx="34540">293</cx:pt>
          <cx:pt idx="34541">473</cx:pt>
          <cx:pt idx="34542">14</cx:pt>
          <cx:pt idx="34543">219</cx:pt>
          <cx:pt idx="34544">178</cx:pt>
          <cx:pt idx="34545">362</cx:pt>
          <cx:pt idx="34546">343</cx:pt>
          <cx:pt idx="34547">403</cx:pt>
          <cx:pt idx="34548">767</cx:pt>
          <cx:pt idx="34549">62</cx:pt>
          <cx:pt idx="34550">249</cx:pt>
          <cx:pt idx="34551">227</cx:pt>
          <cx:pt idx="34552">100</cx:pt>
          <cx:pt idx="34553">139</cx:pt>
          <cx:pt idx="34554">142</cx:pt>
          <cx:pt idx="34555">595</cx:pt>
          <cx:pt idx="34556">160</cx:pt>
          <cx:pt idx="34557">132</cx:pt>
          <cx:pt idx="34558">100</cx:pt>
          <cx:pt idx="34559">222</cx:pt>
          <cx:pt idx="34560">50</cx:pt>
          <cx:pt idx="34561">954</cx:pt>
          <cx:pt idx="34562">403</cx:pt>
          <cx:pt idx="34563">106</cx:pt>
          <cx:pt idx="34564">848</cx:pt>
          <cx:pt idx="34565">304</cx:pt>
          <cx:pt idx="34566">36</cx:pt>
          <cx:pt idx="34567">644</cx:pt>
          <cx:pt idx="34568">34</cx:pt>
          <cx:pt idx="34569">109</cx:pt>
          <cx:pt idx="34570">145</cx:pt>
          <cx:pt idx="34571">72</cx:pt>
          <cx:pt idx="34572">19</cx:pt>
          <cx:pt idx="34573">90</cx:pt>
          <cx:pt idx="34574">347</cx:pt>
          <cx:pt idx="34575">153</cx:pt>
          <cx:pt idx="34576">208</cx:pt>
          <cx:pt idx="34577">530</cx:pt>
          <cx:pt idx="34578">174</cx:pt>
          <cx:pt idx="34579">503</cx:pt>
          <cx:pt idx="34580">257</cx:pt>
          <cx:pt idx="34581">465</cx:pt>
          <cx:pt idx="34582">168</cx:pt>
          <cx:pt idx="34583">404</cx:pt>
          <cx:pt idx="34584">153</cx:pt>
          <cx:pt idx="34585">147</cx:pt>
          <cx:pt idx="34586">128</cx:pt>
          <cx:pt idx="34587">274</cx:pt>
          <cx:pt idx="34588">278</cx:pt>
          <cx:pt idx="34589">55</cx:pt>
          <cx:pt idx="34590">101</cx:pt>
          <cx:pt idx="34591">115</cx:pt>
          <cx:pt idx="34592">90</cx:pt>
          <cx:pt idx="34593">209</cx:pt>
          <cx:pt idx="34594">195</cx:pt>
          <cx:pt idx="34595">137</cx:pt>
          <cx:pt idx="34596">42</cx:pt>
          <cx:pt idx="34597">495</cx:pt>
          <cx:pt idx="34598">305</cx:pt>
          <cx:pt idx="34599">151</cx:pt>
          <cx:pt idx="34600">340</cx:pt>
          <cx:pt idx="34601">209</cx:pt>
          <cx:pt idx="34602">569</cx:pt>
          <cx:pt idx="34603">274</cx:pt>
          <cx:pt idx="34604">606</cx:pt>
          <cx:pt idx="34605">984</cx:pt>
          <cx:pt idx="34606">44</cx:pt>
          <cx:pt idx="34607">234</cx:pt>
          <cx:pt idx="34608">339</cx:pt>
          <cx:pt idx="34609">205</cx:pt>
          <cx:pt idx="34610">124</cx:pt>
          <cx:pt idx="34611">226</cx:pt>
          <cx:pt idx="34612">143</cx:pt>
          <cx:pt idx="34613">181</cx:pt>
          <cx:pt idx="34614">96</cx:pt>
          <cx:pt idx="34615">158</cx:pt>
          <cx:pt idx="34616">164</cx:pt>
          <cx:pt idx="34617">236</cx:pt>
          <cx:pt idx="34618">210</cx:pt>
          <cx:pt idx="34619">158</cx:pt>
          <cx:pt idx="34620">159</cx:pt>
          <cx:pt idx="34621">338</cx:pt>
          <cx:pt idx="34622">159</cx:pt>
          <cx:pt idx="34623">116</cx:pt>
          <cx:pt idx="34624">49</cx:pt>
          <cx:pt idx="34625">410</cx:pt>
          <cx:pt idx="34626">244</cx:pt>
          <cx:pt idx="34627">123</cx:pt>
          <cx:pt idx="34628">258</cx:pt>
          <cx:pt idx="34629">267</cx:pt>
          <cx:pt idx="34630">59</cx:pt>
          <cx:pt idx="34631">37</cx:pt>
          <cx:pt idx="34632">186</cx:pt>
          <cx:pt idx="34633">333</cx:pt>
          <cx:pt idx="34634">37</cx:pt>
          <cx:pt idx="34635">225</cx:pt>
          <cx:pt idx="34636">472</cx:pt>
          <cx:pt idx="34637">45</cx:pt>
          <cx:pt idx="34638">156</cx:pt>
          <cx:pt idx="34639">94</cx:pt>
          <cx:pt idx="34640">68</cx:pt>
          <cx:pt idx="34641">161</cx:pt>
          <cx:pt idx="34642">199</cx:pt>
          <cx:pt idx="34643">60</cx:pt>
          <cx:pt idx="34644">64</cx:pt>
          <cx:pt idx="34645">473</cx:pt>
          <cx:pt idx="34646">315</cx:pt>
          <cx:pt idx="34647">198</cx:pt>
          <cx:pt idx="34648">118</cx:pt>
          <cx:pt idx="34649">146</cx:pt>
          <cx:pt idx="34650">296</cx:pt>
          <cx:pt idx="34651">364</cx:pt>
          <cx:pt idx="34652">208</cx:pt>
          <cx:pt idx="34653">84</cx:pt>
          <cx:pt idx="34654">39</cx:pt>
          <cx:pt idx="34655">10</cx:pt>
          <cx:pt idx="34656">33</cx:pt>
          <cx:pt idx="34657">66</cx:pt>
          <cx:pt idx="34658">20</cx:pt>
          <cx:pt idx="34659">217</cx:pt>
          <cx:pt idx="34660">193</cx:pt>
          <cx:pt idx="34661">611</cx:pt>
          <cx:pt idx="34662">155</cx:pt>
          <cx:pt idx="34663">318</cx:pt>
          <cx:pt idx="34664">219</cx:pt>
          <cx:pt idx="34665">413</cx:pt>
          <cx:pt idx="34666">1205</cx:pt>
          <cx:pt idx="34667">211</cx:pt>
          <cx:pt idx="34668">107</cx:pt>
          <cx:pt idx="34669">124</cx:pt>
          <cx:pt idx="34670">17</cx:pt>
          <cx:pt idx="34671">477</cx:pt>
          <cx:pt idx="34672">265</cx:pt>
          <cx:pt idx="34673">136</cx:pt>
          <cx:pt idx="34674">221</cx:pt>
          <cx:pt idx="34675">837</cx:pt>
          <cx:pt idx="34676">318</cx:pt>
          <cx:pt idx="34677">51</cx:pt>
          <cx:pt idx="34678">285</cx:pt>
          <cx:pt idx="34679">29</cx:pt>
          <cx:pt idx="34680">585</cx:pt>
          <cx:pt idx="34681">184</cx:pt>
          <cx:pt idx="34682">128</cx:pt>
          <cx:pt idx="34683">44</cx:pt>
          <cx:pt idx="34684">282</cx:pt>
          <cx:pt idx="34685">114</cx:pt>
          <cx:pt idx="34686">231</cx:pt>
          <cx:pt idx="34687">839</cx:pt>
          <cx:pt idx="34688">120</cx:pt>
          <cx:pt idx="34689">50</cx:pt>
          <cx:pt idx="34690">457</cx:pt>
          <cx:pt idx="34691">148</cx:pt>
          <cx:pt idx="34692">37</cx:pt>
          <cx:pt idx="34693">72</cx:pt>
          <cx:pt idx="34694">254</cx:pt>
          <cx:pt idx="34695">204</cx:pt>
          <cx:pt idx="34696">451</cx:pt>
          <cx:pt idx="34697">428</cx:pt>
          <cx:pt idx="34698">289</cx:pt>
          <cx:pt idx="34699">317</cx:pt>
          <cx:pt idx="34700">153</cx:pt>
          <cx:pt idx="34701">108</cx:pt>
          <cx:pt idx="34702">150</cx:pt>
          <cx:pt idx="34703">445</cx:pt>
          <cx:pt idx="34704">123</cx:pt>
          <cx:pt idx="34705">275</cx:pt>
          <cx:pt idx="34706">176</cx:pt>
          <cx:pt idx="34707">297</cx:pt>
          <cx:pt idx="34708">92</cx:pt>
          <cx:pt idx="34709">728</cx:pt>
          <cx:pt idx="34710">127</cx:pt>
          <cx:pt idx="34711">554</cx:pt>
          <cx:pt idx="34712">179</cx:pt>
          <cx:pt idx="34713">138</cx:pt>
          <cx:pt idx="34714">98</cx:pt>
          <cx:pt idx="34715">186</cx:pt>
          <cx:pt idx="34716">135</cx:pt>
          <cx:pt idx="34717">1131</cx:pt>
          <cx:pt idx="34718">156</cx:pt>
          <cx:pt idx="34719">519</cx:pt>
          <cx:pt idx="34720">343</cx:pt>
          <cx:pt idx="34721">64</cx:pt>
          <cx:pt idx="34722">903</cx:pt>
          <cx:pt idx="34723">106</cx:pt>
          <cx:pt idx="34724">459</cx:pt>
          <cx:pt idx="34725">109</cx:pt>
          <cx:pt idx="34726">100</cx:pt>
          <cx:pt idx="34727">47</cx:pt>
          <cx:pt idx="34728">161</cx:pt>
          <cx:pt idx="34729">45</cx:pt>
          <cx:pt idx="34730">197</cx:pt>
          <cx:pt idx="34731">687</cx:pt>
          <cx:pt idx="34732">231</cx:pt>
          <cx:pt idx="34733">389</cx:pt>
          <cx:pt idx="34734">230</cx:pt>
          <cx:pt idx="34735">323</cx:pt>
          <cx:pt idx="34736">125</cx:pt>
          <cx:pt idx="34737">174</cx:pt>
          <cx:pt idx="34738">89</cx:pt>
          <cx:pt idx="34739">74</cx:pt>
          <cx:pt idx="34740">150</cx:pt>
          <cx:pt idx="34741">60</cx:pt>
          <cx:pt idx="34742">540</cx:pt>
          <cx:pt idx="34743">181</cx:pt>
          <cx:pt idx="34744">305</cx:pt>
          <cx:pt idx="34745">139</cx:pt>
          <cx:pt idx="34746">169</cx:pt>
          <cx:pt idx="34747">827</cx:pt>
          <cx:pt idx="34748">319</cx:pt>
          <cx:pt idx="34749">203</cx:pt>
          <cx:pt idx="34750">109</cx:pt>
          <cx:pt idx="34751">311</cx:pt>
          <cx:pt idx="34752">175</cx:pt>
          <cx:pt idx="34753">110</cx:pt>
          <cx:pt idx="34754">207</cx:pt>
          <cx:pt idx="34755">147</cx:pt>
          <cx:pt idx="34756">911</cx:pt>
          <cx:pt idx="34757">321</cx:pt>
          <cx:pt idx="34758">90</cx:pt>
          <cx:pt idx="34759">317</cx:pt>
          <cx:pt idx="34760">138</cx:pt>
          <cx:pt idx="34761">550</cx:pt>
          <cx:pt idx="34762">811</cx:pt>
          <cx:pt idx="34763">184</cx:pt>
          <cx:pt idx="34764">182</cx:pt>
          <cx:pt idx="34765">118</cx:pt>
          <cx:pt idx="34766">79</cx:pt>
          <cx:pt idx="34767">138</cx:pt>
          <cx:pt idx="34768">482</cx:pt>
          <cx:pt idx="34769">654</cx:pt>
          <cx:pt idx="34770">198</cx:pt>
          <cx:pt idx="34771">145</cx:pt>
          <cx:pt idx="34772">116</cx:pt>
          <cx:pt idx="34773">116</cx:pt>
          <cx:pt idx="34774">445</cx:pt>
          <cx:pt idx="34775">311</cx:pt>
          <cx:pt idx="34776">141</cx:pt>
          <cx:pt idx="34777">68</cx:pt>
          <cx:pt idx="34778">346</cx:pt>
          <cx:pt idx="34779">131</cx:pt>
          <cx:pt idx="34780">220</cx:pt>
          <cx:pt idx="34781">309</cx:pt>
          <cx:pt idx="34782">323</cx:pt>
          <cx:pt idx="34783">91</cx:pt>
          <cx:pt idx="34784">82</cx:pt>
          <cx:pt idx="34785">316</cx:pt>
          <cx:pt idx="34786">283</cx:pt>
          <cx:pt idx="34787">133</cx:pt>
          <cx:pt idx="34788">127</cx:pt>
          <cx:pt idx="34789">251</cx:pt>
          <cx:pt idx="34790">754</cx:pt>
          <cx:pt idx="34791">84</cx:pt>
          <cx:pt idx="34792">320</cx:pt>
          <cx:pt idx="34793">222</cx:pt>
          <cx:pt idx="34794">554</cx:pt>
          <cx:pt idx="34795">302</cx:pt>
          <cx:pt idx="34796">239</cx:pt>
          <cx:pt idx="34797">396</cx:pt>
          <cx:pt idx="34798">250</cx:pt>
          <cx:pt idx="34799">167</cx:pt>
          <cx:pt idx="34800">322</cx:pt>
          <cx:pt idx="34801">136</cx:pt>
          <cx:pt idx="34802">97</cx:pt>
          <cx:pt idx="34803">206</cx:pt>
          <cx:pt idx="34804">281</cx:pt>
          <cx:pt idx="34805">62</cx:pt>
          <cx:pt idx="34806">183</cx:pt>
          <cx:pt idx="34807">487</cx:pt>
          <cx:pt idx="34808">155</cx:pt>
          <cx:pt idx="34809">311</cx:pt>
          <cx:pt idx="34810">90</cx:pt>
          <cx:pt idx="34811">402</cx:pt>
          <cx:pt idx="34812">22</cx:pt>
          <cx:pt idx="34813">350</cx:pt>
          <cx:pt idx="34814">228</cx:pt>
          <cx:pt idx="34815">175</cx:pt>
          <cx:pt idx="34816">267</cx:pt>
          <cx:pt idx="34817">133</cx:pt>
          <cx:pt idx="34818">160</cx:pt>
          <cx:pt idx="34819">192</cx:pt>
          <cx:pt idx="34820">103</cx:pt>
          <cx:pt idx="34821">765</cx:pt>
          <cx:pt idx="34822">88</cx:pt>
          <cx:pt idx="34823">422</cx:pt>
          <cx:pt idx="34824">74</cx:pt>
          <cx:pt idx="34825">149</cx:pt>
          <cx:pt idx="34826">70</cx:pt>
          <cx:pt idx="34827">87</cx:pt>
          <cx:pt idx="34828">233</cx:pt>
          <cx:pt idx="34829">28</cx:pt>
          <cx:pt idx="34830">346</cx:pt>
          <cx:pt idx="34831">523</cx:pt>
          <cx:pt idx="34832">172</cx:pt>
          <cx:pt idx="34833">265</cx:pt>
          <cx:pt idx="34834">82</cx:pt>
          <cx:pt idx="34835">151</cx:pt>
          <cx:pt idx="34836">239</cx:pt>
          <cx:pt idx="34837">169</cx:pt>
          <cx:pt idx="34838">358</cx:pt>
          <cx:pt idx="34839">116</cx:pt>
          <cx:pt idx="34840">222</cx:pt>
          <cx:pt idx="34841">379</cx:pt>
          <cx:pt idx="34842">1489</cx:pt>
          <cx:pt idx="34843">593</cx:pt>
          <cx:pt idx="34844">1347</cx:pt>
          <cx:pt idx="34845">69</cx:pt>
          <cx:pt idx="34846">242</cx:pt>
          <cx:pt idx="34847">307</cx:pt>
          <cx:pt idx="34848">544</cx:pt>
          <cx:pt idx="34849">320</cx:pt>
          <cx:pt idx="34850">129</cx:pt>
          <cx:pt idx="34851">102</cx:pt>
          <cx:pt idx="34852">206</cx:pt>
          <cx:pt idx="34853">270</cx:pt>
          <cx:pt idx="34854">1369</cx:pt>
          <cx:pt idx="34855">456</cx:pt>
          <cx:pt idx="34856">17</cx:pt>
          <cx:pt idx="34857">293</cx:pt>
          <cx:pt idx="34858">273</cx:pt>
          <cx:pt idx="34859">155</cx:pt>
          <cx:pt idx="34860">606</cx:pt>
          <cx:pt idx="34861">142</cx:pt>
          <cx:pt idx="34862">309</cx:pt>
          <cx:pt idx="34863">232</cx:pt>
          <cx:pt idx="34864">152</cx:pt>
          <cx:pt idx="34865">437</cx:pt>
          <cx:pt idx="34866">373</cx:pt>
          <cx:pt idx="34867">140</cx:pt>
          <cx:pt idx="34868">167</cx:pt>
          <cx:pt idx="34869">91</cx:pt>
          <cx:pt idx="34870">458</cx:pt>
          <cx:pt idx="34871">284</cx:pt>
          <cx:pt idx="34872">185</cx:pt>
          <cx:pt idx="34873">77</cx:pt>
          <cx:pt idx="34874">467</cx:pt>
          <cx:pt idx="34875">187</cx:pt>
          <cx:pt idx="34876">787</cx:pt>
          <cx:pt idx="34877">1074</cx:pt>
          <cx:pt idx="34878">97</cx:pt>
          <cx:pt idx="34879">362</cx:pt>
          <cx:pt idx="34880">165</cx:pt>
          <cx:pt idx="34881">445</cx:pt>
          <cx:pt idx="34882">667</cx:pt>
          <cx:pt idx="34883">151</cx:pt>
          <cx:pt idx="34884">686</cx:pt>
          <cx:pt idx="34885">157</cx:pt>
          <cx:pt idx="34886">22</cx:pt>
          <cx:pt idx="34887">276</cx:pt>
          <cx:pt idx="34888">117</cx:pt>
          <cx:pt idx="34889">232</cx:pt>
          <cx:pt idx="34890">268</cx:pt>
          <cx:pt idx="34891">337</cx:pt>
          <cx:pt idx="34892">796</cx:pt>
          <cx:pt idx="34893">606</cx:pt>
          <cx:pt idx="34894">55</cx:pt>
          <cx:pt idx="34895">86</cx:pt>
          <cx:pt idx="34896">28</cx:pt>
          <cx:pt idx="34897">219</cx:pt>
          <cx:pt idx="34898">183</cx:pt>
          <cx:pt idx="34899">210</cx:pt>
          <cx:pt idx="34900">25</cx:pt>
          <cx:pt idx="34901">16</cx:pt>
          <cx:pt idx="34902">113</cx:pt>
          <cx:pt idx="34903">343</cx:pt>
          <cx:pt idx="34904">315</cx:pt>
          <cx:pt idx="34905">186</cx:pt>
          <cx:pt idx="34906">175</cx:pt>
          <cx:pt idx="34907">82</cx:pt>
          <cx:pt idx="34908">83</cx:pt>
          <cx:pt idx="34909">57</cx:pt>
          <cx:pt idx="34910">270</cx:pt>
          <cx:pt idx="34911">13</cx:pt>
          <cx:pt idx="34912">240</cx:pt>
          <cx:pt idx="34913">413</cx:pt>
          <cx:pt idx="34914">755</cx:pt>
          <cx:pt idx="34915">187</cx:pt>
          <cx:pt idx="34916">633</cx:pt>
          <cx:pt idx="34917">370</cx:pt>
          <cx:pt idx="34918">205</cx:pt>
          <cx:pt idx="34919">51</cx:pt>
          <cx:pt idx="34920">157</cx:pt>
          <cx:pt idx="34921">195</cx:pt>
          <cx:pt idx="34922">512</cx:pt>
          <cx:pt idx="34923">531</cx:pt>
          <cx:pt idx="34924">263</cx:pt>
          <cx:pt idx="34925">98</cx:pt>
          <cx:pt idx="34926">204</cx:pt>
          <cx:pt idx="34927">82</cx:pt>
          <cx:pt idx="34928">31</cx:pt>
          <cx:pt idx="34929">92</cx:pt>
          <cx:pt idx="34930">47</cx:pt>
          <cx:pt idx="34931">923</cx:pt>
          <cx:pt idx="34932">22</cx:pt>
          <cx:pt idx="34933">149</cx:pt>
          <cx:pt idx="34934">62</cx:pt>
          <cx:pt idx="34935">203</cx:pt>
          <cx:pt idx="34936">689</cx:pt>
          <cx:pt idx="34937">102</cx:pt>
          <cx:pt idx="34938">241</cx:pt>
          <cx:pt idx="34939">27</cx:pt>
          <cx:pt idx="34940">191</cx:pt>
          <cx:pt idx="34941">203</cx:pt>
          <cx:pt idx="34942">277</cx:pt>
          <cx:pt idx="34943">449</cx:pt>
          <cx:pt idx="34944">722</cx:pt>
          <cx:pt idx="34945">45</cx:pt>
          <cx:pt idx="34946">59</cx:pt>
          <cx:pt idx="34947">224</cx:pt>
          <cx:pt idx="34948">98</cx:pt>
          <cx:pt idx="34949">248</cx:pt>
          <cx:pt idx="34950">127</cx:pt>
          <cx:pt idx="34951">189</cx:pt>
          <cx:pt idx="34952">549</cx:pt>
          <cx:pt idx="34953">104</cx:pt>
          <cx:pt idx="34954">121</cx:pt>
          <cx:pt idx="34955">261</cx:pt>
          <cx:pt idx="34956">103</cx:pt>
          <cx:pt idx="34957">348</cx:pt>
          <cx:pt idx="34958">333</cx:pt>
          <cx:pt idx="34959">25</cx:pt>
          <cx:pt idx="34960">223</cx:pt>
          <cx:pt idx="34961">381</cx:pt>
          <cx:pt idx="34962">84</cx:pt>
          <cx:pt idx="34963">623</cx:pt>
          <cx:pt idx="34964">131</cx:pt>
          <cx:pt idx="34965">132</cx:pt>
          <cx:pt idx="34966">104</cx:pt>
          <cx:pt idx="34967">19</cx:pt>
          <cx:pt idx="34968">366</cx:pt>
          <cx:pt idx="34969">187</cx:pt>
          <cx:pt idx="34970">50</cx:pt>
          <cx:pt idx="34971">201</cx:pt>
          <cx:pt idx="34972">63</cx:pt>
          <cx:pt idx="34973">171</cx:pt>
          <cx:pt idx="34974">183</cx:pt>
          <cx:pt idx="34975">113</cx:pt>
          <cx:pt idx="34976">329</cx:pt>
          <cx:pt idx="34977">317</cx:pt>
          <cx:pt idx="34978">95</cx:pt>
          <cx:pt idx="34979">138</cx:pt>
          <cx:pt idx="34980">1957</cx:pt>
          <cx:pt idx="34981">556</cx:pt>
          <cx:pt idx="34982">49</cx:pt>
          <cx:pt idx="34983">393</cx:pt>
          <cx:pt idx="34984">383</cx:pt>
          <cx:pt idx="34985">334</cx:pt>
          <cx:pt idx="34986">455</cx:pt>
          <cx:pt idx="34987">223</cx:pt>
          <cx:pt idx="34988">141</cx:pt>
          <cx:pt idx="34989">457</cx:pt>
          <cx:pt idx="34990">327</cx:pt>
          <cx:pt idx="34991">375</cx:pt>
          <cx:pt idx="34992">101</cx:pt>
          <cx:pt idx="34993">757</cx:pt>
          <cx:pt idx="34994">46</cx:pt>
          <cx:pt idx="34995">184</cx:pt>
          <cx:pt idx="34996">146</cx:pt>
          <cx:pt idx="34997">378</cx:pt>
          <cx:pt idx="34998">429</cx:pt>
          <cx:pt idx="34999">213</cx:pt>
          <cx:pt idx="35000">155</cx:pt>
          <cx:pt idx="35001">130</cx:pt>
          <cx:pt idx="35002">155</cx:pt>
          <cx:pt idx="35003">107</cx:pt>
          <cx:pt idx="35004">87</cx:pt>
          <cx:pt idx="35005">177</cx:pt>
          <cx:pt idx="35006">754</cx:pt>
          <cx:pt idx="35007">29</cx:pt>
          <cx:pt idx="35008">48</cx:pt>
          <cx:pt idx="35009">345</cx:pt>
          <cx:pt idx="35010">149</cx:pt>
          <cx:pt idx="35011">193</cx:pt>
          <cx:pt idx="35012">252</cx:pt>
          <cx:pt idx="35013">69</cx:pt>
          <cx:pt idx="35014">198</cx:pt>
          <cx:pt idx="35015">63</cx:pt>
          <cx:pt idx="35016">172</cx:pt>
          <cx:pt idx="35017">47</cx:pt>
          <cx:pt idx="35018">83</cx:pt>
          <cx:pt idx="35019">462</cx:pt>
          <cx:pt idx="35020">397</cx:pt>
          <cx:pt idx="35021">229</cx:pt>
          <cx:pt idx="35022">1046</cx:pt>
          <cx:pt idx="35023">1145</cx:pt>
          <cx:pt idx="35024">159</cx:pt>
          <cx:pt idx="35025">56</cx:pt>
          <cx:pt idx="35026">609</cx:pt>
          <cx:pt idx="35027">1148</cx:pt>
          <cx:pt idx="35028">133</cx:pt>
          <cx:pt idx="35029">502</cx:pt>
          <cx:pt idx="35030">162</cx:pt>
          <cx:pt idx="35031">855</cx:pt>
          <cx:pt idx="35032">542</cx:pt>
          <cx:pt idx="35033">91</cx:pt>
          <cx:pt idx="35034">245</cx:pt>
          <cx:pt idx="35035">40</cx:pt>
          <cx:pt idx="35036">234</cx:pt>
          <cx:pt idx="35037">126</cx:pt>
          <cx:pt idx="35038">93</cx:pt>
          <cx:pt idx="35039">128</cx:pt>
          <cx:pt idx="35040">609</cx:pt>
          <cx:pt idx="35041">217</cx:pt>
          <cx:pt idx="35042">302</cx:pt>
          <cx:pt idx="35043">223</cx:pt>
          <cx:pt idx="35044">1191</cx:pt>
          <cx:pt idx="35045">406</cx:pt>
          <cx:pt idx="35046">36</cx:pt>
          <cx:pt idx="35047">16</cx:pt>
          <cx:pt idx="35048">551</cx:pt>
          <cx:pt idx="35049">158</cx:pt>
          <cx:pt idx="35050">278</cx:pt>
          <cx:pt idx="35051">192</cx:pt>
          <cx:pt idx="35052">143</cx:pt>
          <cx:pt idx="35053">273</cx:pt>
          <cx:pt idx="35054">147</cx:pt>
          <cx:pt idx="35055">346</cx:pt>
          <cx:pt idx="35056">272</cx:pt>
          <cx:pt idx="35057">282</cx:pt>
          <cx:pt idx="35058">60</cx:pt>
          <cx:pt idx="35059">50</cx:pt>
          <cx:pt idx="35060">86</cx:pt>
          <cx:pt idx="35061">163</cx:pt>
          <cx:pt idx="35062">229</cx:pt>
          <cx:pt idx="35063">236</cx:pt>
          <cx:pt idx="35064">109</cx:pt>
          <cx:pt idx="35065">72</cx:pt>
          <cx:pt idx="35066">122</cx:pt>
          <cx:pt idx="35067">529</cx:pt>
          <cx:pt idx="35068">574</cx:pt>
          <cx:pt idx="35069">213</cx:pt>
          <cx:pt idx="35070">128</cx:pt>
          <cx:pt idx="35071">983</cx:pt>
          <cx:pt idx="35072">168</cx:pt>
          <cx:pt idx="35073">31</cx:pt>
          <cx:pt idx="35074">72</cx:pt>
          <cx:pt idx="35075">199</cx:pt>
          <cx:pt idx="35076">232</cx:pt>
          <cx:pt idx="35077">279</cx:pt>
          <cx:pt idx="35078">282</cx:pt>
          <cx:pt idx="35079">63</cx:pt>
          <cx:pt idx="35080">282</cx:pt>
          <cx:pt idx="35081">391</cx:pt>
          <cx:pt idx="35082">973</cx:pt>
          <cx:pt idx="35083">199</cx:pt>
          <cx:pt idx="35084">219</cx:pt>
          <cx:pt idx="35085">176</cx:pt>
          <cx:pt idx="35086">336</cx:pt>
          <cx:pt idx="35087">17</cx:pt>
          <cx:pt idx="35088">275</cx:pt>
          <cx:pt idx="35089">143</cx:pt>
          <cx:pt idx="35090">362</cx:pt>
          <cx:pt idx="35091">320</cx:pt>
          <cx:pt idx="35092">166</cx:pt>
          <cx:pt idx="35093">170</cx:pt>
          <cx:pt idx="35094">54</cx:pt>
          <cx:pt idx="35095">569</cx:pt>
          <cx:pt idx="35096">161</cx:pt>
          <cx:pt idx="35097">57</cx:pt>
          <cx:pt idx="35098">490</cx:pt>
          <cx:pt idx="35099">59</cx:pt>
          <cx:pt idx="35100">158</cx:pt>
          <cx:pt idx="35101">147</cx:pt>
          <cx:pt idx="35102">134</cx:pt>
          <cx:pt idx="35103">195</cx:pt>
          <cx:pt idx="35104">447</cx:pt>
          <cx:pt idx="35105">293</cx:pt>
          <cx:pt idx="35106">52</cx:pt>
          <cx:pt idx="35107">130</cx:pt>
          <cx:pt idx="35108">113</cx:pt>
          <cx:pt idx="35109">263</cx:pt>
          <cx:pt idx="35110">105</cx:pt>
          <cx:pt idx="35111">155</cx:pt>
          <cx:pt idx="35112">142</cx:pt>
          <cx:pt idx="35113">448</cx:pt>
          <cx:pt idx="35114">141</cx:pt>
          <cx:pt idx="35115">176</cx:pt>
          <cx:pt idx="35116">154</cx:pt>
          <cx:pt idx="35117">77</cx:pt>
          <cx:pt idx="35118">148</cx:pt>
          <cx:pt idx="35119">290</cx:pt>
          <cx:pt idx="35120">309</cx:pt>
          <cx:pt idx="35121">69</cx:pt>
          <cx:pt idx="35122">275</cx:pt>
          <cx:pt idx="35123">79</cx:pt>
          <cx:pt idx="35124">226</cx:pt>
          <cx:pt idx="35125">58</cx:pt>
          <cx:pt idx="35126">481</cx:pt>
          <cx:pt idx="35127">124</cx:pt>
          <cx:pt idx="35128">381</cx:pt>
          <cx:pt idx="35129">307</cx:pt>
          <cx:pt idx="35130">355</cx:pt>
          <cx:pt idx="35131">125</cx:pt>
          <cx:pt idx="35132">172</cx:pt>
          <cx:pt idx="35133">118</cx:pt>
          <cx:pt idx="35134">55</cx:pt>
          <cx:pt idx="35135">412</cx:pt>
          <cx:pt idx="35136">361</cx:pt>
          <cx:pt idx="35137">160</cx:pt>
          <cx:pt idx="35138">174</cx:pt>
          <cx:pt idx="35139">51</cx:pt>
          <cx:pt idx="35140">661</cx:pt>
          <cx:pt idx="35141">183</cx:pt>
          <cx:pt idx="35142">99</cx:pt>
          <cx:pt idx="35143">110</cx:pt>
          <cx:pt idx="35144">101</cx:pt>
          <cx:pt idx="35145">174</cx:pt>
          <cx:pt idx="35146">66</cx:pt>
          <cx:pt idx="35147">102</cx:pt>
          <cx:pt idx="35148">136</cx:pt>
          <cx:pt idx="35149">190</cx:pt>
          <cx:pt idx="35150">332</cx:pt>
          <cx:pt idx="35151">228</cx:pt>
          <cx:pt idx="35152">162</cx:pt>
          <cx:pt idx="35153">43</cx:pt>
          <cx:pt idx="35154">623</cx:pt>
          <cx:pt idx="35155">312</cx:pt>
          <cx:pt idx="35156">56</cx:pt>
          <cx:pt idx="35157">265</cx:pt>
          <cx:pt idx="35158">219</cx:pt>
          <cx:pt idx="35159">446</cx:pt>
          <cx:pt idx="35160">263</cx:pt>
          <cx:pt idx="35161">135</cx:pt>
          <cx:pt idx="35162">57</cx:pt>
          <cx:pt idx="35163">158</cx:pt>
          <cx:pt idx="35164">228</cx:pt>
          <cx:pt idx="35165">476</cx:pt>
          <cx:pt idx="35166">193</cx:pt>
          <cx:pt idx="35167">122</cx:pt>
          <cx:pt idx="35168">247</cx:pt>
          <cx:pt idx="35169">103</cx:pt>
          <cx:pt idx="35170">67</cx:pt>
          <cx:pt idx="35171">159</cx:pt>
          <cx:pt idx="35172">121</cx:pt>
          <cx:pt idx="35173">182</cx:pt>
          <cx:pt idx="35174">101</cx:pt>
          <cx:pt idx="35175">156</cx:pt>
          <cx:pt idx="35176">957</cx:pt>
          <cx:pt idx="35177">423</cx:pt>
          <cx:pt idx="35178">258</cx:pt>
          <cx:pt idx="35179">349</cx:pt>
          <cx:pt idx="35180">281</cx:pt>
          <cx:pt idx="35181">154</cx:pt>
          <cx:pt idx="35182">287</cx:pt>
          <cx:pt idx="35183">193</cx:pt>
          <cx:pt idx="35184">356</cx:pt>
          <cx:pt idx="35185">94</cx:pt>
          <cx:pt idx="35186">122</cx:pt>
          <cx:pt idx="35187">140</cx:pt>
          <cx:pt idx="35188">135</cx:pt>
          <cx:pt idx="35189">97</cx:pt>
          <cx:pt idx="35190">590</cx:pt>
          <cx:pt idx="35191">87</cx:pt>
          <cx:pt idx="35192">92</cx:pt>
          <cx:pt idx="35193">541</cx:pt>
          <cx:pt idx="35194">560</cx:pt>
          <cx:pt idx="35195">295</cx:pt>
          <cx:pt idx="35196">473</cx:pt>
          <cx:pt idx="35197">195</cx:pt>
          <cx:pt idx="35198">225</cx:pt>
          <cx:pt idx="35199">166</cx:pt>
          <cx:pt idx="35200">589</cx:pt>
          <cx:pt idx="35201">228</cx:pt>
          <cx:pt idx="35202">101</cx:pt>
          <cx:pt idx="35203">258</cx:pt>
          <cx:pt idx="35204">178</cx:pt>
          <cx:pt idx="35205">253</cx:pt>
          <cx:pt idx="35206">347</cx:pt>
          <cx:pt idx="35207">430</cx:pt>
          <cx:pt idx="35208">100</cx:pt>
          <cx:pt idx="35209">1030</cx:pt>
          <cx:pt idx="35210">45</cx:pt>
          <cx:pt idx="35211">127</cx:pt>
          <cx:pt idx="35212">129</cx:pt>
          <cx:pt idx="35213">160</cx:pt>
          <cx:pt idx="35214">56</cx:pt>
          <cx:pt idx="35215">1254</cx:pt>
          <cx:pt idx="35216">895</cx:pt>
          <cx:pt idx="35217">270</cx:pt>
          <cx:pt idx="35218">279</cx:pt>
          <cx:pt idx="35219">325</cx:pt>
          <cx:pt idx="35220">539</cx:pt>
          <cx:pt idx="35221">54</cx:pt>
          <cx:pt idx="35222">643</cx:pt>
          <cx:pt idx="35223">798</cx:pt>
          <cx:pt idx="35224">115</cx:pt>
          <cx:pt idx="35225">95</cx:pt>
          <cx:pt idx="35226">425</cx:pt>
          <cx:pt idx="35227">153</cx:pt>
          <cx:pt idx="35228">266</cx:pt>
          <cx:pt idx="35229">57</cx:pt>
          <cx:pt idx="35230">243</cx:pt>
          <cx:pt idx="35231">33</cx:pt>
          <cx:pt idx="35232">330</cx:pt>
          <cx:pt idx="35233">308</cx:pt>
          <cx:pt idx="35234">50</cx:pt>
          <cx:pt idx="35235">245</cx:pt>
          <cx:pt idx="35236">247</cx:pt>
          <cx:pt idx="35237">437</cx:pt>
          <cx:pt idx="35238">458</cx:pt>
          <cx:pt idx="35239">96</cx:pt>
          <cx:pt idx="35240">404</cx:pt>
          <cx:pt idx="35241">253</cx:pt>
          <cx:pt idx="35242">271</cx:pt>
          <cx:pt idx="35243">582</cx:pt>
          <cx:pt idx="35244">227</cx:pt>
          <cx:pt idx="35245">49</cx:pt>
          <cx:pt idx="35246">244</cx:pt>
          <cx:pt idx="35247">924</cx:pt>
          <cx:pt idx="35248">62</cx:pt>
          <cx:pt idx="35249">240</cx:pt>
          <cx:pt idx="35250">126</cx:pt>
          <cx:pt idx="35251">188</cx:pt>
          <cx:pt idx="35252">580</cx:pt>
          <cx:pt idx="35253">600</cx:pt>
          <cx:pt idx="35254">639</cx:pt>
          <cx:pt idx="35255">83</cx:pt>
          <cx:pt idx="35256">244</cx:pt>
          <cx:pt idx="35257">245</cx:pt>
          <cx:pt idx="35258">178</cx:pt>
          <cx:pt idx="35259">212</cx:pt>
          <cx:pt idx="35260">17</cx:pt>
          <cx:pt idx="35261">35</cx:pt>
          <cx:pt idx="35262">227</cx:pt>
          <cx:pt idx="35263">201</cx:pt>
          <cx:pt idx="35264">209</cx:pt>
          <cx:pt idx="35265">198</cx:pt>
          <cx:pt idx="35266">1806</cx:pt>
          <cx:pt idx="35267">146</cx:pt>
          <cx:pt idx="35268">202</cx:pt>
          <cx:pt idx="35269">556</cx:pt>
          <cx:pt idx="35270">262</cx:pt>
          <cx:pt idx="35271">189</cx:pt>
          <cx:pt idx="35272">1391</cx:pt>
          <cx:pt idx="35273">132</cx:pt>
          <cx:pt idx="35274">11</cx:pt>
          <cx:pt idx="35275">166</cx:pt>
          <cx:pt idx="35276">217</cx:pt>
          <cx:pt idx="35277">1516</cx:pt>
          <cx:pt idx="35278">202</cx:pt>
          <cx:pt idx="35279">252</cx:pt>
          <cx:pt idx="35280">93</cx:pt>
          <cx:pt idx="35281">350</cx:pt>
          <cx:pt idx="35282">908</cx:pt>
          <cx:pt idx="35283">246</cx:pt>
          <cx:pt idx="35284">140</cx:pt>
          <cx:pt idx="35285">603</cx:pt>
          <cx:pt idx="35286">152</cx:pt>
          <cx:pt idx="35287">739</cx:pt>
          <cx:pt idx="35288">245</cx:pt>
          <cx:pt idx="35289">300</cx:pt>
          <cx:pt idx="35290">225</cx:pt>
          <cx:pt idx="35291">429</cx:pt>
          <cx:pt idx="35292">275</cx:pt>
          <cx:pt idx="35293">196</cx:pt>
          <cx:pt idx="35294">293</cx:pt>
          <cx:pt idx="35295">787</cx:pt>
          <cx:pt idx="35296">434</cx:pt>
          <cx:pt idx="35297">79</cx:pt>
          <cx:pt idx="35298">388</cx:pt>
          <cx:pt idx="35299">128</cx:pt>
          <cx:pt idx="35300">269</cx:pt>
          <cx:pt idx="35301">217</cx:pt>
          <cx:pt idx="35302">291</cx:pt>
          <cx:pt idx="35303">249</cx:pt>
          <cx:pt idx="35304">249</cx:pt>
          <cx:pt idx="35305">109</cx:pt>
          <cx:pt idx="35306">219</cx:pt>
          <cx:pt idx="35307">235</cx:pt>
          <cx:pt idx="35308">161</cx:pt>
          <cx:pt idx="35309">181</cx:pt>
          <cx:pt idx="35310">432</cx:pt>
          <cx:pt idx="35311">476</cx:pt>
          <cx:pt idx="35312">877</cx:pt>
          <cx:pt idx="35313">263</cx:pt>
          <cx:pt idx="35314">156</cx:pt>
          <cx:pt idx="35315">792</cx:pt>
          <cx:pt idx="35316">215</cx:pt>
          <cx:pt idx="35317">84</cx:pt>
          <cx:pt idx="35318">329</cx:pt>
          <cx:pt idx="35319">680</cx:pt>
          <cx:pt idx="35320">553</cx:pt>
          <cx:pt idx="35321">174</cx:pt>
          <cx:pt idx="35322">253</cx:pt>
          <cx:pt idx="35323">127</cx:pt>
          <cx:pt idx="35324">265</cx:pt>
          <cx:pt idx="35325">272</cx:pt>
          <cx:pt idx="35326">113</cx:pt>
          <cx:pt idx="35327">1135</cx:pt>
          <cx:pt idx="35328">239</cx:pt>
          <cx:pt idx="35329">376</cx:pt>
          <cx:pt idx="35330">324</cx:pt>
          <cx:pt idx="35331">255</cx:pt>
          <cx:pt idx="35332">20</cx:pt>
          <cx:pt idx="35333">274</cx:pt>
          <cx:pt idx="35334">831</cx:pt>
          <cx:pt idx="35335">541</cx:pt>
          <cx:pt idx="35336">162</cx:pt>
          <cx:pt idx="35337">892</cx:pt>
          <cx:pt idx="35338">123</cx:pt>
          <cx:pt idx="35339">63</cx:pt>
          <cx:pt idx="35340">882</cx:pt>
          <cx:pt idx="35341">146</cx:pt>
          <cx:pt idx="35342">463</cx:pt>
          <cx:pt idx="35343">174</cx:pt>
          <cx:pt idx="35344">190</cx:pt>
          <cx:pt idx="35345">273</cx:pt>
          <cx:pt idx="35346">172</cx:pt>
          <cx:pt idx="35347">304</cx:pt>
          <cx:pt idx="35348">245</cx:pt>
          <cx:pt idx="35349">251</cx:pt>
          <cx:pt idx="35350">177</cx:pt>
          <cx:pt idx="35351">239</cx:pt>
          <cx:pt idx="35352">100</cx:pt>
          <cx:pt idx="35353">206</cx:pt>
          <cx:pt idx="35354">878</cx:pt>
          <cx:pt idx="35355">1262</cx:pt>
          <cx:pt idx="35356">138</cx:pt>
          <cx:pt idx="35357">10</cx:pt>
          <cx:pt idx="35358">407</cx:pt>
          <cx:pt idx="35359">1051</cx:pt>
          <cx:pt idx="35360">323</cx:pt>
          <cx:pt idx="35361">411</cx:pt>
          <cx:pt idx="35362">42</cx:pt>
          <cx:pt idx="35363">369</cx:pt>
          <cx:pt idx="35364">100</cx:pt>
          <cx:pt idx="35365">212</cx:pt>
          <cx:pt idx="35366">55</cx:pt>
          <cx:pt idx="35367">490</cx:pt>
          <cx:pt idx="35368">227</cx:pt>
          <cx:pt idx="35369">722</cx:pt>
          <cx:pt idx="35370">388</cx:pt>
          <cx:pt idx="35371">1297</cx:pt>
          <cx:pt idx="35372">201</cx:pt>
          <cx:pt idx="35373">155</cx:pt>
          <cx:pt idx="35374">208</cx:pt>
          <cx:pt idx="35375">340</cx:pt>
          <cx:pt idx="35376">189</cx:pt>
          <cx:pt idx="35377">148</cx:pt>
          <cx:pt idx="35378">378</cx:pt>
          <cx:pt idx="35379">373</cx:pt>
          <cx:pt idx="35380">181</cx:pt>
          <cx:pt idx="35381">54</cx:pt>
          <cx:pt idx="35382">873</cx:pt>
          <cx:pt idx="35383">128</cx:pt>
          <cx:pt idx="35384">182</cx:pt>
          <cx:pt idx="35385">141</cx:pt>
          <cx:pt idx="35386">156</cx:pt>
          <cx:pt idx="35387">209</cx:pt>
          <cx:pt idx="35388">262</cx:pt>
          <cx:pt idx="35389">328</cx:pt>
          <cx:pt idx="35390">142</cx:pt>
          <cx:pt idx="35391">17</cx:pt>
          <cx:pt idx="35392">143</cx:pt>
          <cx:pt idx="35393">40</cx:pt>
          <cx:pt idx="35394">8</cx:pt>
          <cx:pt idx="35395">157</cx:pt>
          <cx:pt idx="35396">145</cx:pt>
          <cx:pt idx="35397">191</cx:pt>
          <cx:pt idx="35398">491</cx:pt>
          <cx:pt idx="35399">41</cx:pt>
          <cx:pt idx="35400">253</cx:pt>
          <cx:pt idx="35401">440</cx:pt>
          <cx:pt idx="35402">127</cx:pt>
          <cx:pt idx="35403">104</cx:pt>
          <cx:pt idx="35404">317</cx:pt>
          <cx:pt idx="35405">67</cx:pt>
          <cx:pt idx="35406">795</cx:pt>
          <cx:pt idx="35407">11</cx:pt>
          <cx:pt idx="35408">165</cx:pt>
          <cx:pt idx="35409">80</cx:pt>
          <cx:pt idx="35410">729</cx:pt>
          <cx:pt idx="35411">39</cx:pt>
          <cx:pt idx="35412">85</cx:pt>
          <cx:pt idx="35413">33</cx:pt>
          <cx:pt idx="35414">159</cx:pt>
          <cx:pt idx="35415">298</cx:pt>
          <cx:pt idx="35416">266</cx:pt>
          <cx:pt idx="35417">95</cx:pt>
          <cx:pt idx="35418">76</cx:pt>
          <cx:pt idx="35419">166</cx:pt>
          <cx:pt idx="35420">88</cx:pt>
          <cx:pt idx="35421">113</cx:pt>
          <cx:pt idx="35422">440</cx:pt>
          <cx:pt idx="35423">126</cx:pt>
          <cx:pt idx="35424">380</cx:pt>
          <cx:pt idx="35425">65</cx:pt>
          <cx:pt idx="35426">38</cx:pt>
          <cx:pt idx="35427">114</cx:pt>
          <cx:pt idx="35428">181</cx:pt>
          <cx:pt idx="35429">157</cx:pt>
          <cx:pt idx="35430">1022</cx:pt>
          <cx:pt idx="35431">293</cx:pt>
          <cx:pt idx="35432">225</cx:pt>
          <cx:pt idx="35433">106</cx:pt>
          <cx:pt idx="35434">84</cx:pt>
          <cx:pt idx="35435">174</cx:pt>
          <cx:pt idx="35436">72</cx:pt>
          <cx:pt idx="35437">7</cx:pt>
          <cx:pt idx="35438">105</cx:pt>
          <cx:pt idx="35439">26</cx:pt>
          <cx:pt idx="35440">206</cx:pt>
          <cx:pt idx="35441">197</cx:pt>
          <cx:pt idx="35442">285</cx:pt>
          <cx:pt idx="35443">63</cx:pt>
          <cx:pt idx="35444">132</cx:pt>
          <cx:pt idx="35445">213</cx:pt>
          <cx:pt idx="35446">475</cx:pt>
          <cx:pt idx="35447">94</cx:pt>
          <cx:pt idx="35448">763</cx:pt>
          <cx:pt idx="35449">240</cx:pt>
          <cx:pt idx="35450">122</cx:pt>
          <cx:pt idx="35451">198</cx:pt>
          <cx:pt idx="35452">247</cx:pt>
          <cx:pt idx="35453">122</cx:pt>
          <cx:pt idx="35454">154</cx:pt>
          <cx:pt idx="35455">65</cx:pt>
          <cx:pt idx="35456">279</cx:pt>
          <cx:pt idx="35457">130</cx:pt>
          <cx:pt idx="35458">63</cx:pt>
          <cx:pt idx="35459">77</cx:pt>
          <cx:pt idx="35460">171</cx:pt>
          <cx:pt idx="35461">265</cx:pt>
          <cx:pt idx="35462">17</cx:pt>
          <cx:pt idx="35463">40</cx:pt>
          <cx:pt idx="35464">163</cx:pt>
          <cx:pt idx="35465">208</cx:pt>
          <cx:pt idx="35466">74</cx:pt>
          <cx:pt idx="35467">49</cx:pt>
          <cx:pt idx="35468">208</cx:pt>
          <cx:pt idx="35469">70</cx:pt>
          <cx:pt idx="35470">103</cx:pt>
          <cx:pt idx="35471">302</cx:pt>
          <cx:pt idx="35472">103</cx:pt>
          <cx:pt idx="35473">75</cx:pt>
          <cx:pt idx="35474">97</cx:pt>
          <cx:pt idx="35475">14</cx:pt>
          <cx:pt idx="35476">19</cx:pt>
          <cx:pt idx="35477">98</cx:pt>
          <cx:pt idx="35478">158</cx:pt>
          <cx:pt idx="35479">307</cx:pt>
          <cx:pt idx="35480">57</cx:pt>
          <cx:pt idx="35481">182</cx:pt>
          <cx:pt idx="35482">153</cx:pt>
          <cx:pt idx="35483">389</cx:pt>
          <cx:pt idx="35484">153</cx:pt>
          <cx:pt idx="35485">134</cx:pt>
          <cx:pt idx="35486">290</cx:pt>
          <cx:pt idx="35487">851</cx:pt>
          <cx:pt idx="35488">295</cx:pt>
          <cx:pt idx="35489">139</cx:pt>
          <cx:pt idx="35490">500</cx:pt>
          <cx:pt idx="35491">704</cx:pt>
          <cx:pt idx="35492">168</cx:pt>
          <cx:pt idx="35493">299</cx:pt>
          <cx:pt idx="35494">6</cx:pt>
          <cx:pt idx="35495">318</cx:pt>
          <cx:pt idx="35496">291</cx:pt>
          <cx:pt idx="35497">833</cx:pt>
          <cx:pt idx="35498">209</cx:pt>
          <cx:pt idx="35499">113</cx:pt>
          <cx:pt idx="35500">130</cx:pt>
          <cx:pt idx="35501">86</cx:pt>
          <cx:pt idx="35502">80</cx:pt>
          <cx:pt idx="35503">52</cx:pt>
          <cx:pt idx="35504">346</cx:pt>
          <cx:pt idx="35505">813</cx:pt>
          <cx:pt idx="35506">47</cx:pt>
          <cx:pt idx="35507">612</cx:pt>
          <cx:pt idx="35508">1014</cx:pt>
          <cx:pt idx="35509">144</cx:pt>
          <cx:pt idx="35510">498</cx:pt>
          <cx:pt idx="35511">232</cx:pt>
          <cx:pt idx="35512">203</cx:pt>
          <cx:pt idx="35513">268</cx:pt>
          <cx:pt idx="35514">312</cx:pt>
          <cx:pt idx="35515">364</cx:pt>
          <cx:pt idx="35516">561</cx:pt>
          <cx:pt idx="35517">212</cx:pt>
          <cx:pt idx="35518">49</cx:pt>
          <cx:pt idx="35519">278</cx:pt>
          <cx:pt idx="35520">50</cx:pt>
          <cx:pt idx="35521">763</cx:pt>
          <cx:pt idx="35522">134</cx:pt>
          <cx:pt idx="35523">343</cx:pt>
          <cx:pt idx="35524">120</cx:pt>
          <cx:pt idx="35525">191</cx:pt>
          <cx:pt idx="35526">239</cx:pt>
          <cx:pt idx="35527">111</cx:pt>
          <cx:pt idx="35528">114</cx:pt>
          <cx:pt idx="35529">92</cx:pt>
          <cx:pt idx="35530">43</cx:pt>
          <cx:pt idx="35531">88</cx:pt>
          <cx:pt idx="35532">301</cx:pt>
          <cx:pt idx="35533">87</cx:pt>
          <cx:pt idx="35534">36</cx:pt>
          <cx:pt idx="35535">330</cx:pt>
          <cx:pt idx="35536">86</cx:pt>
          <cx:pt idx="35537">98</cx:pt>
          <cx:pt idx="35538">39</cx:pt>
          <cx:pt idx="35539">80</cx:pt>
          <cx:pt idx="35540">144</cx:pt>
          <cx:pt idx="35541">91</cx:pt>
          <cx:pt idx="35542">525</cx:pt>
          <cx:pt idx="35543">99</cx:pt>
          <cx:pt idx="35544">127</cx:pt>
          <cx:pt idx="35545">501</cx:pt>
          <cx:pt idx="35546">105</cx:pt>
          <cx:pt idx="35547">414</cx:pt>
          <cx:pt idx="35548">445</cx:pt>
          <cx:pt idx="35549">318</cx:pt>
          <cx:pt idx="35550">606</cx:pt>
          <cx:pt idx="35551">191</cx:pt>
          <cx:pt idx="35552">374</cx:pt>
          <cx:pt idx="35553">51</cx:pt>
          <cx:pt idx="35554">139</cx:pt>
          <cx:pt idx="35555">237</cx:pt>
          <cx:pt idx="35556">145</cx:pt>
          <cx:pt idx="35557">136</cx:pt>
          <cx:pt idx="35558">308</cx:pt>
          <cx:pt idx="35559">92</cx:pt>
          <cx:pt idx="35560">1243</cx:pt>
          <cx:pt idx="35561">52</cx:pt>
          <cx:pt idx="35562">197</cx:pt>
          <cx:pt idx="35563">55</cx:pt>
          <cx:pt idx="35564">579</cx:pt>
          <cx:pt idx="35565">125</cx:pt>
          <cx:pt idx="35566">90</cx:pt>
          <cx:pt idx="35567">131</cx:pt>
          <cx:pt idx="35568">171</cx:pt>
          <cx:pt idx="35569">478</cx:pt>
          <cx:pt idx="35570">75</cx:pt>
          <cx:pt idx="35571">120</cx:pt>
          <cx:pt idx="35572">326</cx:pt>
          <cx:pt idx="35573">1080</cx:pt>
          <cx:pt idx="35574">87</cx:pt>
          <cx:pt idx="35575">196</cx:pt>
          <cx:pt idx="35576">166</cx:pt>
          <cx:pt idx="35577">159</cx:pt>
          <cx:pt idx="35578">94</cx:pt>
          <cx:pt idx="35579">308</cx:pt>
          <cx:pt idx="35580">763</cx:pt>
          <cx:pt idx="35581">140</cx:pt>
          <cx:pt idx="35582">132</cx:pt>
          <cx:pt idx="35583">261</cx:pt>
          <cx:pt idx="35584">66</cx:pt>
          <cx:pt idx="35585">56</cx:pt>
          <cx:pt idx="35586">197</cx:pt>
          <cx:pt idx="35587">254</cx:pt>
          <cx:pt idx="35588">157</cx:pt>
          <cx:pt idx="35589">520</cx:pt>
          <cx:pt idx="35590">451</cx:pt>
          <cx:pt idx="35591">9</cx:pt>
          <cx:pt idx="35592">191</cx:pt>
          <cx:pt idx="35593">87</cx:pt>
          <cx:pt idx="35594">301</cx:pt>
          <cx:pt idx="35595">662</cx:pt>
          <cx:pt idx="35596">101</cx:pt>
          <cx:pt idx="35597">248</cx:pt>
          <cx:pt idx="35598">78</cx:pt>
          <cx:pt idx="35599">18</cx:pt>
          <cx:pt idx="35600">273</cx:pt>
          <cx:pt idx="35601">82</cx:pt>
          <cx:pt idx="35602">207</cx:pt>
          <cx:pt idx="35603">53</cx:pt>
          <cx:pt idx="35604">568</cx:pt>
          <cx:pt idx="35605">67</cx:pt>
          <cx:pt idx="35606">255</cx:pt>
          <cx:pt idx="35607">212</cx:pt>
          <cx:pt idx="35608">306</cx:pt>
          <cx:pt idx="35609">198</cx:pt>
          <cx:pt idx="35610">185</cx:pt>
          <cx:pt idx="35611">176</cx:pt>
          <cx:pt idx="35612">1448</cx:pt>
          <cx:pt idx="35613">99</cx:pt>
          <cx:pt idx="35614">69</cx:pt>
          <cx:pt idx="35615">155</cx:pt>
          <cx:pt idx="35616">142</cx:pt>
          <cx:pt idx="35617">428</cx:pt>
          <cx:pt idx="35618">209</cx:pt>
          <cx:pt idx="35619">728</cx:pt>
          <cx:pt idx="35620">171</cx:pt>
          <cx:pt idx="35621">81</cx:pt>
          <cx:pt idx="35622">291</cx:pt>
          <cx:pt idx="35623">435</cx:pt>
          <cx:pt idx="35624">272</cx:pt>
          <cx:pt idx="35625">121</cx:pt>
          <cx:pt idx="35626">164</cx:pt>
          <cx:pt idx="35627">144</cx:pt>
          <cx:pt idx="35628">339</cx:pt>
          <cx:pt idx="35629">154</cx:pt>
          <cx:pt idx="35630">319</cx:pt>
          <cx:pt idx="35631">608</cx:pt>
          <cx:pt idx="35632">218</cx:pt>
          <cx:pt idx="35633">398</cx:pt>
          <cx:pt idx="35634">124</cx:pt>
          <cx:pt idx="35635">87</cx:pt>
          <cx:pt idx="35636">151</cx:pt>
          <cx:pt idx="35637">87</cx:pt>
          <cx:pt idx="35638">89</cx:pt>
          <cx:pt idx="35639">183</cx:pt>
          <cx:pt idx="35640">270</cx:pt>
          <cx:pt idx="35641">247</cx:pt>
          <cx:pt idx="35642">206</cx:pt>
          <cx:pt idx="35643">85</cx:pt>
          <cx:pt idx="35644">325</cx:pt>
          <cx:pt idx="35645">682</cx:pt>
          <cx:pt idx="35646">462</cx:pt>
          <cx:pt idx="35647">238</cx:pt>
          <cx:pt idx="35648">81</cx:pt>
          <cx:pt idx="35649">68</cx:pt>
          <cx:pt idx="35650">127</cx:pt>
          <cx:pt idx="35651">158</cx:pt>
          <cx:pt idx="35652">264</cx:pt>
          <cx:pt idx="35653">345</cx:pt>
          <cx:pt idx="35654">254</cx:pt>
          <cx:pt idx="35655">77</cx:pt>
          <cx:pt idx="35656">219</cx:pt>
          <cx:pt idx="35657">175</cx:pt>
          <cx:pt idx="35658">241</cx:pt>
          <cx:pt idx="35659">297</cx:pt>
          <cx:pt idx="35660">103</cx:pt>
          <cx:pt idx="35661">198</cx:pt>
          <cx:pt idx="35662">182</cx:pt>
          <cx:pt idx="35663">226</cx:pt>
          <cx:pt idx="35664">133</cx:pt>
          <cx:pt idx="35665">123</cx:pt>
          <cx:pt idx="35666">137</cx:pt>
          <cx:pt idx="35667">122</cx:pt>
          <cx:pt idx="35668">233</cx:pt>
          <cx:pt idx="35669">85</cx:pt>
          <cx:pt idx="35670">238</cx:pt>
          <cx:pt idx="35671">408</cx:pt>
          <cx:pt idx="35672">428</cx:pt>
          <cx:pt idx="35673">422</cx:pt>
          <cx:pt idx="35674">44</cx:pt>
          <cx:pt idx="35675">91</cx:pt>
          <cx:pt idx="35676">75</cx:pt>
          <cx:pt idx="35677">36</cx:pt>
          <cx:pt idx="35678">37</cx:pt>
          <cx:pt idx="35679">326</cx:pt>
          <cx:pt idx="35680">104</cx:pt>
          <cx:pt idx="35681">44</cx:pt>
          <cx:pt idx="35682">376</cx:pt>
          <cx:pt idx="35683">323</cx:pt>
          <cx:pt idx="35684">309</cx:pt>
          <cx:pt idx="35685">130</cx:pt>
          <cx:pt idx="35686">207</cx:pt>
          <cx:pt idx="35687">346</cx:pt>
          <cx:pt idx="35688">154</cx:pt>
          <cx:pt idx="35689">202</cx:pt>
          <cx:pt idx="35690">147</cx:pt>
          <cx:pt idx="35691">86</cx:pt>
          <cx:pt idx="35692">503</cx:pt>
          <cx:pt idx="35693">177</cx:pt>
          <cx:pt idx="35694">186</cx:pt>
          <cx:pt idx="35695">334</cx:pt>
          <cx:pt idx="35696">274</cx:pt>
          <cx:pt idx="35697">286</cx:pt>
          <cx:pt idx="35698">134</cx:pt>
          <cx:pt idx="35699">104</cx:pt>
          <cx:pt idx="35700">40</cx:pt>
          <cx:pt idx="35701">612</cx:pt>
          <cx:pt idx="35702">506</cx:pt>
          <cx:pt idx="35703">191</cx:pt>
          <cx:pt idx="35704">187</cx:pt>
          <cx:pt idx="35705">296</cx:pt>
          <cx:pt idx="35706">174</cx:pt>
          <cx:pt idx="35707">224</cx:pt>
          <cx:pt idx="35708">235</cx:pt>
          <cx:pt idx="35709">128</cx:pt>
          <cx:pt idx="35710">55</cx:pt>
          <cx:pt idx="35711">685</cx:pt>
          <cx:pt idx="35712">479</cx:pt>
          <cx:pt idx="35713">413</cx:pt>
          <cx:pt idx="35714">211</cx:pt>
          <cx:pt idx="35715">129</cx:pt>
          <cx:pt idx="35716">217</cx:pt>
          <cx:pt idx="35717">216</cx:pt>
          <cx:pt idx="35718">152</cx:pt>
          <cx:pt idx="35719">1024</cx:pt>
          <cx:pt idx="35720">405</cx:pt>
          <cx:pt idx="35721">129</cx:pt>
          <cx:pt idx="35722">682</cx:pt>
          <cx:pt idx="35723">361</cx:pt>
          <cx:pt idx="35724">311</cx:pt>
          <cx:pt idx="35725">746</cx:pt>
          <cx:pt idx="35726">348</cx:pt>
          <cx:pt idx="35727">283</cx:pt>
          <cx:pt idx="35728">108</cx:pt>
          <cx:pt idx="35729">583</cx:pt>
          <cx:pt idx="35730">265</cx:pt>
          <cx:pt idx="35731">146</cx:pt>
          <cx:pt idx="35732">487</cx:pt>
          <cx:pt idx="35733">1049</cx:pt>
          <cx:pt idx="35734">466</cx:pt>
          <cx:pt idx="35735">348</cx:pt>
          <cx:pt idx="35736">263</cx:pt>
          <cx:pt idx="35737">83</cx:pt>
          <cx:pt idx="35738">324</cx:pt>
          <cx:pt idx="35739">267</cx:pt>
          <cx:pt idx="35740">340</cx:pt>
          <cx:pt idx="35741">546</cx:pt>
          <cx:pt idx="35742">364</cx:pt>
          <cx:pt idx="35743">156</cx:pt>
          <cx:pt idx="35744">288</cx:pt>
          <cx:pt idx="35745">129</cx:pt>
          <cx:pt idx="35746">282</cx:pt>
          <cx:pt idx="35747">89</cx:pt>
          <cx:pt idx="35748">152</cx:pt>
          <cx:pt idx="35749">323</cx:pt>
          <cx:pt idx="35750">311</cx:pt>
          <cx:pt idx="35751">108</cx:pt>
          <cx:pt idx="35752">199</cx:pt>
          <cx:pt idx="35753">548</cx:pt>
          <cx:pt idx="35754">177</cx:pt>
          <cx:pt idx="35755">72</cx:pt>
          <cx:pt idx="35756">26</cx:pt>
          <cx:pt idx="35757">713</cx:pt>
          <cx:pt idx="35758">15</cx:pt>
          <cx:pt idx="35759">423</cx:pt>
          <cx:pt idx="35760">81</cx:pt>
          <cx:pt idx="35761">211</cx:pt>
          <cx:pt idx="35762">322</cx:pt>
          <cx:pt idx="35763">102</cx:pt>
          <cx:pt idx="35764">82</cx:pt>
          <cx:pt idx="35765">84</cx:pt>
          <cx:pt idx="35766">9</cx:pt>
          <cx:pt idx="35767">20</cx:pt>
          <cx:pt idx="35768">21</cx:pt>
          <cx:pt idx="35769">62</cx:pt>
          <cx:pt idx="35770">138</cx:pt>
          <cx:pt idx="35771">61</cx:pt>
          <cx:pt idx="35772">30</cx:pt>
          <cx:pt idx="35773">88</cx:pt>
          <cx:pt idx="35774">764</cx:pt>
          <cx:pt idx="35775">14</cx:pt>
          <cx:pt idx="35776">10</cx:pt>
          <cx:pt idx="35777">125</cx:pt>
          <cx:pt idx="35778">50</cx:pt>
          <cx:pt idx="35779">28</cx:pt>
          <cx:pt idx="35780">15</cx:pt>
          <cx:pt idx="35781">80</cx:pt>
          <cx:pt idx="35782">108</cx:pt>
          <cx:pt idx="35783">295</cx:pt>
          <cx:pt idx="35784">259</cx:pt>
          <cx:pt idx="35785">54</cx:pt>
          <cx:pt idx="35786">573</cx:pt>
          <cx:pt idx="35787">652</cx:pt>
          <cx:pt idx="35788">22</cx:pt>
          <cx:pt idx="35789">443</cx:pt>
          <cx:pt idx="35790">55</cx:pt>
          <cx:pt idx="35791">67</cx:pt>
          <cx:pt idx="35792">206</cx:pt>
          <cx:pt idx="35793">64</cx:pt>
          <cx:pt idx="35794">249</cx:pt>
          <cx:pt idx="35795">485</cx:pt>
          <cx:pt idx="35796">26</cx:pt>
          <cx:pt idx="35797">94</cx:pt>
          <cx:pt idx="35798">194</cx:pt>
          <cx:pt idx="35799">309</cx:pt>
          <cx:pt idx="35800">313</cx:pt>
          <cx:pt idx="35801">657</cx:pt>
          <cx:pt idx="35802">577</cx:pt>
          <cx:pt idx="35803">33</cx:pt>
          <cx:pt idx="35804">158</cx:pt>
          <cx:pt idx="35805">457</cx:pt>
          <cx:pt idx="35806">363</cx:pt>
          <cx:pt idx="35807">547</cx:pt>
          <cx:pt idx="35808">431</cx:pt>
          <cx:pt idx="35809">210</cx:pt>
          <cx:pt idx="35810">502</cx:pt>
          <cx:pt idx="35811">139</cx:pt>
          <cx:pt idx="35812">57</cx:pt>
          <cx:pt idx="35813">212</cx:pt>
          <cx:pt idx="35814">7</cx:pt>
          <cx:pt idx="35815">528</cx:pt>
          <cx:pt idx="35816">195</cx:pt>
          <cx:pt idx="35817">169</cx:pt>
          <cx:pt idx="35818">210</cx:pt>
          <cx:pt idx="35819">179</cx:pt>
          <cx:pt idx="35820">106</cx:pt>
          <cx:pt idx="35821">9</cx:pt>
          <cx:pt idx="35822">716</cx:pt>
          <cx:pt idx="35823">94</cx:pt>
          <cx:pt idx="35824">73</cx:pt>
          <cx:pt idx="35825">313</cx:pt>
          <cx:pt idx="35826">66</cx:pt>
          <cx:pt idx="35827">143</cx:pt>
          <cx:pt idx="35828">261</cx:pt>
          <cx:pt idx="35829">603</cx:pt>
          <cx:pt idx="35830">496</cx:pt>
          <cx:pt idx="35831">87</cx:pt>
          <cx:pt idx="35832">108</cx:pt>
          <cx:pt idx="35833">285</cx:pt>
          <cx:pt idx="35834">580</cx:pt>
          <cx:pt idx="35835">207</cx:pt>
          <cx:pt idx="35836">128</cx:pt>
          <cx:pt idx="35837">7</cx:pt>
          <cx:pt idx="35838">277</cx:pt>
          <cx:pt idx="35839">40</cx:pt>
          <cx:pt idx="35840">1038</cx:pt>
          <cx:pt idx="35841">94</cx:pt>
          <cx:pt idx="35842">346</cx:pt>
          <cx:pt idx="35843">62</cx:pt>
          <cx:pt idx="35844">65</cx:pt>
          <cx:pt idx="35845">341</cx:pt>
          <cx:pt idx="35846">12</cx:pt>
          <cx:pt idx="35847">32</cx:pt>
          <cx:pt idx="35848">344</cx:pt>
          <cx:pt idx="35849">195</cx:pt>
          <cx:pt idx="35850">469</cx:pt>
          <cx:pt idx="35851">58</cx:pt>
          <cx:pt idx="35852">155</cx:pt>
          <cx:pt idx="35853">629</cx:pt>
          <cx:pt idx="35854">243</cx:pt>
          <cx:pt idx="35855">12</cx:pt>
          <cx:pt idx="35856">42</cx:pt>
          <cx:pt idx="35857">460</cx:pt>
          <cx:pt idx="35858">183</cx:pt>
          <cx:pt idx="35859">242</cx:pt>
          <cx:pt idx="35860">112</cx:pt>
          <cx:pt idx="35861">197</cx:pt>
          <cx:pt idx="35862">150</cx:pt>
          <cx:pt idx="35863">1514</cx:pt>
          <cx:pt idx="35864">15</cx:pt>
          <cx:pt idx="35865">63</cx:pt>
          <cx:pt idx="35866">422</cx:pt>
          <cx:pt idx="35867">214</cx:pt>
          <cx:pt idx="35868">182</cx:pt>
          <cx:pt idx="35869">152</cx:pt>
          <cx:pt idx="35870">248</cx:pt>
          <cx:pt idx="35871">67</cx:pt>
          <cx:pt idx="35872">279</cx:pt>
          <cx:pt idx="35873">221</cx:pt>
          <cx:pt idx="35874">188</cx:pt>
          <cx:pt idx="35875">254</cx:pt>
          <cx:pt idx="35876">231</cx:pt>
          <cx:pt idx="35877">135</cx:pt>
          <cx:pt idx="35878">212</cx:pt>
          <cx:pt idx="35879">227</cx:pt>
          <cx:pt idx="35880">85</cx:pt>
          <cx:pt idx="35881">220</cx:pt>
          <cx:pt idx="35882">340</cx:pt>
          <cx:pt idx="35883">549</cx:pt>
          <cx:pt idx="35884">472</cx:pt>
          <cx:pt idx="35885">409</cx:pt>
          <cx:pt idx="35886">236</cx:pt>
          <cx:pt idx="35887">308</cx:pt>
          <cx:pt idx="35888">91</cx:pt>
          <cx:pt idx="35889">90</cx:pt>
          <cx:pt idx="35890">186</cx:pt>
          <cx:pt idx="35891">138</cx:pt>
          <cx:pt idx="35892">442</cx:pt>
          <cx:pt idx="35893">277</cx:pt>
          <cx:pt idx="35894">200</cx:pt>
          <cx:pt idx="35895">161</cx:pt>
          <cx:pt idx="35896">51</cx:pt>
          <cx:pt idx="35897">262</cx:pt>
          <cx:pt idx="35898">49</cx:pt>
          <cx:pt idx="35899">369</cx:pt>
          <cx:pt idx="35900">471</cx:pt>
          <cx:pt idx="35901">198</cx:pt>
          <cx:pt idx="35902">568</cx:pt>
          <cx:pt idx="35903">116</cx:pt>
          <cx:pt idx="35904">163</cx:pt>
          <cx:pt idx="35905">100</cx:pt>
          <cx:pt idx="35906">59</cx:pt>
          <cx:pt idx="35907">686</cx:pt>
          <cx:pt idx="35908">28</cx:pt>
          <cx:pt idx="35909">256</cx:pt>
          <cx:pt idx="35910">295</cx:pt>
          <cx:pt idx="35911">114</cx:pt>
          <cx:pt idx="35912">733</cx:pt>
          <cx:pt idx="35913">170</cx:pt>
          <cx:pt idx="35914">214</cx:pt>
          <cx:pt idx="35915">101</cx:pt>
          <cx:pt idx="35916">474</cx:pt>
          <cx:pt idx="35917">306</cx:pt>
          <cx:pt idx="35918">106</cx:pt>
          <cx:pt idx="35919">14</cx:pt>
          <cx:pt idx="35920">231</cx:pt>
          <cx:pt idx="35921">240</cx:pt>
          <cx:pt idx="35922">701</cx:pt>
          <cx:pt idx="35923">231</cx:pt>
          <cx:pt idx="35924">666</cx:pt>
          <cx:pt idx="35925">247</cx:pt>
          <cx:pt idx="35926">239</cx:pt>
          <cx:pt idx="35927">712</cx:pt>
          <cx:pt idx="35928">219</cx:pt>
          <cx:pt idx="35929">199</cx:pt>
          <cx:pt idx="35930">88</cx:pt>
          <cx:pt idx="35931">102</cx:pt>
          <cx:pt idx="35932">216</cx:pt>
          <cx:pt idx="35933">190</cx:pt>
          <cx:pt idx="35934">181</cx:pt>
          <cx:pt idx="35935">73</cx:pt>
          <cx:pt idx="35936">405</cx:pt>
          <cx:pt idx="35937">204</cx:pt>
          <cx:pt idx="35938">274</cx:pt>
          <cx:pt idx="35939">227</cx:pt>
          <cx:pt idx="35940">360</cx:pt>
          <cx:pt idx="35941">490</cx:pt>
          <cx:pt idx="35942">105</cx:pt>
          <cx:pt idx="35943">189</cx:pt>
          <cx:pt idx="35944">143</cx:pt>
          <cx:pt idx="35945">18</cx:pt>
          <cx:pt idx="35946">149</cx:pt>
          <cx:pt idx="35947">222</cx:pt>
          <cx:pt idx="35948">131</cx:pt>
          <cx:pt idx="35949">225</cx:pt>
          <cx:pt idx="35950">21</cx:pt>
          <cx:pt idx="35951">151</cx:pt>
          <cx:pt idx="35952">105</cx:pt>
          <cx:pt idx="35953">114</cx:pt>
          <cx:pt idx="35954">154</cx:pt>
          <cx:pt idx="35955">347</cx:pt>
          <cx:pt idx="35956">281</cx:pt>
          <cx:pt idx="35957">103</cx:pt>
          <cx:pt idx="35958">95</cx:pt>
          <cx:pt idx="35959">214</cx:pt>
          <cx:pt idx="35960">323</cx:pt>
          <cx:pt idx="35961">197</cx:pt>
          <cx:pt idx="35962">465</cx:pt>
          <cx:pt idx="35963">628</cx:pt>
          <cx:pt idx="35964">133</cx:pt>
          <cx:pt idx="35965">553</cx:pt>
          <cx:pt idx="35966">59</cx:pt>
          <cx:pt idx="35967">49</cx:pt>
          <cx:pt idx="35968">721</cx:pt>
          <cx:pt idx="35969">86</cx:pt>
          <cx:pt idx="35970">21</cx:pt>
          <cx:pt idx="35971">58</cx:pt>
          <cx:pt idx="35972">123</cx:pt>
          <cx:pt idx="35973">114</cx:pt>
          <cx:pt idx="35974">54</cx:pt>
          <cx:pt idx="35975">41</cx:pt>
          <cx:pt idx="35976">35</cx:pt>
          <cx:pt idx="35977">327</cx:pt>
          <cx:pt idx="35978">177</cx:pt>
          <cx:pt idx="35979">68</cx:pt>
          <cx:pt idx="35980">125</cx:pt>
          <cx:pt idx="35981">580</cx:pt>
          <cx:pt idx="35982">79</cx:pt>
          <cx:pt idx="35983">1017</cx:pt>
          <cx:pt idx="35984">85</cx:pt>
          <cx:pt idx="35985">82</cx:pt>
          <cx:pt idx="35986">187</cx:pt>
          <cx:pt idx="35987">29</cx:pt>
          <cx:pt idx="35988">282</cx:pt>
          <cx:pt idx="35989">610</cx:pt>
          <cx:pt idx="35990">257</cx:pt>
          <cx:pt idx="35991">128</cx:pt>
          <cx:pt idx="35992">622</cx:pt>
          <cx:pt idx="35993">489</cx:pt>
          <cx:pt idx="35994">70</cx:pt>
          <cx:pt idx="35995">304</cx:pt>
          <cx:pt idx="35996">102</cx:pt>
          <cx:pt idx="35997">278</cx:pt>
          <cx:pt idx="35998">66</cx:pt>
          <cx:pt idx="35999">78</cx:pt>
          <cx:pt idx="36000">432</cx:pt>
          <cx:pt idx="36001">275</cx:pt>
          <cx:pt idx="36002">146</cx:pt>
          <cx:pt idx="36003">134</cx:pt>
          <cx:pt idx="36004">313</cx:pt>
          <cx:pt idx="36005">333</cx:pt>
          <cx:pt idx="36006">1114</cx:pt>
          <cx:pt idx="36007">50</cx:pt>
          <cx:pt idx="36008">207</cx:pt>
          <cx:pt idx="36009">185</cx:pt>
          <cx:pt idx="36010">197</cx:pt>
          <cx:pt idx="36011">672</cx:pt>
          <cx:pt idx="36012">552</cx:pt>
          <cx:pt idx="36013">249</cx:pt>
          <cx:pt idx="36014">86</cx:pt>
          <cx:pt idx="36015">412</cx:pt>
          <cx:pt idx="36016">72</cx:pt>
          <cx:pt idx="36017">299</cx:pt>
          <cx:pt idx="36018">124</cx:pt>
          <cx:pt idx="36019">251</cx:pt>
          <cx:pt idx="36020">400</cx:pt>
          <cx:pt idx="36021">82</cx:pt>
          <cx:pt idx="36022">930</cx:pt>
          <cx:pt idx="36023">262</cx:pt>
          <cx:pt idx="36024">177</cx:pt>
          <cx:pt idx="36025">124</cx:pt>
          <cx:pt idx="36026">239</cx:pt>
          <cx:pt idx="36027">89</cx:pt>
          <cx:pt idx="36028">40</cx:pt>
          <cx:pt idx="36029">52</cx:pt>
          <cx:pt idx="36030">159</cx:pt>
          <cx:pt idx="36031">294</cx:pt>
          <cx:pt idx="36032">175</cx:pt>
          <cx:pt idx="36033">132</cx:pt>
          <cx:pt idx="36034">282</cx:pt>
          <cx:pt idx="36035">295</cx:pt>
          <cx:pt idx="36036">505</cx:pt>
          <cx:pt idx="36037">608</cx:pt>
          <cx:pt idx="36038">261</cx:pt>
          <cx:pt idx="36039">154</cx:pt>
          <cx:pt idx="36040">330</cx:pt>
          <cx:pt idx="36041">148</cx:pt>
          <cx:pt idx="36042">76</cx:pt>
          <cx:pt idx="36043">255</cx:pt>
          <cx:pt idx="36044">193</cx:pt>
          <cx:pt idx="36045">643</cx:pt>
          <cx:pt idx="36046">74</cx:pt>
          <cx:pt idx="36047">475</cx:pt>
          <cx:pt idx="36048">41</cx:pt>
          <cx:pt idx="36049">168</cx:pt>
          <cx:pt idx="36050">93</cx:pt>
          <cx:pt idx="36051">164</cx:pt>
          <cx:pt idx="36052">228</cx:pt>
          <cx:pt idx="36053">157</cx:pt>
          <cx:pt idx="36054">161</cx:pt>
          <cx:pt idx="36055">327</cx:pt>
          <cx:pt idx="36056">758</cx:pt>
          <cx:pt idx="36057">52</cx:pt>
          <cx:pt idx="36058">371</cx:pt>
          <cx:pt idx="36059">426</cx:pt>
          <cx:pt idx="36060">369</cx:pt>
          <cx:pt idx="36061">129</cx:pt>
          <cx:pt idx="36062">264</cx:pt>
          <cx:pt idx="36063">246</cx:pt>
          <cx:pt idx="36064">145</cx:pt>
          <cx:pt idx="36065">329</cx:pt>
          <cx:pt idx="36066">242</cx:pt>
          <cx:pt idx="36067">77</cx:pt>
          <cx:pt idx="36068">267</cx:pt>
          <cx:pt idx="36069">160</cx:pt>
          <cx:pt idx="36070">184</cx:pt>
          <cx:pt idx="36071">289</cx:pt>
          <cx:pt idx="36072">143</cx:pt>
          <cx:pt idx="36073">288</cx:pt>
          <cx:pt idx="36074">305</cx:pt>
          <cx:pt idx="36075">186</cx:pt>
          <cx:pt idx="36076">296</cx:pt>
          <cx:pt idx="36077">79</cx:pt>
          <cx:pt idx="36078">261</cx:pt>
          <cx:pt idx="36079">240</cx:pt>
          <cx:pt idx="36080">270</cx:pt>
          <cx:pt idx="36081">47</cx:pt>
          <cx:pt idx="36082">63</cx:pt>
          <cx:pt idx="36083">57</cx:pt>
          <cx:pt idx="36084">176</cx:pt>
          <cx:pt idx="36085">193</cx:pt>
          <cx:pt idx="36086">321</cx:pt>
          <cx:pt idx="36087">200</cx:pt>
          <cx:pt idx="36088">161</cx:pt>
          <cx:pt idx="36089">204</cx:pt>
          <cx:pt idx="36090">188</cx:pt>
          <cx:pt idx="36091">290</cx:pt>
          <cx:pt idx="36092">254</cx:pt>
          <cx:pt idx="36093">97</cx:pt>
          <cx:pt idx="36094">296</cx:pt>
          <cx:pt idx="36095">263</cx:pt>
          <cx:pt idx="36096">228</cx:pt>
          <cx:pt idx="36097">306</cx:pt>
          <cx:pt idx="36098">776</cx:pt>
          <cx:pt idx="36099">429</cx:pt>
          <cx:pt idx="36100">51</cx:pt>
          <cx:pt idx="36101">150</cx:pt>
          <cx:pt idx="36102">275</cx:pt>
          <cx:pt idx="36103">160</cx:pt>
          <cx:pt idx="36104">125</cx:pt>
          <cx:pt idx="36105">146</cx:pt>
          <cx:pt idx="36106">171</cx:pt>
          <cx:pt idx="36107">142</cx:pt>
          <cx:pt idx="36108">430</cx:pt>
          <cx:pt idx="36109">189</cx:pt>
          <cx:pt idx="36110">798</cx:pt>
          <cx:pt idx="36111">65</cx:pt>
          <cx:pt idx="36112">66</cx:pt>
          <cx:pt idx="36113">34</cx:pt>
          <cx:pt idx="36114">333</cx:pt>
          <cx:pt idx="36115">128</cx:pt>
          <cx:pt idx="36116">102</cx:pt>
          <cx:pt idx="36117">400</cx:pt>
          <cx:pt idx="36118">69</cx:pt>
          <cx:pt idx="36119">126</cx:pt>
          <cx:pt idx="36120">285</cx:pt>
          <cx:pt idx="36121">168</cx:pt>
          <cx:pt idx="36122">133</cx:pt>
          <cx:pt idx="36123">147</cx:pt>
          <cx:pt idx="36124">472</cx:pt>
          <cx:pt idx="36125">173</cx:pt>
          <cx:pt idx="36126">220</cx:pt>
          <cx:pt idx="36127">130</cx:pt>
          <cx:pt idx="36128">299</cx:pt>
          <cx:pt idx="36129">247</cx:pt>
          <cx:pt idx="36130">218</cx:pt>
          <cx:pt idx="36131">445</cx:pt>
          <cx:pt idx="36132">111</cx:pt>
          <cx:pt idx="36133">195</cx:pt>
          <cx:pt idx="36134">148</cx:pt>
          <cx:pt idx="36135">96</cx:pt>
          <cx:pt idx="36136">286</cx:pt>
          <cx:pt idx="36137">75</cx:pt>
          <cx:pt idx="36138">386</cx:pt>
          <cx:pt idx="36139">544</cx:pt>
          <cx:pt idx="36140">127</cx:pt>
          <cx:pt idx="36141">565</cx:pt>
          <cx:pt idx="36142">155</cx:pt>
          <cx:pt idx="36143">480</cx:pt>
          <cx:pt idx="36144">1232</cx:pt>
          <cx:pt idx="36145">133</cx:pt>
          <cx:pt idx="36146">193</cx:pt>
          <cx:pt idx="36147">70</cx:pt>
          <cx:pt idx="36148">206</cx:pt>
          <cx:pt idx="36149">152</cx:pt>
          <cx:pt idx="36150">64</cx:pt>
          <cx:pt idx="36151">243</cx:pt>
          <cx:pt idx="36152">270</cx:pt>
          <cx:pt idx="36153">437</cx:pt>
          <cx:pt idx="36154">259</cx:pt>
          <cx:pt idx="36155">269</cx:pt>
          <cx:pt idx="36156">182</cx:pt>
          <cx:pt idx="36157">447</cx:pt>
          <cx:pt idx="36158">238</cx:pt>
          <cx:pt idx="36159">143</cx:pt>
          <cx:pt idx="36160">410</cx:pt>
          <cx:pt idx="36161">472</cx:pt>
          <cx:pt idx="36162">254</cx:pt>
          <cx:pt idx="36163">56</cx:pt>
          <cx:pt idx="36164">204</cx:pt>
          <cx:pt idx="36165">226</cx:pt>
          <cx:pt idx="36166">819</cx:pt>
          <cx:pt idx="36167">217</cx:pt>
          <cx:pt idx="36168">217</cx:pt>
          <cx:pt idx="36169">379</cx:pt>
          <cx:pt idx="36170">718</cx:pt>
          <cx:pt idx="36171">271</cx:pt>
          <cx:pt idx="36172">0</cx:pt>
          <cx:pt idx="36173">258</cx:pt>
          <cx:pt idx="36174">180</cx:pt>
          <cx:pt idx="36175">298</cx:pt>
          <cx:pt idx="36176">196</cx:pt>
          <cx:pt idx="36177">115</cx:pt>
          <cx:pt idx="36178">327</cx:pt>
          <cx:pt idx="36179">1001</cx:pt>
          <cx:pt idx="36180">72</cx:pt>
          <cx:pt idx="36181">498</cx:pt>
          <cx:pt idx="36182">279</cx:pt>
          <cx:pt idx="36183">50</cx:pt>
          <cx:pt idx="36184">171</cx:pt>
          <cx:pt idx="36185">211</cx:pt>
          <cx:pt idx="36186">567</cx:pt>
          <cx:pt idx="36187">772</cx:pt>
          <cx:pt idx="36188">120</cx:pt>
          <cx:pt idx="36189">214</cx:pt>
          <cx:pt idx="36190">877</cx:pt>
          <cx:pt idx="36191">82</cx:pt>
          <cx:pt idx="36192">304</cx:pt>
          <cx:pt idx="36193">273</cx:pt>
          <cx:pt idx="36194">471</cx:pt>
          <cx:pt idx="36195">133</cx:pt>
          <cx:pt idx="36196">301</cx:pt>
          <cx:pt idx="36197">350</cx:pt>
          <cx:pt idx="36198">94</cx:pt>
          <cx:pt idx="36199">1388</cx:pt>
          <cx:pt idx="36200">508</cx:pt>
          <cx:pt idx="36201">338</cx:pt>
          <cx:pt idx="36202">208</cx:pt>
          <cx:pt idx="36203">1143</cx:pt>
          <cx:pt idx="36204">503</cx:pt>
          <cx:pt idx="36205">58</cx:pt>
          <cx:pt idx="36206">142</cx:pt>
          <cx:pt idx="36207">196</cx:pt>
          <cx:pt idx="36208">63</cx:pt>
          <cx:pt idx="36209">222</cx:pt>
          <cx:pt idx="36210">168</cx:pt>
          <cx:pt idx="36211">163</cx:pt>
          <cx:pt idx="36212">911</cx:pt>
          <cx:pt idx="36213">72</cx:pt>
          <cx:pt idx="36214">273</cx:pt>
          <cx:pt idx="36215">284</cx:pt>
          <cx:pt idx="36216">288</cx:pt>
          <cx:pt idx="36217">136</cx:pt>
          <cx:pt idx="36218">66</cx:pt>
          <cx:pt idx="36219">445</cx:pt>
          <cx:pt idx="36220">123</cx:pt>
          <cx:pt idx="36221">85</cx:pt>
          <cx:pt idx="36222">927</cx:pt>
          <cx:pt idx="36223">48</cx:pt>
          <cx:pt idx="36224">66</cx:pt>
          <cx:pt idx="36225">81</cx:pt>
          <cx:pt idx="36226">89</cx:pt>
          <cx:pt idx="36227">278</cx:pt>
          <cx:pt idx="36228">116</cx:pt>
          <cx:pt idx="36229">167</cx:pt>
          <cx:pt idx="36230">56</cx:pt>
          <cx:pt idx="36231">8</cx:pt>
          <cx:pt idx="36232">200</cx:pt>
          <cx:pt idx="36233">75</cx:pt>
          <cx:pt idx="36234">13</cx:pt>
          <cx:pt idx="36235">312</cx:pt>
          <cx:pt idx="36236">134</cx:pt>
          <cx:pt idx="36237">34</cx:pt>
          <cx:pt idx="36238">15</cx:pt>
          <cx:pt idx="36239">13</cx:pt>
          <cx:pt idx="36240">788</cx:pt>
          <cx:pt idx="36241">25</cx:pt>
          <cx:pt idx="36242">52</cx:pt>
          <cx:pt idx="36243">255</cx:pt>
          <cx:pt idx="36244">217</cx:pt>
          <cx:pt idx="36245">315</cx:pt>
          <cx:pt idx="36246">214</cx:pt>
          <cx:pt idx="36247">352</cx:pt>
          <cx:pt idx="36248">97</cx:pt>
          <cx:pt idx="36249">54</cx:pt>
          <cx:pt idx="36250">77</cx:pt>
          <cx:pt idx="36251">34</cx:pt>
          <cx:pt idx="36252">104</cx:pt>
          <cx:pt idx="36253">14</cx:pt>
          <cx:pt idx="36254">11</cx:pt>
          <cx:pt idx="36255">197</cx:pt>
          <cx:pt idx="36256">151</cx:pt>
          <cx:pt idx="36257">131</cx:pt>
          <cx:pt idx="36258">756</cx:pt>
          <cx:pt idx="36259">731</cx:pt>
          <cx:pt idx="36260">304</cx:pt>
          <cx:pt idx="36261">365</cx:pt>
          <cx:pt idx="36262">20</cx:pt>
          <cx:pt idx="36263">11</cx:pt>
          <cx:pt idx="36264">50</cx:pt>
          <cx:pt idx="36265">138</cx:pt>
          <cx:pt idx="36266">6</cx:pt>
          <cx:pt idx="36267">63</cx:pt>
          <cx:pt idx="36268">42</cx:pt>
          <cx:pt idx="36269">271</cx:pt>
          <cx:pt idx="36270">341</cx:pt>
          <cx:pt idx="36271">100</cx:pt>
          <cx:pt idx="36272">123</cx:pt>
          <cx:pt idx="36273">40</cx:pt>
          <cx:pt idx="36274">114</cx:pt>
          <cx:pt idx="36275">150</cx:pt>
          <cx:pt idx="36276">431</cx:pt>
          <cx:pt idx="36277">11</cx:pt>
          <cx:pt idx="36278">91</cx:pt>
          <cx:pt idx="36279">99</cx:pt>
          <cx:pt idx="36280">49</cx:pt>
          <cx:pt idx="36281">882</cx:pt>
          <cx:pt idx="36282">158</cx:pt>
          <cx:pt idx="36283">515</cx:pt>
          <cx:pt idx="36284">206</cx:pt>
          <cx:pt idx="36285">259</cx:pt>
          <cx:pt idx="36286">25</cx:pt>
          <cx:pt idx="36287">246</cx:pt>
          <cx:pt idx="36288">178</cx:pt>
          <cx:pt idx="36289">201</cx:pt>
          <cx:pt idx="36290">318</cx:pt>
          <cx:pt idx="36291">214</cx:pt>
          <cx:pt idx="36292">185</cx:pt>
          <cx:pt idx="36293">67</cx:pt>
          <cx:pt idx="36294">85</cx:pt>
          <cx:pt idx="36295">178</cx:pt>
          <cx:pt idx="36296">115</cx:pt>
          <cx:pt idx="36297">82</cx:pt>
          <cx:pt idx="36298">187</cx:pt>
          <cx:pt idx="36299">69</cx:pt>
          <cx:pt idx="36300">62</cx:pt>
          <cx:pt idx="36301">580</cx:pt>
          <cx:pt idx="36302">58</cx:pt>
          <cx:pt idx="36303">1203</cx:pt>
          <cx:pt idx="36304">64</cx:pt>
          <cx:pt idx="36305">631</cx:pt>
          <cx:pt idx="36306">658</cx:pt>
          <cx:pt idx="36307">207</cx:pt>
          <cx:pt idx="36308">104</cx:pt>
          <cx:pt idx="36309">942</cx:pt>
          <cx:pt idx="36310">377</cx:pt>
          <cx:pt idx="36311">291</cx:pt>
          <cx:pt idx="36312">115</cx:pt>
          <cx:pt idx="36313">87</cx:pt>
          <cx:pt idx="36314">524</cx:pt>
          <cx:pt idx="36315">358</cx:pt>
          <cx:pt idx="36316">366</cx:pt>
          <cx:pt idx="36317">23</cx:pt>
          <cx:pt idx="36318">52</cx:pt>
          <cx:pt idx="36319">560</cx:pt>
          <cx:pt idx="36320">347</cx:pt>
          <cx:pt idx="36321">48</cx:pt>
          <cx:pt idx="36322">145</cx:pt>
          <cx:pt idx="36323">74</cx:pt>
          <cx:pt idx="36324">451</cx:pt>
          <cx:pt idx="36325">305</cx:pt>
          <cx:pt idx="36326">53</cx:pt>
          <cx:pt idx="36327">612</cx:pt>
          <cx:pt idx="36328">104</cx:pt>
          <cx:pt idx="36329">176</cx:pt>
          <cx:pt idx="36330">507</cx:pt>
          <cx:pt idx="36331">242</cx:pt>
          <cx:pt idx="36332">137</cx:pt>
          <cx:pt idx="36333">223</cx:pt>
          <cx:pt idx="36334">63</cx:pt>
          <cx:pt idx="36335">137</cx:pt>
          <cx:pt idx="36336">23</cx:pt>
          <cx:pt idx="36337">22</cx:pt>
          <cx:pt idx="36338">59</cx:pt>
          <cx:pt idx="36339">703</cx:pt>
          <cx:pt idx="36340">25</cx:pt>
          <cx:pt idx="36341">179</cx:pt>
          <cx:pt idx="36342">85</cx:pt>
          <cx:pt idx="36343">690</cx:pt>
          <cx:pt idx="36344">11</cx:pt>
          <cx:pt idx="36345">1272</cx:pt>
          <cx:pt idx="36346">69</cx:pt>
          <cx:pt idx="36347">256</cx:pt>
          <cx:pt idx="36348">300</cx:pt>
          <cx:pt idx="36349">256</cx:pt>
          <cx:pt idx="36350">7</cx:pt>
          <cx:pt idx="36351">43</cx:pt>
          <cx:pt idx="36352">244</cx:pt>
          <cx:pt idx="36353">1062</cx:pt>
          <cx:pt idx="36354">429</cx:pt>
          <cx:pt idx="36355">22</cx:pt>
          <cx:pt idx="36356">296</cx:pt>
          <cx:pt idx="36357">92</cx:pt>
          <cx:pt idx="36358">43</cx:pt>
          <cx:pt idx="36359">17</cx:pt>
          <cx:pt idx="36360">243</cx:pt>
          <cx:pt idx="36361">826</cx:pt>
          <cx:pt idx="36362">245</cx:pt>
          <cx:pt idx="36363">198</cx:pt>
          <cx:pt idx="36364">360</cx:pt>
          <cx:pt idx="36365">139</cx:pt>
          <cx:pt idx="36366">232</cx:pt>
          <cx:pt idx="36367">517</cx:pt>
          <cx:pt idx="36368">418</cx:pt>
          <cx:pt idx="36369">153</cx:pt>
          <cx:pt idx="36370">116</cx:pt>
          <cx:pt idx="36371">261</cx:pt>
          <cx:pt idx="36372">168</cx:pt>
          <cx:pt idx="36373">212</cx:pt>
          <cx:pt idx="36374">69</cx:pt>
          <cx:pt idx="36375">23</cx:pt>
          <cx:pt idx="36376">121</cx:pt>
          <cx:pt idx="36377">306</cx:pt>
          <cx:pt idx="36378">342</cx:pt>
          <cx:pt idx="36379">202</cx:pt>
          <cx:pt idx="36380">22</cx:pt>
          <cx:pt idx="36381">455</cx:pt>
          <cx:pt idx="36382">245</cx:pt>
          <cx:pt idx="36383">58</cx:pt>
          <cx:pt idx="36384">33</cx:pt>
          <cx:pt idx="36385">41</cx:pt>
          <cx:pt idx="36386">399</cx:pt>
          <cx:pt idx="36387">360</cx:pt>
          <cx:pt idx="36388">179</cx:pt>
          <cx:pt idx="36389">174</cx:pt>
          <cx:pt idx="36390">68</cx:pt>
          <cx:pt idx="36391">212</cx:pt>
          <cx:pt idx="36392">639</cx:pt>
          <cx:pt idx="36393">38</cx:pt>
          <cx:pt idx="36394">205</cx:pt>
          <cx:pt idx="36395">344</cx:pt>
          <cx:pt idx="36396">141</cx:pt>
          <cx:pt idx="36397">113</cx:pt>
          <cx:pt idx="36398">985</cx:pt>
          <cx:pt idx="36399">87</cx:pt>
          <cx:pt idx="36400">238</cx:pt>
          <cx:pt idx="36401">27</cx:pt>
          <cx:pt idx="36402">337</cx:pt>
          <cx:pt idx="36403">24</cx:pt>
          <cx:pt idx="36404">365</cx:pt>
          <cx:pt idx="36405">37</cx:pt>
          <cx:pt idx="36406">109</cx:pt>
          <cx:pt idx="36407">152</cx:pt>
          <cx:pt idx="36408">179</cx:pt>
          <cx:pt idx="36409">272</cx:pt>
          <cx:pt idx="36410">30</cx:pt>
          <cx:pt idx="36411">118</cx:pt>
          <cx:pt idx="36412">79</cx:pt>
          <cx:pt idx="36413">324</cx:pt>
          <cx:pt idx="36414">426</cx:pt>
          <cx:pt idx="36415">196</cx:pt>
          <cx:pt idx="36416">132</cx:pt>
          <cx:pt idx="36417">151</cx:pt>
          <cx:pt idx="36418">211</cx:pt>
          <cx:pt idx="36419">366</cx:pt>
          <cx:pt idx="36420">816</cx:pt>
          <cx:pt idx="36421">189</cx:pt>
          <cx:pt idx="36422">590</cx:pt>
          <cx:pt idx="36423">131</cx:pt>
          <cx:pt idx="36424">78</cx:pt>
          <cx:pt idx="36425">337</cx:pt>
          <cx:pt idx="36426">185</cx:pt>
          <cx:pt idx="36427">78</cx:pt>
          <cx:pt idx="36428">442</cx:pt>
          <cx:pt idx="36429">36</cx:pt>
          <cx:pt idx="36430">74</cx:pt>
          <cx:pt idx="36431">326</cx:pt>
          <cx:pt idx="36432">81</cx:pt>
          <cx:pt idx="36433">45</cx:pt>
          <cx:pt idx="36434">179</cx:pt>
          <cx:pt idx="36435">527</cx:pt>
          <cx:pt idx="36436">918</cx:pt>
          <cx:pt idx="36437">148</cx:pt>
          <cx:pt idx="36438">15</cx:pt>
          <cx:pt idx="36439">279</cx:pt>
          <cx:pt idx="36440">65</cx:pt>
          <cx:pt idx="36441">416</cx:pt>
          <cx:pt idx="36442">83</cx:pt>
          <cx:pt idx="36443">25</cx:pt>
          <cx:pt idx="36444">189</cx:pt>
          <cx:pt idx="36445">256</cx:pt>
          <cx:pt idx="36446">251</cx:pt>
          <cx:pt idx="36447">116</cx:pt>
          <cx:pt idx="36448">1100</cx:pt>
          <cx:pt idx="36449">451</cx:pt>
          <cx:pt idx="36450">232</cx:pt>
          <cx:pt idx="36451">209</cx:pt>
          <cx:pt idx="36452">191</cx:pt>
          <cx:pt idx="36453">340</cx:pt>
          <cx:pt idx="36454">313</cx:pt>
          <cx:pt idx="36455">16</cx:pt>
          <cx:pt idx="36456">7</cx:pt>
          <cx:pt idx="36457">493</cx:pt>
          <cx:pt idx="36458">1182</cx:pt>
          <cx:pt idx="36459">184</cx:pt>
          <cx:pt idx="36460">360</cx:pt>
          <cx:pt idx="36461">165</cx:pt>
          <cx:pt idx="36462">61</cx:pt>
          <cx:pt idx="36463">84</cx:pt>
          <cx:pt idx="36464">51</cx:pt>
          <cx:pt idx="36465">267</cx:pt>
          <cx:pt idx="36466">183</cx:pt>
          <cx:pt idx="36467">351</cx:pt>
          <cx:pt idx="36468">95</cx:pt>
          <cx:pt idx="36469">393</cx:pt>
          <cx:pt idx="36470">454</cx:pt>
          <cx:pt idx="36471">286</cx:pt>
          <cx:pt idx="36472">87</cx:pt>
          <cx:pt idx="36473">277</cx:pt>
          <cx:pt idx="36474">814</cx:pt>
          <cx:pt idx="36475">725</cx:pt>
          <cx:pt idx="36476">175</cx:pt>
          <cx:pt idx="36477">204</cx:pt>
          <cx:pt idx="36478">247</cx:pt>
          <cx:pt idx="36479">136</cx:pt>
          <cx:pt idx="36480">59</cx:pt>
          <cx:pt idx="36481">146</cx:pt>
          <cx:pt idx="36482">77</cx:pt>
          <cx:pt idx="36483">56</cx:pt>
          <cx:pt idx="36484">482</cx:pt>
          <cx:pt idx="36485">354</cx:pt>
          <cx:pt idx="36486">396</cx:pt>
          <cx:pt idx="36487">136</cx:pt>
          <cx:pt idx="36488">549</cx:pt>
          <cx:pt idx="36489">17</cx:pt>
          <cx:pt idx="36490">439</cx:pt>
          <cx:pt idx="36491">107</cx:pt>
          <cx:pt idx="36492">369</cx:pt>
          <cx:pt idx="36493">356</cx:pt>
          <cx:pt idx="36494">561</cx:pt>
          <cx:pt idx="36495">175</cx:pt>
          <cx:pt idx="36496">309</cx:pt>
          <cx:pt idx="36497">139</cx:pt>
          <cx:pt idx="36498">139</cx:pt>
          <cx:pt idx="36499">128</cx:pt>
          <cx:pt idx="36500">549</cx:pt>
          <cx:pt idx="36501">313</cx:pt>
          <cx:pt idx="36502">395</cx:pt>
          <cx:pt idx="36503">119</cx:pt>
          <cx:pt idx="36504">88</cx:pt>
          <cx:pt idx="36505">463</cx:pt>
          <cx:pt idx="36506">232</cx:pt>
          <cx:pt idx="36507">57</cx:pt>
          <cx:pt idx="36508">300</cx:pt>
          <cx:pt idx="36509">200</cx:pt>
          <cx:pt idx="36510">225</cx:pt>
          <cx:pt idx="36511">844</cx:pt>
          <cx:pt idx="36512">293</cx:pt>
          <cx:pt idx="36513">262</cx:pt>
          <cx:pt idx="36514">137</cx:pt>
          <cx:pt idx="36515">211</cx:pt>
          <cx:pt idx="36516">387</cx:pt>
          <cx:pt idx="36517">246</cx:pt>
          <cx:pt idx="36518">322</cx:pt>
          <cx:pt idx="36519">357</cx:pt>
          <cx:pt idx="36520">584</cx:pt>
          <cx:pt idx="36521">215</cx:pt>
          <cx:pt idx="36522">240</cx:pt>
          <cx:pt idx="36523">230</cx:pt>
          <cx:pt idx="36524">337</cx:pt>
          <cx:pt idx="36525">22</cx:pt>
          <cx:pt idx="36526">183</cx:pt>
          <cx:pt idx="36527">207</cx:pt>
          <cx:pt idx="36528">100</cx:pt>
          <cx:pt idx="36529">955</cx:pt>
          <cx:pt idx="36530">146</cx:pt>
          <cx:pt idx="36531">334</cx:pt>
          <cx:pt idx="36532">271</cx:pt>
          <cx:pt idx="36533">95</cx:pt>
          <cx:pt idx="36534">223</cx:pt>
          <cx:pt idx="36535">106</cx:pt>
          <cx:pt idx="36536">458</cx:pt>
          <cx:pt idx="36537">92</cx:pt>
          <cx:pt idx="36538">148</cx:pt>
          <cx:pt idx="36539">179</cx:pt>
          <cx:pt idx="36540">223</cx:pt>
          <cx:pt idx="36541">165</cx:pt>
          <cx:pt idx="36542">127</cx:pt>
          <cx:pt idx="36543">158</cx:pt>
          <cx:pt idx="36544">165</cx:pt>
          <cx:pt idx="36545">88</cx:pt>
          <cx:pt idx="36546">107</cx:pt>
          <cx:pt idx="36547">1531</cx:pt>
          <cx:pt idx="36548">132</cx:pt>
          <cx:pt idx="36549">406</cx:pt>
          <cx:pt idx="36550">240</cx:pt>
          <cx:pt idx="36551">278</cx:pt>
          <cx:pt idx="36552">1063</cx:pt>
          <cx:pt idx="36553">908</cx:pt>
          <cx:pt idx="36554">706</cx:pt>
          <cx:pt idx="36555">161</cx:pt>
          <cx:pt idx="36556">215</cx:pt>
          <cx:pt idx="36557">370</cx:pt>
          <cx:pt idx="36558">157</cx:pt>
          <cx:pt idx="36559">209</cx:pt>
          <cx:pt idx="36560">399</cx:pt>
          <cx:pt idx="36561">829</cx:pt>
          <cx:pt idx="36562">328</cx:pt>
          <cx:pt idx="36563">178</cx:pt>
          <cx:pt idx="36564">242</cx:pt>
          <cx:pt idx="36565">450</cx:pt>
          <cx:pt idx="36566">183</cx:pt>
          <cx:pt idx="36567">485</cx:pt>
          <cx:pt idx="36568">76</cx:pt>
          <cx:pt idx="36569">328</cx:pt>
          <cx:pt idx="36570">289</cx:pt>
          <cx:pt idx="36571">163</cx:pt>
          <cx:pt idx="36572">118</cx:pt>
          <cx:pt idx="36573">53</cx:pt>
          <cx:pt idx="36574">453</cx:pt>
          <cx:pt idx="36575">637</cx:pt>
          <cx:pt idx="36576">301</cx:pt>
          <cx:pt idx="36577">118</cx:pt>
          <cx:pt idx="36578">139</cx:pt>
          <cx:pt idx="36579">32</cx:pt>
          <cx:pt idx="36580">470</cx:pt>
          <cx:pt idx="36581">278</cx:pt>
          <cx:pt idx="36582">112</cx:pt>
          <cx:pt idx="36583">34</cx:pt>
          <cx:pt idx="36584">169</cx:pt>
          <cx:pt idx="36585">609</cx:pt>
          <cx:pt idx="36586">1710</cx:pt>
          <cx:pt idx="36587">217</cx:pt>
          <cx:pt idx="36588">208</cx:pt>
          <cx:pt idx="36589">415</cx:pt>
          <cx:pt idx="36590">326</cx:pt>
          <cx:pt idx="36591">173</cx:pt>
          <cx:pt idx="36592">306</cx:pt>
          <cx:pt idx="36593">350</cx:pt>
          <cx:pt idx="36594">224</cx:pt>
          <cx:pt idx="36595">614</cx:pt>
          <cx:pt idx="36596">474</cx:pt>
          <cx:pt idx="36597">143</cx:pt>
          <cx:pt idx="36598">168</cx:pt>
          <cx:pt idx="36599">317</cx:pt>
          <cx:pt idx="36600">106</cx:pt>
          <cx:pt idx="36601">234</cx:pt>
          <cx:pt idx="36602">314</cx:pt>
          <cx:pt idx="36603">897</cx:pt>
          <cx:pt idx="36604">422</cx:pt>
          <cx:pt idx="36605">398</cx:pt>
          <cx:pt idx="36606">130</cx:pt>
          <cx:pt idx="36607">61</cx:pt>
          <cx:pt idx="36608">255</cx:pt>
          <cx:pt idx="36609">259</cx:pt>
          <cx:pt idx="36610">29</cx:pt>
          <cx:pt idx="36611">750</cx:pt>
          <cx:pt idx="36612">306</cx:pt>
          <cx:pt idx="36613">775</cx:pt>
          <cx:pt idx="36614">181</cx:pt>
          <cx:pt idx="36615">254</cx:pt>
          <cx:pt idx="36616">373</cx:pt>
          <cx:pt idx="36617">180</cx:pt>
          <cx:pt idx="36618">123</cx:pt>
          <cx:pt idx="36619">135</cx:pt>
          <cx:pt idx="36620">216</cx:pt>
          <cx:pt idx="36621">86</cx:pt>
          <cx:pt idx="36622">85</cx:pt>
          <cx:pt idx="36623">325</cx:pt>
          <cx:pt idx="36624">142</cx:pt>
          <cx:pt idx="36625">187</cx:pt>
          <cx:pt idx="36626">280</cx:pt>
          <cx:pt idx="36627">398</cx:pt>
          <cx:pt idx="36628">528</cx:pt>
          <cx:pt idx="36629">149</cx:pt>
          <cx:pt idx="36630">288</cx:pt>
          <cx:pt idx="36631">191</cx:pt>
          <cx:pt idx="36632">193</cx:pt>
          <cx:pt idx="36633">302</cx:pt>
          <cx:pt idx="36634">317</cx:pt>
          <cx:pt idx="36635">211</cx:pt>
          <cx:pt idx="36636">101</cx:pt>
          <cx:pt idx="36637">187</cx:pt>
          <cx:pt idx="36638">464</cx:pt>
          <cx:pt idx="36639">98</cx:pt>
          <cx:pt idx="36640">198</cx:pt>
          <cx:pt idx="36641">361</cx:pt>
          <cx:pt idx="36642">345</cx:pt>
          <cx:pt idx="36643">114</cx:pt>
          <cx:pt idx="36644">481</cx:pt>
          <cx:pt idx="36645">210</cx:pt>
          <cx:pt idx="36646">556</cx:pt>
          <cx:pt idx="36647">239</cx:pt>
          <cx:pt idx="36648">349</cx:pt>
          <cx:pt idx="36649">253</cx:pt>
          <cx:pt idx="36650">112</cx:pt>
          <cx:pt idx="36651">396</cx:pt>
          <cx:pt idx="36652">181</cx:pt>
          <cx:pt idx="36653">178</cx:pt>
          <cx:pt idx="36654">206</cx:pt>
          <cx:pt idx="36655">209</cx:pt>
          <cx:pt idx="36656">692</cx:pt>
          <cx:pt idx="36657">210</cx:pt>
          <cx:pt idx="36658">206</cx:pt>
          <cx:pt idx="36659">191</cx:pt>
          <cx:pt idx="36660">737</cx:pt>
          <cx:pt idx="36661">175</cx:pt>
          <cx:pt idx="36662">286</cx:pt>
          <cx:pt idx="36663">170</cx:pt>
          <cx:pt idx="36664">173</cx:pt>
          <cx:pt idx="36665">541</cx:pt>
          <cx:pt idx="36666">89</cx:pt>
          <cx:pt idx="36667">242</cx:pt>
          <cx:pt idx="36668">213</cx:pt>
          <cx:pt idx="36669">194</cx:pt>
          <cx:pt idx="36670">158</cx:pt>
          <cx:pt idx="36671">472</cx:pt>
          <cx:pt idx="36672">135</cx:pt>
          <cx:pt idx="36673">275</cx:pt>
          <cx:pt idx="36674">155</cx:pt>
          <cx:pt idx="36675">235</cx:pt>
          <cx:pt idx="36676">125</cx:pt>
          <cx:pt idx="36677">175</cx:pt>
          <cx:pt idx="36678">22</cx:pt>
          <cx:pt idx="36679">134</cx:pt>
          <cx:pt idx="36680">807</cx:pt>
          <cx:pt idx="36681">235</cx:pt>
          <cx:pt idx="36682">57</cx:pt>
          <cx:pt idx="36683">673</cx:pt>
          <cx:pt idx="36684">124</cx:pt>
          <cx:pt idx="36685">225</cx:pt>
          <cx:pt idx="36686">144</cx:pt>
          <cx:pt idx="36687">177</cx:pt>
          <cx:pt idx="36688">455</cx:pt>
          <cx:pt idx="36689">185</cx:pt>
          <cx:pt idx="36690">285</cx:pt>
          <cx:pt idx="36691">295</cx:pt>
          <cx:pt idx="36692">101</cx:pt>
          <cx:pt idx="36693">456</cx:pt>
          <cx:pt idx="36694">256</cx:pt>
          <cx:pt idx="36695">600</cx:pt>
          <cx:pt idx="36696">339</cx:pt>
          <cx:pt idx="36697">268</cx:pt>
          <cx:pt idx="36698">899</cx:pt>
          <cx:pt idx="36699">220</cx:pt>
          <cx:pt idx="36700">700</cx:pt>
          <cx:pt idx="36701">150</cx:pt>
          <cx:pt idx="36702">147</cx:pt>
          <cx:pt idx="36703">236</cx:pt>
          <cx:pt idx="36704">58</cx:pt>
          <cx:pt idx="36705">1388</cx:pt>
          <cx:pt idx="36706">57</cx:pt>
          <cx:pt idx="36707">130</cx:pt>
          <cx:pt idx="36708">70</cx:pt>
          <cx:pt idx="36709">31</cx:pt>
          <cx:pt idx="36710">50</cx:pt>
          <cx:pt idx="36711">94</cx:pt>
          <cx:pt idx="36712">496</cx:pt>
          <cx:pt idx="36713">83</cx:pt>
          <cx:pt idx="36714">16</cx:pt>
          <cx:pt idx="36715">29</cx:pt>
          <cx:pt idx="36716">20</cx:pt>
          <cx:pt idx="36717">46</cx:pt>
          <cx:pt idx="36718">152</cx:pt>
          <cx:pt idx="36719">61</cx:pt>
          <cx:pt idx="36720">389</cx:pt>
          <cx:pt idx="36721">91</cx:pt>
          <cx:pt idx="36722">1108</cx:pt>
          <cx:pt idx="36723">477</cx:pt>
          <cx:pt idx="36724">197</cx:pt>
          <cx:pt idx="36725">8</cx:pt>
          <cx:pt idx="36726">117</cx:pt>
          <cx:pt idx="36727">564</cx:pt>
          <cx:pt idx="36728">24</cx:pt>
          <cx:pt idx="36729">413</cx:pt>
          <cx:pt idx="36730">254</cx:pt>
          <cx:pt idx="36731">164</cx:pt>
          <cx:pt idx="36732">53</cx:pt>
          <cx:pt idx="36733">65</cx:pt>
          <cx:pt idx="36734">20</cx:pt>
          <cx:pt idx="36735">6</cx:pt>
          <cx:pt idx="36736">5</cx:pt>
          <cx:pt idx="36737">82</cx:pt>
          <cx:pt idx="36738">321</cx:pt>
          <cx:pt idx="36739">81</cx:pt>
          <cx:pt idx="36740">136</cx:pt>
          <cx:pt idx="36741">14</cx:pt>
          <cx:pt idx="36742">133</cx:pt>
          <cx:pt idx="36743">77</cx:pt>
          <cx:pt idx="36744">320</cx:pt>
          <cx:pt idx="36745">211</cx:pt>
          <cx:pt idx="36746">26</cx:pt>
          <cx:pt idx="36747">129</cx:pt>
          <cx:pt idx="36748">38</cx:pt>
          <cx:pt idx="36749">200</cx:pt>
          <cx:pt idx="36750">95</cx:pt>
          <cx:pt idx="36751">210</cx:pt>
          <cx:pt idx="36752">15</cx:pt>
          <cx:pt idx="36753">259</cx:pt>
          <cx:pt idx="36754">130</cx:pt>
          <cx:pt idx="36755">863</cx:pt>
          <cx:pt idx="36756">211</cx:pt>
          <cx:pt idx="36757">87</cx:pt>
          <cx:pt idx="36758">774</cx:pt>
          <cx:pt idx="36759">129</cx:pt>
          <cx:pt idx="36760">44</cx:pt>
          <cx:pt idx="36761">348</cx:pt>
          <cx:pt idx="36762">231</cx:pt>
          <cx:pt idx="36763">74</cx:pt>
          <cx:pt idx="36764">155</cx:pt>
          <cx:pt idx="36765">135</cx:pt>
          <cx:pt idx="36766">22</cx:pt>
          <cx:pt idx="36767">32</cx:pt>
          <cx:pt idx="36768">217</cx:pt>
          <cx:pt idx="36769">25</cx:pt>
          <cx:pt idx="36770">370</cx:pt>
          <cx:pt idx="36771">201</cx:pt>
          <cx:pt idx="36772">152</cx:pt>
          <cx:pt idx="36773">793</cx:pt>
          <cx:pt idx="36774">66</cx:pt>
          <cx:pt idx="36775">150</cx:pt>
          <cx:pt idx="36776">213</cx:pt>
          <cx:pt idx="36777">364</cx:pt>
          <cx:pt idx="36778">329</cx:pt>
          <cx:pt idx="36779">173</cx:pt>
          <cx:pt idx="36780">68</cx:pt>
          <cx:pt idx="36781">51</cx:pt>
          <cx:pt idx="36782">109</cx:pt>
          <cx:pt idx="36783">23</cx:pt>
          <cx:pt idx="36784">207</cx:pt>
          <cx:pt idx="36785">1073</cx:pt>
          <cx:pt idx="36786">134</cx:pt>
          <cx:pt idx="36787">193</cx:pt>
          <cx:pt idx="36788">224</cx:pt>
          <cx:pt idx="36789">173</cx:pt>
          <cx:pt idx="36790">67</cx:pt>
          <cx:pt idx="36791">149</cx:pt>
          <cx:pt idx="36792">29</cx:pt>
          <cx:pt idx="36793">610</cx:pt>
          <cx:pt idx="36794">95</cx:pt>
          <cx:pt idx="36795">118</cx:pt>
          <cx:pt idx="36796">84</cx:pt>
          <cx:pt idx="36797">43</cx:pt>
          <cx:pt idx="36798">93</cx:pt>
          <cx:pt idx="36799">172</cx:pt>
          <cx:pt idx="36800">161</cx:pt>
          <cx:pt idx="36801">172</cx:pt>
          <cx:pt idx="36802">785</cx:pt>
          <cx:pt idx="36803">628</cx:pt>
          <cx:pt idx="36804">200</cx:pt>
          <cx:pt idx="36805">134</cx:pt>
          <cx:pt idx="36806">51</cx:pt>
          <cx:pt idx="36807">850</cx:pt>
          <cx:pt idx="36808">140</cx:pt>
          <cx:pt idx="36809">531</cx:pt>
          <cx:pt idx="36810">87</cx:pt>
          <cx:pt idx="36811">79</cx:pt>
          <cx:pt idx="36812">157</cx:pt>
          <cx:pt idx="36813">19</cx:pt>
          <cx:pt idx="36814">9</cx:pt>
          <cx:pt idx="36815">9</cx:pt>
          <cx:pt idx="36816">19</cx:pt>
          <cx:pt idx="36817">39</cx:pt>
          <cx:pt idx="36818">659</cx:pt>
          <cx:pt idx="36819">502</cx:pt>
          <cx:pt idx="36820">113</cx:pt>
          <cx:pt idx="36821">267</cx:pt>
          <cx:pt idx="36822">30</cx:pt>
          <cx:pt idx="36823">355</cx:pt>
          <cx:pt idx="36824">43</cx:pt>
          <cx:pt idx="36825">240</cx:pt>
          <cx:pt idx="36826">47</cx:pt>
          <cx:pt idx="36827">69</cx:pt>
          <cx:pt idx="36828">296</cx:pt>
          <cx:pt idx="36829">167</cx:pt>
          <cx:pt idx="36830">323</cx:pt>
          <cx:pt idx="36831">570</cx:pt>
          <cx:pt idx="36832">147</cx:pt>
          <cx:pt idx="36833">516</cx:pt>
          <cx:pt idx="36834">177</cx:pt>
          <cx:pt idx="36835">388</cx:pt>
          <cx:pt idx="36836">61</cx:pt>
          <cx:pt idx="36837">585</cx:pt>
          <cx:pt idx="36838">133</cx:pt>
          <cx:pt idx="36839">699</cx:pt>
          <cx:pt idx="36840">96</cx:pt>
          <cx:pt idx="36841">6</cx:pt>
          <cx:pt idx="36842">318</cx:pt>
          <cx:pt idx="36843">66</cx:pt>
          <cx:pt idx="36844">606</cx:pt>
          <cx:pt idx="36845">590</cx:pt>
          <cx:pt idx="36846">272</cx:pt>
          <cx:pt idx="36847">88</cx:pt>
          <cx:pt idx="36848">15</cx:pt>
          <cx:pt idx="36849">294</cx:pt>
          <cx:pt idx="36850">152</cx:pt>
          <cx:pt idx="36851">902</cx:pt>
          <cx:pt idx="36852">15</cx:pt>
          <cx:pt idx="36853">290</cx:pt>
          <cx:pt idx="36854">12</cx:pt>
          <cx:pt idx="36855">669</cx:pt>
          <cx:pt idx="36856">123</cx:pt>
          <cx:pt idx="36857">93</cx:pt>
          <cx:pt idx="36858">133</cx:pt>
          <cx:pt idx="36859">99</cx:pt>
          <cx:pt idx="36860">256</cx:pt>
          <cx:pt idx="36861">394</cx:pt>
          <cx:pt idx="36862">149</cx:pt>
          <cx:pt idx="36863">131</cx:pt>
          <cx:pt idx="36864">74</cx:pt>
          <cx:pt idx="36865">67</cx:pt>
          <cx:pt idx="36866">152</cx:pt>
          <cx:pt idx="36867">27</cx:pt>
          <cx:pt idx="36868">41</cx:pt>
          <cx:pt idx="36869">275</cx:pt>
          <cx:pt idx="36870">116</cx:pt>
          <cx:pt idx="36871">302</cx:pt>
          <cx:pt idx="36872">128</cx:pt>
          <cx:pt idx="36873">11</cx:pt>
          <cx:pt idx="36874">78</cx:pt>
          <cx:pt idx="36875">262</cx:pt>
          <cx:pt idx="36876">147</cx:pt>
          <cx:pt idx="36877">46</cx:pt>
          <cx:pt idx="36878">546</cx:pt>
          <cx:pt idx="36879">104</cx:pt>
          <cx:pt idx="36880">1512</cx:pt>
          <cx:pt idx="36881">119</cx:pt>
          <cx:pt idx="36882">85</cx:pt>
          <cx:pt idx="36883">423</cx:pt>
          <cx:pt idx="36884">315</cx:pt>
          <cx:pt idx="36885">78</cx:pt>
          <cx:pt idx="36886">44</cx:pt>
          <cx:pt idx="36887">9</cx:pt>
          <cx:pt idx="36888">75</cx:pt>
          <cx:pt idx="36889">66</cx:pt>
          <cx:pt idx="36890">157</cx:pt>
          <cx:pt idx="36891">109</cx:pt>
          <cx:pt idx="36892">7</cx:pt>
          <cx:pt idx="36893">101</cx:pt>
          <cx:pt idx="36894">127</cx:pt>
          <cx:pt idx="36895">83</cx:pt>
          <cx:pt idx="36896">333</cx:pt>
          <cx:pt idx="36897">205</cx:pt>
          <cx:pt idx="36898">158</cx:pt>
          <cx:pt idx="36899">408</cx:pt>
          <cx:pt idx="36900">18</cx:pt>
          <cx:pt idx="36901">276</cx:pt>
          <cx:pt idx="36902">109</cx:pt>
          <cx:pt idx="36903">234</cx:pt>
          <cx:pt idx="36904">115</cx:pt>
          <cx:pt idx="36905">155</cx:pt>
          <cx:pt idx="36906">272</cx:pt>
          <cx:pt idx="36907">329</cx:pt>
          <cx:pt idx="36908">363</cx:pt>
          <cx:pt idx="36909">589</cx:pt>
          <cx:pt idx="36910">951</cx:pt>
          <cx:pt idx="36911">172</cx:pt>
          <cx:pt idx="36912">53</cx:pt>
          <cx:pt idx="36913">34</cx:pt>
          <cx:pt idx="36914">82</cx:pt>
          <cx:pt idx="36915">60</cx:pt>
          <cx:pt idx="36916">788</cx:pt>
          <cx:pt idx="36917">528</cx:pt>
          <cx:pt idx="36918">296</cx:pt>
          <cx:pt idx="36919">114</cx:pt>
          <cx:pt idx="36920">155</cx:pt>
          <cx:pt idx="36921">249</cx:pt>
          <cx:pt idx="36922">562</cx:pt>
          <cx:pt idx="36923">112</cx:pt>
          <cx:pt idx="36924">204</cx:pt>
          <cx:pt idx="36925">168</cx:pt>
          <cx:pt idx="36926">60</cx:pt>
          <cx:pt idx="36927">80</cx:pt>
          <cx:pt idx="36928">734</cx:pt>
          <cx:pt idx="36929">281</cx:pt>
          <cx:pt idx="36930">321</cx:pt>
          <cx:pt idx="36931">155</cx:pt>
          <cx:pt idx="36932">87</cx:pt>
          <cx:pt idx="36933">149</cx:pt>
          <cx:pt idx="36934">354</cx:pt>
          <cx:pt idx="36935">294</cx:pt>
          <cx:pt idx="36936">137</cx:pt>
          <cx:pt idx="36937">191</cx:pt>
          <cx:pt idx="36938">55</cx:pt>
          <cx:pt idx="36939">172</cx:pt>
          <cx:pt idx="36940">167</cx:pt>
          <cx:pt idx="36941">85</cx:pt>
          <cx:pt idx="36942">16</cx:pt>
          <cx:pt idx="36943">444</cx:pt>
          <cx:pt idx="36944">132</cx:pt>
          <cx:pt idx="36945">10</cx:pt>
          <cx:pt idx="36946">324</cx:pt>
          <cx:pt idx="36947">64</cx:pt>
          <cx:pt idx="36948">110</cx:pt>
          <cx:pt idx="36949">421</cx:pt>
          <cx:pt idx="36950">174</cx:pt>
          <cx:pt idx="36951">228</cx:pt>
          <cx:pt idx="36952">257</cx:pt>
          <cx:pt idx="36953">296</cx:pt>
          <cx:pt idx="36954">9</cx:pt>
          <cx:pt idx="36955">337</cx:pt>
          <cx:pt idx="36956">185</cx:pt>
          <cx:pt idx="36957">244</cx:pt>
          <cx:pt idx="36958">104</cx:pt>
          <cx:pt idx="36959">152</cx:pt>
          <cx:pt idx="36960">231</cx:pt>
          <cx:pt idx="36961">184</cx:pt>
          <cx:pt idx="36962">573</cx:pt>
          <cx:pt idx="36963">124</cx:pt>
          <cx:pt idx="36964">96</cx:pt>
          <cx:pt idx="36965">21</cx:pt>
          <cx:pt idx="36966">99</cx:pt>
          <cx:pt idx="36967">233</cx:pt>
          <cx:pt idx="36968">117</cx:pt>
          <cx:pt idx="36969">261</cx:pt>
          <cx:pt idx="36970">568</cx:pt>
          <cx:pt idx="36971">201</cx:pt>
          <cx:pt idx="36972">43</cx:pt>
          <cx:pt idx="36973">53</cx:pt>
          <cx:pt idx="36974">363</cx:pt>
          <cx:pt idx="36975">56</cx:pt>
          <cx:pt idx="36976">96</cx:pt>
          <cx:pt idx="36977">108</cx:pt>
          <cx:pt idx="36978">8</cx:pt>
          <cx:pt idx="36979">425</cx:pt>
          <cx:pt idx="36980">459</cx:pt>
          <cx:pt idx="36981">200</cx:pt>
          <cx:pt idx="36982">413</cx:pt>
          <cx:pt idx="36983">66</cx:pt>
          <cx:pt idx="36984">177</cx:pt>
          <cx:pt idx="36985">747</cx:pt>
          <cx:pt idx="36986">14</cx:pt>
          <cx:pt idx="36987">253</cx:pt>
          <cx:pt idx="36988">716</cx:pt>
          <cx:pt idx="36989">152</cx:pt>
          <cx:pt idx="36990">316</cx:pt>
          <cx:pt idx="36991">137</cx:pt>
          <cx:pt idx="36992">154</cx:pt>
          <cx:pt idx="36993">165</cx:pt>
          <cx:pt idx="36994">201</cx:pt>
          <cx:pt idx="36995">146</cx:pt>
          <cx:pt idx="36996">466</cx:pt>
          <cx:pt idx="36997">368</cx:pt>
          <cx:pt idx="36998">1101</cx:pt>
          <cx:pt idx="36999">88</cx:pt>
          <cx:pt idx="37000">157</cx:pt>
          <cx:pt idx="37001">77</cx:pt>
          <cx:pt idx="37002">96</cx:pt>
          <cx:pt idx="37003">365</cx:pt>
          <cx:pt idx="37004">38</cx:pt>
          <cx:pt idx="37005">104</cx:pt>
          <cx:pt idx="37006">154</cx:pt>
          <cx:pt idx="37007">148</cx:pt>
          <cx:pt idx="37008">43</cx:pt>
          <cx:pt idx="37009">68</cx:pt>
          <cx:pt idx="37010">394</cx:pt>
          <cx:pt idx="37011">125</cx:pt>
          <cx:pt idx="37012">364</cx:pt>
          <cx:pt idx="37013">179</cx:pt>
          <cx:pt idx="37014">427</cx:pt>
          <cx:pt idx="37015">63</cx:pt>
          <cx:pt idx="37016">197</cx:pt>
          <cx:pt idx="37017">409</cx:pt>
          <cx:pt idx="37018">215</cx:pt>
          <cx:pt idx="37019">323</cx:pt>
          <cx:pt idx="37020">290</cx:pt>
          <cx:pt idx="37021">147</cx:pt>
          <cx:pt idx="37022">143</cx:pt>
          <cx:pt idx="37023">541</cx:pt>
          <cx:pt idx="37024">172</cx:pt>
          <cx:pt idx="37025">309</cx:pt>
          <cx:pt idx="37026">69</cx:pt>
          <cx:pt idx="37027">79</cx:pt>
          <cx:pt idx="37028">213</cx:pt>
          <cx:pt idx="37029">101</cx:pt>
          <cx:pt idx="37030">54</cx:pt>
          <cx:pt idx="37031">54</cx:pt>
          <cx:pt idx="37032">196</cx:pt>
          <cx:pt idx="37033">247</cx:pt>
          <cx:pt idx="37034">426</cx:pt>
          <cx:pt idx="37035">133</cx:pt>
          <cx:pt idx="37036">121</cx:pt>
          <cx:pt idx="37037">135</cx:pt>
          <cx:pt idx="37038">404</cx:pt>
          <cx:pt idx="37039">80</cx:pt>
          <cx:pt idx="37040">341</cx:pt>
          <cx:pt idx="37041">156</cx:pt>
          <cx:pt idx="37042">366</cx:pt>
          <cx:pt idx="37043">168</cx:pt>
          <cx:pt idx="37044">118</cx:pt>
          <cx:pt idx="37045">176</cx:pt>
          <cx:pt idx="37046">223</cx:pt>
          <cx:pt idx="37047">469</cx:pt>
          <cx:pt idx="37048">35</cx:pt>
          <cx:pt idx="37049">199</cx:pt>
          <cx:pt idx="37050">206</cx:pt>
          <cx:pt idx="37051">721</cx:pt>
          <cx:pt idx="37052">641</cx:pt>
          <cx:pt idx="37053">163</cx:pt>
          <cx:pt idx="37054">1207</cx:pt>
          <cx:pt idx="37055">234</cx:pt>
          <cx:pt idx="37056">86</cx:pt>
          <cx:pt idx="37057">180</cx:pt>
          <cx:pt idx="37058">68</cx:pt>
          <cx:pt idx="37059">103</cx:pt>
          <cx:pt idx="37060">239</cx:pt>
          <cx:pt idx="37061">102</cx:pt>
          <cx:pt idx="37062">325</cx:pt>
          <cx:pt idx="37063">234</cx:pt>
          <cx:pt idx="37064">194</cx:pt>
          <cx:pt idx="37065">134</cx:pt>
          <cx:pt idx="37066">650</cx:pt>
          <cx:pt idx="37067">77</cx:pt>
          <cx:pt idx="37068">674</cx:pt>
          <cx:pt idx="37069">122</cx:pt>
          <cx:pt idx="37070">109</cx:pt>
          <cx:pt idx="37071">216</cx:pt>
          <cx:pt idx="37072">1966</cx:pt>
          <cx:pt idx="37073">131</cx:pt>
          <cx:pt idx="37074">622</cx:pt>
          <cx:pt idx="37075">281</cx:pt>
          <cx:pt idx="37076">156</cx:pt>
          <cx:pt idx="37077">161</cx:pt>
          <cx:pt idx="37078">44</cx:pt>
          <cx:pt idx="37079">240</cx:pt>
          <cx:pt idx="37080">172</cx:pt>
          <cx:pt idx="37081">127</cx:pt>
          <cx:pt idx="37082">248</cx:pt>
          <cx:pt idx="37083">115</cx:pt>
          <cx:pt idx="37084">38</cx:pt>
          <cx:pt idx="37085">201</cx:pt>
          <cx:pt idx="37086">341</cx:pt>
          <cx:pt idx="37087">314</cx:pt>
          <cx:pt idx="37088">52</cx:pt>
          <cx:pt idx="37089">77</cx:pt>
          <cx:pt idx="37090">109</cx:pt>
          <cx:pt idx="37091">390</cx:pt>
          <cx:pt idx="37092">804</cx:pt>
          <cx:pt idx="37093">361</cx:pt>
          <cx:pt idx="37094">417</cx:pt>
          <cx:pt idx="37095">809</cx:pt>
          <cx:pt idx="37096">262</cx:pt>
          <cx:pt idx="37097">44</cx:pt>
          <cx:pt idx="37098">156</cx:pt>
          <cx:pt idx="37099">166</cx:pt>
          <cx:pt idx="37100">76</cx:pt>
          <cx:pt idx="37101">298</cx:pt>
          <cx:pt idx="37102">466</cx:pt>
          <cx:pt idx="37103">829</cx:pt>
          <cx:pt idx="37104">291</cx:pt>
          <cx:pt idx="37105">484</cx:pt>
          <cx:pt idx="37106">204</cx:pt>
          <cx:pt idx="37107">169</cx:pt>
          <cx:pt idx="37108">437</cx:pt>
          <cx:pt idx="37109">937</cx:pt>
          <cx:pt idx="37110">37</cx:pt>
          <cx:pt idx="37111">193</cx:pt>
          <cx:pt idx="37112">204</cx:pt>
          <cx:pt idx="37113">163</cx:pt>
          <cx:pt idx="37114">159</cx:pt>
          <cx:pt idx="37115">1970</cx:pt>
          <cx:pt idx="37116">358</cx:pt>
          <cx:pt idx="37117">195</cx:pt>
          <cx:pt idx="37118">246</cx:pt>
          <cx:pt idx="37119">122</cx:pt>
          <cx:pt idx="37120">276</cx:pt>
          <cx:pt idx="37121">151</cx:pt>
          <cx:pt idx="37122">297</cx:pt>
          <cx:pt idx="37123">119</cx:pt>
          <cx:pt idx="37124">172</cx:pt>
          <cx:pt idx="37125">788</cx:pt>
          <cx:pt idx="37126">187</cx:pt>
          <cx:pt idx="37127">124</cx:pt>
          <cx:pt idx="37128">1975</cx:pt>
          <cx:pt idx="37129">252</cx:pt>
          <cx:pt idx="37130">85</cx:pt>
          <cx:pt idx="37131">248</cx:pt>
          <cx:pt idx="37132">199</cx:pt>
          <cx:pt idx="37133">482</cx:pt>
          <cx:pt idx="37134">98</cx:pt>
          <cx:pt idx="37135">107</cx:pt>
          <cx:pt idx="37136">158</cx:pt>
          <cx:pt idx="37137">194</cx:pt>
          <cx:pt idx="37138">340</cx:pt>
          <cx:pt idx="37139">88</cx:pt>
          <cx:pt idx="37140">323</cx:pt>
          <cx:pt idx="37141">275</cx:pt>
          <cx:pt idx="37142">177</cx:pt>
          <cx:pt idx="37143">431</cx:pt>
          <cx:pt idx="37144">53</cx:pt>
          <cx:pt idx="37145">396</cx:pt>
          <cx:pt idx="37146">157</cx:pt>
          <cx:pt idx="37147">65</cx:pt>
          <cx:pt idx="37148">954</cx:pt>
          <cx:pt idx="37149">612</cx:pt>
          <cx:pt idx="37150">251</cx:pt>
          <cx:pt idx="37151">537</cx:pt>
          <cx:pt idx="37152">402</cx:pt>
          <cx:pt idx="37153">1119</cx:pt>
          <cx:pt idx="37154">94</cx:pt>
          <cx:pt idx="37155">499</cx:pt>
          <cx:pt idx="37156">195</cx:pt>
          <cx:pt idx="37157">56</cx:pt>
          <cx:pt idx="37158">65</cx:pt>
          <cx:pt idx="37159">38</cx:pt>
          <cx:pt idx="37160">168</cx:pt>
          <cx:pt idx="37161">154</cx:pt>
          <cx:pt idx="37162">307</cx:pt>
          <cx:pt idx="37163">45</cx:pt>
          <cx:pt idx="37164">107</cx:pt>
          <cx:pt idx="37165">121</cx:pt>
          <cx:pt idx="37166">318</cx:pt>
          <cx:pt idx="37167">255</cx:pt>
          <cx:pt idx="37168">174</cx:pt>
          <cx:pt idx="37169">53</cx:pt>
          <cx:pt idx="37170">196</cx:pt>
          <cx:pt idx="37171">173</cx:pt>
          <cx:pt idx="37172">65</cx:pt>
          <cx:pt idx="37173">444</cx:pt>
          <cx:pt idx="37174">308</cx:pt>
          <cx:pt idx="37175">562</cx:pt>
          <cx:pt idx="37176">228</cx:pt>
          <cx:pt idx="37177">698</cx:pt>
          <cx:pt idx="37178">272</cx:pt>
          <cx:pt idx="37179">220</cx:pt>
          <cx:pt idx="37180">419</cx:pt>
          <cx:pt idx="37181">369</cx:pt>
          <cx:pt idx="37182">107</cx:pt>
          <cx:pt idx="37183">62</cx:pt>
          <cx:pt idx="37184">65</cx:pt>
          <cx:pt idx="37185">76</cx:pt>
          <cx:pt idx="37186">805</cx:pt>
          <cx:pt idx="37187">97</cx:pt>
          <cx:pt idx="37188">777</cx:pt>
          <cx:pt idx="37189">378</cx:pt>
          <cx:pt idx="37190">185</cx:pt>
          <cx:pt idx="37191">1805</cx:pt>
          <cx:pt idx="37192">139</cx:pt>
          <cx:pt idx="37193">222</cx:pt>
          <cx:pt idx="37194">649</cx:pt>
          <cx:pt idx="37195">168</cx:pt>
          <cx:pt idx="37196">237</cx:pt>
          <cx:pt idx="37197">141</cx:pt>
          <cx:pt idx="37198">135</cx:pt>
          <cx:pt idx="37199">102</cx:pt>
          <cx:pt idx="37200">65</cx:pt>
          <cx:pt idx="37201">80</cx:pt>
          <cx:pt idx="37202">281</cx:pt>
          <cx:pt idx="37203">36</cx:pt>
          <cx:pt idx="37204">143</cx:pt>
          <cx:pt idx="37205">212</cx:pt>
          <cx:pt idx="37206">259</cx:pt>
          <cx:pt idx="37207">221</cx:pt>
          <cx:pt idx="37208">84</cx:pt>
          <cx:pt idx="37209">406</cx:pt>
          <cx:pt idx="37210">185</cx:pt>
          <cx:pt idx="37211">155</cx:pt>
          <cx:pt idx="37212">53</cx:pt>
          <cx:pt idx="37213">99</cx:pt>
          <cx:pt idx="37214">254</cx:pt>
          <cx:pt idx="37215">531</cx:pt>
          <cx:pt idx="37216">217</cx:pt>
          <cx:pt idx="37217">25</cx:pt>
          <cx:pt idx="37218">253</cx:pt>
          <cx:pt idx="37219">277</cx:pt>
          <cx:pt idx="37220">125</cx:pt>
          <cx:pt idx="37221">151</cx:pt>
          <cx:pt idx="37222">125</cx:pt>
          <cx:pt idx="37223">97</cx:pt>
          <cx:pt idx="37224">449</cx:pt>
          <cx:pt idx="37225">16</cx:pt>
          <cx:pt idx="37226">134</cx:pt>
          <cx:pt idx="37227">265</cx:pt>
          <cx:pt idx="37228">285</cx:pt>
          <cx:pt idx="37229">32</cx:pt>
          <cx:pt idx="37230">383</cx:pt>
          <cx:pt idx="37231">179</cx:pt>
          <cx:pt idx="37232">446</cx:pt>
          <cx:pt idx="37233">136</cx:pt>
          <cx:pt idx="37234">420</cx:pt>
          <cx:pt idx="37235">513</cx:pt>
          <cx:pt idx="37236">133</cx:pt>
          <cx:pt idx="37237">225</cx:pt>
          <cx:pt idx="37238">240</cx:pt>
          <cx:pt idx="37239">204</cx:pt>
          <cx:pt idx="37240">135</cx:pt>
          <cx:pt idx="37241">245</cx:pt>
          <cx:pt idx="37242">119</cx:pt>
          <cx:pt idx="37243">1279</cx:pt>
          <cx:pt idx="37244">38</cx:pt>
          <cx:pt idx="37245">331</cx:pt>
          <cx:pt idx="37246">771</cx:pt>
          <cx:pt idx="37247">491</cx:pt>
          <cx:pt idx="37248">873</cx:pt>
          <cx:pt idx="37249">440</cx:pt>
          <cx:pt idx="37250">992</cx:pt>
          <cx:pt idx="37251">689</cx:pt>
          <cx:pt idx="37252">302</cx:pt>
          <cx:pt idx="37253">72</cx:pt>
          <cx:pt idx="37254">324</cx:pt>
          <cx:pt idx="37255">1130</cx:pt>
          <cx:pt idx="37256">310</cx:pt>
          <cx:pt idx="37257">182</cx:pt>
          <cx:pt idx="37258">1309</cx:pt>
          <cx:pt idx="37259">364</cx:pt>
          <cx:pt idx="37260">36</cx:pt>
          <cx:pt idx="37261">426</cx:pt>
          <cx:pt idx="37262">196</cx:pt>
          <cx:pt idx="37263">25</cx:pt>
          <cx:pt idx="37264">126</cx:pt>
          <cx:pt idx="37265">201</cx:pt>
          <cx:pt idx="37266">300</cx:pt>
          <cx:pt idx="37267">630</cx:pt>
          <cx:pt idx="37268">48</cx:pt>
          <cx:pt idx="37269">189</cx:pt>
          <cx:pt idx="37270">305</cx:pt>
          <cx:pt idx="37271">205</cx:pt>
          <cx:pt idx="37272">68</cx:pt>
          <cx:pt idx="37273">65</cx:pt>
          <cx:pt idx="37274">115</cx:pt>
          <cx:pt idx="37275">247</cx:pt>
          <cx:pt idx="37276">164</cx:pt>
          <cx:pt idx="37277">178</cx:pt>
          <cx:pt idx="37278">24</cx:pt>
          <cx:pt idx="37279">9</cx:pt>
          <cx:pt idx="37280">91</cx:pt>
          <cx:pt idx="37281">36</cx:pt>
          <cx:pt idx="37282">8</cx:pt>
          <cx:pt idx="37283">33</cx:pt>
          <cx:pt idx="37284">121</cx:pt>
          <cx:pt idx="37285">921</cx:pt>
          <cx:pt idx="37286">436</cx:pt>
          <cx:pt idx="37287">119</cx:pt>
          <cx:pt idx="37288">13</cx:pt>
          <cx:pt idx="37289">16</cx:pt>
          <cx:pt idx="37290">259</cx:pt>
          <cx:pt idx="37291">536</cx:pt>
          <cx:pt idx="37292">102</cx:pt>
          <cx:pt idx="37293">19</cx:pt>
          <cx:pt idx="37294">152</cx:pt>
          <cx:pt idx="37295">14</cx:pt>
          <cx:pt idx="37296">21</cx:pt>
          <cx:pt idx="37297">17</cx:pt>
          <cx:pt idx="37298">18</cx:pt>
          <cx:pt idx="37299">13</cx:pt>
          <cx:pt idx="37300">17</cx:pt>
          <cx:pt idx="37301">99</cx:pt>
          <cx:pt idx="37302">11</cx:pt>
          <cx:pt idx="37303">78</cx:pt>
          <cx:pt idx="37304">164</cx:pt>
          <cx:pt idx="37305">9</cx:pt>
          <cx:pt idx="37306">263</cx:pt>
          <cx:pt idx="37307">465</cx:pt>
          <cx:pt idx="37308">94</cx:pt>
          <cx:pt idx="37309">722</cx:pt>
          <cx:pt idx="37310">178</cx:pt>
          <cx:pt idx="37311">6</cx:pt>
          <cx:pt idx="37312">33</cx:pt>
          <cx:pt idx="37313">222</cx:pt>
          <cx:pt idx="37314">325</cx:pt>
          <cx:pt idx="37315">974</cx:pt>
          <cx:pt idx="37316">925</cx:pt>
          <cx:pt idx="37317">254</cx:pt>
          <cx:pt idx="37318">344</cx:pt>
          <cx:pt idx="37319">467</cx:pt>
          <cx:pt idx="37320">9</cx:pt>
          <cx:pt idx="37321">15</cx:pt>
          <cx:pt idx="37322">12</cx:pt>
          <cx:pt idx="37323">580</cx:pt>
          <cx:pt idx="37324">42</cx:pt>
          <cx:pt idx="37325">186</cx:pt>
          <cx:pt idx="37326">40</cx:pt>
          <cx:pt idx="37327">720</cx:pt>
          <cx:pt idx="37328">141</cx:pt>
          <cx:pt idx="37329">11</cx:pt>
          <cx:pt idx="37330">10</cx:pt>
          <cx:pt idx="37331">533</cx:pt>
          <cx:pt idx="37332">189</cx:pt>
          <cx:pt idx="37333">146</cx:pt>
          <cx:pt idx="37334">21</cx:pt>
          <cx:pt idx="37335">365</cx:pt>
          <cx:pt idx="37336">895</cx:pt>
          <cx:pt idx="37337">91</cx:pt>
          <cx:pt idx="37338">84</cx:pt>
          <cx:pt idx="37339">166</cx:pt>
          <cx:pt idx="37340">182</cx:pt>
          <cx:pt idx="37341">46</cx:pt>
          <cx:pt idx="37342">638</cx:pt>
          <cx:pt idx="37343">127</cx:pt>
          <cx:pt idx="37344">306</cx:pt>
          <cx:pt idx="37345">161</cx:pt>
          <cx:pt idx="37346">558</cx:pt>
          <cx:pt idx="37347">119</cx:pt>
          <cx:pt idx="37348">61</cx:pt>
          <cx:pt idx="37349">362</cx:pt>
          <cx:pt idx="37350">83</cx:pt>
          <cx:pt idx="37351">151</cx:pt>
          <cx:pt idx="37352">566</cx:pt>
          <cx:pt idx="37353">141</cx:pt>
          <cx:pt idx="37354">291</cx:pt>
          <cx:pt idx="37355">287</cx:pt>
          <cx:pt idx="37356">244</cx:pt>
          <cx:pt idx="37357">667</cx:pt>
          <cx:pt idx="37358">715</cx:pt>
          <cx:pt idx="37359">123</cx:pt>
          <cx:pt idx="37360">201</cx:pt>
          <cx:pt idx="37361">414</cx:pt>
          <cx:pt idx="37362">16</cx:pt>
          <cx:pt idx="37363">212</cx:pt>
          <cx:pt idx="37364">317</cx:pt>
          <cx:pt idx="37365">86</cx:pt>
          <cx:pt idx="37366">145</cx:pt>
          <cx:pt idx="37367">532</cx:pt>
          <cx:pt idx="37368">248</cx:pt>
          <cx:pt idx="37369">158</cx:pt>
          <cx:pt idx="37370">141</cx:pt>
          <cx:pt idx="37371">23</cx:pt>
          <cx:pt idx="37372">276</cx:pt>
          <cx:pt idx="37373">201</cx:pt>
          <cx:pt idx="37374">7</cx:pt>
          <cx:pt idx="37375">20</cx:pt>
          <cx:pt idx="37376">51</cx:pt>
          <cx:pt idx="37377">467</cx:pt>
          <cx:pt idx="37378">603</cx:pt>
          <cx:pt idx="37379">9</cx:pt>
          <cx:pt idx="37380">283</cx:pt>
          <cx:pt idx="37381">341</cx:pt>
          <cx:pt idx="37382">102</cx:pt>
          <cx:pt idx="37383">283</cx:pt>
          <cx:pt idx="37384">143</cx:pt>
          <cx:pt idx="37385">717</cx:pt>
          <cx:pt idx="37386">428</cx:pt>
          <cx:pt idx="37387">484</cx:pt>
          <cx:pt idx="37388">338</cx:pt>
          <cx:pt idx="37389">149</cx:pt>
          <cx:pt idx="37390">73</cx:pt>
          <cx:pt idx="37391">94</cx:pt>
          <cx:pt idx="37392">260</cx:pt>
          <cx:pt idx="37393">185</cx:pt>
          <cx:pt idx="37394">223</cx:pt>
          <cx:pt idx="37395">76</cx:pt>
          <cx:pt idx="37396">214</cx:pt>
          <cx:pt idx="37397">590</cx:pt>
          <cx:pt idx="37398">103</cx:pt>
          <cx:pt idx="37399">451</cx:pt>
          <cx:pt idx="37400">273</cx:pt>
          <cx:pt idx="37401">745</cx:pt>
          <cx:pt idx="37402">854</cx:pt>
          <cx:pt idx="37403">1166</cx:pt>
          <cx:pt idx="37404">105</cx:pt>
          <cx:pt idx="37405">8</cx:pt>
          <cx:pt idx="37406">7</cx:pt>
          <cx:pt idx="37407">646</cx:pt>
          <cx:pt idx="37408">162</cx:pt>
          <cx:pt idx="37409">365</cx:pt>
          <cx:pt idx="37410">17</cx:pt>
          <cx:pt idx="37411">255</cx:pt>
          <cx:pt idx="37412">377</cx:pt>
          <cx:pt idx="37413">133</cx:pt>
          <cx:pt idx="37414">165</cx:pt>
          <cx:pt idx="37415">345</cx:pt>
          <cx:pt idx="37416">263</cx:pt>
          <cx:pt idx="37417">125</cx:pt>
          <cx:pt idx="37418">67</cx:pt>
          <cx:pt idx="37419">411</cx:pt>
          <cx:pt idx="37420">279</cx:pt>
          <cx:pt idx="37421">456</cx:pt>
          <cx:pt idx="37422">112</cx:pt>
          <cx:pt idx="37423">152</cx:pt>
          <cx:pt idx="37424">680</cx:pt>
          <cx:pt idx="37425">10</cx:pt>
          <cx:pt idx="37426">1180</cx:pt>
          <cx:pt idx="37427">14</cx:pt>
          <cx:pt idx="37428">243</cx:pt>
          <cx:pt idx="37429">535</cx:pt>
          <cx:pt idx="37430">12</cx:pt>
          <cx:pt idx="37431">188</cx:pt>
          <cx:pt idx="37432">498</cx:pt>
          <cx:pt idx="37433">149</cx:pt>
          <cx:pt idx="37434">62</cx:pt>
          <cx:pt idx="37435">877</cx:pt>
          <cx:pt idx="37436">204</cx:pt>
          <cx:pt idx="37437">210</cx:pt>
          <cx:pt idx="37438">155</cx:pt>
          <cx:pt idx="37439">159</cx:pt>
          <cx:pt idx="37440">578</cx:pt>
          <cx:pt idx="37441">303</cx:pt>
          <cx:pt idx="37442">258</cx:pt>
          <cx:pt idx="37443">161</cx:pt>
          <cx:pt idx="37444">786</cx:pt>
          <cx:pt idx="37445">633</cx:pt>
          <cx:pt idx="37446">107</cx:pt>
          <cx:pt idx="37447">57</cx:pt>
          <cx:pt idx="37448">307</cx:pt>
          <cx:pt idx="37449">64</cx:pt>
          <cx:pt idx="37450">116</cx:pt>
          <cx:pt idx="37451">318</cx:pt>
          <cx:pt idx="37452">47</cx:pt>
          <cx:pt idx="37453">183</cx:pt>
          <cx:pt idx="37454">343</cx:pt>
          <cx:pt idx="37455">230</cx:pt>
          <cx:pt idx="37456">138</cx:pt>
          <cx:pt idx="37457">11</cx:pt>
          <cx:pt idx="37458">155</cx:pt>
          <cx:pt idx="37459">47</cx:pt>
          <cx:pt idx="37460">201</cx:pt>
          <cx:pt idx="37461">72</cx:pt>
          <cx:pt idx="37462">11</cx:pt>
          <cx:pt idx="37463">289</cx:pt>
          <cx:pt idx="37464">273</cx:pt>
          <cx:pt idx="37465">91</cx:pt>
          <cx:pt idx="37466">23</cx:pt>
          <cx:pt idx="37467">43</cx:pt>
          <cx:pt idx="37468">121</cx:pt>
          <cx:pt idx="37469">449</cx:pt>
          <cx:pt idx="37470">8</cx:pt>
          <cx:pt idx="37471">524</cx:pt>
          <cx:pt idx="37472">13</cx:pt>
          <cx:pt idx="37473">72</cx:pt>
          <cx:pt idx="37474">157</cx:pt>
          <cx:pt idx="37475">112</cx:pt>
          <cx:pt idx="37476">50</cx:pt>
          <cx:pt idx="37477">42</cx:pt>
          <cx:pt idx="37478">35</cx:pt>
          <cx:pt idx="37479">123</cx:pt>
          <cx:pt idx="37480">335</cx:pt>
          <cx:pt idx="37481">607</cx:pt>
          <cx:pt idx="37482">255</cx:pt>
          <cx:pt idx="37483">334</cx:pt>
          <cx:pt idx="37484">104</cx:pt>
          <cx:pt idx="37485">1075</cx:pt>
          <cx:pt idx="37486">235</cx:pt>
          <cx:pt idx="37487">200</cx:pt>
          <cx:pt idx="37488">137</cx:pt>
          <cx:pt idx="37489">64</cx:pt>
          <cx:pt idx="37490">874</cx:pt>
          <cx:pt idx="37491">433</cx:pt>
          <cx:pt idx="37492">215</cx:pt>
          <cx:pt idx="37493">287</cx:pt>
          <cx:pt idx="37494">391</cx:pt>
          <cx:pt idx="37495">93</cx:pt>
          <cx:pt idx="37496">16</cx:pt>
          <cx:pt idx="37497">171</cx:pt>
          <cx:pt idx="37498">221</cx:pt>
          <cx:pt idx="37499">225</cx:pt>
          <cx:pt idx="37500">24</cx:pt>
          <cx:pt idx="37501">523</cx:pt>
          <cx:pt idx="37502">298</cx:pt>
          <cx:pt idx="37503">200</cx:pt>
          <cx:pt idx="37504">93</cx:pt>
          <cx:pt idx="37505">234</cx:pt>
          <cx:pt idx="37506">797</cx:pt>
          <cx:pt idx="37507">419</cx:pt>
          <cx:pt idx="37508">87</cx:pt>
          <cx:pt idx="37509">83</cx:pt>
          <cx:pt idx="37510">135</cx:pt>
          <cx:pt idx="37511">97</cx:pt>
          <cx:pt idx="37512">586</cx:pt>
          <cx:pt idx="37513">492</cx:pt>
          <cx:pt idx="37514">208</cx:pt>
          <cx:pt idx="37515">240</cx:pt>
          <cx:pt idx="37516">1106</cx:pt>
          <cx:pt idx="37517">703</cx:pt>
          <cx:pt idx="37518">151</cx:pt>
          <cx:pt idx="37519">506</cx:pt>
          <cx:pt idx="37520">282</cx:pt>
          <cx:pt idx="37521">563</cx:pt>
          <cx:pt idx="37522">377</cx:pt>
          <cx:pt idx="37523">174</cx:pt>
          <cx:pt idx="37524">437</cx:pt>
          <cx:pt idx="37525">199</cx:pt>
          <cx:pt idx="37526">175</cx:pt>
          <cx:pt idx="37527">386</cx:pt>
          <cx:pt idx="37528">51</cx:pt>
          <cx:pt idx="37529">233</cx:pt>
          <cx:pt idx="37530">74</cx:pt>
          <cx:pt idx="37531">111</cx:pt>
          <cx:pt idx="37532">184</cx:pt>
          <cx:pt idx="37533">168</cx:pt>
          <cx:pt idx="37534">156</cx:pt>
          <cx:pt idx="37535">97</cx:pt>
          <cx:pt idx="37536">160</cx:pt>
          <cx:pt idx="37537">149</cx:pt>
          <cx:pt idx="37538">1020</cx:pt>
          <cx:pt idx="37539">202</cx:pt>
          <cx:pt idx="37540">112</cx:pt>
          <cx:pt idx="37541">154</cx:pt>
          <cx:pt idx="37542">337</cx:pt>
          <cx:pt idx="37543">1723</cx:pt>
          <cx:pt idx="37544">177</cx:pt>
          <cx:pt idx="37545">95</cx:pt>
          <cx:pt idx="37546">246</cx:pt>
          <cx:pt idx="37547">294</cx:pt>
          <cx:pt idx="37548">162</cx:pt>
          <cx:pt idx="37549">406</cx:pt>
          <cx:pt idx="37550">20</cx:pt>
          <cx:pt idx="37551">115</cx:pt>
          <cx:pt idx="37552">543</cx:pt>
          <cx:pt idx="37553">73</cx:pt>
          <cx:pt idx="37554">136</cx:pt>
          <cx:pt idx="37555">9</cx:pt>
          <cx:pt idx="37556">138</cx:pt>
          <cx:pt idx="37557">30</cx:pt>
          <cx:pt idx="37558">444</cx:pt>
          <cx:pt idx="37559">466</cx:pt>
          <cx:pt idx="37560">146</cx:pt>
          <cx:pt idx="37561">7</cx:pt>
          <cx:pt idx="37562">172</cx:pt>
          <cx:pt idx="37563">16</cx:pt>
          <cx:pt idx="37564">150</cx:pt>
          <cx:pt idx="37565">88</cx:pt>
          <cx:pt idx="37566">163</cx:pt>
          <cx:pt idx="37567">96</cx:pt>
          <cx:pt idx="37568">277</cx:pt>
          <cx:pt idx="37569">175</cx:pt>
          <cx:pt idx="37570">22</cx:pt>
          <cx:pt idx="37571">430</cx:pt>
          <cx:pt idx="37572">97</cx:pt>
          <cx:pt idx="37573">164</cx:pt>
          <cx:pt idx="37574">88</cx:pt>
          <cx:pt idx="37575">71</cx:pt>
          <cx:pt idx="37576">136</cx:pt>
          <cx:pt idx="37577">92</cx:pt>
          <cx:pt idx="37578">17</cx:pt>
          <cx:pt idx="37579">155</cx:pt>
          <cx:pt idx="37580">159</cx:pt>
          <cx:pt idx="37581">36</cx:pt>
          <cx:pt idx="37582">334</cx:pt>
          <cx:pt idx="37583">107</cx:pt>
          <cx:pt idx="37584">104</cx:pt>
          <cx:pt idx="37585">143</cx:pt>
          <cx:pt idx="37586">106</cx:pt>
          <cx:pt idx="37587">217</cx:pt>
          <cx:pt idx="37588">216</cx:pt>
          <cx:pt idx="37589">226</cx:pt>
          <cx:pt idx="37590">166</cx:pt>
          <cx:pt idx="37591">87</cx:pt>
          <cx:pt idx="37592">64</cx:pt>
          <cx:pt idx="37593">105</cx:pt>
          <cx:pt idx="37594">99</cx:pt>
          <cx:pt idx="37595">130</cx:pt>
          <cx:pt idx="37596">256</cx:pt>
          <cx:pt idx="37597">121</cx:pt>
          <cx:pt idx="37598">140</cx:pt>
          <cx:pt idx="37599">167</cx:pt>
          <cx:pt idx="37600">311</cx:pt>
          <cx:pt idx="37601">691</cx:pt>
          <cx:pt idx="37602">164</cx:pt>
          <cx:pt idx="37603">109</cx:pt>
          <cx:pt idx="37604">1129</cx:pt>
          <cx:pt idx="37605">444</cx:pt>
          <cx:pt idx="37606">175</cx:pt>
          <cx:pt idx="37607">191</cx:pt>
          <cx:pt idx="37608">292</cx:pt>
          <cx:pt idx="37609">59</cx:pt>
          <cx:pt idx="37610">471</cx:pt>
          <cx:pt idx="37611">182</cx:pt>
          <cx:pt idx="37612">92</cx:pt>
          <cx:pt idx="37613">396</cx:pt>
          <cx:pt idx="37614">132</cx:pt>
          <cx:pt idx="37615">432</cx:pt>
          <cx:pt idx="37616">224</cx:pt>
          <cx:pt idx="37617">616</cx:pt>
          <cx:pt idx="37618">50</cx:pt>
          <cx:pt idx="37619">111</cx:pt>
          <cx:pt idx="37620">685</cx:pt>
          <cx:pt idx="37621">423</cx:pt>
          <cx:pt idx="37622">134</cx:pt>
          <cx:pt idx="37623">65</cx:pt>
          <cx:pt idx="37624">551</cx:pt>
          <cx:pt idx="37625">165</cx:pt>
          <cx:pt idx="37626">668</cx:pt>
          <cx:pt idx="37627">177</cx:pt>
          <cx:pt idx="37628">99</cx:pt>
          <cx:pt idx="37629">108</cx:pt>
          <cx:pt idx="37630">291</cx:pt>
          <cx:pt idx="37631">170</cx:pt>
          <cx:pt idx="37632">117</cx:pt>
          <cx:pt idx="37633">330</cx:pt>
          <cx:pt idx="37634">480</cx:pt>
          <cx:pt idx="37635">172</cx:pt>
          <cx:pt idx="37636">24</cx:pt>
          <cx:pt idx="37637">143</cx:pt>
          <cx:pt idx="37638">157</cx:pt>
          <cx:pt idx="37639">83</cx:pt>
          <cx:pt idx="37640">111</cx:pt>
          <cx:pt idx="37641">553</cx:pt>
          <cx:pt idx="37642">632</cx:pt>
          <cx:pt idx="37643">115</cx:pt>
          <cx:pt idx="37644">228</cx:pt>
          <cx:pt idx="37645">142</cx:pt>
          <cx:pt idx="37646">172</cx:pt>
          <cx:pt idx="37647">246</cx:pt>
          <cx:pt idx="37648">329</cx:pt>
          <cx:pt idx="37649">479</cx:pt>
          <cx:pt idx="37650">46</cx:pt>
          <cx:pt idx="37651">67</cx:pt>
          <cx:pt idx="37652">95</cx:pt>
          <cx:pt idx="37653">209</cx:pt>
          <cx:pt idx="37654">888</cx:pt>
          <cx:pt idx="37655">441</cx:pt>
          <cx:pt idx="37656">185</cx:pt>
          <cx:pt idx="37657">213</cx:pt>
          <cx:pt idx="37658">175</cx:pt>
          <cx:pt idx="37659">293</cx:pt>
          <cx:pt idx="37660">46</cx:pt>
          <cx:pt idx="37661">169</cx:pt>
          <cx:pt idx="37662">226</cx:pt>
          <cx:pt idx="37663">113</cx:pt>
          <cx:pt idx="37664">284</cx:pt>
          <cx:pt idx="37665">156</cx:pt>
          <cx:pt idx="37666">151</cx:pt>
          <cx:pt idx="37667">68</cx:pt>
          <cx:pt idx="37668">56</cx:pt>
          <cx:pt idx="37669">1060</cx:pt>
          <cx:pt idx="37670">332</cx:pt>
          <cx:pt idx="37671">196</cx:pt>
          <cx:pt idx="37672">24</cx:pt>
          <cx:pt idx="37673">67</cx:pt>
          <cx:pt idx="37674">218</cx:pt>
          <cx:pt idx="37675">131</cx:pt>
          <cx:pt idx="37676">164</cx:pt>
          <cx:pt idx="37677">400</cx:pt>
          <cx:pt idx="37678">688</cx:pt>
          <cx:pt idx="37679">123</cx:pt>
          <cx:pt idx="37680">99</cx:pt>
          <cx:pt idx="37681">362</cx:pt>
          <cx:pt idx="37682">111</cx:pt>
          <cx:pt idx="37683">444</cx:pt>
          <cx:pt idx="37684">502</cx:pt>
          <cx:pt idx="37685">276</cx:pt>
          <cx:pt idx="37686">366</cx:pt>
          <cx:pt idx="37687">367</cx:pt>
          <cx:pt idx="37688">17</cx:pt>
          <cx:pt idx="37689">158</cx:pt>
          <cx:pt idx="37690">29</cx:pt>
          <cx:pt idx="37691">221</cx:pt>
          <cx:pt idx="37692">197</cx:pt>
          <cx:pt idx="37693">183</cx:pt>
          <cx:pt idx="37694">380</cx:pt>
          <cx:pt idx="37695">113</cx:pt>
          <cx:pt idx="37696">228</cx:pt>
          <cx:pt idx="37697">57</cx:pt>
          <cx:pt idx="37698">535</cx:pt>
          <cx:pt idx="37699">91</cx:pt>
          <cx:pt idx="37700">43</cx:pt>
          <cx:pt idx="37701">265</cx:pt>
          <cx:pt idx="37702">196</cx:pt>
          <cx:pt idx="37703">1462</cx:pt>
          <cx:pt idx="37704">162</cx:pt>
          <cx:pt idx="37705">465</cx:pt>
          <cx:pt idx="37706">304</cx:pt>
          <cx:pt idx="37707">487</cx:pt>
          <cx:pt idx="37708">251</cx:pt>
          <cx:pt idx="37709">261</cx:pt>
          <cx:pt idx="37710">8</cx:pt>
          <cx:pt idx="37711">480</cx:pt>
          <cx:pt idx="37712">171</cx:pt>
          <cx:pt idx="37713">374</cx:pt>
          <cx:pt idx="37714">60</cx:pt>
          <cx:pt idx="37715">241</cx:pt>
          <cx:pt idx="37716">176</cx:pt>
          <cx:pt idx="37717">303</cx:pt>
          <cx:pt idx="37718">566</cx:pt>
          <cx:pt idx="37719">649</cx:pt>
          <cx:pt idx="37720">134</cx:pt>
          <cx:pt idx="37721">959</cx:pt>
          <cx:pt idx="37722">353</cx:pt>
          <cx:pt idx="37723">337</cx:pt>
          <cx:pt idx="37724">93</cx:pt>
          <cx:pt idx="37725">291</cx:pt>
          <cx:pt idx="37726">252</cx:pt>
          <cx:pt idx="37727">546</cx:pt>
          <cx:pt idx="37728">204</cx:pt>
          <cx:pt idx="37729">152</cx:pt>
          <cx:pt idx="37730">267</cx:pt>
          <cx:pt idx="37731">406</cx:pt>
          <cx:pt idx="37732">320</cx:pt>
          <cx:pt idx="37733">1094</cx:pt>
          <cx:pt idx="37734">884</cx:pt>
          <cx:pt idx="37735">410</cx:pt>
          <cx:pt idx="37736">210</cx:pt>
          <cx:pt idx="37737">198</cx:pt>
          <cx:pt idx="37738">241</cx:pt>
          <cx:pt idx="37739">604</cx:pt>
          <cx:pt idx="37740">427</cx:pt>
          <cx:pt idx="37741">350</cx:pt>
          <cx:pt idx="37742">176</cx:pt>
          <cx:pt idx="37743">93</cx:pt>
          <cx:pt idx="37744">118</cx:pt>
          <cx:pt idx="37745">387</cx:pt>
          <cx:pt idx="37746">106</cx:pt>
          <cx:pt idx="37747">205</cx:pt>
          <cx:pt idx="37748">135</cx:pt>
          <cx:pt idx="37749">42</cx:pt>
          <cx:pt idx="37750">240</cx:pt>
          <cx:pt idx="37751">512</cx:pt>
          <cx:pt idx="37752">75</cx:pt>
          <cx:pt idx="37753">88</cx:pt>
          <cx:pt idx="37754">41</cx:pt>
          <cx:pt idx="37755">27</cx:pt>
          <cx:pt idx="37756">181</cx:pt>
          <cx:pt idx="37757">90</cx:pt>
          <cx:pt idx="37758">136</cx:pt>
          <cx:pt idx="37759">154</cx:pt>
          <cx:pt idx="37760">305</cx:pt>
          <cx:pt idx="37761">190</cx:pt>
          <cx:pt idx="37762">47</cx:pt>
          <cx:pt idx="37763">172</cx:pt>
          <cx:pt idx="37764">170</cx:pt>
          <cx:pt idx="37765">204</cx:pt>
          <cx:pt idx="37766">294</cx:pt>
          <cx:pt idx="37767">367</cx:pt>
          <cx:pt idx="37768">173</cx:pt>
          <cx:pt idx="37769">62</cx:pt>
          <cx:pt idx="37770">113</cx:pt>
          <cx:pt idx="37771">629</cx:pt>
          <cx:pt idx="37772">80</cx:pt>
          <cx:pt idx="37773">90</cx:pt>
          <cx:pt idx="37774">144</cx:pt>
          <cx:pt idx="37775">28</cx:pt>
          <cx:pt idx="37776">178</cx:pt>
          <cx:pt idx="37777">306</cx:pt>
          <cx:pt idx="37778">386</cx:pt>
          <cx:pt idx="37779">114</cx:pt>
          <cx:pt idx="37780">493</cx:pt>
          <cx:pt idx="37781">33</cx:pt>
          <cx:pt idx="37782">167</cx:pt>
          <cx:pt idx="37783">125</cx:pt>
          <cx:pt idx="37784">185</cx:pt>
          <cx:pt idx="37785">341</cx:pt>
          <cx:pt idx="37786">415</cx:pt>
          <cx:pt idx="37787">223</cx:pt>
          <cx:pt idx="37788">908</cx:pt>
          <cx:pt idx="37789">168</cx:pt>
          <cx:pt idx="37790">166</cx:pt>
          <cx:pt idx="37791">67</cx:pt>
          <cx:pt idx="37792">167</cx:pt>
          <cx:pt idx="37793">10</cx:pt>
          <cx:pt idx="37794">142</cx:pt>
          <cx:pt idx="37795">151</cx:pt>
          <cx:pt idx="37796">384</cx:pt>
          <cx:pt idx="37797">192</cx:pt>
          <cx:pt idx="37798">100</cx:pt>
          <cx:pt idx="37799">212</cx:pt>
          <cx:pt idx="37800">308</cx:pt>
          <cx:pt idx="37801">30</cx:pt>
          <cx:pt idx="37802">54</cx:pt>
          <cx:pt idx="37803">340</cx:pt>
          <cx:pt idx="37804">225</cx:pt>
          <cx:pt idx="37805">346</cx:pt>
          <cx:pt idx="37806">197</cx:pt>
          <cx:pt idx="37807">290</cx:pt>
          <cx:pt idx="37808">72</cx:pt>
          <cx:pt idx="37809">115</cx:pt>
          <cx:pt idx="37810">382</cx:pt>
          <cx:pt idx="37811">100</cx:pt>
          <cx:pt idx="37812">165</cx:pt>
          <cx:pt idx="37813">506</cx:pt>
          <cx:pt idx="37814">647</cx:pt>
          <cx:pt idx="37815">140</cx:pt>
          <cx:pt idx="37816">253</cx:pt>
          <cx:pt idx="37817">195</cx:pt>
          <cx:pt idx="37818">235</cx:pt>
          <cx:pt idx="37819">68</cx:pt>
          <cx:pt idx="37820">165</cx:pt>
          <cx:pt idx="37821">133</cx:pt>
          <cx:pt idx="37822">100</cx:pt>
          <cx:pt idx="37823">49</cx:pt>
          <cx:pt idx="37824">676</cx:pt>
          <cx:pt idx="37825">145</cx:pt>
          <cx:pt idx="37826">103</cx:pt>
          <cx:pt idx="37827">69</cx:pt>
          <cx:pt idx="37828">153</cx:pt>
          <cx:pt idx="37829">26</cx:pt>
          <cx:pt idx="37830">9</cx:pt>
          <cx:pt idx="37831">117</cx:pt>
          <cx:pt idx="37832">460</cx:pt>
          <cx:pt idx="37833">111</cx:pt>
          <cx:pt idx="37834">165</cx:pt>
          <cx:pt idx="37835">10</cx:pt>
          <cx:pt idx="37836">12</cx:pt>
          <cx:pt idx="37837">113</cx:pt>
          <cx:pt idx="37838">8</cx:pt>
          <cx:pt idx="37839">194</cx:pt>
          <cx:pt idx="37840">667</cx:pt>
          <cx:pt idx="37841">670</cx:pt>
          <cx:pt idx="37842">14</cx:pt>
          <cx:pt idx="37843">115</cx:pt>
          <cx:pt idx="37844">14</cx:pt>
          <cx:pt idx="37845">14</cx:pt>
          <cx:pt idx="37846">289</cx:pt>
          <cx:pt idx="37847">10</cx:pt>
          <cx:pt idx="37848">354</cx:pt>
          <cx:pt idx="37849">236</cx:pt>
          <cx:pt idx="37850">61</cx:pt>
          <cx:pt idx="37851">306</cx:pt>
          <cx:pt idx="37852">103</cx:pt>
          <cx:pt idx="37853">172</cx:pt>
          <cx:pt idx="37854">164</cx:pt>
          <cx:pt idx="37855">778</cx:pt>
          <cx:pt idx="37856">39</cx:pt>
          <cx:pt idx="37857">1181</cx:pt>
          <cx:pt idx="37858">124</cx:pt>
          <cx:pt idx="37859">162</cx:pt>
          <cx:pt idx="37860">45</cx:pt>
          <cx:pt idx="37861">16</cx:pt>
          <cx:pt idx="37862">233</cx:pt>
          <cx:pt idx="37863">347</cx:pt>
          <cx:pt idx="37864">136</cx:pt>
          <cx:pt idx="37865">133</cx:pt>
          <cx:pt idx="37866">196</cx:pt>
          <cx:pt idx="37867">655</cx:pt>
          <cx:pt idx="37868">452</cx:pt>
          <cx:pt idx="37869">33</cx:pt>
          <cx:pt idx="37870">56</cx:pt>
          <cx:pt idx="37871">191</cx:pt>
          <cx:pt idx="37872">78</cx:pt>
          <cx:pt idx="37873">85</cx:pt>
          <cx:pt idx="37874">274</cx:pt>
          <cx:pt idx="37875">642</cx:pt>
          <cx:pt idx="37876">73</cx:pt>
          <cx:pt idx="37877">551</cx:pt>
          <cx:pt idx="37878">607</cx:pt>
          <cx:pt idx="37879">67</cx:pt>
          <cx:pt idx="37880">409</cx:pt>
          <cx:pt idx="37881">382</cx:pt>
          <cx:pt idx="37882">7</cx:pt>
          <cx:pt idx="37883">239</cx:pt>
          <cx:pt idx="37884">144</cx:pt>
          <cx:pt idx="37885">54</cx:pt>
          <cx:pt idx="37886">123</cx:pt>
          <cx:pt idx="37887">60</cx:pt>
          <cx:pt idx="37888">123</cx:pt>
          <cx:pt idx="37889">160</cx:pt>
          <cx:pt idx="37890">270</cx:pt>
          <cx:pt idx="37891">311</cx:pt>
          <cx:pt idx="37892">259</cx:pt>
          <cx:pt idx="37893">300</cx:pt>
          <cx:pt idx="37894">238</cx:pt>
          <cx:pt idx="37895">760</cx:pt>
          <cx:pt idx="37896">224</cx:pt>
          <cx:pt idx="37897">21</cx:pt>
          <cx:pt idx="37898">128</cx:pt>
          <cx:pt idx="37899">169</cx:pt>
          <cx:pt idx="37900">198</cx:pt>
          <cx:pt idx="37901">302</cx:pt>
          <cx:pt idx="37902">146</cx:pt>
          <cx:pt idx="37903">71</cx:pt>
          <cx:pt idx="37904">302</cx:pt>
          <cx:pt idx="37905">619</cx:pt>
          <cx:pt idx="37906">88</cx:pt>
          <cx:pt idx="37907">213</cx:pt>
          <cx:pt idx="37908">250</cx:pt>
          <cx:pt idx="37909">233</cx:pt>
          <cx:pt idx="37910">49</cx:pt>
          <cx:pt idx="37911">124</cx:pt>
          <cx:pt idx="37912">345</cx:pt>
          <cx:pt idx="37913">242</cx:pt>
          <cx:pt idx="37914">20</cx:pt>
          <cx:pt idx="37915">1452</cx:pt>
          <cx:pt idx="37916">317</cx:pt>
          <cx:pt idx="37917">16</cx:pt>
          <cx:pt idx="37918">67</cx:pt>
          <cx:pt idx="37919">250</cx:pt>
          <cx:pt idx="37920">7</cx:pt>
          <cx:pt idx="37921">67</cx:pt>
          <cx:pt idx="37922">153</cx:pt>
          <cx:pt idx="37923">432</cx:pt>
          <cx:pt idx="37924">48</cx:pt>
          <cx:pt idx="37925">158</cx:pt>
          <cx:pt idx="37926">72</cx:pt>
          <cx:pt idx="37927">148</cx:pt>
          <cx:pt idx="37928">377</cx:pt>
          <cx:pt idx="37929">169</cx:pt>
          <cx:pt idx="37930">195</cx:pt>
          <cx:pt idx="37931">217</cx:pt>
          <cx:pt idx="37932">50</cx:pt>
          <cx:pt idx="37933">160</cx:pt>
          <cx:pt idx="37934">612</cx:pt>
          <cx:pt idx="37935">64</cx:pt>
          <cx:pt idx="37936">310</cx:pt>
          <cx:pt idx="37937">7</cx:pt>
          <cx:pt idx="37938">14</cx:pt>
          <cx:pt idx="37939">373</cx:pt>
          <cx:pt idx="37940">58</cx:pt>
          <cx:pt idx="37941">55</cx:pt>
          <cx:pt idx="37942">153</cx:pt>
          <cx:pt idx="37943">98</cx:pt>
          <cx:pt idx="37944">180</cx:pt>
          <cx:pt idx="37945">192</cx:pt>
          <cx:pt idx="37946">68</cx:pt>
          <cx:pt idx="37947">520</cx:pt>
          <cx:pt idx="37948">148</cx:pt>
          <cx:pt idx="37949">64</cx:pt>
          <cx:pt idx="37950">119</cx:pt>
          <cx:pt idx="37951">665</cx:pt>
          <cx:pt idx="37952">1190</cx:pt>
          <cx:pt idx="37953">132</cx:pt>
          <cx:pt idx="37954">391</cx:pt>
          <cx:pt idx="37955">111</cx:pt>
          <cx:pt idx="37956">188</cx:pt>
          <cx:pt idx="37957">210</cx:pt>
          <cx:pt idx="37958">51</cx:pt>
          <cx:pt idx="37959">185</cx:pt>
          <cx:pt idx="37960">859</cx:pt>
          <cx:pt idx="37961">493</cx:pt>
          <cx:pt idx="37962">26</cx:pt>
          <cx:pt idx="37963">192</cx:pt>
          <cx:pt idx="37964">207</cx:pt>
          <cx:pt idx="37965">399</cx:pt>
          <cx:pt idx="37966">899</cx:pt>
          <cx:pt idx="37967">157</cx:pt>
          <cx:pt idx="37968">415</cx:pt>
          <cx:pt idx="37969">282</cx:pt>
          <cx:pt idx="37970">77</cx:pt>
          <cx:pt idx="37971">536</cx:pt>
          <cx:pt idx="37972">176</cx:pt>
          <cx:pt idx="37973">101</cx:pt>
          <cx:pt idx="37974">272</cx:pt>
          <cx:pt idx="37975">133</cx:pt>
          <cx:pt idx="37976">39</cx:pt>
          <cx:pt idx="37977">34</cx:pt>
          <cx:pt idx="37978">23</cx:pt>
          <cx:pt idx="37979">267</cx:pt>
          <cx:pt idx="37980">12</cx:pt>
          <cx:pt idx="37981">353</cx:pt>
          <cx:pt idx="37982">217</cx:pt>
          <cx:pt idx="37983">578</cx:pt>
          <cx:pt idx="37984">77</cx:pt>
          <cx:pt idx="37985">669</cx:pt>
          <cx:pt idx="37986">495</cx:pt>
          <cx:pt idx="37987">8</cx:pt>
          <cx:pt idx="37988">233</cx:pt>
          <cx:pt idx="37989">48</cx:pt>
          <cx:pt idx="37990">24</cx:pt>
          <cx:pt idx="37991">187</cx:pt>
          <cx:pt idx="37992">159</cx:pt>
          <cx:pt idx="37993">283</cx:pt>
          <cx:pt idx="37994">326</cx:pt>
          <cx:pt idx="37995">58</cx:pt>
          <cx:pt idx="37996">181</cx:pt>
          <cx:pt idx="37997">151</cx:pt>
          <cx:pt idx="37998">301</cx:pt>
          <cx:pt idx="37999">106</cx:pt>
          <cx:pt idx="38000">148</cx:pt>
          <cx:pt idx="38001">44</cx:pt>
          <cx:pt idx="38002">358</cx:pt>
          <cx:pt idx="38003">901</cx:pt>
          <cx:pt idx="38004">1286</cx:pt>
          <cx:pt idx="38005">122</cx:pt>
          <cx:pt idx="38006">87</cx:pt>
          <cx:pt idx="38007">55</cx:pt>
          <cx:pt idx="38008">127</cx:pt>
          <cx:pt idx="38009">744</cx:pt>
          <cx:pt idx="38010">177</cx:pt>
          <cx:pt idx="38011">454</cx:pt>
          <cx:pt idx="38012">485</cx:pt>
          <cx:pt idx="38013">12</cx:pt>
          <cx:pt idx="38014">332</cx:pt>
          <cx:pt idx="38015">123</cx:pt>
          <cx:pt idx="38016">984</cx:pt>
          <cx:pt idx="38017">282</cx:pt>
          <cx:pt idx="38018">514</cx:pt>
          <cx:pt idx="38019">224</cx:pt>
          <cx:pt idx="38020">25</cx:pt>
          <cx:pt idx="38021">151</cx:pt>
          <cx:pt idx="38022">223</cx:pt>
          <cx:pt idx="38023">552</cx:pt>
          <cx:pt idx="38024">7</cx:pt>
          <cx:pt idx="38025">339</cx:pt>
          <cx:pt idx="38026">76</cx:pt>
          <cx:pt idx="38027">338</cx:pt>
          <cx:pt idx="38028">82</cx:pt>
          <cx:pt idx="38029">298</cx:pt>
          <cx:pt idx="38030">51</cx:pt>
          <cx:pt idx="38031">386</cx:pt>
          <cx:pt idx="38032">457</cx:pt>
          <cx:pt idx="38033">395</cx:pt>
          <cx:pt idx="38034">416</cx:pt>
          <cx:pt idx="38035">193</cx:pt>
          <cx:pt idx="38036">262</cx:pt>
          <cx:pt idx="38037">45</cx:pt>
          <cx:pt idx="38038">22</cx:pt>
          <cx:pt idx="38039">637</cx:pt>
          <cx:pt idx="38040">59</cx:pt>
          <cx:pt idx="38041">34</cx:pt>
          <cx:pt idx="38042">272</cx:pt>
          <cx:pt idx="38043">48</cx:pt>
          <cx:pt idx="38044">75</cx:pt>
          <cx:pt idx="38045">301</cx:pt>
          <cx:pt idx="38046">164</cx:pt>
          <cx:pt idx="38047">199</cx:pt>
          <cx:pt idx="38048">133</cx:pt>
          <cx:pt idx="38049">523</cx:pt>
          <cx:pt idx="38050">151</cx:pt>
          <cx:pt idx="38051">36</cx:pt>
          <cx:pt idx="38052">325</cx:pt>
          <cx:pt idx="38053">193</cx:pt>
          <cx:pt idx="38054">36</cx:pt>
          <cx:pt idx="38055">110</cx:pt>
          <cx:pt idx="38056">56</cx:pt>
          <cx:pt idx="38057">411</cx:pt>
          <cx:pt idx="38058">174</cx:pt>
          <cx:pt idx="38059">148</cx:pt>
          <cx:pt idx="38060">224</cx:pt>
          <cx:pt idx="38061">322</cx:pt>
          <cx:pt idx="38062">520</cx:pt>
          <cx:pt idx="38063">333</cx:pt>
          <cx:pt idx="38064">311</cx:pt>
          <cx:pt idx="38065">292</cx:pt>
          <cx:pt idx="38066">145</cx:pt>
          <cx:pt idx="38067">319</cx:pt>
          <cx:pt idx="38068">128</cx:pt>
          <cx:pt idx="38069">439</cx:pt>
          <cx:pt idx="38070">290</cx:pt>
          <cx:pt idx="38071">185</cx:pt>
          <cx:pt idx="38072">178</cx:pt>
          <cx:pt idx="38073">27</cx:pt>
          <cx:pt idx="38074">333</cx:pt>
          <cx:pt idx="38075">256</cx:pt>
          <cx:pt idx="38076">66</cx:pt>
          <cx:pt idx="38077">173</cx:pt>
          <cx:pt idx="38078">171</cx:pt>
          <cx:pt idx="38079">134</cx:pt>
          <cx:pt idx="38080">26</cx:pt>
          <cx:pt idx="38081">256</cx:pt>
          <cx:pt idx="38082">74</cx:pt>
          <cx:pt idx="38083">340</cx:pt>
          <cx:pt idx="38084">237</cx:pt>
          <cx:pt idx="38085">285</cx:pt>
          <cx:pt idx="38086">242</cx:pt>
          <cx:pt idx="38087">239</cx:pt>
          <cx:pt idx="38088">109</cx:pt>
          <cx:pt idx="38089">730</cx:pt>
          <cx:pt idx="38090">10</cx:pt>
          <cx:pt idx="38091">19</cx:pt>
          <cx:pt idx="38092">178</cx:pt>
          <cx:pt idx="38093">71</cx:pt>
          <cx:pt idx="38094">7</cx:pt>
          <cx:pt idx="38095">16</cx:pt>
          <cx:pt idx="38096">45</cx:pt>
          <cx:pt idx="38097">229</cx:pt>
          <cx:pt idx="38098">22</cx:pt>
          <cx:pt idx="38099">191</cx:pt>
          <cx:pt idx="38100">536</cx:pt>
          <cx:pt idx="38101">792</cx:pt>
          <cx:pt idx="38102">178</cx:pt>
          <cx:pt idx="38103">41</cx:pt>
          <cx:pt idx="38104">142</cx:pt>
          <cx:pt idx="38105">45</cx:pt>
          <cx:pt idx="38106">333</cx:pt>
          <cx:pt idx="38107">10</cx:pt>
          <cx:pt idx="38108">166</cx:pt>
          <cx:pt idx="38109">358</cx:pt>
          <cx:pt idx="38110">100</cx:pt>
          <cx:pt idx="38111">423</cx:pt>
          <cx:pt idx="38112">84</cx:pt>
          <cx:pt idx="38113">66</cx:pt>
          <cx:pt idx="38114">576</cx:pt>
          <cx:pt idx="38115">79</cx:pt>
          <cx:pt idx="38116">669</cx:pt>
          <cx:pt idx="38117">50</cx:pt>
          <cx:pt idx="38118">135</cx:pt>
          <cx:pt idx="38119">456</cx:pt>
          <cx:pt idx="38120">87</cx:pt>
          <cx:pt idx="38121">676</cx:pt>
          <cx:pt idx="38122">78</cx:pt>
          <cx:pt idx="38123">354</cx:pt>
          <cx:pt idx="38124">183</cx:pt>
          <cx:pt idx="38125">117</cx:pt>
          <cx:pt idx="38126">265</cx:pt>
          <cx:pt idx="38127">98</cx:pt>
          <cx:pt idx="38128">412</cx:pt>
          <cx:pt idx="38129">251</cx:pt>
          <cx:pt idx="38130">245</cx:pt>
          <cx:pt idx="38131">693</cx:pt>
          <cx:pt idx="38132">15</cx:pt>
          <cx:pt idx="38133">14</cx:pt>
          <cx:pt idx="38134">268</cx:pt>
          <cx:pt idx="38135">144</cx:pt>
          <cx:pt idx="38136">166</cx:pt>
          <cx:pt idx="38137">404</cx:pt>
          <cx:pt idx="38138">192</cx:pt>
          <cx:pt idx="38139">1015</cx:pt>
          <cx:pt idx="38140">663</cx:pt>
          <cx:pt idx="38141">238</cx:pt>
          <cx:pt idx="38142">52</cx:pt>
          <cx:pt idx="38143">210</cx:pt>
          <cx:pt idx="38144">133</cx:pt>
          <cx:pt idx="38145">18</cx:pt>
          <cx:pt idx="38146">123</cx:pt>
          <cx:pt idx="38147">261</cx:pt>
          <cx:pt idx="38148">81</cx:pt>
          <cx:pt idx="38149">65</cx:pt>
          <cx:pt idx="38150">437</cx:pt>
          <cx:pt idx="38151">102</cx:pt>
          <cx:pt idx="38152">63</cx:pt>
          <cx:pt idx="38153">217</cx:pt>
          <cx:pt idx="38154">157</cx:pt>
          <cx:pt idx="38155">463</cx:pt>
          <cx:pt idx="38156">562</cx:pt>
          <cx:pt idx="38157">189</cx:pt>
          <cx:pt idx="38158">220</cx:pt>
          <cx:pt idx="38159">500</cx:pt>
          <cx:pt idx="38160">212</cx:pt>
          <cx:pt idx="38161">172</cx:pt>
          <cx:pt idx="38162">20</cx:pt>
          <cx:pt idx="38163">327</cx:pt>
          <cx:pt idx="38164">894</cx:pt>
          <cx:pt idx="38165">823</cx:pt>
          <cx:pt idx="38166">352</cx:pt>
          <cx:pt idx="38167">52</cx:pt>
          <cx:pt idx="38168">152</cx:pt>
          <cx:pt idx="38169">116</cx:pt>
          <cx:pt idx="38170">29</cx:pt>
          <cx:pt idx="38171">585</cx:pt>
          <cx:pt idx="38172">95</cx:pt>
          <cx:pt idx="38173">56</cx:pt>
          <cx:pt idx="38174">564</cx:pt>
          <cx:pt idx="38175">188</cx:pt>
          <cx:pt idx="38176">363</cx:pt>
          <cx:pt idx="38177">48</cx:pt>
          <cx:pt idx="38178">147</cx:pt>
          <cx:pt idx="38179">360</cx:pt>
          <cx:pt idx="38180">342</cx:pt>
          <cx:pt idx="38181">6</cx:pt>
          <cx:pt idx="38182">170</cx:pt>
          <cx:pt idx="38183">119</cx:pt>
          <cx:pt idx="38184">80</cx:pt>
          <cx:pt idx="38185">659</cx:pt>
          <cx:pt idx="38186">532</cx:pt>
          <cx:pt idx="38187">265</cx:pt>
          <cx:pt idx="38188">15</cx:pt>
          <cx:pt idx="38189">54</cx:pt>
          <cx:pt idx="38190">837</cx:pt>
          <cx:pt idx="38191">67</cx:pt>
          <cx:pt idx="38192">77</cx:pt>
          <cx:pt idx="38193">136</cx:pt>
          <cx:pt idx="38194">303</cx:pt>
          <cx:pt idx="38195">358</cx:pt>
          <cx:pt idx="38196">228</cx:pt>
          <cx:pt idx="38197">47</cx:pt>
          <cx:pt idx="38198">259</cx:pt>
          <cx:pt idx="38199">832</cx:pt>
          <cx:pt idx="38200">169</cx:pt>
          <cx:pt idx="38201">31</cx:pt>
          <cx:pt idx="38202">1380</cx:pt>
          <cx:pt idx="38203">201</cx:pt>
          <cx:pt idx="38204">36</cx:pt>
          <cx:pt idx="38205">679</cx:pt>
          <cx:pt idx="38206">199</cx:pt>
          <cx:pt idx="38207">58</cx:pt>
          <cx:pt idx="38208">129</cx:pt>
          <cx:pt idx="38209">495</cx:pt>
          <cx:pt idx="38210">141</cx:pt>
          <cx:pt idx="38211">139</cx:pt>
          <cx:pt idx="38212">82</cx:pt>
          <cx:pt idx="38213">830</cx:pt>
          <cx:pt idx="38214">317</cx:pt>
          <cx:pt idx="38215">26</cx:pt>
          <cx:pt idx="38216">611</cx:pt>
          <cx:pt idx="38217">33</cx:pt>
          <cx:pt idx="38218">362</cx:pt>
          <cx:pt idx="38219">432</cx:pt>
          <cx:pt idx="38220">86</cx:pt>
          <cx:pt idx="38221">186</cx:pt>
          <cx:pt idx="38222">42</cx:pt>
          <cx:pt idx="38223">956</cx:pt>
          <cx:pt idx="38224">175</cx:pt>
          <cx:pt idx="38225">229</cx:pt>
          <cx:pt idx="38226">757</cx:pt>
          <cx:pt idx="38227">521</cx:pt>
          <cx:pt idx="38228">264</cx:pt>
          <cx:pt idx="38229">99</cx:pt>
          <cx:pt idx="38230">87</cx:pt>
          <cx:pt idx="38231">401</cx:pt>
          <cx:pt idx="38232">301</cx:pt>
          <cx:pt idx="38233">17</cx:pt>
          <cx:pt idx="38234">184</cx:pt>
          <cx:pt idx="38235">42</cx:pt>
          <cx:pt idx="38236">200</cx:pt>
          <cx:pt idx="38237">167</cx:pt>
          <cx:pt idx="38238">58</cx:pt>
          <cx:pt idx="38239">167</cx:pt>
          <cx:pt idx="38240">237</cx:pt>
          <cx:pt idx="38241">98</cx:pt>
          <cx:pt idx="38242">173</cx:pt>
          <cx:pt idx="38243">165</cx:pt>
          <cx:pt idx="38244">858</cx:pt>
          <cx:pt idx="38245">132</cx:pt>
          <cx:pt idx="38246">114</cx:pt>
          <cx:pt idx="38247">173</cx:pt>
          <cx:pt idx="38248">406</cx:pt>
          <cx:pt idx="38249">1012</cx:pt>
          <cx:pt idx="38250">13</cx:pt>
          <cx:pt idx="38251">73</cx:pt>
          <cx:pt idx="38252">160</cx:pt>
          <cx:pt idx="38253">372</cx:pt>
          <cx:pt idx="38254">206</cx:pt>
          <cx:pt idx="38255">137</cx:pt>
          <cx:pt idx="38256">611</cx:pt>
          <cx:pt idx="38257">219</cx:pt>
          <cx:pt idx="38258">320</cx:pt>
          <cx:pt idx="38259">223</cx:pt>
          <cx:pt idx="38260">147</cx:pt>
          <cx:pt idx="38261">109</cx:pt>
          <cx:pt idx="38262">175</cx:pt>
          <cx:pt idx="38263">264</cx:pt>
          <cx:pt idx="38264">124</cx:pt>
          <cx:pt idx="38265">885</cx:pt>
          <cx:pt idx="38266">1111</cx:pt>
          <cx:pt idx="38267">44</cx:pt>
          <cx:pt idx="38268">64</cx:pt>
          <cx:pt idx="38269">50</cx:pt>
          <cx:pt idx="38270">76</cx:pt>
          <cx:pt idx="38271">10</cx:pt>
          <cx:pt idx="38272">270</cx:pt>
          <cx:pt idx="38273">31</cx:pt>
          <cx:pt idx="38274">296</cx:pt>
          <cx:pt idx="38275">239</cx:pt>
          <cx:pt idx="38276">22</cx:pt>
          <cx:pt idx="38277">1357</cx:pt>
          <cx:pt idx="38278">212</cx:pt>
          <cx:pt idx="38279">99</cx:pt>
          <cx:pt idx="38280">150</cx:pt>
          <cx:pt idx="38281">582</cx:pt>
          <cx:pt idx="38282">709</cx:pt>
          <cx:pt idx="38283">199</cx:pt>
          <cx:pt idx="38284">140</cx:pt>
          <cx:pt idx="38285">102</cx:pt>
          <cx:pt idx="38286">15</cx:pt>
          <cx:pt idx="38287">61</cx:pt>
          <cx:pt idx="38288">152</cx:pt>
          <cx:pt idx="38289">245</cx:pt>
          <cx:pt idx="38290">406</cx:pt>
          <cx:pt idx="38291">23</cx:pt>
          <cx:pt idx="38292">297</cx:pt>
          <cx:pt idx="38293">197</cx:pt>
          <cx:pt idx="38294">63</cx:pt>
          <cx:pt idx="38295">103</cx:pt>
          <cx:pt idx="38296">1259</cx:pt>
          <cx:pt idx="38297">80</cx:pt>
          <cx:pt idx="38298">951</cx:pt>
          <cx:pt idx="38299">255</cx:pt>
          <cx:pt idx="38300">8</cx:pt>
          <cx:pt idx="38301">284</cx:pt>
          <cx:pt idx="38302">550</cx:pt>
          <cx:pt idx="38303">77</cx:pt>
          <cx:pt idx="38304">314</cx:pt>
          <cx:pt idx="38305">536</cx:pt>
          <cx:pt idx="38306">193</cx:pt>
          <cx:pt idx="38307">124</cx:pt>
          <cx:pt idx="38308">12</cx:pt>
          <cx:pt idx="38309">134</cx:pt>
          <cx:pt idx="38310">10</cx:pt>
          <cx:pt idx="38311">895</cx:pt>
          <cx:pt idx="38312">17</cx:pt>
          <cx:pt idx="38313">212</cx:pt>
          <cx:pt idx="38314">43</cx:pt>
          <cx:pt idx="38315">364</cx:pt>
          <cx:pt idx="38316">14</cx:pt>
          <cx:pt idx="38317">376</cx:pt>
          <cx:pt idx="38318">22</cx:pt>
          <cx:pt idx="38319">122</cx:pt>
          <cx:pt idx="38320">34</cx:pt>
          <cx:pt idx="38321">134</cx:pt>
          <cx:pt idx="38322">21</cx:pt>
          <cx:pt idx="38323">144</cx:pt>
          <cx:pt idx="38324">16</cx:pt>
          <cx:pt idx="38325">13</cx:pt>
          <cx:pt idx="38326">781</cx:pt>
          <cx:pt idx="38327">128</cx:pt>
          <cx:pt idx="38328">411</cx:pt>
          <cx:pt idx="38329">266</cx:pt>
          <cx:pt idx="38330">391</cx:pt>
          <cx:pt idx="38331">195</cx:pt>
          <cx:pt idx="38332">74</cx:pt>
          <cx:pt idx="38333">232</cx:pt>
          <cx:pt idx="38334">340</cx:pt>
          <cx:pt idx="38335">350</cx:pt>
          <cx:pt idx="38336">309</cx:pt>
          <cx:pt idx="38337">12</cx:pt>
          <cx:pt idx="38338">136</cx:pt>
          <cx:pt idx="38339">349</cx:pt>
          <cx:pt idx="38340">259</cx:pt>
          <cx:pt idx="38341">153</cx:pt>
          <cx:pt idx="38342">215</cx:pt>
          <cx:pt idx="38343">233</cx:pt>
          <cx:pt idx="38344">298</cx:pt>
          <cx:pt idx="38345">104</cx:pt>
          <cx:pt idx="38346">59</cx:pt>
          <cx:pt idx="38347">49</cx:pt>
          <cx:pt idx="38348">113</cx:pt>
          <cx:pt idx="38349">1002</cx:pt>
          <cx:pt idx="38350">54</cx:pt>
          <cx:pt idx="38351">80</cx:pt>
          <cx:pt idx="38352">306</cx:pt>
          <cx:pt idx="38353">61</cx:pt>
          <cx:pt idx="38354">20</cx:pt>
          <cx:pt idx="38355">16</cx:pt>
          <cx:pt idx="38356">51</cx:pt>
          <cx:pt idx="38357">69</cx:pt>
          <cx:pt idx="38358">880</cx:pt>
          <cx:pt idx="38359">600</cx:pt>
          <cx:pt idx="38360">218</cx:pt>
          <cx:pt idx="38361">18</cx:pt>
          <cx:pt idx="38362">47</cx:pt>
          <cx:pt idx="38363">333</cx:pt>
          <cx:pt idx="38364">102</cx:pt>
          <cx:pt idx="38365">64</cx:pt>
          <cx:pt idx="38366">101</cx:pt>
          <cx:pt idx="38367">800</cx:pt>
          <cx:pt idx="38368">19</cx:pt>
          <cx:pt idx="38369">476</cx:pt>
          <cx:pt idx="38370">65</cx:pt>
          <cx:pt idx="38371">14</cx:pt>
          <cx:pt idx="38372">50</cx:pt>
          <cx:pt idx="38373">262</cx:pt>
          <cx:pt idx="38374">934</cx:pt>
          <cx:pt idx="38375">75</cx:pt>
          <cx:pt idx="38376">51</cx:pt>
          <cx:pt idx="38377">208</cx:pt>
          <cx:pt idx="38378">162</cx:pt>
          <cx:pt idx="38379">166</cx:pt>
          <cx:pt idx="38380">53</cx:pt>
          <cx:pt idx="38381">34</cx:pt>
          <cx:pt idx="38382">22</cx:pt>
          <cx:pt idx="38383">258</cx:pt>
          <cx:pt idx="38384">71</cx:pt>
          <cx:pt idx="38385">11</cx:pt>
          <cx:pt idx="38386">93</cx:pt>
          <cx:pt idx="38387">92</cx:pt>
          <cx:pt idx="38388">1237</cx:pt>
          <cx:pt idx="38389">655</cx:pt>
          <cx:pt idx="38390">138</cx:pt>
          <cx:pt idx="38391">187</cx:pt>
          <cx:pt idx="38392">200</cx:pt>
          <cx:pt idx="38393">432</cx:pt>
          <cx:pt idx="38394">69</cx:pt>
          <cx:pt idx="38395">25</cx:pt>
          <cx:pt idx="38396">28</cx:pt>
          <cx:pt idx="38397">68</cx:pt>
          <cx:pt idx="38398">109</cx:pt>
          <cx:pt idx="38399">117</cx:pt>
          <cx:pt idx="38400">1223</cx:pt>
          <cx:pt idx="38401">136</cx:pt>
          <cx:pt idx="38402">101</cx:pt>
          <cx:pt idx="38403">137</cx:pt>
          <cx:pt idx="38404">155</cx:pt>
          <cx:pt idx="38405">509</cx:pt>
          <cx:pt idx="38406">143</cx:pt>
          <cx:pt idx="38407">641</cx:pt>
          <cx:pt idx="38408">85</cx:pt>
          <cx:pt idx="38409">104</cx:pt>
          <cx:pt idx="38410">415</cx:pt>
          <cx:pt idx="38411">131</cx:pt>
          <cx:pt idx="38412">339</cx:pt>
          <cx:pt idx="38413">15</cx:pt>
          <cx:pt idx="38414">1871</cx:pt>
          <cx:pt idx="38415">315</cx:pt>
          <cx:pt idx="38416">63</cx:pt>
          <cx:pt idx="38417">1068</cx:pt>
          <cx:pt idx="38418">58</cx:pt>
          <cx:pt idx="38419">22</cx:pt>
          <cx:pt idx="38420">1326</cx:pt>
          <cx:pt idx="38421">149</cx:pt>
          <cx:pt idx="38422">34</cx:pt>
          <cx:pt idx="38423">204</cx:pt>
          <cx:pt idx="38424">44</cx:pt>
          <cx:pt idx="38425">376</cx:pt>
          <cx:pt idx="38426">31</cx:pt>
          <cx:pt idx="38427">133</cx:pt>
          <cx:pt idx="38428">439</cx:pt>
          <cx:pt idx="38429">157</cx:pt>
          <cx:pt idx="38430">38</cx:pt>
          <cx:pt idx="38431">73</cx:pt>
          <cx:pt idx="38432">462</cx:pt>
          <cx:pt idx="38433">504</cx:pt>
          <cx:pt idx="38434">104</cx:pt>
          <cx:pt idx="38435">121</cx:pt>
          <cx:pt idx="38436">49</cx:pt>
          <cx:pt idx="38437">258</cx:pt>
          <cx:pt idx="38438">163</cx:pt>
          <cx:pt idx="38439">12</cx:pt>
          <cx:pt idx="38440">158</cx:pt>
          <cx:pt idx="38441">126</cx:pt>
          <cx:pt idx="38442">166</cx:pt>
          <cx:pt idx="38443">11</cx:pt>
          <cx:pt idx="38444">59</cx:pt>
          <cx:pt idx="38445">1313</cx:pt>
          <cx:pt idx="38446">168</cx:pt>
          <cx:pt idx="38447">157</cx:pt>
          <cx:pt idx="38448">1598</cx:pt>
          <cx:pt idx="38449">385</cx:pt>
          <cx:pt idx="38450">57</cx:pt>
          <cx:pt idx="38451">543</cx:pt>
          <cx:pt idx="38452">692</cx:pt>
          <cx:pt idx="38453">55</cx:pt>
          <cx:pt idx="38454">20</cx:pt>
          <cx:pt idx="38455">59</cx:pt>
          <cx:pt idx="38456">242</cx:pt>
          <cx:pt idx="38457">33</cx:pt>
          <cx:pt idx="38458">130</cx:pt>
          <cx:pt idx="38459">126</cx:pt>
          <cx:pt idx="38460">13</cx:pt>
          <cx:pt idx="38461">27</cx:pt>
          <cx:pt idx="38462">15</cx:pt>
          <cx:pt idx="38463">45</cx:pt>
          <cx:pt idx="38464">157</cx:pt>
          <cx:pt idx="38465">722</cx:pt>
          <cx:pt idx="38466">68</cx:pt>
          <cx:pt idx="38467">17</cx:pt>
          <cx:pt idx="38468">9</cx:pt>
          <cx:pt idx="38469">7</cx:pt>
          <cx:pt idx="38470">102</cx:pt>
          <cx:pt idx="38471">117</cx:pt>
          <cx:pt idx="38472">1032</cx:pt>
          <cx:pt idx="38473">523</cx:pt>
          <cx:pt idx="38474">16</cx:pt>
          <cx:pt idx="38475">201</cx:pt>
          <cx:pt idx="38476">8</cx:pt>
          <cx:pt idx="38477">8</cx:pt>
          <cx:pt idx="38478">536</cx:pt>
          <cx:pt idx="38479">16</cx:pt>
          <cx:pt idx="38480">58</cx:pt>
          <cx:pt idx="38481">28</cx:pt>
          <cx:pt idx="38482">11</cx:pt>
          <cx:pt idx="38483">9</cx:pt>
          <cx:pt idx="38484">899</cx:pt>
          <cx:pt idx="38485">11</cx:pt>
          <cx:pt idx="38486">16</cx:pt>
          <cx:pt idx="38487">473</cx:pt>
          <cx:pt idx="38488">114</cx:pt>
          <cx:pt idx="38489">159</cx:pt>
          <cx:pt idx="38490">106</cx:pt>
          <cx:pt idx="38491">177</cx:pt>
          <cx:pt idx="38492">17</cx:pt>
          <cx:pt idx="38493">359</cx:pt>
          <cx:pt idx="38494">9</cx:pt>
          <cx:pt idx="38495">17</cx:pt>
          <cx:pt idx="38496">11</cx:pt>
          <cx:pt idx="38497">70</cx:pt>
          <cx:pt idx="38498">160</cx:pt>
          <cx:pt idx="38499">19</cx:pt>
          <cx:pt idx="38500">19</cx:pt>
          <cx:pt idx="38501">193</cx:pt>
          <cx:pt idx="38502">284</cx:pt>
          <cx:pt idx="38503">116</cx:pt>
          <cx:pt idx="38504">157</cx:pt>
          <cx:pt idx="38505">73</cx:pt>
          <cx:pt idx="38506">18</cx:pt>
          <cx:pt idx="38507">126</cx:pt>
          <cx:pt idx="38508">26</cx:pt>
          <cx:pt idx="38509">97</cx:pt>
          <cx:pt idx="38510">90</cx:pt>
          <cx:pt idx="38511">144</cx:pt>
          <cx:pt idx="38512">59</cx:pt>
          <cx:pt idx="38513">16</cx:pt>
          <cx:pt idx="38514">22</cx:pt>
          <cx:pt idx="38515">44</cx:pt>
          <cx:pt idx="38516">44</cx:pt>
          <cx:pt idx="38517">24</cx:pt>
          <cx:pt idx="38518">16</cx:pt>
          <cx:pt idx="38519">7</cx:pt>
          <cx:pt idx="38520">131</cx:pt>
          <cx:pt idx="38521">239</cx:pt>
          <cx:pt idx="38522">27</cx:pt>
          <cx:pt idx="38523">14</cx:pt>
          <cx:pt idx="38524">77</cx:pt>
          <cx:pt idx="38525">17</cx:pt>
          <cx:pt idx="38526">15</cx:pt>
          <cx:pt idx="38527">30</cx:pt>
          <cx:pt idx="38528">13</cx:pt>
          <cx:pt idx="38529">236</cx:pt>
          <cx:pt idx="38530">906</cx:pt>
          <cx:pt idx="38531">201</cx:pt>
          <cx:pt idx="38532">76</cx:pt>
          <cx:pt idx="38533">90</cx:pt>
          <cx:pt idx="38534">264</cx:pt>
          <cx:pt idx="38535">51</cx:pt>
          <cx:pt idx="38536">50</cx:pt>
          <cx:pt idx="38537">35</cx:pt>
          <cx:pt idx="38538">10</cx:pt>
          <cx:pt idx="38539">34</cx:pt>
          <cx:pt idx="38540">164</cx:pt>
          <cx:pt idx="38541">552</cx:pt>
          <cx:pt idx="38542">380</cx:pt>
          <cx:pt idx="38543">450</cx:pt>
          <cx:pt idx="38544">33</cx:pt>
          <cx:pt idx="38545">30</cx:pt>
          <cx:pt idx="38546">75</cx:pt>
          <cx:pt idx="38547">557</cx:pt>
          <cx:pt idx="38548">108</cx:pt>
          <cx:pt idx="38549">108</cx:pt>
          <cx:pt idx="38550">40</cx:pt>
          <cx:pt idx="38551">173</cx:pt>
          <cx:pt idx="38552">197</cx:pt>
          <cx:pt idx="38553">97</cx:pt>
          <cx:pt idx="38554">87</cx:pt>
          <cx:pt idx="38555">47</cx:pt>
          <cx:pt idx="38556">333</cx:pt>
          <cx:pt idx="38557">311</cx:pt>
          <cx:pt idx="38558">55</cx:pt>
          <cx:pt idx="38559">347</cx:pt>
          <cx:pt idx="38560">134</cx:pt>
          <cx:pt idx="38561">125</cx:pt>
          <cx:pt idx="38562">213</cx:pt>
          <cx:pt idx="38563">192</cx:pt>
          <cx:pt idx="38564">89</cx:pt>
          <cx:pt idx="38565">57</cx:pt>
          <cx:pt idx="38566">16</cx:pt>
          <cx:pt idx="38567">16</cx:pt>
          <cx:pt idx="38568">245</cx:pt>
          <cx:pt idx="38569">115</cx:pt>
          <cx:pt idx="38570">442</cx:pt>
          <cx:pt idx="38571">158</cx:pt>
          <cx:pt idx="38572">410</cx:pt>
          <cx:pt idx="38573">283</cx:pt>
          <cx:pt idx="38574">224</cx:pt>
          <cx:pt idx="38575">217</cx:pt>
          <cx:pt idx="38576">298</cx:pt>
          <cx:pt idx="38577">242</cx:pt>
          <cx:pt idx="38578">97</cx:pt>
          <cx:pt idx="38579">278</cx:pt>
          <cx:pt idx="38580">420</cx:pt>
          <cx:pt idx="38581">166</cx:pt>
          <cx:pt idx="38582">155</cx:pt>
          <cx:pt idx="38583">325</cx:pt>
          <cx:pt idx="38584">827</cx:pt>
          <cx:pt idx="38585">97</cx:pt>
          <cx:pt idx="38586">74</cx:pt>
          <cx:pt idx="38587">15</cx:pt>
          <cx:pt idx="38588">170</cx:pt>
          <cx:pt idx="38589">51</cx:pt>
          <cx:pt idx="38590">216</cx:pt>
          <cx:pt idx="38591">17</cx:pt>
          <cx:pt idx="38592">288</cx:pt>
          <cx:pt idx="38593">220</cx:pt>
          <cx:pt idx="38594">296</cx:pt>
          <cx:pt idx="38595">12</cx:pt>
          <cx:pt idx="38596">200</cx:pt>
          <cx:pt idx="38597">28</cx:pt>
          <cx:pt idx="38598">169</cx:pt>
          <cx:pt idx="38599">175</cx:pt>
          <cx:pt idx="38600">88</cx:pt>
          <cx:pt idx="38601">185</cx:pt>
          <cx:pt idx="38602">248</cx:pt>
          <cx:pt idx="38603">903</cx:pt>
          <cx:pt idx="38604">52</cx:pt>
          <cx:pt idx="38605">155</cx:pt>
          <cx:pt idx="38606">205</cx:pt>
          <cx:pt idx="38607">68</cx:pt>
          <cx:pt idx="38608">63</cx:pt>
          <cx:pt idx="38609">114</cx:pt>
          <cx:pt idx="38610">297</cx:pt>
          <cx:pt idx="38611">185</cx:pt>
          <cx:pt idx="38612">1126</cx:pt>
          <cx:pt idx="38613">186</cx:pt>
          <cx:pt idx="38614">382</cx:pt>
          <cx:pt idx="38615">10</cx:pt>
          <cx:pt idx="38616">222</cx:pt>
          <cx:pt idx="38617">284</cx:pt>
          <cx:pt idx="38618">119</cx:pt>
          <cx:pt idx="38619">261</cx:pt>
          <cx:pt idx="38620">113</cx:pt>
          <cx:pt idx="38621">134</cx:pt>
          <cx:pt idx="38622">11</cx:pt>
          <cx:pt idx="38623">42</cx:pt>
          <cx:pt idx="38624">19</cx:pt>
          <cx:pt idx="38625">110</cx:pt>
          <cx:pt idx="38626">1340</cx:pt>
          <cx:pt idx="38627">110</cx:pt>
          <cx:pt idx="38628">455</cx:pt>
          <cx:pt idx="38629">119</cx:pt>
          <cx:pt idx="38630">170</cx:pt>
          <cx:pt idx="38631">245</cx:pt>
          <cx:pt idx="38632">268</cx:pt>
          <cx:pt idx="38633">108</cx:pt>
          <cx:pt idx="38634">182</cx:pt>
          <cx:pt idx="38635">487</cx:pt>
          <cx:pt idx="38636">309</cx:pt>
          <cx:pt idx="38637">18</cx:pt>
          <cx:pt idx="38638">250</cx:pt>
          <cx:pt idx="38639">154</cx:pt>
          <cx:pt idx="38640">666</cx:pt>
          <cx:pt idx="38641">2301</cx:pt>
          <cx:pt idx="38642">618</cx:pt>
          <cx:pt idx="38643">115</cx:pt>
          <cx:pt idx="38644">169</cx:pt>
          <cx:pt idx="38645">176</cx:pt>
          <cx:pt idx="38646">145</cx:pt>
          <cx:pt idx="38647">119</cx:pt>
          <cx:pt idx="38648">493</cx:pt>
          <cx:pt idx="38649">295</cx:pt>
          <cx:pt idx="38650">226</cx:pt>
          <cx:pt idx="38651">268</cx:pt>
          <cx:pt idx="38652">33</cx:pt>
          <cx:pt idx="38653">152</cx:pt>
          <cx:pt idx="38654">176</cx:pt>
          <cx:pt idx="38655">136</cx:pt>
          <cx:pt idx="38656">41</cx:pt>
          <cx:pt idx="38657">40</cx:pt>
          <cx:pt idx="38658">34</cx:pt>
          <cx:pt idx="38659">252</cx:pt>
          <cx:pt idx="38660">156</cx:pt>
          <cx:pt idx="38661">126</cx:pt>
          <cx:pt idx="38662">55</cx:pt>
          <cx:pt idx="38663">603</cx:pt>
          <cx:pt idx="38664">114</cx:pt>
          <cx:pt idx="38665">134</cx:pt>
          <cx:pt idx="38666">98</cx:pt>
          <cx:pt idx="38667">18</cx:pt>
          <cx:pt idx="38668">302</cx:pt>
          <cx:pt idx="38669">351</cx:pt>
          <cx:pt idx="38670">98</cx:pt>
          <cx:pt idx="38671">379</cx:pt>
          <cx:pt idx="38672">128</cx:pt>
          <cx:pt idx="38673">357</cx:pt>
          <cx:pt idx="38674">77</cx:pt>
          <cx:pt idx="38675">632</cx:pt>
          <cx:pt idx="38676">9</cx:pt>
          <cx:pt idx="38677">69</cx:pt>
          <cx:pt idx="38678">58</cx:pt>
          <cx:pt idx="38679">148</cx:pt>
          <cx:pt idx="38680">98</cx:pt>
          <cx:pt idx="38681">843</cx:pt>
          <cx:pt idx="38682">13</cx:pt>
          <cx:pt idx="38683">18</cx:pt>
          <cx:pt idx="38684">345</cx:pt>
          <cx:pt idx="38685">8</cx:pt>
          <cx:pt idx="38686">57</cx:pt>
          <cx:pt idx="38687">93</cx:pt>
          <cx:pt idx="38688">420</cx:pt>
          <cx:pt idx="38689">132</cx:pt>
          <cx:pt idx="38690">34</cx:pt>
          <cx:pt idx="38691">261</cx:pt>
          <cx:pt idx="38692">133</cx:pt>
          <cx:pt idx="38693">398</cx:pt>
          <cx:pt idx="38694">287</cx:pt>
          <cx:pt idx="38695">208</cx:pt>
          <cx:pt idx="38696">179</cx:pt>
          <cx:pt idx="38697">434</cx:pt>
          <cx:pt idx="38698">119</cx:pt>
          <cx:pt idx="38699">140</cx:pt>
          <cx:pt idx="38700">185</cx:pt>
          <cx:pt idx="38701">26</cx:pt>
          <cx:pt idx="38702">290</cx:pt>
          <cx:pt idx="38703">191</cx:pt>
          <cx:pt idx="38704">53</cx:pt>
          <cx:pt idx="38705">44</cx:pt>
          <cx:pt idx="38706">173</cx:pt>
          <cx:pt idx="38707">391</cx:pt>
          <cx:pt idx="38708">380</cx:pt>
          <cx:pt idx="38709">143</cx:pt>
          <cx:pt idx="38710">115</cx:pt>
          <cx:pt idx="38711">217</cx:pt>
          <cx:pt idx="38712">164</cx:pt>
          <cx:pt idx="38713">63</cx:pt>
          <cx:pt idx="38714">325</cx:pt>
          <cx:pt idx="38715">167</cx:pt>
          <cx:pt idx="38716">21</cx:pt>
          <cx:pt idx="38717">47</cx:pt>
          <cx:pt idx="38718">277</cx:pt>
          <cx:pt idx="38719">185</cx:pt>
          <cx:pt idx="38720">9</cx:pt>
          <cx:pt idx="38721">565</cx:pt>
          <cx:pt idx="38722">507</cx:pt>
          <cx:pt idx="38723">82</cx:pt>
          <cx:pt idx="38724">105</cx:pt>
          <cx:pt idx="38725">212</cx:pt>
          <cx:pt idx="38726">78</cx:pt>
          <cx:pt idx="38727">546</cx:pt>
          <cx:pt idx="38728">196</cx:pt>
          <cx:pt idx="38729">431</cx:pt>
          <cx:pt idx="38730">152</cx:pt>
          <cx:pt idx="38731">165</cx:pt>
          <cx:pt idx="38732">365</cx:pt>
          <cx:pt idx="38733">229</cx:pt>
          <cx:pt idx="38734">74</cx:pt>
          <cx:pt idx="38735">224</cx:pt>
          <cx:pt idx="38736">10</cx:pt>
          <cx:pt idx="38737">600</cx:pt>
          <cx:pt idx="38738">156</cx:pt>
          <cx:pt idx="38739">190</cx:pt>
          <cx:pt idx="38740">114</cx:pt>
          <cx:pt idx="38741">435</cx:pt>
          <cx:pt idx="38742">43</cx:pt>
          <cx:pt idx="38743">106</cx:pt>
          <cx:pt idx="38744">81</cx:pt>
          <cx:pt idx="38745">199</cx:pt>
          <cx:pt idx="38746">170</cx:pt>
          <cx:pt idx="38747">189</cx:pt>
          <cx:pt idx="38748">84</cx:pt>
          <cx:pt idx="38749">373</cx:pt>
          <cx:pt idx="38750">15</cx:pt>
          <cx:pt idx="38751">143</cx:pt>
          <cx:pt idx="38752">399</cx:pt>
          <cx:pt idx="38753">125</cx:pt>
          <cx:pt idx="38754">145</cx:pt>
          <cx:pt idx="38755">644</cx:pt>
          <cx:pt idx="38756">166</cx:pt>
          <cx:pt idx="38757">111</cx:pt>
          <cx:pt idx="38758">184</cx:pt>
          <cx:pt idx="38759">233</cx:pt>
          <cx:pt idx="38760">616</cx:pt>
          <cx:pt idx="38761">110</cx:pt>
          <cx:pt idx="38762">116</cx:pt>
          <cx:pt idx="38763">178</cx:pt>
          <cx:pt idx="38764">504</cx:pt>
          <cx:pt idx="38765">334</cx:pt>
          <cx:pt idx="38766">144</cx:pt>
          <cx:pt idx="38767">177</cx:pt>
          <cx:pt idx="38768">232</cx:pt>
          <cx:pt idx="38769">21</cx:pt>
          <cx:pt idx="38770">700</cx:pt>
          <cx:pt idx="38771">191</cx:pt>
          <cx:pt idx="38772">72</cx:pt>
          <cx:pt idx="38773">163</cx:pt>
          <cx:pt idx="38774">183</cx:pt>
          <cx:pt idx="38775">78</cx:pt>
          <cx:pt idx="38776">91</cx:pt>
          <cx:pt idx="38777">253</cx:pt>
          <cx:pt idx="38778">239</cx:pt>
          <cx:pt idx="38779">169</cx:pt>
          <cx:pt idx="38780">87</cx:pt>
          <cx:pt idx="38781">20</cx:pt>
          <cx:pt idx="38782">121</cx:pt>
          <cx:pt idx="38783">127</cx:pt>
          <cx:pt idx="38784">149</cx:pt>
          <cx:pt idx="38785">37</cx:pt>
          <cx:pt idx="38786">132</cx:pt>
          <cx:pt idx="38787">113</cx:pt>
          <cx:pt idx="38788">24</cx:pt>
          <cx:pt idx="38789">1008</cx:pt>
          <cx:pt idx="38790">213</cx:pt>
          <cx:pt idx="38791">153</cx:pt>
          <cx:pt idx="38792">380</cx:pt>
          <cx:pt idx="38793">192</cx:pt>
          <cx:pt idx="38794">66</cx:pt>
          <cx:pt idx="38795">57</cx:pt>
          <cx:pt idx="38796">525</cx:pt>
          <cx:pt idx="38797">123</cx:pt>
          <cx:pt idx="38798">180</cx:pt>
          <cx:pt idx="38799">179</cx:pt>
          <cx:pt idx="38800">276</cx:pt>
          <cx:pt idx="38801">37</cx:pt>
          <cx:pt idx="38802">143</cx:pt>
          <cx:pt idx="38803">1063</cx:pt>
          <cx:pt idx="38804">317</cx:pt>
          <cx:pt idx="38805">105</cx:pt>
          <cx:pt idx="38806">178</cx:pt>
          <cx:pt idx="38807">124</cx:pt>
          <cx:pt idx="38808">612</cx:pt>
          <cx:pt idx="38809">427</cx:pt>
          <cx:pt idx="38810">316</cx:pt>
          <cx:pt idx="38811">103</cx:pt>
          <cx:pt idx="38812">73</cx:pt>
          <cx:pt idx="38813">230</cx:pt>
          <cx:pt idx="38814">525</cx:pt>
          <cx:pt idx="38815">599</cx:pt>
          <cx:pt idx="38816">442</cx:pt>
          <cx:pt idx="38817">618</cx:pt>
          <cx:pt idx="38818">504</cx:pt>
          <cx:pt idx="38819">182</cx:pt>
          <cx:pt idx="38820">336</cx:pt>
          <cx:pt idx="38821">248</cx:pt>
          <cx:pt idx="38822">504</cx:pt>
          <cx:pt idx="38823">82</cx:pt>
          <cx:pt idx="38824">182</cx:pt>
          <cx:pt idx="38825">78</cx:pt>
          <cx:pt idx="38826">518</cx:pt>
          <cx:pt idx="38827">778</cx:pt>
          <cx:pt idx="38828">61</cx:pt>
          <cx:pt idx="38829">203</cx:pt>
          <cx:pt idx="38830">222</cx:pt>
          <cx:pt idx="38831">59</cx:pt>
          <cx:pt idx="38832">727</cx:pt>
          <cx:pt idx="38833">1010</cx:pt>
          <cx:pt idx="38834">180</cx:pt>
          <cx:pt idx="38835">317</cx:pt>
          <cx:pt idx="38836">207</cx:pt>
          <cx:pt idx="38837">46</cx:pt>
          <cx:pt idx="38838">120</cx:pt>
          <cx:pt idx="38839">432</cx:pt>
          <cx:pt idx="38840">517</cx:pt>
          <cx:pt idx="38841">180</cx:pt>
          <cx:pt idx="38842">147</cx:pt>
          <cx:pt idx="38843">98</cx:pt>
          <cx:pt idx="38844">465</cx:pt>
          <cx:pt idx="38845">801</cx:pt>
          <cx:pt idx="38846">599</cx:pt>
          <cx:pt idx="38847">40</cx:pt>
          <cx:pt idx="38848">15</cx:pt>
          <cx:pt idx="38849">18</cx:pt>
          <cx:pt idx="38850">35</cx:pt>
          <cx:pt idx="38851">309</cx:pt>
          <cx:pt idx="38852">196</cx:pt>
          <cx:pt idx="38853">76</cx:pt>
          <cx:pt idx="38854">61</cx:pt>
          <cx:pt idx="38855">154</cx:pt>
          <cx:pt idx="38856">23</cx:pt>
          <cx:pt idx="38857">194</cx:pt>
          <cx:pt idx="38858">336</cx:pt>
          <cx:pt idx="38859">104</cx:pt>
          <cx:pt idx="38860">98</cx:pt>
          <cx:pt idx="38861">236</cx:pt>
          <cx:pt idx="38862">146</cx:pt>
          <cx:pt idx="38863">827</cx:pt>
          <cx:pt idx="38864">181</cx:pt>
          <cx:pt idx="38865">197</cx:pt>
          <cx:pt idx="38866">9</cx:pt>
          <cx:pt idx="38867">166</cx:pt>
          <cx:pt idx="38868">36</cx:pt>
          <cx:pt idx="38869">267</cx:pt>
          <cx:pt idx="38870">87</cx:pt>
          <cx:pt idx="38871">409</cx:pt>
          <cx:pt idx="38872">16</cx:pt>
          <cx:pt idx="38873">11</cx:pt>
          <cx:pt idx="38874">8</cx:pt>
          <cx:pt idx="38875">166</cx:pt>
          <cx:pt idx="38876">9</cx:pt>
          <cx:pt idx="38877">630</cx:pt>
          <cx:pt idx="38878">382</cx:pt>
          <cx:pt idx="38879">33</cx:pt>
          <cx:pt idx="38880">774</cx:pt>
          <cx:pt idx="38881">13</cx:pt>
          <cx:pt idx="38882">227</cx:pt>
          <cx:pt idx="38883">42</cx:pt>
          <cx:pt idx="38884">375</cx:pt>
          <cx:pt idx="38885">40</cx:pt>
          <cx:pt idx="38886">241</cx:pt>
          <cx:pt idx="38887">190</cx:pt>
          <cx:pt idx="38888">213</cx:pt>
          <cx:pt idx="38889">69</cx:pt>
          <cx:pt idx="38890">412</cx:pt>
          <cx:pt idx="38891">31</cx:pt>
          <cx:pt idx="38892">173</cx:pt>
          <cx:pt idx="38893">165</cx:pt>
          <cx:pt idx="38894">179</cx:pt>
          <cx:pt idx="38895">22</cx:pt>
          <cx:pt idx="38896">158</cx:pt>
          <cx:pt idx="38897">74</cx:pt>
          <cx:pt idx="38898">92</cx:pt>
          <cx:pt idx="38899">166</cx:pt>
          <cx:pt idx="38900">857</cx:pt>
          <cx:pt idx="38901">368</cx:pt>
          <cx:pt idx="38902">99</cx:pt>
          <cx:pt idx="38903">1027</cx:pt>
          <cx:pt idx="38904">221</cx:pt>
          <cx:pt idx="38905">113</cx:pt>
          <cx:pt idx="38906">549</cx:pt>
          <cx:pt idx="38907">567</cx:pt>
          <cx:pt idx="38908">12</cx:pt>
          <cx:pt idx="38909">14</cx:pt>
          <cx:pt idx="38910">428</cx:pt>
          <cx:pt idx="38911">19</cx:pt>
          <cx:pt idx="38912">350</cx:pt>
          <cx:pt idx="38913">76</cx:pt>
          <cx:pt idx="38914">142</cx:pt>
          <cx:pt idx="38915">767</cx:pt>
          <cx:pt idx="38916">61</cx:pt>
          <cx:pt idx="38917">68</cx:pt>
          <cx:pt idx="38918">732</cx:pt>
          <cx:pt idx="38919">130</cx:pt>
          <cx:pt idx="38920">542</cx:pt>
          <cx:pt idx="38921">695</cx:pt>
          <cx:pt idx="38922">333</cx:pt>
          <cx:pt idx="38923">312</cx:pt>
          <cx:pt idx="38924">239</cx:pt>
          <cx:pt idx="38925">295</cx:pt>
          <cx:pt idx="38926">1434</cx:pt>
          <cx:pt idx="38927">488</cx:pt>
          <cx:pt idx="38928">189</cx:pt>
          <cx:pt idx="38929">194</cx:pt>
          <cx:pt idx="38930">486</cx:pt>
          <cx:pt idx="38931">207</cx:pt>
          <cx:pt idx="38932">179</cx:pt>
          <cx:pt idx="38933">82</cx:pt>
          <cx:pt idx="38934">237</cx:pt>
          <cx:pt idx="38935">217</cx:pt>
          <cx:pt idx="38936">351</cx:pt>
          <cx:pt idx="38937">19</cx:pt>
          <cx:pt idx="38938">13</cx:pt>
          <cx:pt idx="38939">112</cx:pt>
          <cx:pt idx="38940">222</cx:pt>
          <cx:pt idx="38941">110</cx:pt>
          <cx:pt idx="38942">311</cx:pt>
          <cx:pt idx="38943">466</cx:pt>
          <cx:pt idx="38944">80</cx:pt>
          <cx:pt idx="38945">109</cx:pt>
          <cx:pt idx="38946">22</cx:pt>
          <cx:pt idx="38947">54</cx:pt>
          <cx:pt idx="38948">536</cx:pt>
          <cx:pt idx="38949">106</cx:pt>
          <cx:pt idx="38950">251</cx:pt>
          <cx:pt idx="38951">895</cx:pt>
          <cx:pt idx="38952">11</cx:pt>
          <cx:pt idx="38953">8</cx:pt>
          <cx:pt idx="38954">187</cx:pt>
          <cx:pt idx="38955">83</cx:pt>
          <cx:pt idx="38956">1057</cx:pt>
          <cx:pt idx="38957">22</cx:pt>
          <cx:pt idx="38958">427</cx:pt>
          <cx:pt idx="38959">6</cx:pt>
          <cx:pt idx="38960">50</cx:pt>
          <cx:pt idx="38961">66</cx:pt>
          <cx:pt idx="38962">66</cx:pt>
          <cx:pt idx="38963">32</cx:pt>
          <cx:pt idx="38964">93</cx:pt>
          <cx:pt idx="38965">193</cx:pt>
          <cx:pt idx="38966">250</cx:pt>
          <cx:pt idx="38967">72</cx:pt>
          <cx:pt idx="38968">172</cx:pt>
          <cx:pt idx="38969">54</cx:pt>
          <cx:pt idx="38970">12</cx:pt>
          <cx:pt idx="38971">6</cx:pt>
          <cx:pt idx="38972">256</cx:pt>
          <cx:pt idx="38973">11</cx:pt>
          <cx:pt idx="38974">410</cx:pt>
          <cx:pt idx="38975">53</cx:pt>
          <cx:pt idx="38976">4</cx:pt>
          <cx:pt idx="38977">30</cx:pt>
          <cx:pt idx="38978">5</cx:pt>
          <cx:pt idx="38979">27</cx:pt>
          <cx:pt idx="38980">7</cx:pt>
          <cx:pt idx="38981">296</cx:pt>
          <cx:pt idx="38982">170</cx:pt>
          <cx:pt idx="38983">453</cx:pt>
          <cx:pt idx="38984">16</cx:pt>
          <cx:pt idx="38985">324</cx:pt>
          <cx:pt idx="38986">122</cx:pt>
          <cx:pt idx="38987">663</cx:pt>
          <cx:pt idx="38988">36</cx:pt>
          <cx:pt idx="38989">14</cx:pt>
          <cx:pt idx="38990">342</cx:pt>
          <cx:pt idx="38991">291</cx:pt>
          <cx:pt idx="38992">10</cx:pt>
          <cx:pt idx="38993">128</cx:pt>
          <cx:pt idx="38994">22</cx:pt>
          <cx:pt idx="38995">82</cx:pt>
          <cx:pt idx="38996">146</cx:pt>
          <cx:pt idx="38997">9</cx:pt>
          <cx:pt idx="38998">9</cx:pt>
          <cx:pt idx="38999">64</cx:pt>
          <cx:pt idx="39000">8</cx:pt>
          <cx:pt idx="39001">18</cx:pt>
          <cx:pt idx="39002">29</cx:pt>
          <cx:pt idx="39003">20</cx:pt>
          <cx:pt idx="39004">184</cx:pt>
          <cx:pt idx="39005">284</cx:pt>
          <cx:pt idx="39006">24</cx:pt>
          <cx:pt idx="39007">11</cx:pt>
          <cx:pt idx="39008">26</cx:pt>
          <cx:pt idx="39009">35</cx:pt>
          <cx:pt idx="39010">50</cx:pt>
          <cx:pt idx="39011">22</cx:pt>
          <cx:pt idx="39012">687</cx:pt>
          <cx:pt idx="39013">453</cx:pt>
          <cx:pt idx="39014">44</cx:pt>
          <cx:pt idx="39015">638</cx:pt>
          <cx:pt idx="39016">80</cx:pt>
          <cx:pt idx="39017">246</cx:pt>
          <cx:pt idx="39018">12</cx:pt>
          <cx:pt idx="39019">167</cx:pt>
          <cx:pt idx="39020">197</cx:pt>
          <cx:pt idx="39021">126</cx:pt>
          <cx:pt idx="39022">424</cx:pt>
          <cx:pt idx="39023">28</cx:pt>
          <cx:pt idx="39024">121</cx:pt>
          <cx:pt idx="39025">214</cx:pt>
          <cx:pt idx="39026">305</cx:pt>
          <cx:pt idx="39027">90</cx:pt>
          <cx:pt idx="39028">236</cx:pt>
          <cx:pt idx="39029">232</cx:pt>
          <cx:pt idx="39030">80</cx:pt>
          <cx:pt idx="39031">209</cx:pt>
          <cx:pt idx="39032">178</cx:pt>
          <cx:pt idx="39033">11</cx:pt>
          <cx:pt idx="39034">953</cx:pt>
          <cx:pt idx="39035">12</cx:pt>
          <cx:pt idx="39036">267</cx:pt>
          <cx:pt idx="39037">176</cx:pt>
          <cx:pt idx="39038">34</cx:pt>
          <cx:pt idx="39039">214</cx:pt>
          <cx:pt idx="39040">7</cx:pt>
          <cx:pt idx="39041">56</cx:pt>
          <cx:pt idx="39042">109</cx:pt>
          <cx:pt idx="39043">45</cx:pt>
          <cx:pt idx="39044">7</cx:pt>
          <cx:pt idx="39045">1173</cx:pt>
          <cx:pt idx="39046">27</cx:pt>
          <cx:pt idx="39047">15</cx:pt>
          <cx:pt idx="39048">42</cx:pt>
          <cx:pt idx="39049">45</cx:pt>
          <cx:pt idx="39050">226</cx:pt>
          <cx:pt idx="39051">477</cx:pt>
          <cx:pt idx="39052">171</cx:pt>
          <cx:pt idx="39053">82</cx:pt>
          <cx:pt idx="39054">21</cx:pt>
          <cx:pt idx="39055">81</cx:pt>
          <cx:pt idx="39056">1359</cx:pt>
          <cx:pt idx="39057">715</cx:pt>
          <cx:pt idx="39058">52</cx:pt>
          <cx:pt idx="39059">485</cx:pt>
          <cx:pt idx="39060">32</cx:pt>
          <cx:pt idx="39061">8</cx:pt>
          <cx:pt idx="39062">28</cx:pt>
          <cx:pt idx="39063">390</cx:pt>
          <cx:pt idx="39064">1880</cx:pt>
          <cx:pt idx="39065">642</cx:pt>
          <cx:pt idx="39066">639</cx:pt>
          <cx:pt idx="39067">135</cx:pt>
          <cx:pt idx="39068">114</cx:pt>
          <cx:pt idx="39069">324</cx:pt>
          <cx:pt idx="39070">582</cx:pt>
          <cx:pt idx="39071">394</cx:pt>
          <cx:pt idx="39072">354</cx:pt>
          <cx:pt idx="39073">121</cx:pt>
          <cx:pt idx="39074">796</cx:pt>
          <cx:pt idx="39075">190</cx:pt>
          <cx:pt idx="39076">186</cx:pt>
          <cx:pt idx="39077">204</cx:pt>
          <cx:pt idx="39078">150</cx:pt>
          <cx:pt idx="39079">119</cx:pt>
          <cx:pt idx="39080">172</cx:pt>
          <cx:pt idx="39081">104</cx:pt>
          <cx:pt idx="39082">91</cx:pt>
          <cx:pt idx="39083">230</cx:pt>
          <cx:pt idx="39084">94</cx:pt>
          <cx:pt idx="39085">122</cx:pt>
          <cx:pt idx="39086">89</cx:pt>
          <cx:pt idx="39087">563</cx:pt>
          <cx:pt idx="39088">338</cx:pt>
          <cx:pt idx="39089">86</cx:pt>
          <cx:pt idx="39090">680</cx:pt>
          <cx:pt idx="39091">72</cx:pt>
          <cx:pt idx="39092">491</cx:pt>
          <cx:pt idx="39093">74</cx:pt>
          <cx:pt idx="39094">158</cx:pt>
          <cx:pt idx="39095">298</cx:pt>
          <cx:pt idx="39096">431</cx:pt>
          <cx:pt idx="39097">152</cx:pt>
          <cx:pt idx="39098">168</cx:pt>
          <cx:pt idx="39099">210</cx:pt>
          <cx:pt idx="39100">449</cx:pt>
          <cx:pt idx="39101">81</cx:pt>
          <cx:pt idx="39102">239</cx:pt>
          <cx:pt idx="39103">100</cx:pt>
          <cx:pt idx="39104">259</cx:pt>
          <cx:pt idx="39105">271</cx:pt>
          <cx:pt idx="39106">250</cx:pt>
          <cx:pt idx="39107">320</cx:pt>
          <cx:pt idx="39108">807</cx:pt>
          <cx:pt idx="39109">190</cx:pt>
          <cx:pt idx="39110">136</cx:pt>
          <cx:pt idx="39111">271</cx:pt>
          <cx:pt idx="39112">554</cx:pt>
          <cx:pt idx="39113">181</cx:pt>
          <cx:pt idx="39114">264</cx:pt>
          <cx:pt idx="39115">81</cx:pt>
          <cx:pt idx="39116">566</cx:pt>
          <cx:pt idx="39117">223</cx:pt>
          <cx:pt idx="39118">98</cx:pt>
          <cx:pt idx="39119">106</cx:pt>
          <cx:pt idx="39120">182</cx:pt>
          <cx:pt idx="39121">460</cx:pt>
          <cx:pt idx="39122">198</cx:pt>
          <cx:pt idx="39123">115</cx:pt>
          <cx:pt idx="39124">148</cx:pt>
          <cx:pt idx="39125">71</cx:pt>
          <cx:pt idx="39126">293</cx:pt>
          <cx:pt idx="39127">137</cx:pt>
          <cx:pt idx="39128">169</cx:pt>
          <cx:pt idx="39129">545</cx:pt>
          <cx:pt idx="39130">253</cx:pt>
          <cx:pt idx="39131">231</cx:pt>
          <cx:pt idx="39132">105</cx:pt>
          <cx:pt idx="39133">157</cx:pt>
          <cx:pt idx="39134">970</cx:pt>
          <cx:pt idx="39135">249</cx:pt>
          <cx:pt idx="39136">580</cx:pt>
          <cx:pt idx="39137">685</cx:pt>
          <cx:pt idx="39138">23</cx:pt>
          <cx:pt idx="39139">46</cx:pt>
          <cx:pt idx="39140">101</cx:pt>
          <cx:pt idx="39141">97</cx:pt>
          <cx:pt idx="39142">65</cx:pt>
          <cx:pt idx="39143">282</cx:pt>
          <cx:pt idx="39144">644</cx:pt>
          <cx:pt idx="39145">86</cx:pt>
          <cx:pt idx="39146">304</cx:pt>
          <cx:pt idx="39147">156</cx:pt>
          <cx:pt idx="39148">167</cx:pt>
          <cx:pt idx="39149">365</cx:pt>
          <cx:pt idx="39150">354</cx:pt>
          <cx:pt idx="39151">234</cx:pt>
          <cx:pt idx="39152">146</cx:pt>
          <cx:pt idx="39153">112</cx:pt>
          <cx:pt idx="39154">101</cx:pt>
          <cx:pt idx="39155">241</cx:pt>
          <cx:pt idx="39156">426</cx:pt>
          <cx:pt idx="39157">269</cx:pt>
          <cx:pt idx="39158">128</cx:pt>
          <cx:pt idx="39159">464</cx:pt>
          <cx:pt idx="39160">124</cx:pt>
          <cx:pt idx="39161">236</cx:pt>
          <cx:pt idx="39162">421</cx:pt>
          <cx:pt idx="39163">678</cx:pt>
          <cx:pt idx="39164">119</cx:pt>
          <cx:pt idx="39165">56</cx:pt>
          <cx:pt idx="39166">104</cx:pt>
          <cx:pt idx="39167">397</cx:pt>
          <cx:pt idx="39168">327</cx:pt>
          <cx:pt idx="39169">106</cx:pt>
          <cx:pt idx="39170">90</cx:pt>
          <cx:pt idx="39171">179</cx:pt>
          <cx:pt idx="39172">112</cx:pt>
          <cx:pt idx="39173">265</cx:pt>
          <cx:pt idx="39174">189</cx:pt>
          <cx:pt idx="39175">344</cx:pt>
          <cx:pt idx="39176">70</cx:pt>
          <cx:pt idx="39177">867</cx:pt>
          <cx:pt idx="39178">269</cx:pt>
          <cx:pt idx="39179">92</cx:pt>
          <cx:pt idx="39180">613</cx:pt>
          <cx:pt idx="39181">915</cx:pt>
          <cx:pt idx="39182">485</cx:pt>
          <cx:pt idx="39183">185</cx:pt>
          <cx:pt idx="39184">200</cx:pt>
          <cx:pt idx="39185">157</cx:pt>
          <cx:pt idx="39186">128</cx:pt>
          <cx:pt idx="39187">612</cx:pt>
          <cx:pt idx="39188">163</cx:pt>
          <cx:pt idx="39189">111</cx:pt>
          <cx:pt idx="39190">288</cx:pt>
          <cx:pt idx="39191">305</cx:pt>
          <cx:pt idx="39192">77</cx:pt>
          <cx:pt idx="39193">74</cx:pt>
          <cx:pt idx="39194">115</cx:pt>
          <cx:pt idx="39195">1064</cx:pt>
          <cx:pt idx="39196">213</cx:pt>
          <cx:pt idx="39197">176</cx:pt>
          <cx:pt idx="39198">205</cx:pt>
          <cx:pt idx="39199">180</cx:pt>
          <cx:pt idx="39200">324</cx:pt>
          <cx:pt idx="39201">159</cx:pt>
          <cx:pt idx="39202">87</cx:pt>
          <cx:pt idx="39203">226</cx:pt>
          <cx:pt idx="39204">116</cx:pt>
          <cx:pt idx="39205">217</cx:pt>
          <cx:pt idx="39206">109</cx:pt>
          <cx:pt idx="39207">531</cx:pt>
          <cx:pt idx="39208">214</cx:pt>
          <cx:pt idx="39209">143</cx:pt>
          <cx:pt idx="39210">377</cx:pt>
          <cx:pt idx="39211">158</cx:pt>
          <cx:pt idx="39212">115</cx:pt>
          <cx:pt idx="39213">262</cx:pt>
          <cx:pt idx="39214">123</cx:pt>
          <cx:pt idx="39215">117</cx:pt>
          <cx:pt idx="39216">85</cx:pt>
          <cx:pt idx="39217">166</cx:pt>
          <cx:pt idx="39218">217</cx:pt>
          <cx:pt idx="39219">344</cx:pt>
          <cx:pt idx="39220">352</cx:pt>
          <cx:pt idx="39221">284</cx:pt>
          <cx:pt idx="39222">214</cx:pt>
          <cx:pt idx="39223">315</cx:pt>
          <cx:pt idx="39224">615</cx:pt>
          <cx:pt idx="39225">170</cx:pt>
          <cx:pt idx="39226">100</cx:pt>
          <cx:pt idx="39227">242</cx:pt>
          <cx:pt idx="39228">414</cx:pt>
          <cx:pt idx="39229">281</cx:pt>
          <cx:pt idx="39230">601</cx:pt>
          <cx:pt idx="39231">133</cx:pt>
          <cx:pt idx="39232">527</cx:pt>
          <cx:pt idx="39233">107</cx:pt>
          <cx:pt idx="39234">314</cx:pt>
          <cx:pt idx="39235">61</cx:pt>
          <cx:pt idx="39236">78</cx:pt>
          <cx:pt idx="39237">135</cx:pt>
          <cx:pt idx="39238">133</cx:pt>
          <cx:pt idx="39239">293</cx:pt>
          <cx:pt idx="39240">125</cx:pt>
          <cx:pt idx="39241">66</cx:pt>
          <cx:pt idx="39242">318</cx:pt>
          <cx:pt idx="39243">260</cx:pt>
          <cx:pt idx="39244">94</cx:pt>
          <cx:pt idx="39245">140</cx:pt>
          <cx:pt idx="39246">309</cx:pt>
          <cx:pt idx="39247">251</cx:pt>
          <cx:pt idx="39248">111</cx:pt>
          <cx:pt idx="39249">119</cx:pt>
          <cx:pt idx="39250">1078</cx:pt>
          <cx:pt idx="39251">159</cx:pt>
          <cx:pt idx="39252">640</cx:pt>
          <cx:pt idx="39253">109</cx:pt>
          <cx:pt idx="39254">217</cx:pt>
          <cx:pt idx="39255">482</cx:pt>
          <cx:pt idx="39256">71</cx:pt>
          <cx:pt idx="39257">91</cx:pt>
          <cx:pt idx="39258">260</cx:pt>
          <cx:pt idx="39259">333</cx:pt>
          <cx:pt idx="39260">228</cx:pt>
          <cx:pt idx="39261">256</cx:pt>
          <cx:pt idx="39262">302</cx:pt>
          <cx:pt idx="39263">131</cx:pt>
          <cx:pt idx="39264">154</cx:pt>
          <cx:pt idx="39265">500</cx:pt>
          <cx:pt idx="39266">172</cx:pt>
          <cx:pt idx="39267">164</cx:pt>
          <cx:pt idx="39268">176</cx:pt>
          <cx:pt idx="39269">574</cx:pt>
          <cx:pt idx="39270">244</cx:pt>
          <cx:pt idx="39271">137</cx:pt>
          <cx:pt idx="39272">134</cx:pt>
          <cx:pt idx="39273">98</cx:pt>
          <cx:pt idx="39274">376</cx:pt>
          <cx:pt idx="39275">169</cx:pt>
          <cx:pt idx="39276">240</cx:pt>
          <cx:pt idx="39277">122</cx:pt>
          <cx:pt idx="39278">167</cx:pt>
          <cx:pt idx="39279">351</cx:pt>
          <cx:pt idx="39280">165</cx:pt>
          <cx:pt idx="39281">400</cx:pt>
          <cx:pt idx="39282">58</cx:pt>
          <cx:pt idx="39283">56</cx:pt>
          <cx:pt idx="39284">145</cx:pt>
          <cx:pt idx="39285">243</cx:pt>
          <cx:pt idx="39286">208</cx:pt>
          <cx:pt idx="39287">94</cx:pt>
          <cx:pt idx="39288">68</cx:pt>
          <cx:pt idx="39289">103</cx:pt>
          <cx:pt idx="39290">81</cx:pt>
          <cx:pt idx="39291">128</cx:pt>
          <cx:pt idx="39292">304</cx:pt>
          <cx:pt idx="39293">55</cx:pt>
          <cx:pt idx="39294">75</cx:pt>
          <cx:pt idx="39295">147</cx:pt>
          <cx:pt idx="39296">140</cx:pt>
          <cx:pt idx="39297">83</cx:pt>
          <cx:pt idx="39298">222</cx:pt>
          <cx:pt idx="39299">145</cx:pt>
          <cx:pt idx="39300">1346</cx:pt>
          <cx:pt idx="39301">118</cx:pt>
          <cx:pt idx="39302">69</cx:pt>
          <cx:pt idx="39303">245</cx:pt>
          <cx:pt idx="39304">135</cx:pt>
          <cx:pt idx="39305">88</cx:pt>
          <cx:pt idx="39306">303</cx:pt>
          <cx:pt idx="39307">131</cx:pt>
          <cx:pt idx="39308">390</cx:pt>
          <cx:pt idx="39309">132</cx:pt>
          <cx:pt idx="39310">187</cx:pt>
          <cx:pt idx="39311">109</cx:pt>
          <cx:pt idx="39312">445</cx:pt>
          <cx:pt idx="39313">299</cx:pt>
          <cx:pt idx="39314">93</cx:pt>
          <cx:pt idx="39315">223</cx:pt>
          <cx:pt idx="39316">141</cx:pt>
          <cx:pt idx="39317">401</cx:pt>
          <cx:pt idx="39318">149</cx:pt>
          <cx:pt idx="39319">579</cx:pt>
          <cx:pt idx="39320">136</cx:pt>
          <cx:pt idx="39321">114</cx:pt>
          <cx:pt idx="39322">323</cx:pt>
          <cx:pt idx="39323">197</cx:pt>
          <cx:pt idx="39324">222</cx:pt>
          <cx:pt idx="39325">58</cx:pt>
          <cx:pt idx="39326">407</cx:pt>
          <cx:pt idx="39327">252</cx:pt>
          <cx:pt idx="39328">80</cx:pt>
          <cx:pt idx="39329">112</cx:pt>
          <cx:pt idx="39330">87</cx:pt>
          <cx:pt idx="39331">226</cx:pt>
          <cx:pt idx="39332">396</cx:pt>
          <cx:pt idx="39333">260</cx:pt>
          <cx:pt idx="39334">103</cx:pt>
          <cx:pt idx="39335">108</cx:pt>
          <cx:pt idx="39336">41</cx:pt>
          <cx:pt idx="39337">89</cx:pt>
          <cx:pt idx="39338">82</cx:pt>
          <cx:pt idx="39339">150</cx:pt>
          <cx:pt idx="39340">170</cx:pt>
          <cx:pt idx="39341">147</cx:pt>
          <cx:pt idx="39342">362</cx:pt>
          <cx:pt idx="39343">118</cx:pt>
          <cx:pt idx="39344">264</cx:pt>
          <cx:pt idx="39345">94</cx:pt>
          <cx:pt idx="39346">258</cx:pt>
          <cx:pt idx="39347">137</cx:pt>
          <cx:pt idx="39348">189</cx:pt>
          <cx:pt idx="39349">208</cx:pt>
          <cx:pt idx="39350">379</cx:pt>
          <cx:pt idx="39351">245</cx:pt>
          <cx:pt idx="39352">253</cx:pt>
          <cx:pt idx="39353">185</cx:pt>
          <cx:pt idx="39354">129</cx:pt>
          <cx:pt idx="39355">175</cx:pt>
          <cx:pt idx="39356">480</cx:pt>
          <cx:pt idx="39357">229</cx:pt>
          <cx:pt idx="39358">71</cx:pt>
          <cx:pt idx="39359">158</cx:pt>
          <cx:pt idx="39360">161</cx:pt>
          <cx:pt idx="39361">189</cx:pt>
          <cx:pt idx="39362">82</cx:pt>
          <cx:pt idx="39363">121</cx:pt>
          <cx:pt idx="39364">439</cx:pt>
          <cx:pt idx="39365">242</cx:pt>
          <cx:pt idx="39366">188</cx:pt>
          <cx:pt idx="39367">282</cx:pt>
          <cx:pt idx="39368">74</cx:pt>
          <cx:pt idx="39369">483</cx:pt>
          <cx:pt idx="39370">108</cx:pt>
          <cx:pt idx="39371">81</cx:pt>
          <cx:pt idx="39372">283</cx:pt>
          <cx:pt idx="39373">155</cx:pt>
          <cx:pt idx="39374">138</cx:pt>
          <cx:pt idx="39375">93</cx:pt>
          <cx:pt idx="39376">122</cx:pt>
          <cx:pt idx="39377">133</cx:pt>
          <cx:pt idx="39378">776</cx:pt>
          <cx:pt idx="39379">140</cx:pt>
          <cx:pt idx="39380">136</cx:pt>
          <cx:pt idx="39381">86</cx:pt>
          <cx:pt idx="39382">145</cx:pt>
          <cx:pt idx="39383">224</cx:pt>
          <cx:pt idx="39384">101</cx:pt>
          <cx:pt idx="39385">95</cx:pt>
          <cx:pt idx="39386">268</cx:pt>
          <cx:pt idx="39387">281</cx:pt>
          <cx:pt idx="39388">123</cx:pt>
          <cx:pt idx="39389">297</cx:pt>
          <cx:pt idx="39390">119</cx:pt>
          <cx:pt idx="39391">200</cx:pt>
          <cx:pt idx="39392">114</cx:pt>
          <cx:pt idx="39393">113</cx:pt>
          <cx:pt idx="39394">1576</cx:pt>
          <cx:pt idx="39395">329</cx:pt>
          <cx:pt idx="39396">107</cx:pt>
          <cx:pt idx="39397">204</cx:pt>
          <cx:pt idx="39398">367</cx:pt>
          <cx:pt idx="39399">82</cx:pt>
          <cx:pt idx="39400">100</cx:pt>
          <cx:pt idx="39401">146</cx:pt>
          <cx:pt idx="39402">424</cx:pt>
          <cx:pt idx="39403">412</cx:pt>
          <cx:pt idx="39404">103</cx:pt>
          <cx:pt idx="39405">165</cx:pt>
          <cx:pt idx="39406">161</cx:pt>
          <cx:pt idx="39407">114</cx:pt>
          <cx:pt idx="39408">237</cx:pt>
          <cx:pt idx="39409">198</cx:pt>
          <cx:pt idx="39410">207</cx:pt>
          <cx:pt idx="39411">156</cx:pt>
          <cx:pt idx="39412">112</cx:pt>
          <cx:pt idx="39413">110</cx:pt>
          <cx:pt idx="39414">183</cx:pt>
          <cx:pt idx="39415">223</cx:pt>
          <cx:pt idx="39416">76</cx:pt>
          <cx:pt idx="39417">76</cx:pt>
          <cx:pt idx="39418">311</cx:pt>
          <cx:pt idx="39419">128</cx:pt>
          <cx:pt idx="39420">89</cx:pt>
          <cx:pt idx="39421">99</cx:pt>
          <cx:pt idx="39422">236</cx:pt>
          <cx:pt idx="39423">144</cx:pt>
          <cx:pt idx="39424">99</cx:pt>
          <cx:pt idx="39425">187</cx:pt>
          <cx:pt idx="39426">186</cx:pt>
          <cx:pt idx="39427">86</cx:pt>
          <cx:pt idx="39428">158</cx:pt>
          <cx:pt idx="39429">162</cx:pt>
          <cx:pt idx="39430">513</cx:pt>
          <cx:pt idx="39431">110</cx:pt>
          <cx:pt idx="39432">322</cx:pt>
          <cx:pt idx="39433">210</cx:pt>
          <cx:pt idx="39434">568</cx:pt>
          <cx:pt idx="39435">294</cx:pt>
          <cx:pt idx="39436">77</cx:pt>
          <cx:pt idx="39437">85</cx:pt>
          <cx:pt idx="39438">48</cx:pt>
          <cx:pt idx="39439">93</cx:pt>
          <cx:pt idx="39440">121</cx:pt>
          <cx:pt idx="39441">188</cx:pt>
          <cx:pt idx="39442">95</cx:pt>
          <cx:pt idx="39443">135</cx:pt>
          <cx:pt idx="39444">414</cx:pt>
          <cx:pt idx="39445">361</cx:pt>
          <cx:pt idx="39446">142</cx:pt>
          <cx:pt idx="39447">95</cx:pt>
          <cx:pt idx="39448">61</cx:pt>
          <cx:pt idx="39449">32</cx:pt>
          <cx:pt idx="39450">141</cx:pt>
          <cx:pt idx="39451">71</cx:pt>
          <cx:pt idx="39452">324</cx:pt>
          <cx:pt idx="39453">113</cx:pt>
          <cx:pt idx="39454">295</cx:pt>
          <cx:pt idx="39455">108</cx:pt>
          <cx:pt idx="39456">201</cx:pt>
          <cx:pt idx="39457">71</cx:pt>
          <cx:pt idx="39458">264</cx:pt>
          <cx:pt idx="39459">110</cx:pt>
          <cx:pt idx="39460">190</cx:pt>
          <cx:pt idx="39461">377</cx:pt>
          <cx:pt idx="39462">287</cx:pt>
          <cx:pt idx="39463">212</cx:pt>
          <cx:pt idx="39464">346</cx:pt>
          <cx:pt idx="39465">263</cx:pt>
          <cx:pt idx="39466">129</cx:pt>
          <cx:pt idx="39467">154</cx:pt>
          <cx:pt idx="39468">175</cx:pt>
          <cx:pt idx="39469">814</cx:pt>
          <cx:pt idx="39470">67</cx:pt>
          <cx:pt idx="39471">65</cx:pt>
          <cx:pt idx="39472">166</cx:pt>
          <cx:pt idx="39473">327</cx:pt>
          <cx:pt idx="39474">69</cx:pt>
          <cx:pt idx="39475">353</cx:pt>
          <cx:pt idx="39476">277</cx:pt>
          <cx:pt idx="39477">244</cx:pt>
          <cx:pt idx="39478">84</cx:pt>
          <cx:pt idx="39479">326</cx:pt>
          <cx:pt idx="39480">119</cx:pt>
          <cx:pt idx="39481">285</cx:pt>
          <cx:pt idx="39482">161</cx:pt>
          <cx:pt idx="39483">165</cx:pt>
          <cx:pt idx="39484">459</cx:pt>
          <cx:pt idx="39485">1460</cx:pt>
          <cx:pt idx="39486">1048</cx:pt>
          <cx:pt idx="39487">781</cx:pt>
          <cx:pt idx="39488">233</cx:pt>
          <cx:pt idx="39489">335</cx:pt>
          <cx:pt idx="39490">412</cx:pt>
          <cx:pt idx="39491">177</cx:pt>
          <cx:pt idx="39492">251</cx:pt>
          <cx:pt idx="39493">106</cx:pt>
          <cx:pt idx="39494">144</cx:pt>
          <cx:pt idx="39495">93</cx:pt>
          <cx:pt idx="39496">153</cx:pt>
          <cx:pt idx="39497">128</cx:pt>
          <cx:pt idx="39498">339</cx:pt>
          <cx:pt idx="39499">151</cx:pt>
          <cx:pt idx="39500">128</cx:pt>
          <cx:pt idx="39501">388</cx:pt>
          <cx:pt idx="39502">180</cx:pt>
          <cx:pt idx="39503">87</cx:pt>
          <cx:pt idx="39504">192</cx:pt>
          <cx:pt idx="39505">761</cx:pt>
          <cx:pt idx="39506">262</cx:pt>
          <cx:pt idx="39507">161</cx:pt>
          <cx:pt idx="39508">153</cx:pt>
          <cx:pt idx="39509">174</cx:pt>
          <cx:pt idx="39510">89</cx:pt>
          <cx:pt idx="39511">114</cx:pt>
          <cx:pt idx="39512">450</cx:pt>
          <cx:pt idx="39513">111</cx:pt>
          <cx:pt idx="39514">192</cx:pt>
          <cx:pt idx="39515">215</cx:pt>
          <cx:pt idx="39516">235</cx:pt>
          <cx:pt idx="39517">232</cx:pt>
          <cx:pt idx="39518">1087</cx:pt>
          <cx:pt idx="39519">253</cx:pt>
          <cx:pt idx="39520">182</cx:pt>
          <cx:pt idx="39521">1144</cx:pt>
          <cx:pt idx="39522">336</cx:pt>
          <cx:pt idx="39523">53</cx:pt>
          <cx:pt idx="39524">220</cx:pt>
          <cx:pt idx="39525">195</cx:pt>
          <cx:pt idx="39526">373</cx:pt>
          <cx:pt idx="39527">78</cx:pt>
          <cx:pt idx="39528">134</cx:pt>
          <cx:pt idx="39529">181</cx:pt>
          <cx:pt idx="39530">55</cx:pt>
          <cx:pt idx="39531">95</cx:pt>
          <cx:pt idx="39532">113</cx:pt>
          <cx:pt idx="39533">314</cx:pt>
          <cx:pt idx="39534">206</cx:pt>
          <cx:pt idx="39535">288</cx:pt>
          <cx:pt idx="39536">327</cx:pt>
          <cx:pt idx="39537">93</cx:pt>
          <cx:pt idx="39538">163</cx:pt>
          <cx:pt idx="39539">111</cx:pt>
          <cx:pt idx="39540">149</cx:pt>
          <cx:pt idx="39541">23</cx:pt>
          <cx:pt idx="39542">106</cx:pt>
          <cx:pt idx="39543">101</cx:pt>
          <cx:pt idx="39544">257</cx:pt>
          <cx:pt idx="39545">479</cx:pt>
          <cx:pt idx="39546">143</cx:pt>
          <cx:pt idx="39547">395</cx:pt>
          <cx:pt idx="39548">154</cx:pt>
          <cx:pt idx="39549">107</cx:pt>
          <cx:pt idx="39550">350</cx:pt>
          <cx:pt idx="39551">126</cx:pt>
          <cx:pt idx="39552">282</cx:pt>
          <cx:pt idx="39553">118</cx:pt>
          <cx:pt idx="39554">199</cx:pt>
          <cx:pt idx="39555">115</cx:pt>
          <cx:pt idx="39556">368</cx:pt>
          <cx:pt idx="39557">294</cx:pt>
          <cx:pt idx="39558">177</cx:pt>
          <cx:pt idx="39559">64</cx:pt>
          <cx:pt idx="39560">84</cx:pt>
          <cx:pt idx="39561">690</cx:pt>
          <cx:pt idx="39562">297</cx:pt>
          <cx:pt idx="39563">384</cx:pt>
          <cx:pt idx="39564">596</cx:pt>
          <cx:pt idx="39565">654</cx:pt>
          <cx:pt idx="39566">144</cx:pt>
          <cx:pt idx="39567">88</cx:pt>
          <cx:pt idx="39568">50</cx:pt>
          <cx:pt idx="39569">88</cx:pt>
          <cx:pt idx="39570">169</cx:pt>
          <cx:pt idx="39571">395</cx:pt>
          <cx:pt idx="39572">195</cx:pt>
          <cx:pt idx="39573">103</cx:pt>
          <cx:pt idx="39574">167</cx:pt>
          <cx:pt idx="39575">253</cx:pt>
          <cx:pt idx="39576">417</cx:pt>
          <cx:pt idx="39577">135</cx:pt>
          <cx:pt idx="39578">160</cx:pt>
          <cx:pt idx="39579">162</cx:pt>
          <cx:pt idx="39580">136</cx:pt>
          <cx:pt idx="39581">270</cx:pt>
          <cx:pt idx="39582">138</cx:pt>
          <cx:pt idx="39583">421</cx:pt>
          <cx:pt idx="39584">100</cx:pt>
          <cx:pt idx="39585">171</cx:pt>
          <cx:pt idx="39586">271</cx:pt>
          <cx:pt idx="39587">163</cx:pt>
          <cx:pt idx="39588">74</cx:pt>
          <cx:pt idx="39589">108</cx:pt>
          <cx:pt idx="39590">91</cx:pt>
          <cx:pt idx="39591">712</cx:pt>
          <cx:pt idx="39592">74</cx:pt>
          <cx:pt idx="39593">128</cx:pt>
          <cx:pt idx="39594">392</cx:pt>
          <cx:pt idx="39595">84</cx:pt>
          <cx:pt idx="39596">392</cx:pt>
          <cx:pt idx="39597">369</cx:pt>
          <cx:pt idx="39598">217</cx:pt>
          <cx:pt idx="39599">116</cx:pt>
          <cx:pt idx="39600">79</cx:pt>
          <cx:pt idx="39601">318</cx:pt>
          <cx:pt idx="39602">116</cx:pt>
          <cx:pt idx="39603">211</cx:pt>
          <cx:pt idx="39604">261</cx:pt>
          <cx:pt idx="39605">56</cx:pt>
          <cx:pt idx="39606">142</cx:pt>
          <cx:pt idx="39607">673</cx:pt>
          <cx:pt idx="39608">263</cx:pt>
          <cx:pt idx="39609">154</cx:pt>
          <cx:pt idx="39610">696</cx:pt>
          <cx:pt idx="39611">352</cx:pt>
          <cx:pt idx="39612">159</cx:pt>
          <cx:pt idx="39613">118</cx:pt>
          <cx:pt idx="39614">210</cx:pt>
          <cx:pt idx="39615">310</cx:pt>
          <cx:pt idx="39616">482</cx:pt>
          <cx:pt idx="39617">224</cx:pt>
          <cx:pt idx="39618">221</cx:pt>
          <cx:pt idx="39619">147</cx:pt>
          <cx:pt idx="39620">924</cx:pt>
          <cx:pt idx="39621">130</cx:pt>
          <cx:pt idx="39622">130</cx:pt>
          <cx:pt idx="39623">72</cx:pt>
          <cx:pt idx="39624">59</cx:pt>
          <cx:pt idx="39625">95</cx:pt>
          <cx:pt idx="39626">253</cx:pt>
          <cx:pt idx="39627">306</cx:pt>
          <cx:pt idx="39628">112</cx:pt>
          <cx:pt idx="39629">212</cx:pt>
          <cx:pt idx="39630">192</cx:pt>
          <cx:pt idx="39631">96</cx:pt>
          <cx:pt idx="39632">181</cx:pt>
          <cx:pt idx="39633">132</cx:pt>
          <cx:pt idx="39634">76</cx:pt>
          <cx:pt idx="39635">250</cx:pt>
          <cx:pt idx="39636">146</cx:pt>
          <cx:pt idx="39637">189</cx:pt>
          <cx:pt idx="39638">269</cx:pt>
          <cx:pt idx="39639">102</cx:pt>
          <cx:pt idx="39640">236</cx:pt>
          <cx:pt idx="39641">122</cx:pt>
          <cx:pt idx="39642">145</cx:pt>
          <cx:pt idx="39643">71</cx:pt>
          <cx:pt idx="39644">163</cx:pt>
          <cx:pt idx="39645">541</cx:pt>
          <cx:pt idx="39646">262</cx:pt>
          <cx:pt idx="39647">206</cx:pt>
          <cx:pt idx="39648">115</cx:pt>
          <cx:pt idx="39649">206</cx:pt>
          <cx:pt idx="39650">406</cx:pt>
          <cx:pt idx="39651">244</cx:pt>
          <cx:pt idx="39652">592</cx:pt>
          <cx:pt idx="39653">508</cx:pt>
          <cx:pt idx="39654">437</cx:pt>
          <cx:pt idx="39655">192</cx:pt>
          <cx:pt idx="39656">136</cx:pt>
          <cx:pt idx="39657">68</cx:pt>
          <cx:pt idx="39658">123</cx:pt>
          <cx:pt idx="39659">313</cx:pt>
          <cx:pt idx="39660">137</cx:pt>
          <cx:pt idx="39661">705</cx:pt>
          <cx:pt idx="39662">96</cx:pt>
          <cx:pt idx="39663">198</cx:pt>
          <cx:pt idx="39664">200</cx:pt>
          <cx:pt idx="39665">117</cx:pt>
          <cx:pt idx="39666">210</cx:pt>
          <cx:pt idx="39667">171</cx:pt>
          <cx:pt idx="39668">296</cx:pt>
          <cx:pt idx="39669">86</cx:pt>
          <cx:pt idx="39670">411</cx:pt>
          <cx:pt idx="39671">593</cx:pt>
          <cx:pt idx="39672">101</cx:pt>
          <cx:pt idx="39673">138</cx:pt>
          <cx:pt idx="39674">165</cx:pt>
          <cx:pt idx="39675">88</cx:pt>
          <cx:pt idx="39676">224</cx:pt>
          <cx:pt idx="39677">116</cx:pt>
          <cx:pt idx="39678">340</cx:pt>
          <cx:pt idx="39679">88</cx:pt>
          <cx:pt idx="39680">591</cx:pt>
          <cx:pt idx="39681">90</cx:pt>
          <cx:pt idx="39682">385</cx:pt>
          <cx:pt idx="39683">2219</cx:pt>
          <cx:pt idx="39684">240</cx:pt>
          <cx:pt idx="39685">126</cx:pt>
          <cx:pt idx="39686">467</cx:pt>
          <cx:pt idx="39687">107</cx:pt>
          <cx:pt idx="39688">238</cx:pt>
          <cx:pt idx="39689">170</cx:pt>
          <cx:pt idx="39690">342</cx:pt>
          <cx:pt idx="39691">113</cx:pt>
          <cx:pt idx="39692">170</cx:pt>
          <cx:pt idx="39693">74</cx:pt>
          <cx:pt idx="39694">65</cx:pt>
          <cx:pt idx="39695">151</cx:pt>
          <cx:pt idx="39696">273</cx:pt>
          <cx:pt idx="39697">539</cx:pt>
          <cx:pt idx="39698">138</cx:pt>
          <cx:pt idx="39699">157</cx:pt>
          <cx:pt idx="39700">1361</cx:pt>
          <cx:pt idx="39701">254</cx:pt>
          <cx:pt idx="39702">198</cx:pt>
          <cx:pt idx="39703">447</cx:pt>
          <cx:pt idx="39704">247</cx:pt>
          <cx:pt idx="39705">136</cx:pt>
          <cx:pt idx="39706">167</cx:pt>
          <cx:pt idx="39707">74</cx:pt>
          <cx:pt idx="39708">102</cx:pt>
          <cx:pt idx="39709">300</cx:pt>
          <cx:pt idx="39710">200</cx:pt>
          <cx:pt idx="39711">97</cx:pt>
          <cx:pt idx="39712">343</cx:pt>
          <cx:pt idx="39713">156</cx:pt>
          <cx:pt idx="39714">699</cx:pt>
          <cx:pt idx="39715">42</cx:pt>
          <cx:pt idx="39716">431</cx:pt>
          <cx:pt idx="39717">161</cx:pt>
          <cx:pt idx="39718">175</cx:pt>
          <cx:pt idx="39719">124</cx:pt>
          <cx:pt idx="39720">656</cx:pt>
          <cx:pt idx="39721">77</cx:pt>
          <cx:pt idx="39722">837</cx:pt>
          <cx:pt idx="39723">334</cx:pt>
          <cx:pt idx="39724">725</cx:pt>
          <cx:pt idx="39725">144</cx:pt>
          <cx:pt idx="39726">617</cx:pt>
          <cx:pt idx="39727">140</cx:pt>
          <cx:pt idx="39728">178</cx:pt>
          <cx:pt idx="39729">150</cx:pt>
          <cx:pt idx="39730">1076</cx:pt>
          <cx:pt idx="39731">213</cx:pt>
          <cx:pt idx="39732">266</cx:pt>
          <cx:pt idx="39733">78</cx:pt>
          <cx:pt idx="39734">114</cx:pt>
          <cx:pt idx="39735">203</cx:pt>
          <cx:pt idx="39736">34</cx:pt>
          <cx:pt idx="39737">295</cx:pt>
          <cx:pt idx="39738">187</cx:pt>
          <cx:pt idx="39739">218</cx:pt>
          <cx:pt idx="39740">510</cx:pt>
          <cx:pt idx="39741">125</cx:pt>
          <cx:pt idx="39742">153</cx:pt>
          <cx:pt idx="39743">277</cx:pt>
          <cx:pt idx="39744">328</cx:pt>
          <cx:pt idx="39745">262</cx:pt>
          <cx:pt idx="39746">280</cx:pt>
          <cx:pt idx="39747">207</cx:pt>
          <cx:pt idx="39748">94</cx:pt>
          <cx:pt idx="39749">176</cx:pt>
          <cx:pt idx="39750">449</cx:pt>
          <cx:pt idx="39751">182</cx:pt>
          <cx:pt idx="39752">111</cx:pt>
          <cx:pt idx="39753">224</cx:pt>
          <cx:pt idx="39754">151</cx:pt>
          <cx:pt idx="39755">400</cx:pt>
          <cx:pt idx="39756">80</cx:pt>
          <cx:pt idx="39757">217</cx:pt>
          <cx:pt idx="39758">160</cx:pt>
          <cx:pt idx="39759">144</cx:pt>
          <cx:pt idx="39760">352</cx:pt>
          <cx:pt idx="39761">787</cx:pt>
          <cx:pt idx="39762">323</cx:pt>
          <cx:pt idx="39763">78</cx:pt>
          <cx:pt idx="39764">160</cx:pt>
          <cx:pt idx="39765">221</cx:pt>
          <cx:pt idx="39766">156</cx:pt>
          <cx:pt idx="39767">194</cx:pt>
          <cx:pt idx="39768">105</cx:pt>
          <cx:pt idx="39769">96</cx:pt>
          <cx:pt idx="39770">94</cx:pt>
          <cx:pt idx="39771">136</cx:pt>
          <cx:pt idx="39772">81</cx:pt>
          <cx:pt idx="39773">102</cx:pt>
          <cx:pt idx="39774">327</cx:pt>
          <cx:pt idx="39775">147</cx:pt>
          <cx:pt idx="39776">121</cx:pt>
          <cx:pt idx="39777">89</cx:pt>
          <cx:pt idx="39778">77</cx:pt>
          <cx:pt idx="39779">217</cx:pt>
          <cx:pt idx="39780">112</cx:pt>
          <cx:pt idx="39781">218</cx:pt>
          <cx:pt idx="39782">422</cx:pt>
          <cx:pt idx="39783">1161</cx:pt>
          <cx:pt idx="39784">113</cx:pt>
          <cx:pt idx="39785">442</cx:pt>
          <cx:pt idx="39786">352</cx:pt>
          <cx:pt idx="39787">246</cx:pt>
          <cx:pt idx="39788">143</cx:pt>
          <cx:pt idx="39789">247</cx:pt>
          <cx:pt idx="39790">216</cx:pt>
          <cx:pt idx="39791">124</cx:pt>
          <cx:pt idx="39792">578</cx:pt>
          <cx:pt idx="39793">282</cx:pt>
          <cx:pt idx="39794">156</cx:pt>
          <cx:pt idx="39795">94</cx:pt>
          <cx:pt idx="39796">66</cx:pt>
          <cx:pt idx="39797">73</cx:pt>
          <cx:pt idx="39798">592</cx:pt>
          <cx:pt idx="39799">125</cx:pt>
          <cx:pt idx="39800">180</cx:pt>
          <cx:pt idx="39801">114</cx:pt>
          <cx:pt idx="39802">166</cx:pt>
          <cx:pt idx="39803">111</cx:pt>
          <cx:pt idx="39804">117</cx:pt>
          <cx:pt idx="39805">101</cx:pt>
          <cx:pt idx="39806">105</cx:pt>
          <cx:pt idx="39807">207</cx:pt>
          <cx:pt idx="39808">1094</cx:pt>
          <cx:pt idx="39809">174</cx:pt>
          <cx:pt idx="39810">133</cx:pt>
          <cx:pt idx="39811">133</cx:pt>
          <cx:pt idx="39812">397</cx:pt>
          <cx:pt idx="39813">264</cx:pt>
          <cx:pt idx="39814">324</cx:pt>
          <cx:pt idx="39815">155</cx:pt>
          <cx:pt idx="39816">169</cx:pt>
          <cx:pt idx="39817">275</cx:pt>
          <cx:pt idx="39818">199</cx:pt>
          <cx:pt idx="39819">255</cx:pt>
          <cx:pt idx="39820">232</cx:pt>
          <cx:pt idx="39821">462</cx:pt>
          <cx:pt idx="39822">255</cx:pt>
          <cx:pt idx="39823">247</cx:pt>
          <cx:pt idx="39824">109</cx:pt>
          <cx:pt idx="39825">227</cx:pt>
          <cx:pt idx="39826">398</cx:pt>
          <cx:pt idx="39827">302</cx:pt>
          <cx:pt idx="39828">149</cx:pt>
          <cx:pt idx="39829">191</cx:pt>
          <cx:pt idx="39830">317</cx:pt>
          <cx:pt idx="39831">1543</cx:pt>
          <cx:pt idx="39832">207</cx:pt>
          <cx:pt idx="39833">493</cx:pt>
          <cx:pt idx="39834">77</cx:pt>
          <cx:pt idx="39835">509</cx:pt>
          <cx:pt idx="39836">133</cx:pt>
          <cx:pt idx="39837">329</cx:pt>
          <cx:pt idx="39838">657</cx:pt>
          <cx:pt idx="39839">365</cx:pt>
          <cx:pt idx="39840">145</cx:pt>
          <cx:pt idx="39841">159</cx:pt>
          <cx:pt idx="39842">276</cx:pt>
          <cx:pt idx="39843">213</cx:pt>
          <cx:pt idx="39844">604</cx:pt>
          <cx:pt idx="39845">153</cx:pt>
          <cx:pt idx="39846">522</cx:pt>
          <cx:pt idx="39847">76</cx:pt>
          <cx:pt idx="39848">227</cx:pt>
          <cx:pt idx="39849">471</cx:pt>
          <cx:pt idx="39850">92</cx:pt>
          <cx:pt idx="39851">329</cx:pt>
          <cx:pt idx="39852">207</cx:pt>
          <cx:pt idx="39853">263</cx:pt>
          <cx:pt idx="39854">57</cx:pt>
          <cx:pt idx="39855">577</cx:pt>
          <cx:pt idx="39856">271</cx:pt>
          <cx:pt idx="39857">455</cx:pt>
          <cx:pt idx="39858">103</cx:pt>
          <cx:pt idx="39859">366</cx:pt>
          <cx:pt idx="39860">201</cx:pt>
          <cx:pt idx="39861">166</cx:pt>
          <cx:pt idx="39862">89</cx:pt>
          <cx:pt idx="39863">58</cx:pt>
          <cx:pt idx="39864">548</cx:pt>
          <cx:pt idx="39865">96</cx:pt>
          <cx:pt idx="39866">438</cx:pt>
          <cx:pt idx="39867">138</cx:pt>
          <cx:pt idx="39868">614</cx:pt>
          <cx:pt idx="39869">303</cx:pt>
          <cx:pt idx="39870">110</cx:pt>
          <cx:pt idx="39871">304</cx:pt>
          <cx:pt idx="39872">126</cx:pt>
          <cx:pt idx="39873">244</cx:pt>
          <cx:pt idx="39874">157</cx:pt>
          <cx:pt idx="39875">151</cx:pt>
          <cx:pt idx="39876">800</cx:pt>
          <cx:pt idx="39877">113</cx:pt>
          <cx:pt idx="39878">200</cx:pt>
          <cx:pt idx="39879">143</cx:pt>
          <cx:pt idx="39880">130</cx:pt>
          <cx:pt idx="39881">58</cx:pt>
          <cx:pt idx="39882">97</cx:pt>
          <cx:pt idx="39883">86</cx:pt>
          <cx:pt idx="39884">98</cx:pt>
          <cx:pt idx="39885">257</cx:pt>
          <cx:pt idx="39886">152</cx:pt>
          <cx:pt idx="39887">252</cx:pt>
          <cx:pt idx="39888">148</cx:pt>
          <cx:pt idx="39889">107</cx:pt>
          <cx:pt idx="39890">127</cx:pt>
          <cx:pt idx="39891">139</cx:pt>
          <cx:pt idx="39892">138</cx:pt>
          <cx:pt idx="39893">458</cx:pt>
          <cx:pt idx="39894">301</cx:pt>
          <cx:pt idx="39895">84</cx:pt>
          <cx:pt idx="39896">243</cx:pt>
          <cx:pt idx="39897">200</cx:pt>
          <cx:pt idx="39898">98</cx:pt>
          <cx:pt idx="39899">431</cx:pt>
          <cx:pt idx="39900">106</cx:pt>
          <cx:pt idx="39901">234</cx:pt>
          <cx:pt idx="39902">100</cx:pt>
          <cx:pt idx="39903">337</cx:pt>
          <cx:pt idx="39904">835</cx:pt>
          <cx:pt idx="39905">67</cx:pt>
          <cx:pt idx="39906">239</cx:pt>
          <cx:pt idx="39907">993</cx:pt>
          <cx:pt idx="39908">529</cx:pt>
          <cx:pt idx="39909">183</cx:pt>
          <cx:pt idx="39910">103</cx:pt>
          <cx:pt idx="39911">221</cx:pt>
          <cx:pt idx="39912">105</cx:pt>
          <cx:pt idx="39913">127</cx:pt>
          <cx:pt idx="39914">137</cx:pt>
          <cx:pt idx="39915">239</cx:pt>
          <cx:pt idx="39916">230</cx:pt>
          <cx:pt idx="39917">186</cx:pt>
          <cx:pt idx="39918">175</cx:pt>
          <cx:pt idx="39919">80</cx:pt>
          <cx:pt idx="39920">126</cx:pt>
          <cx:pt idx="39921">69</cx:pt>
          <cx:pt idx="39922">95</cx:pt>
          <cx:pt idx="39923">234</cx:pt>
          <cx:pt idx="39924">136</cx:pt>
          <cx:pt idx="39925">177</cx:pt>
          <cx:pt idx="39926">110</cx:pt>
          <cx:pt idx="39927">139</cx:pt>
          <cx:pt idx="39928">39</cx:pt>
          <cx:pt idx="39929">94</cx:pt>
          <cx:pt idx="39930">263</cx:pt>
          <cx:pt idx="39931">294</cx:pt>
          <cx:pt idx="39932">54</cx:pt>
          <cx:pt idx="39933">491</cx:pt>
          <cx:pt idx="39934">532</cx:pt>
          <cx:pt idx="39935">268</cx:pt>
          <cx:pt idx="39936">441</cx:pt>
          <cx:pt idx="39937">439</cx:pt>
          <cx:pt idx="39938">151</cx:pt>
          <cx:pt idx="39939">292</cx:pt>
          <cx:pt idx="39940">92</cx:pt>
          <cx:pt idx="39941">114</cx:pt>
          <cx:pt idx="39942">95</cx:pt>
          <cx:pt idx="39943">147</cx:pt>
          <cx:pt idx="39944">181</cx:pt>
          <cx:pt idx="39945">139</cx:pt>
          <cx:pt idx="39946">351</cx:pt>
          <cx:pt idx="39947">372</cx:pt>
          <cx:pt idx="39948">135</cx:pt>
          <cx:pt idx="39949">288</cx:pt>
          <cx:pt idx="39950">92</cx:pt>
          <cx:pt idx="39951">177</cx:pt>
          <cx:pt idx="39952">41</cx:pt>
          <cx:pt idx="39953">415</cx:pt>
          <cx:pt idx="39954">74</cx:pt>
          <cx:pt idx="39955">157</cx:pt>
          <cx:pt idx="39956">382</cx:pt>
          <cx:pt idx="39957">24</cx:pt>
          <cx:pt idx="39958">104</cx:pt>
          <cx:pt idx="39959">257</cx:pt>
          <cx:pt idx="39960">64</cx:pt>
          <cx:pt idx="39961">592</cx:pt>
          <cx:pt idx="39962">88</cx:pt>
          <cx:pt idx="39963">181</cx:pt>
          <cx:pt idx="39964">284</cx:pt>
          <cx:pt idx="39965">651</cx:pt>
          <cx:pt idx="39966">220</cx:pt>
          <cx:pt idx="39967">188</cx:pt>
          <cx:pt idx="39968">155</cx:pt>
          <cx:pt idx="39969">74</cx:pt>
          <cx:pt idx="39970">95</cx:pt>
          <cx:pt idx="39971">322</cx:pt>
          <cx:pt idx="39972">94</cx:pt>
          <cx:pt idx="39973">60</cx:pt>
          <cx:pt idx="39974">175</cx:pt>
          <cx:pt idx="39975">108</cx:pt>
          <cx:pt idx="39976">108</cx:pt>
          <cx:pt idx="39977">89</cx:pt>
          <cx:pt idx="39978">75</cx:pt>
          <cx:pt idx="39979">29</cx:pt>
          <cx:pt idx="39980">83</cx:pt>
          <cx:pt idx="39981">79</cx:pt>
          <cx:pt idx="39982">173</cx:pt>
          <cx:pt idx="39983">77</cx:pt>
          <cx:pt idx="39984">318</cx:pt>
          <cx:pt idx="39985">205</cx:pt>
          <cx:pt idx="39986">129</cx:pt>
          <cx:pt idx="39987">162</cx:pt>
          <cx:pt idx="39988">298</cx:pt>
          <cx:pt idx="39989">136</cx:pt>
          <cx:pt idx="39990">263</cx:pt>
          <cx:pt idx="39991">161</cx:pt>
          <cx:pt idx="39992">214</cx:pt>
          <cx:pt idx="39993">245</cx:pt>
          <cx:pt idx="39994">202</cx:pt>
          <cx:pt idx="39995">399</cx:pt>
          <cx:pt idx="39996">355</cx:pt>
          <cx:pt idx="39997">281</cx:pt>
          <cx:pt idx="39998">89</cx:pt>
          <cx:pt idx="39999">250</cx:pt>
          <cx:pt idx="40000">66</cx:pt>
          <cx:pt idx="40001">102</cx:pt>
          <cx:pt idx="40002">64</cx:pt>
          <cx:pt idx="40003">459</cx:pt>
          <cx:pt idx="40004">119</cx:pt>
          <cx:pt idx="40005">229</cx:pt>
          <cx:pt idx="40006">30</cx:pt>
          <cx:pt idx="40007">79</cx:pt>
          <cx:pt idx="40008">276</cx:pt>
          <cx:pt idx="40009">404</cx:pt>
          <cx:pt idx="40010">95</cx:pt>
          <cx:pt idx="40011">162</cx:pt>
          <cx:pt idx="40012">569</cx:pt>
          <cx:pt idx="40013">55</cx:pt>
          <cx:pt idx="40014">453</cx:pt>
          <cx:pt idx="40015">49</cx:pt>
          <cx:pt idx="40016">181</cx:pt>
          <cx:pt idx="40017">54</cx:pt>
          <cx:pt idx="40018">243</cx:pt>
          <cx:pt idx="40019">208</cx:pt>
          <cx:pt idx="40020">151</cx:pt>
          <cx:pt idx="40021">94</cx:pt>
          <cx:pt idx="40022">393</cx:pt>
          <cx:pt idx="40023">140</cx:pt>
          <cx:pt idx="40024">390</cx:pt>
          <cx:pt idx="40025">813</cx:pt>
          <cx:pt idx="40026">201</cx:pt>
          <cx:pt idx="40027">235</cx:pt>
          <cx:pt idx="40028">88</cx:pt>
          <cx:pt idx="40029">754</cx:pt>
          <cx:pt idx="40030">1603</cx:pt>
          <cx:pt idx="40031">133</cx:pt>
          <cx:pt idx="40032">259</cx:pt>
          <cx:pt idx="40033">270</cx:pt>
          <cx:pt idx="40034">280</cx:pt>
          <cx:pt idx="40035">1321</cx:pt>
          <cx:pt idx="40036">63</cx:pt>
          <cx:pt idx="40037">293</cx:pt>
          <cx:pt idx="40038">474</cx:pt>
          <cx:pt idx="40039">79</cx:pt>
          <cx:pt idx="40040">241</cx:pt>
          <cx:pt idx="40041">140</cx:pt>
          <cx:pt idx="40042">177</cx:pt>
          <cx:pt idx="40043">295</cx:pt>
          <cx:pt idx="40044">457</cx:pt>
          <cx:pt idx="40045">177</cx:pt>
          <cx:pt idx="40046">136</cx:pt>
          <cx:pt idx="40047">111</cx:pt>
          <cx:pt idx="40048">160</cx:pt>
          <cx:pt idx="40049">271</cx:pt>
          <cx:pt idx="40050">67</cx:pt>
          <cx:pt idx="40051">883</cx:pt>
          <cx:pt idx="40052">115</cx:pt>
          <cx:pt idx="40053">570</cx:pt>
          <cx:pt idx="40054">269</cx:pt>
          <cx:pt idx="40055">524</cx:pt>
          <cx:pt idx="40056">68</cx:pt>
          <cx:pt idx="40057">113</cx:pt>
          <cx:pt idx="40058">983</cx:pt>
          <cx:pt idx="40059">39</cx:pt>
          <cx:pt idx="40060">69</cx:pt>
          <cx:pt idx="40061">459</cx:pt>
          <cx:pt idx="40062">295</cx:pt>
          <cx:pt idx="40063">586</cx:pt>
          <cx:pt idx="40064">124</cx:pt>
          <cx:pt idx="40065">248</cx:pt>
          <cx:pt idx="40066">205</cx:pt>
          <cx:pt idx="40067">790</cx:pt>
          <cx:pt idx="40068">971</cx:pt>
          <cx:pt idx="40069">201</cx:pt>
          <cx:pt idx="40070">206</cx:pt>
          <cx:pt idx="40071">128</cx:pt>
          <cx:pt idx="40072">122</cx:pt>
          <cx:pt idx="40073">157</cx:pt>
          <cx:pt idx="40074">103</cx:pt>
          <cx:pt idx="40075">42</cx:pt>
          <cx:pt idx="40076">166</cx:pt>
          <cx:pt idx="40077">78</cx:pt>
          <cx:pt idx="40078">160</cx:pt>
          <cx:pt idx="40079">224</cx:pt>
          <cx:pt idx="40080">377</cx:pt>
          <cx:pt idx="40081">571</cx:pt>
          <cx:pt idx="40082">132</cx:pt>
          <cx:pt idx="40083">140</cx:pt>
          <cx:pt idx="40084">148</cx:pt>
          <cx:pt idx="40085">1057</cx:pt>
          <cx:pt idx="40086">291</cx:pt>
          <cx:pt idx="40087">92</cx:pt>
          <cx:pt idx="40088">260</cx:pt>
          <cx:pt idx="40089">372</cx:pt>
          <cx:pt idx="40090">261</cx:pt>
          <cx:pt idx="40091">260</cx:pt>
          <cx:pt idx="40092">342</cx:pt>
          <cx:pt idx="40093">97</cx:pt>
          <cx:pt idx="40094">248</cx:pt>
          <cx:pt idx="40095">275</cx:pt>
          <cx:pt idx="40096">196</cx:pt>
          <cx:pt idx="40097">139</cx:pt>
          <cx:pt idx="40098">356</cx:pt>
          <cx:pt idx="40099">363</cx:pt>
          <cx:pt idx="40100">218</cx:pt>
          <cx:pt idx="40101">367</cx:pt>
          <cx:pt idx="40102">82</cx:pt>
          <cx:pt idx="40103">146</cx:pt>
          <cx:pt idx="40104">566</cx:pt>
          <cx:pt idx="40105">124</cx:pt>
          <cx:pt idx="40106">309</cx:pt>
          <cx:pt idx="40107">237</cx:pt>
          <cx:pt idx="40108">711</cx:pt>
          <cx:pt idx="40109">396</cx:pt>
          <cx:pt idx="40110">109</cx:pt>
          <cx:pt idx="40111">226</cx:pt>
          <cx:pt idx="40112">154</cx:pt>
          <cx:pt idx="40113">129</cx:pt>
          <cx:pt idx="40114">317</cx:pt>
          <cx:pt idx="40115">229</cx:pt>
          <cx:pt idx="40116">281</cx:pt>
          <cx:pt idx="40117">98</cx:pt>
          <cx:pt idx="40118">148</cx:pt>
          <cx:pt idx="40119">160</cx:pt>
          <cx:pt idx="40120">590</cx:pt>
          <cx:pt idx="40121">940</cx:pt>
          <cx:pt idx="40122">153</cx:pt>
          <cx:pt idx="40123">478</cx:pt>
          <cx:pt idx="40124">276</cx:pt>
          <cx:pt idx="40125">503</cx:pt>
          <cx:pt idx="40126">135</cx:pt>
          <cx:pt idx="40127">272</cx:pt>
          <cx:pt idx="40128">176</cx:pt>
          <cx:pt idx="40129">247</cx:pt>
          <cx:pt idx="40130">353</cx:pt>
          <cx:pt idx="40131">203</cx:pt>
          <cx:pt idx="40132">194</cx:pt>
          <cx:pt idx="40133">264</cx:pt>
          <cx:pt idx="40134">446</cx:pt>
          <cx:pt idx="40135">122</cx:pt>
          <cx:pt idx="40136">175</cx:pt>
          <cx:pt idx="40137">222</cx:pt>
          <cx:pt idx="40138">64</cx:pt>
          <cx:pt idx="40139">409</cx:pt>
          <cx:pt idx="40140">147</cx:pt>
          <cx:pt idx="40141">603</cx:pt>
          <cx:pt idx="40142">658</cx:pt>
          <cx:pt idx="40143">438</cx:pt>
          <cx:pt idx="40144">897</cx:pt>
          <cx:pt idx="40145">257</cx:pt>
          <cx:pt idx="40146">531</cx:pt>
          <cx:pt idx="40147">704</cx:pt>
          <cx:pt idx="40148">473</cx:pt>
          <cx:pt idx="40149">320</cx:pt>
          <cx:pt idx="40150">69</cx:pt>
          <cx:pt idx="40151">67</cx:pt>
          <cx:pt idx="40152">837</cx:pt>
          <cx:pt idx="40153">67</cx:pt>
          <cx:pt idx="40154">112</cx:pt>
          <cx:pt idx="40155">318</cx:pt>
          <cx:pt idx="40156">236</cx:pt>
          <cx:pt idx="40157">59</cx:pt>
          <cx:pt idx="40158">308</cx:pt>
          <cx:pt idx="40159">413</cx:pt>
          <cx:pt idx="40160">96</cx:pt>
          <cx:pt idx="40161">116</cx:pt>
          <cx:pt idx="40162">207</cx:pt>
          <cx:pt idx="40163">270</cx:pt>
          <cx:pt idx="40164">227</cx:pt>
          <cx:pt idx="40165">316</cx:pt>
          <cx:pt idx="40166">117</cx:pt>
          <cx:pt idx="40167">429</cx:pt>
          <cx:pt idx="40168">250</cx:pt>
          <cx:pt idx="40169">139</cx:pt>
          <cx:pt idx="40170">94</cx:pt>
          <cx:pt idx="40171">106</cx:pt>
          <cx:pt idx="40172">371</cx:pt>
          <cx:pt idx="40173">98</cx:pt>
          <cx:pt idx="40174">297</cx:pt>
          <cx:pt idx="40175">284</cx:pt>
          <cx:pt idx="40176">407</cx:pt>
          <cx:pt idx="40177">82</cx:pt>
          <cx:pt idx="40178">112</cx:pt>
          <cx:pt idx="40179">611</cx:pt>
          <cx:pt idx="40180">445</cx:pt>
          <cx:pt idx="40181">682</cx:pt>
          <cx:pt idx="40182">83</cx:pt>
          <cx:pt idx="40183">180</cx:pt>
          <cx:pt idx="40184">282</cx:pt>
          <cx:pt idx="40185">1284</cx:pt>
          <cx:pt idx="40186">58</cx:pt>
          <cx:pt idx="40187">136</cx:pt>
          <cx:pt idx="40188">376</cx:pt>
          <cx:pt idx="40189">98</cx:pt>
          <cx:pt idx="40190">224</cx:pt>
          <cx:pt idx="40191">529</cx:pt>
          <cx:pt idx="40192">370</cx:pt>
          <cx:pt idx="40193">148</cx:pt>
          <cx:pt idx="40194">103</cx:pt>
          <cx:pt idx="40195">495</cx:pt>
          <cx:pt idx="40196">404</cx:pt>
          <cx:pt idx="40197">321</cx:pt>
          <cx:pt idx="40198">432</cx:pt>
          <cx:pt idx="40199">876</cx:pt>
          <cx:pt idx="40200">388</cx:pt>
          <cx:pt idx="40201">170</cx:pt>
          <cx:pt idx="40202">257</cx:pt>
          <cx:pt idx="40203">159</cx:pt>
          <cx:pt idx="40204">112</cx:pt>
          <cx:pt idx="40205">452</cx:pt>
          <cx:pt idx="40206">105</cx:pt>
          <cx:pt idx="40207">167</cx:pt>
          <cx:pt idx="40208">361</cx:pt>
          <cx:pt idx="40209">341</cx:pt>
          <cx:pt idx="40210">1006</cx:pt>
          <cx:pt idx="40211">665</cx:pt>
          <cx:pt idx="40212">896</cx:pt>
          <cx:pt idx="40213">113</cx:pt>
          <cx:pt idx="40214">340</cx:pt>
          <cx:pt idx="40215">194</cx:pt>
          <cx:pt idx="40216">115</cx:pt>
          <cx:pt idx="40217">335</cx:pt>
          <cx:pt idx="40218">188</cx:pt>
          <cx:pt idx="40219">625</cx:pt>
          <cx:pt idx="40220">106</cx:pt>
          <cx:pt idx="40221">154</cx:pt>
          <cx:pt idx="40222">74</cx:pt>
          <cx:pt idx="40223">349</cx:pt>
          <cx:pt idx="40224">167</cx:pt>
          <cx:pt idx="40225">83</cx:pt>
          <cx:pt idx="40226">243</cx:pt>
          <cx:pt idx="40227">117</cx:pt>
          <cx:pt idx="40228">90</cx:pt>
          <cx:pt idx="40229">69</cx:pt>
          <cx:pt idx="40230">281</cx:pt>
          <cx:pt idx="40231">315</cx:pt>
          <cx:pt idx="40232">502</cx:pt>
          <cx:pt idx="40233">122</cx:pt>
          <cx:pt idx="40234">141</cx:pt>
          <cx:pt idx="40235">72</cx:pt>
          <cx:pt idx="40236">430</cx:pt>
          <cx:pt idx="40237">210</cx:pt>
          <cx:pt idx="40238">475</cx:pt>
          <cx:pt idx="40239">153</cx:pt>
          <cx:pt idx="40240">182</cx:pt>
          <cx:pt idx="40241">97</cx:pt>
          <cx:pt idx="40242">64</cx:pt>
          <cx:pt idx="40243">253</cx:pt>
          <cx:pt idx="40244">122</cx:pt>
          <cx:pt idx="40245">151</cx:pt>
          <cx:pt idx="40246">359</cx:pt>
          <cx:pt idx="40247">315</cx:pt>
          <cx:pt idx="40248">104</cx:pt>
          <cx:pt idx="40249">123</cx:pt>
          <cx:pt idx="40250">336</cx:pt>
          <cx:pt idx="40251">144</cx:pt>
          <cx:pt idx="40252">326</cx:pt>
          <cx:pt idx="40253">169</cx:pt>
          <cx:pt idx="40254">323</cx:pt>
          <cx:pt idx="40255">219</cx:pt>
          <cx:pt idx="40256">166</cx:pt>
          <cx:pt idx="40257">57</cx:pt>
          <cx:pt idx="40258">125</cx:pt>
          <cx:pt idx="40259">91</cx:pt>
          <cx:pt idx="40260">258</cx:pt>
          <cx:pt idx="40261">305</cx:pt>
          <cx:pt idx="40262">465</cx:pt>
          <cx:pt idx="40263">213</cx:pt>
          <cx:pt idx="40264">106</cx:pt>
          <cx:pt idx="40265">64</cx:pt>
          <cx:pt idx="40266">106</cx:pt>
          <cx:pt idx="40267">139</cx:pt>
          <cx:pt idx="40268">116</cx:pt>
          <cx:pt idx="40269">506</cx:pt>
          <cx:pt idx="40270">195</cx:pt>
          <cx:pt idx="40271">82</cx:pt>
          <cx:pt idx="40272">332</cx:pt>
          <cx:pt idx="40273">132</cx:pt>
          <cx:pt idx="40274">822</cx:pt>
          <cx:pt idx="40275">51</cx:pt>
          <cx:pt idx="40276">72</cx:pt>
          <cx:pt idx="40277">67</cx:pt>
          <cx:pt idx="40278">486</cx:pt>
          <cx:pt idx="40279">258</cx:pt>
          <cx:pt idx="40280">573</cx:pt>
          <cx:pt idx="40281">186</cx:pt>
          <cx:pt idx="40282">383</cx:pt>
          <cx:pt idx="40283">292</cx:pt>
          <cx:pt idx="40284">141</cx:pt>
          <cx:pt idx="40285">151</cx:pt>
          <cx:pt idx="40286">205</cx:pt>
          <cx:pt idx="40287">197</cx:pt>
          <cx:pt idx="40288">92</cx:pt>
          <cx:pt idx="40289">149</cx:pt>
          <cx:pt idx="40290">236</cx:pt>
          <cx:pt idx="40291">326</cx:pt>
          <cx:pt idx="40292">313</cx:pt>
          <cx:pt idx="40293">576</cx:pt>
          <cx:pt idx="40294">849</cx:pt>
          <cx:pt idx="40295">219</cx:pt>
          <cx:pt idx="40296">320</cx:pt>
          <cx:pt idx="40297">218</cx:pt>
          <cx:pt idx="40298">152</cx:pt>
          <cx:pt idx="40299">642</cx:pt>
          <cx:pt idx="40300">185</cx:pt>
          <cx:pt idx="40301">600</cx:pt>
          <cx:pt idx="40302">505</cx:pt>
          <cx:pt idx="40303">117</cx:pt>
          <cx:pt idx="40304">138</cx:pt>
          <cx:pt idx="40305">220</cx:pt>
          <cx:pt idx="40306">249</cx:pt>
          <cx:pt idx="40307">259</cx:pt>
          <cx:pt idx="40308">173</cx:pt>
          <cx:pt idx="40309">120</cx:pt>
          <cx:pt idx="40310">158</cx:pt>
          <cx:pt idx="40311">182</cx:pt>
          <cx:pt idx="40312">432</cx:pt>
          <cx:pt idx="40313">409</cx:pt>
          <cx:pt idx="40314">1019</cx:pt>
          <cx:pt idx="40315">475</cx:pt>
          <cx:pt idx="40316">397</cx:pt>
          <cx:pt idx="40317">389</cx:pt>
          <cx:pt idx="40318">414</cx:pt>
          <cx:pt idx="40319">277</cx:pt>
          <cx:pt idx="40320">206</cx:pt>
          <cx:pt idx="40321">299</cx:pt>
          <cx:pt idx="40322">106</cx:pt>
          <cx:pt idx="40323">254</cx:pt>
          <cx:pt idx="40324">177</cx:pt>
          <cx:pt idx="40325">253</cx:pt>
          <cx:pt idx="40326">179</cx:pt>
          <cx:pt idx="40327">156</cx:pt>
          <cx:pt idx="40328">416</cx:pt>
          <cx:pt idx="40329">100</cx:pt>
          <cx:pt idx="40330">385</cx:pt>
          <cx:pt idx="40331">226</cx:pt>
          <cx:pt idx="40332">813</cx:pt>
          <cx:pt idx="40333">150</cx:pt>
          <cx:pt idx="40334">157</cx:pt>
          <cx:pt idx="40335">131</cx:pt>
          <cx:pt idx="40336">270</cx:pt>
          <cx:pt idx="40337">99</cx:pt>
          <cx:pt idx="40338">331</cx:pt>
          <cx:pt idx="40339">107</cx:pt>
          <cx:pt idx="40340">320</cx:pt>
          <cx:pt idx="40341">975</cx:pt>
          <cx:pt idx="40342">126</cx:pt>
          <cx:pt idx="40343">107</cx:pt>
          <cx:pt idx="40344">121</cx:pt>
          <cx:pt idx="40345">148</cx:pt>
          <cx:pt idx="40346">161</cx:pt>
          <cx:pt idx="40347">87</cx:pt>
          <cx:pt idx="40348">111</cx:pt>
          <cx:pt idx="40349">85</cx:pt>
          <cx:pt idx="40350">190</cx:pt>
          <cx:pt idx="40351">355</cx:pt>
          <cx:pt idx="40352">472</cx:pt>
          <cx:pt idx="40353">131</cx:pt>
          <cx:pt idx="40354">174</cx:pt>
          <cx:pt idx="40355">1452</cx:pt>
          <cx:pt idx="40356">142</cx:pt>
          <cx:pt idx="40357">165</cx:pt>
          <cx:pt idx="40358">789</cx:pt>
          <cx:pt idx="40359">338</cx:pt>
          <cx:pt idx="40360">280</cx:pt>
          <cx:pt idx="40361">116</cx:pt>
          <cx:pt idx="40362">256</cx:pt>
          <cx:pt idx="40363">254</cx:pt>
          <cx:pt idx="40364">550</cx:pt>
          <cx:pt idx="40365">88</cx:pt>
          <cx:pt idx="40366">345</cx:pt>
          <cx:pt idx="40367">169</cx:pt>
          <cx:pt idx="40368">342</cx:pt>
          <cx:pt idx="40369">206</cx:pt>
          <cx:pt idx="40370">358</cx:pt>
          <cx:pt idx="40371">116</cx:pt>
          <cx:pt idx="40372">324</cx:pt>
          <cx:pt idx="40373">79</cx:pt>
          <cx:pt idx="40374">59</cx:pt>
          <cx:pt idx="40375">131</cx:pt>
          <cx:pt idx="40376">58</cx:pt>
          <cx:pt idx="40377">72</cx:pt>
          <cx:pt idx="40378">289</cx:pt>
          <cx:pt idx="40379">714</cx:pt>
          <cx:pt idx="40380">255</cx:pt>
          <cx:pt idx="40381">147</cx:pt>
          <cx:pt idx="40382">258</cx:pt>
          <cx:pt idx="40383">273</cx:pt>
          <cx:pt idx="40384">530</cx:pt>
          <cx:pt idx="40385">149</cx:pt>
          <cx:pt idx="40386">292</cx:pt>
          <cx:pt idx="40387">456</cx:pt>
          <cx:pt idx="40388">155</cx:pt>
          <cx:pt idx="40389">325</cx:pt>
          <cx:pt idx="40390">173</cx:pt>
          <cx:pt idx="40391">325</cx:pt>
          <cx:pt idx="40392">453</cx:pt>
          <cx:pt idx="40393">239</cx:pt>
          <cx:pt idx="40394">121</cx:pt>
          <cx:pt idx="40395">305</cx:pt>
          <cx:pt idx="40396">83</cx:pt>
          <cx:pt idx="40397">100</cx:pt>
          <cx:pt idx="40398">70</cx:pt>
          <cx:pt idx="40399">119</cx:pt>
          <cx:pt idx="40400">262</cx:pt>
          <cx:pt idx="40401">166</cx:pt>
          <cx:pt idx="40402">125</cx:pt>
          <cx:pt idx="40403">121</cx:pt>
          <cx:pt idx="40404">140</cx:pt>
          <cx:pt idx="40405">215</cx:pt>
          <cx:pt idx="40406">221</cx:pt>
          <cx:pt idx="40407">384</cx:pt>
          <cx:pt idx="40408">390</cx:pt>
          <cx:pt idx="40409">88</cx:pt>
          <cx:pt idx="40410">130</cx:pt>
          <cx:pt idx="40411">121</cx:pt>
          <cx:pt idx="40412">158</cx:pt>
          <cx:pt idx="40413">353</cx:pt>
          <cx:pt idx="40414">212</cx:pt>
          <cx:pt idx="40415">182</cx:pt>
          <cx:pt idx="40416">217</cx:pt>
          <cx:pt idx="40417">231</cx:pt>
          <cx:pt idx="40418">122</cx:pt>
          <cx:pt idx="40419">255</cx:pt>
          <cx:pt idx="40420">419</cx:pt>
          <cx:pt idx="40421">1225</cx:pt>
          <cx:pt idx="40422">268</cx:pt>
          <cx:pt idx="40423">70</cx:pt>
          <cx:pt idx="40424">88</cx:pt>
          <cx:pt idx="40425">131</cx:pt>
          <cx:pt idx="40426">167</cx:pt>
          <cx:pt idx="40427">248</cx:pt>
          <cx:pt idx="40428">225</cx:pt>
          <cx:pt idx="40429">133</cx:pt>
          <cx:pt idx="40430">465</cx:pt>
          <cx:pt idx="40431">559</cx:pt>
          <cx:pt idx="40432">187</cx:pt>
          <cx:pt idx="40433">73</cx:pt>
          <cx:pt idx="40434">161</cx:pt>
          <cx:pt idx="40435">489</cx:pt>
          <cx:pt idx="40436">120</cx:pt>
          <cx:pt idx="40437">158</cx:pt>
          <cx:pt idx="40438">148</cx:pt>
          <cx:pt idx="40439">252</cx:pt>
          <cx:pt idx="40440">89</cx:pt>
          <cx:pt idx="40441">156</cx:pt>
          <cx:pt idx="40442">1529</cx:pt>
          <cx:pt idx="40443">235</cx:pt>
          <cx:pt idx="40444">155</cx:pt>
          <cx:pt idx="40445">290</cx:pt>
          <cx:pt idx="40446">153</cx:pt>
          <cx:pt idx="40447">352</cx:pt>
          <cx:pt idx="40448">411</cx:pt>
          <cx:pt idx="40449">107</cx:pt>
          <cx:pt idx="40450">89</cx:pt>
          <cx:pt idx="40451">134</cx:pt>
          <cx:pt idx="40452">151</cx:pt>
          <cx:pt idx="40453">232</cx:pt>
          <cx:pt idx="40454">540</cx:pt>
          <cx:pt idx="40455">298</cx:pt>
          <cx:pt idx="40456">74</cx:pt>
          <cx:pt idx="40457">247</cx:pt>
          <cx:pt idx="40458">162</cx:pt>
          <cx:pt idx="40459">294</cx:pt>
          <cx:pt idx="40460">121</cx:pt>
          <cx:pt idx="40461">179</cx:pt>
          <cx:pt idx="40462">71</cx:pt>
          <cx:pt idx="40463">213</cx:pt>
          <cx:pt idx="40464">373</cx:pt>
          <cx:pt idx="40465">425</cx:pt>
          <cx:pt idx="40466">48</cx:pt>
          <cx:pt idx="40467">329</cx:pt>
          <cx:pt idx="40468">155</cx:pt>
          <cx:pt idx="40469">215</cx:pt>
          <cx:pt idx="40470">90</cx:pt>
          <cx:pt idx="40471">265</cx:pt>
          <cx:pt idx="40472">491</cx:pt>
          <cx:pt idx="40473">151</cx:pt>
          <cx:pt idx="40474">181</cx:pt>
          <cx:pt idx="40475">265</cx:pt>
          <cx:pt idx="40476">157</cx:pt>
          <cx:pt idx="40477">89</cx:pt>
          <cx:pt idx="40478">123</cx:pt>
          <cx:pt idx="40479">156</cx:pt>
          <cx:pt idx="40480">155</cx:pt>
          <cx:pt idx="40481">704</cx:pt>
          <cx:pt idx="40482">176</cx:pt>
          <cx:pt idx="40483">91</cx:pt>
          <cx:pt idx="40484">154</cx:pt>
          <cx:pt idx="40485">344</cx:pt>
          <cx:pt idx="40486">110</cx:pt>
          <cx:pt idx="40487">170</cx:pt>
          <cx:pt idx="40488">651</cx:pt>
          <cx:pt idx="40489">167</cx:pt>
          <cx:pt idx="40490">408</cx:pt>
          <cx:pt idx="40491">254</cx:pt>
          <cx:pt idx="40492">127</cx:pt>
          <cx:pt idx="40493">140</cx:pt>
          <cx:pt idx="40494">229</cx:pt>
          <cx:pt idx="40495">75</cx:pt>
          <cx:pt idx="40496">139</cx:pt>
          <cx:pt idx="40497">95</cx:pt>
          <cx:pt idx="40498">112</cx:pt>
          <cx:pt idx="40499">153</cx:pt>
          <cx:pt idx="40500">93</cx:pt>
          <cx:pt idx="40501">315</cx:pt>
          <cx:pt idx="40502">203</cx:pt>
          <cx:pt idx="40503">280</cx:pt>
          <cx:pt idx="40504">159</cx:pt>
          <cx:pt idx="40505">149</cx:pt>
          <cx:pt idx="40506">349</cx:pt>
          <cx:pt idx="40507">94</cx:pt>
          <cx:pt idx="40508">108</cx:pt>
          <cx:pt idx="40509">1244</cx:pt>
          <cx:pt idx="40510">221</cx:pt>
          <cx:pt idx="40511">97</cx:pt>
          <cx:pt idx="40512">201</cx:pt>
          <cx:pt idx="40513">91</cx:pt>
          <cx:pt idx="40514">175</cx:pt>
          <cx:pt idx="40515">526</cx:pt>
          <cx:pt idx="40516">206</cx:pt>
          <cx:pt idx="40517">477</cx:pt>
          <cx:pt idx="40518">400</cx:pt>
          <cx:pt idx="40519">198</cx:pt>
          <cx:pt idx="40520">120</cx:pt>
          <cx:pt idx="40521">589</cx:pt>
          <cx:pt idx="40522">248</cx:pt>
          <cx:pt idx="40523">162</cx:pt>
          <cx:pt idx="40524">163</cx:pt>
          <cx:pt idx="40525">82</cx:pt>
          <cx:pt idx="40526">172</cx:pt>
          <cx:pt idx="40527">176</cx:pt>
          <cx:pt idx="40528">271</cx:pt>
          <cx:pt idx="40529">266</cx:pt>
          <cx:pt idx="40530">68</cx:pt>
          <cx:pt idx="40531">345</cx:pt>
          <cx:pt idx="40532">1117</cx:pt>
          <cx:pt idx="40533">701</cx:pt>
          <cx:pt idx="40534">429</cx:pt>
          <cx:pt idx="40535">623</cx:pt>
          <cx:pt idx="40536">340</cx:pt>
          <cx:pt idx="40537">62</cx:pt>
          <cx:pt idx="40538">137</cx:pt>
          <cx:pt idx="40539">74</cx:pt>
          <cx:pt idx="40540">121</cx:pt>
          <cx:pt idx="40541">127</cx:pt>
          <cx:pt idx="40542">182</cx:pt>
          <cx:pt idx="40543">668</cx:pt>
          <cx:pt idx="40544">449</cx:pt>
          <cx:pt idx="40545">582</cx:pt>
          <cx:pt idx="40546">249</cx:pt>
          <cx:pt idx="40547">150</cx:pt>
          <cx:pt idx="40548">1336</cx:pt>
          <cx:pt idx="40549">239</cx:pt>
          <cx:pt idx="40550">90</cx:pt>
          <cx:pt idx="40551">251</cx:pt>
          <cx:pt idx="40552">641</cx:pt>
          <cx:pt idx="40553">178</cx:pt>
          <cx:pt idx="40554">576</cx:pt>
          <cx:pt idx="40555">699</cx:pt>
          <cx:pt idx="40556">1064</cx:pt>
          <cx:pt idx="40557">238</cx:pt>
          <cx:pt idx="40558">147</cx:pt>
          <cx:pt idx="40559">398</cx:pt>
          <cx:pt idx="40560">100</cx:pt>
          <cx:pt idx="40561">119</cx:pt>
          <cx:pt idx="40562">90</cx:pt>
          <cx:pt idx="40563">92</cx:pt>
          <cx:pt idx="40564">307</cx:pt>
          <cx:pt idx="40565">236</cx:pt>
          <cx:pt idx="40566">131</cx:pt>
          <cx:pt idx="40567">267</cx:pt>
          <cx:pt idx="40568">93</cx:pt>
          <cx:pt idx="40569">417</cx:pt>
          <cx:pt idx="40570">87</cx:pt>
          <cx:pt idx="40571">201</cx:pt>
          <cx:pt idx="40572">810</cx:pt>
          <cx:pt idx="40573">161</cx:pt>
          <cx:pt idx="40574">94</cx:pt>
          <cx:pt idx="40575">150</cx:pt>
          <cx:pt idx="40576">305</cx:pt>
          <cx:pt idx="40577">153</cx:pt>
          <cx:pt idx="40578">110</cx:pt>
          <cx:pt idx="40579">58</cx:pt>
          <cx:pt idx="40580">67</cx:pt>
          <cx:pt idx="40581">306</cx:pt>
          <cx:pt idx="40582">202</cx:pt>
          <cx:pt idx="40583">332</cx:pt>
          <cx:pt idx="40584">153</cx:pt>
          <cx:pt idx="40585">113</cx:pt>
          <cx:pt idx="40586">875</cx:pt>
          <cx:pt idx="40587">338</cx:pt>
          <cx:pt idx="40588">96</cx:pt>
          <cx:pt idx="40589">71</cx:pt>
          <cx:pt idx="40590">301</cx:pt>
          <cx:pt idx="40591">123</cx:pt>
          <cx:pt idx="40592">192</cx:pt>
          <cx:pt idx="40593">175</cx:pt>
          <cx:pt idx="40594">26</cx:pt>
          <cx:pt idx="40595">363</cx:pt>
          <cx:pt idx="40596">188</cx:pt>
          <cx:pt idx="40597">96</cx:pt>
          <cx:pt idx="40598">107</cx:pt>
          <cx:pt idx="40599">188</cx:pt>
          <cx:pt idx="40600">174</cx:pt>
          <cx:pt idx="40601">44</cx:pt>
          <cx:pt idx="40602">90</cx:pt>
          <cx:pt idx="40603">166</cx:pt>
          <cx:pt idx="40604">255</cx:pt>
          <cx:pt idx="40605">222</cx:pt>
          <cx:pt idx="40606">246</cx:pt>
          <cx:pt idx="40607">120</cx:pt>
          <cx:pt idx="40608">542</cx:pt>
          <cx:pt idx="40609">243</cx:pt>
          <cx:pt idx="40610">216</cx:pt>
          <cx:pt idx="40611">543</cx:pt>
          <cx:pt idx="40612">227</cx:pt>
          <cx:pt idx="40613">478</cx:pt>
          <cx:pt idx="40614">112</cx:pt>
          <cx:pt idx="40615">107</cx:pt>
          <cx:pt idx="40616">107</cx:pt>
          <cx:pt idx="40617">95</cx:pt>
          <cx:pt idx="40618">162</cx:pt>
          <cx:pt idx="40619">293</cx:pt>
          <cx:pt idx="40620">68</cx:pt>
          <cx:pt idx="40621">289</cx:pt>
          <cx:pt idx="40622">344</cx:pt>
          <cx:pt idx="40623">298</cx:pt>
          <cx:pt idx="40624">331</cx:pt>
          <cx:pt idx="40625">111</cx:pt>
          <cx:pt idx="40626">562</cx:pt>
          <cx:pt idx="40627">489</cx:pt>
          <cx:pt idx="40628">255</cx:pt>
          <cx:pt idx="40629">73</cx:pt>
          <cx:pt idx="40630">101</cx:pt>
          <cx:pt idx="40631">784</cx:pt>
          <cx:pt idx="40632">349</cx:pt>
          <cx:pt idx="40633">425</cx:pt>
          <cx:pt idx="40634">181</cx:pt>
          <cx:pt idx="40635">187</cx:pt>
          <cx:pt idx="40636">1175</cx:pt>
          <cx:pt idx="40637">414</cx:pt>
          <cx:pt idx="40638">102</cx:pt>
          <cx:pt idx="40639">200</cx:pt>
          <cx:pt idx="40640">148</cx:pt>
          <cx:pt idx="40641">220</cx:pt>
          <cx:pt idx="40642">402</cx:pt>
          <cx:pt idx="40643">315</cx:pt>
          <cx:pt idx="40644">105</cx:pt>
          <cx:pt idx="40645">368</cx:pt>
          <cx:pt idx="40646">485</cx:pt>
          <cx:pt idx="40647">282</cx:pt>
          <cx:pt idx="40648">399</cx:pt>
          <cx:pt idx="40649">164</cx:pt>
          <cx:pt idx="40650">234</cx:pt>
          <cx:pt idx="40651">791</cx:pt>
          <cx:pt idx="40652">1152</cx:pt>
          <cx:pt idx="40653">138</cx:pt>
          <cx:pt idx="40654">328</cx:pt>
          <cx:pt idx="40655">72</cx:pt>
          <cx:pt idx="40656">136</cx:pt>
          <cx:pt idx="40657">766</cx:pt>
          <cx:pt idx="40658">192</cx:pt>
          <cx:pt idx="40659">78</cx:pt>
          <cx:pt idx="40660">347</cx:pt>
          <cx:pt idx="40661">496</cx:pt>
          <cx:pt idx="40662">160</cx:pt>
          <cx:pt idx="40663">293</cx:pt>
          <cx:pt idx="40664">233</cx:pt>
          <cx:pt idx="40665">105</cx:pt>
          <cx:pt idx="40666">227</cx:pt>
          <cx:pt idx="40667">100</cx:pt>
          <cx:pt idx="40668">57</cx:pt>
          <cx:pt idx="40669">129</cx:pt>
          <cx:pt idx="40670">74</cx:pt>
          <cx:pt idx="40671">103</cx:pt>
          <cx:pt idx="40672">213</cx:pt>
          <cx:pt idx="40673">284</cx:pt>
          <cx:pt idx="40674">111</cx:pt>
          <cx:pt idx="40675">83</cx:pt>
          <cx:pt idx="40676">219</cx:pt>
          <cx:pt idx="40677">477</cx:pt>
          <cx:pt idx="40678">73</cx:pt>
          <cx:pt idx="40679">204</cx:pt>
          <cx:pt idx="40680">75</cx:pt>
          <cx:pt idx="40681">159</cx:pt>
          <cx:pt idx="40682">344</cx:pt>
          <cx:pt idx="40683">135</cx:pt>
          <cx:pt idx="40684">112</cx:pt>
          <cx:pt idx="40685">99</cx:pt>
          <cx:pt idx="40686">185</cx:pt>
          <cx:pt idx="40687">371</cx:pt>
          <cx:pt idx="40688">143</cx:pt>
          <cx:pt idx="40689">99</cx:pt>
          <cx:pt idx="40690">146</cx:pt>
          <cx:pt idx="40691">284</cx:pt>
          <cx:pt idx="40692">738</cx:pt>
          <cx:pt idx="40693">75</cx:pt>
          <cx:pt idx="40694">320</cx:pt>
          <cx:pt idx="40695">135</cx:pt>
          <cx:pt idx="40696">43</cx:pt>
          <cx:pt idx="40697">92</cx:pt>
          <cx:pt idx="40698">393</cx:pt>
          <cx:pt idx="40699">479</cx:pt>
          <cx:pt idx="40700">284</cx:pt>
          <cx:pt idx="40701">236</cx:pt>
          <cx:pt idx="40702">217</cx:pt>
          <cx:pt idx="40703">99</cx:pt>
          <cx:pt idx="40704">202</cx:pt>
          <cx:pt idx="40705">238</cx:pt>
          <cx:pt idx="40706">158</cx:pt>
          <cx:pt idx="40707">275</cx:pt>
          <cx:pt idx="40708">354</cx:pt>
          <cx:pt idx="40709">126</cx:pt>
          <cx:pt idx="40710">640</cx:pt>
          <cx:pt idx="40711">228</cx:pt>
          <cx:pt idx="40712">182</cx:pt>
          <cx:pt idx="40713">150</cx:pt>
          <cx:pt idx="40714">233</cx:pt>
          <cx:pt idx="40715">176</cx:pt>
          <cx:pt idx="40716">156</cx:pt>
          <cx:pt idx="40717">172</cx:pt>
          <cx:pt idx="40718">185</cx:pt>
          <cx:pt idx="40719">90</cx:pt>
          <cx:pt idx="40720">126</cx:pt>
          <cx:pt idx="40721">180</cx:pt>
          <cx:pt idx="40722">151</cx:pt>
          <cx:pt idx="40723">98</cx:pt>
          <cx:pt idx="40724">117</cx:pt>
          <cx:pt idx="40725">225</cx:pt>
          <cx:pt idx="40726">209</cx:pt>
          <cx:pt idx="40727">319</cx:pt>
          <cx:pt idx="40728">257</cx:pt>
          <cx:pt idx="40729">230</cx:pt>
          <cx:pt idx="40730">436</cx:pt>
          <cx:pt idx="40731">415</cx:pt>
          <cx:pt idx="40732">260</cx:pt>
          <cx:pt idx="40733">92</cx:pt>
          <cx:pt idx="40734">326</cx:pt>
          <cx:pt idx="40735">253</cx:pt>
          <cx:pt idx="40736">78</cx:pt>
          <cx:pt idx="40737">190</cx:pt>
          <cx:pt idx="40738">107</cx:pt>
          <cx:pt idx="40739">186</cx:pt>
          <cx:pt idx="40740">236</cx:pt>
          <cx:pt idx="40741">108</cx:pt>
          <cx:pt idx="40742">137</cx:pt>
          <cx:pt idx="40743">185</cx:pt>
          <cx:pt idx="40744">105</cx:pt>
          <cx:pt idx="40745">125</cx:pt>
          <cx:pt idx="40746">553</cx:pt>
          <cx:pt idx="40747">94</cx:pt>
          <cx:pt idx="40748">801</cx:pt>
          <cx:pt idx="40749">276</cx:pt>
          <cx:pt idx="40750">100</cx:pt>
          <cx:pt idx="40751">482</cx:pt>
          <cx:pt idx="40752">101</cx:pt>
          <cx:pt idx="40753">201</cx:pt>
          <cx:pt idx="40754">88</cx:pt>
          <cx:pt idx="40755">391</cx:pt>
          <cx:pt idx="40756">190</cx:pt>
          <cx:pt idx="40757">203</cx:pt>
          <cx:pt idx="40758">498</cx:pt>
          <cx:pt idx="40759">880</cx:pt>
          <cx:pt idx="40760">153</cx:pt>
          <cx:pt idx="40761">260</cx:pt>
          <cx:pt idx="40762">142</cx:pt>
          <cx:pt idx="40763">99</cx:pt>
          <cx:pt idx="40764">70</cx:pt>
          <cx:pt idx="40765">211</cx:pt>
          <cx:pt idx="40766">224</cx:pt>
          <cx:pt idx="40767">159</cx:pt>
          <cx:pt idx="40768">313</cx:pt>
          <cx:pt idx="40769">80</cx:pt>
          <cx:pt idx="40770">219</cx:pt>
          <cx:pt idx="40771">308</cx:pt>
          <cx:pt idx="40772">43</cx:pt>
          <cx:pt idx="40773">116</cx:pt>
          <cx:pt idx="40774">75</cx:pt>
          <cx:pt idx="40775">152</cx:pt>
          <cx:pt idx="40776">348</cx:pt>
          <cx:pt idx="40777">199</cx:pt>
          <cx:pt idx="40778">551</cx:pt>
          <cx:pt idx="40779">80</cx:pt>
          <cx:pt idx="40780">286</cx:pt>
          <cx:pt idx="40781">156</cx:pt>
          <cx:pt idx="40782">97</cx:pt>
          <cx:pt idx="40783">220</cx:pt>
          <cx:pt idx="40784">122</cx:pt>
          <cx:pt idx="40785">237</cx:pt>
          <cx:pt idx="40786">115</cx:pt>
          <cx:pt idx="40787">123</cx:pt>
          <cx:pt idx="40788">125</cx:pt>
          <cx:pt idx="40789">123</cx:pt>
          <cx:pt idx="40790">366</cx:pt>
          <cx:pt idx="40791">343</cx:pt>
          <cx:pt idx="40792">711</cx:pt>
          <cx:pt idx="40793">628</cx:pt>
          <cx:pt idx="40794">192</cx:pt>
          <cx:pt idx="40795">80</cx:pt>
          <cx:pt idx="40796">119</cx:pt>
          <cx:pt idx="40797">606</cx:pt>
          <cx:pt idx="40798">156</cx:pt>
          <cx:pt idx="40799">109</cx:pt>
          <cx:pt idx="40800">33</cx:pt>
          <cx:pt idx="40801">460</cx:pt>
          <cx:pt idx="40802">134</cx:pt>
          <cx:pt idx="40803">243</cx:pt>
          <cx:pt idx="40804">65</cx:pt>
          <cx:pt idx="40805">177</cx:pt>
          <cx:pt idx="40806">61</cx:pt>
          <cx:pt idx="40807">205</cx:pt>
          <cx:pt idx="40808">543</cx:pt>
          <cx:pt idx="40809">147</cx:pt>
          <cx:pt idx="40810">215</cx:pt>
          <cx:pt idx="40811">161</cx:pt>
          <cx:pt idx="40812">90</cx:pt>
          <cx:pt idx="40813">101</cx:pt>
          <cx:pt idx="40814">108</cx:pt>
          <cx:pt idx="40815">237</cx:pt>
          <cx:pt idx="40816">210</cx:pt>
          <cx:pt idx="40817">101</cx:pt>
          <cx:pt idx="40818">360</cx:pt>
          <cx:pt idx="40819">148</cx:pt>
          <cx:pt idx="40820">117</cx:pt>
          <cx:pt idx="40821">363</cx:pt>
          <cx:pt idx="40822">216</cx:pt>
          <cx:pt idx="40823">193</cx:pt>
          <cx:pt idx="40824">370</cx:pt>
          <cx:pt idx="40825">532</cx:pt>
          <cx:pt idx="40826">307</cx:pt>
          <cx:pt idx="40827">197</cx:pt>
          <cx:pt idx="40828">280</cx:pt>
          <cx:pt idx="40829">441</cx:pt>
          <cx:pt idx="40830">431</cx:pt>
          <cx:pt idx="40831">220</cx:pt>
          <cx:pt idx="40832">578</cx:pt>
          <cx:pt idx="40833">250</cx:pt>
          <cx:pt idx="40834">207</cx:pt>
          <cx:pt idx="40835">574</cx:pt>
          <cx:pt idx="40836">399</cx:pt>
          <cx:pt idx="40837">65</cx:pt>
          <cx:pt idx="40838">2027</cx:pt>
          <cx:pt idx="40839">238</cx:pt>
          <cx:pt idx="40840">768</cx:pt>
          <cx:pt idx="40841">225</cx:pt>
          <cx:pt idx="40842">89</cx:pt>
          <cx:pt idx="40843">263</cx:pt>
          <cx:pt idx="40844">335</cx:pt>
          <cx:pt idx="40845">240</cx:pt>
          <cx:pt idx="40846">164</cx:pt>
          <cx:pt idx="40847">170</cx:pt>
          <cx:pt idx="40848">634</cx:pt>
          <cx:pt idx="40849">232</cx:pt>
          <cx:pt idx="40850">145</cx:pt>
          <cx:pt idx="40851">328</cx:pt>
          <cx:pt idx="40852">195</cx:pt>
          <cx:pt idx="40853">321</cx:pt>
          <cx:pt idx="40854">196</cx:pt>
          <cx:pt idx="40855">65</cx:pt>
          <cx:pt idx="40856">338</cx:pt>
          <cx:pt idx="40857">262</cx:pt>
          <cx:pt idx="40858">329</cx:pt>
          <cx:pt idx="40859">84</cx:pt>
          <cx:pt idx="40860">267</cx:pt>
          <cx:pt idx="40861">474</cx:pt>
          <cx:pt idx="40862">377</cx:pt>
          <cx:pt idx="40863">928</cx:pt>
          <cx:pt idx="40864">110</cx:pt>
          <cx:pt idx="40865">217</cx:pt>
          <cx:pt idx="40866">168</cx:pt>
          <cx:pt idx="40867">131</cx:pt>
          <cx:pt idx="40868">158</cx:pt>
          <cx:pt idx="40869">151</cx:pt>
          <cx:pt idx="40870">157</cx:pt>
          <cx:pt idx="40871">99</cx:pt>
          <cx:pt idx="40872">91</cx:pt>
          <cx:pt idx="40873">195</cx:pt>
          <cx:pt idx="40874">184</cx:pt>
          <cx:pt idx="40875">201</cx:pt>
          <cx:pt idx="40876">293</cx:pt>
          <cx:pt idx="40877">65</cx:pt>
          <cx:pt idx="40878">64</cx:pt>
          <cx:pt idx="40879">63</cx:pt>
          <cx:pt idx="40880">78</cx:pt>
          <cx:pt idx="40881">75</cx:pt>
          <cx:pt idx="40882">180</cx:pt>
          <cx:pt idx="40883">273</cx:pt>
          <cx:pt idx="40884">487</cx:pt>
          <cx:pt idx="40885">228</cx:pt>
          <cx:pt idx="40886">216</cx:pt>
          <cx:pt idx="40887">54</cx:pt>
          <cx:pt idx="40888">139</cx:pt>
          <cx:pt idx="40889">102</cx:pt>
          <cx:pt idx="40890">406</cx:pt>
          <cx:pt idx="40891">374</cx:pt>
          <cx:pt idx="40892">168</cx:pt>
          <cx:pt idx="40893">97</cx:pt>
          <cx:pt idx="40894">282</cx:pt>
          <cx:pt idx="40895">158</cx:pt>
          <cx:pt idx="40896">273</cx:pt>
          <cx:pt idx="40897">104</cx:pt>
          <cx:pt idx="40898">90</cx:pt>
          <cx:pt idx="40899">200</cx:pt>
          <cx:pt idx="40900">53</cx:pt>
          <cx:pt idx="40901">298</cx:pt>
          <cx:pt idx="40902">276</cx:pt>
          <cx:pt idx="40903">531</cx:pt>
          <cx:pt idx="40904">72</cx:pt>
          <cx:pt idx="40905">116</cx:pt>
          <cx:pt idx="40906">126</cx:pt>
          <cx:pt idx="40907">252</cx:pt>
          <cx:pt idx="40908">171</cx:pt>
          <cx:pt idx="40909">343</cx:pt>
          <cx:pt idx="40910">419</cx:pt>
          <cx:pt idx="40911">252</cx:pt>
          <cx:pt idx="40912">534</cx:pt>
          <cx:pt idx="40913">148</cx:pt>
          <cx:pt idx="40914">200</cx:pt>
          <cx:pt idx="40915">744</cx:pt>
          <cx:pt idx="40916">438</cx:pt>
          <cx:pt idx="40917">73</cx:pt>
          <cx:pt idx="40918">62</cx:pt>
          <cx:pt idx="40919">323</cx:pt>
          <cx:pt idx="40920">130</cx:pt>
          <cx:pt idx="40921">467</cx:pt>
          <cx:pt idx="40922">190</cx:pt>
          <cx:pt idx="40923">232</cx:pt>
          <cx:pt idx="40924">315</cx:pt>
          <cx:pt idx="40925">420</cx:pt>
          <cx:pt idx="40926">401</cx:pt>
          <cx:pt idx="40927">143</cx:pt>
          <cx:pt idx="40928">79</cx:pt>
          <cx:pt idx="40929">497</cx:pt>
          <cx:pt idx="40930">87</cx:pt>
          <cx:pt idx="40931">46</cx:pt>
          <cx:pt idx="40932">103</cx:pt>
          <cx:pt idx="40933">188</cx:pt>
          <cx:pt idx="40934">79</cx:pt>
          <cx:pt idx="40935">52</cx:pt>
          <cx:pt idx="40936">158</cx:pt>
          <cx:pt idx="40937">68</cx:pt>
          <cx:pt idx="40938">511</cx:pt>
          <cx:pt idx="40939">192</cx:pt>
          <cx:pt idx="40940">585</cx:pt>
          <cx:pt idx="40941">83</cx:pt>
          <cx:pt idx="40942">53</cx:pt>
          <cx:pt idx="40943">153</cx:pt>
          <cx:pt idx="40944">41</cx:pt>
          <cx:pt idx="40945">173</cx:pt>
          <cx:pt idx="40946">279</cx:pt>
          <cx:pt idx="40947">47</cx:pt>
          <cx:pt idx="40948">130</cx:pt>
          <cx:pt idx="40949">76</cx:pt>
          <cx:pt idx="40950">479</cx:pt>
          <cx:pt idx="40951">412</cx:pt>
          <cx:pt idx="40952">360</cx:pt>
          <cx:pt idx="40953">242</cx:pt>
          <cx:pt idx="40954">291</cx:pt>
          <cx:pt idx="40955">161</cx:pt>
          <cx:pt idx="40956">89</cx:pt>
          <cx:pt idx="40957">78</cx:pt>
          <cx:pt idx="40958">128</cx:pt>
          <cx:pt idx="40959">240</cx:pt>
          <cx:pt idx="40960">79</cx:pt>
          <cx:pt idx="40961">314</cx:pt>
          <cx:pt idx="40962">323</cx:pt>
          <cx:pt idx="40963">76</cx:pt>
          <cx:pt idx="40964">81</cx:pt>
          <cx:pt idx="40965">185</cx:pt>
          <cx:pt idx="40966">189</cx:pt>
          <cx:pt idx="40967">103</cx:pt>
          <cx:pt idx="40968">244</cx:pt>
          <cx:pt idx="40969">186</cx:pt>
          <cx:pt idx="40970">513</cx:pt>
          <cx:pt idx="40971">624</cx:pt>
          <cx:pt idx="40972">257</cx:pt>
          <cx:pt idx="40973">143</cx:pt>
          <cx:pt idx="40974">115</cx:pt>
          <cx:pt idx="40975">170</cx:pt>
          <cx:pt idx="40976">359</cx:pt>
          <cx:pt idx="40977">197</cx:pt>
          <cx:pt idx="40978">700</cx:pt>
          <cx:pt idx="40979">125</cx:pt>
          <cx:pt idx="40980">64</cx:pt>
          <cx:pt idx="40981">157</cx:pt>
          <cx:pt idx="40982">259</cx:pt>
          <cx:pt idx="40983">382</cx:pt>
          <cx:pt idx="40984">154</cx:pt>
          <cx:pt idx="40985">212</cx:pt>
          <cx:pt idx="40986">445</cx:pt>
          <cx:pt idx="40987">236</cx:pt>
          <cx:pt idx="40988">148</cx:pt>
          <cx:pt idx="40989">398</cx:pt>
          <cx:pt idx="40990">81</cx:pt>
          <cx:pt idx="40991">294</cx:pt>
          <cx:pt idx="40992">119</cx:pt>
          <cx:pt idx="40993">109</cx:pt>
          <cx:pt idx="40994">207</cx:pt>
          <cx:pt idx="40995">162</cx:pt>
          <cx:pt idx="40996">125</cx:pt>
          <cx:pt idx="40997">67</cx:pt>
          <cx:pt idx="40998">64</cx:pt>
          <cx:pt idx="40999">268</cx:pt>
          <cx:pt idx="41000">248</cx:pt>
          <cx:pt idx="41001">121</cx:pt>
          <cx:pt idx="41002">90</cx:pt>
          <cx:pt idx="41003">81</cx:pt>
          <cx:pt idx="41004">108</cx:pt>
          <cx:pt idx="41005">65</cx:pt>
          <cx:pt idx="41006">359</cx:pt>
          <cx:pt idx="41007">207</cx:pt>
          <cx:pt idx="41008">255</cx:pt>
          <cx:pt idx="41009">622</cx:pt>
          <cx:pt idx="41010">173</cx:pt>
          <cx:pt idx="41011">283</cx:pt>
          <cx:pt idx="41012">129</cx:pt>
          <cx:pt idx="41013">370</cx:pt>
          <cx:pt idx="41014">36</cx:pt>
          <cx:pt idx="41015">261</cx:pt>
          <cx:pt idx="41016">94</cx:pt>
          <cx:pt idx="41017">36</cx:pt>
          <cx:pt idx="41018">247</cx:pt>
          <cx:pt idx="41019">155</cx:pt>
          <cx:pt idx="41020">207</cx:pt>
          <cx:pt idx="41021">368</cx:pt>
          <cx:pt idx="41022">79</cx:pt>
          <cx:pt idx="41023">72</cx:pt>
          <cx:pt idx="41024">65</cx:pt>
          <cx:pt idx="41025">69</cx:pt>
          <cx:pt idx="41026">102</cx:pt>
          <cx:pt idx="41027">245</cx:pt>
          <cx:pt idx="41028">160</cx:pt>
          <cx:pt idx="41029">473</cx:pt>
          <cx:pt idx="41030">114</cx:pt>
          <cx:pt idx="41031">83</cx:pt>
          <cx:pt idx="41032">186</cx:pt>
          <cx:pt idx="41033">81</cx:pt>
          <cx:pt idx="41034">267</cx:pt>
          <cx:pt idx="41035">104</cx:pt>
          <cx:pt idx="41036">106</cx:pt>
          <cx:pt idx="41037">470</cx:pt>
          <cx:pt idx="41038">98</cx:pt>
          <cx:pt idx="41039">271</cx:pt>
          <cx:pt idx="41040">164</cx:pt>
          <cx:pt idx="41041">139</cx:pt>
          <cx:pt idx="41042">219</cx:pt>
          <cx:pt idx="41043">69</cx:pt>
          <cx:pt idx="41044">89</cx:pt>
          <cx:pt idx="41045">268</cx:pt>
          <cx:pt idx="41046">197</cx:pt>
          <cx:pt idx="41047">81</cx:pt>
          <cx:pt idx="41048">69</cx:pt>
          <cx:pt idx="41049">108</cx:pt>
          <cx:pt idx="41050">97</cx:pt>
          <cx:pt idx="41051">265</cx:pt>
          <cx:pt idx="41052">157</cx:pt>
          <cx:pt idx="41053">28</cx:pt>
          <cx:pt idx="41054">513</cx:pt>
          <cx:pt idx="41055">91</cx:pt>
          <cx:pt idx="41056">120</cx:pt>
          <cx:pt idx="41057">109</cx:pt>
          <cx:pt idx="41058">115</cx:pt>
          <cx:pt idx="41059">490</cx:pt>
          <cx:pt idx="41060">76</cx:pt>
          <cx:pt idx="41061">368</cx:pt>
          <cx:pt idx="41062">86</cx:pt>
          <cx:pt idx="41063">77</cx:pt>
          <cx:pt idx="41064">212</cx:pt>
          <cx:pt idx="41065">82</cx:pt>
          <cx:pt idx="41066">181</cx:pt>
          <cx:pt idx="41067">531</cx:pt>
          <cx:pt idx="41068">516</cx:pt>
          <cx:pt idx="41069">378</cx:pt>
          <cx:pt idx="41070">140</cx:pt>
          <cx:pt idx="41071">233</cx:pt>
          <cx:pt idx="41072">121</cx:pt>
          <cx:pt idx="41073">91</cx:pt>
          <cx:pt idx="41074">232</cx:pt>
          <cx:pt idx="41075">114</cx:pt>
          <cx:pt idx="41076">420</cx:pt>
          <cx:pt idx="41077">260</cx:pt>
          <cx:pt idx="41078">471</cx:pt>
          <cx:pt idx="41079">225</cx:pt>
          <cx:pt idx="41080">444</cx:pt>
          <cx:pt idx="41081">144</cx:pt>
          <cx:pt idx="41082">104</cx:pt>
          <cx:pt idx="41083">365</cx:pt>
          <cx:pt idx="41084">331</cx:pt>
          <cx:pt idx="41085">268</cx:pt>
          <cx:pt idx="41086">531</cx:pt>
          <cx:pt idx="41087">167</cx:pt>
          <cx:pt idx="41088">81</cx:pt>
          <cx:pt idx="41089">733</cx:pt>
          <cx:pt idx="41090">72</cx:pt>
          <cx:pt idx="41091">299</cx:pt>
          <cx:pt idx="41092">187</cx:pt>
          <cx:pt idx="41093">2055</cx:pt>
          <cx:pt idx="41094">56</cx:pt>
          <cx:pt idx="41095">316</cx:pt>
          <cx:pt idx="41096">73</cx:pt>
          <cx:pt idx="41097">65</cx:pt>
          <cx:pt idx="41098">328</cx:pt>
          <cx:pt idx="41099">256</cx:pt>
          <cx:pt idx="41100">520</cx:pt>
          <cx:pt idx="41101">730</cx:pt>
          <cx:pt idx="41102">181</cx:pt>
          <cx:pt idx="41103">384</cx:pt>
          <cx:pt idx="41104">369</cx:pt>
          <cx:pt idx="41105">101</cx:pt>
          <cx:pt idx="41106">205</cx:pt>
          <cx:pt idx="41107">128</cx:pt>
          <cx:pt idx="41108">113</cx:pt>
          <cx:pt idx="41109">879</cx:pt>
          <cx:pt idx="41110">293</cx:pt>
          <cx:pt idx="41111">230</cx:pt>
          <cx:pt idx="41112">770</cx:pt>
          <cx:pt idx="41113">563</cx:pt>
          <cx:pt idx="41114">123</cx:pt>
          <cx:pt idx="41115">313</cx:pt>
          <cx:pt idx="41116">156</cx:pt>
          <cx:pt idx="41117">434</cx:pt>
          <cx:pt idx="41118">171</cx:pt>
          <cx:pt idx="41119">154</cx:pt>
          <cx:pt idx="41120">112</cx:pt>
          <cx:pt idx="41121">113</cx:pt>
          <cx:pt idx="41122">244</cx:pt>
          <cx:pt idx="41123">589</cx:pt>
          <cx:pt idx="41124">569</cx:pt>
          <cx:pt idx="41125">281</cx:pt>
          <cx:pt idx="41126">350</cx:pt>
          <cx:pt idx="41127">456</cx:pt>
          <cx:pt idx="41128">219</cx:pt>
          <cx:pt idx="41129">497</cx:pt>
          <cx:pt idx="41130">221</cx:pt>
          <cx:pt idx="41131">669</cx:pt>
          <cx:pt idx="41132">133</cx:pt>
          <cx:pt idx="41133">99</cx:pt>
          <cx:pt idx="41134">289</cx:pt>
          <cx:pt idx="41135">92</cx:pt>
          <cx:pt idx="41136">89</cx:pt>
          <cx:pt idx="41137">97</cx:pt>
          <cx:pt idx="41138">211</cx:pt>
          <cx:pt idx="41139">82</cx:pt>
          <cx:pt idx="41140">394</cx:pt>
          <cx:pt idx="41141">587</cx:pt>
          <cx:pt idx="41142">537</cx:pt>
          <cx:pt idx="41143">147</cx:pt>
          <cx:pt idx="41144">510</cx:pt>
          <cx:pt idx="41145">351</cx:pt>
          <cx:pt idx="41146">231</cx:pt>
          <cx:pt idx="41147">274</cx:pt>
          <cx:pt idx="41148">800</cx:pt>
          <cx:pt idx="41149">310</cx:pt>
          <cx:pt idx="41150">107</cx:pt>
          <cx:pt idx="41151">98</cx:pt>
          <cx:pt idx="41152">57</cx:pt>
          <cx:pt idx="41153">201</cx:pt>
          <cx:pt idx="41154">293</cx:pt>
          <cx:pt idx="41155">495</cx:pt>
          <cx:pt idx="41156">214</cx:pt>
          <cx:pt idx="41157">206</cx:pt>
          <cx:pt idx="41158">221</cx:pt>
          <cx:pt idx="41159">261</cx:pt>
          <cx:pt idx="41160">169</cx:pt>
          <cx:pt idx="41161">219</cx:pt>
          <cx:pt idx="41162">165</cx:pt>
          <cx:pt idx="41163">445</cx:pt>
          <cx:pt idx="41164">167</cx:pt>
          <cx:pt idx="41165">260</cx:pt>
          <cx:pt idx="41166">137</cx:pt>
          <cx:pt idx="41167">519</cx:pt>
          <cx:pt idx="41168">233</cx:pt>
          <cx:pt idx="41169">76</cx:pt>
          <cx:pt idx="41170">140</cx:pt>
          <cx:pt idx="41171">108</cx:pt>
          <cx:pt idx="41172">400</cx:pt>
          <cx:pt idx="41173">191</cx:pt>
          <cx:pt idx="41174">421</cx:pt>
          <cx:pt idx="41175">376</cx:pt>
          <cx:pt idx="41176">298</cx:pt>
          <cx:pt idx="41177">121</cx:pt>
          <cx:pt idx="41178">475</cx:pt>
          <cx:pt idx="41179">276</cx:pt>
          <cx:pt idx="41180">71</cx:pt>
          <cx:pt idx="41181">394</cx:pt>
          <cx:pt idx="41182">569</cx:pt>
          <cx:pt idx="41183">234</cx:pt>
          <cx:pt idx="41184">408</cx:pt>
          <cx:pt idx="41185">214</cx:pt>
          <cx:pt idx="41186">105</cx:pt>
          <cx:pt idx="41187">345</cx:pt>
          <cx:pt idx="41188">397</cx:pt>
          <cx:pt idx="41189">488</cx:pt>
          <cx:pt idx="41190">324</cx:pt>
          <cx:pt idx="41191">344</cx:pt>
          <cx:pt idx="41192">372</cx:pt>
          <cx:pt idx="41193">595</cx:pt>
          <cx:pt idx="41194">307</cx:pt>
          <cx:pt idx="41195">511</cx:pt>
          <cx:pt idx="41196">494</cx:pt>
          <cx:pt idx="41197">277</cx:pt>
          <cx:pt idx="41198">344</cx:pt>
          <cx:pt idx="41199">145</cx:pt>
          <cx:pt idx="41200">223</cx:pt>
          <cx:pt idx="41201">278</cx:pt>
          <cx:pt idx="41202">259</cx:pt>
          <cx:pt idx="41203">84</cx:pt>
          <cx:pt idx="41204">185</cx:pt>
          <cx:pt idx="41205">107</cx:pt>
          <cx:pt idx="41206">276</cx:pt>
          <cx:pt idx="41207">342</cx:pt>
          <cx:pt idx="41208">230</cx:pt>
          <cx:pt idx="41209">199</cx:pt>
          <cx:pt idx="41210">90</cx:pt>
          <cx:pt idx="41211">324</cx:pt>
          <cx:pt idx="41212">122</cx:pt>
          <cx:pt idx="41213">96</cx:pt>
          <cx:pt idx="41214">260</cx:pt>
          <cx:pt idx="41215">135</cx:pt>
          <cx:pt idx="41216">129</cx:pt>
          <cx:pt idx="41217">339</cx:pt>
          <cx:pt idx="41218">146</cx:pt>
          <cx:pt idx="41219">212</cx:pt>
          <cx:pt idx="41220">336</cx:pt>
          <cx:pt idx="41221">285</cx:pt>
          <cx:pt idx="41222">91</cx:pt>
          <cx:pt idx="41223">91</cx:pt>
          <cx:pt idx="41224">113</cx:pt>
          <cx:pt idx="41225">210</cx:pt>
          <cx:pt idx="41226">108</cx:pt>
          <cx:pt idx="41227">100</cx:pt>
          <cx:pt idx="41228">106</cx:pt>
          <cx:pt idx="41229">240</cx:pt>
          <cx:pt idx="41230">240</cx:pt>
          <cx:pt idx="41231">658</cx:pt>
          <cx:pt idx="41232">290</cx:pt>
          <cx:pt idx="41233">335</cx:pt>
          <cx:pt idx="41234">155</cx:pt>
          <cx:pt idx="41235">99</cx:pt>
          <cx:pt idx="41236">112</cx:pt>
          <cx:pt idx="41237">185</cx:pt>
          <cx:pt idx="41238">85</cx:pt>
          <cx:pt idx="41239">394</cx:pt>
          <cx:pt idx="41240">961</cx:pt>
          <cx:pt idx="41241">161</cx:pt>
          <cx:pt idx="41242">170</cx:pt>
          <cx:pt idx="41243">722</cx:pt>
          <cx:pt idx="41244">150</cx:pt>
          <cx:pt idx="41245">1962</cx:pt>
          <cx:pt idx="41246">215</cx:pt>
          <cx:pt idx="41247">107</cx:pt>
          <cx:pt idx="41248">173</cx:pt>
          <cx:pt idx="41249">89</cx:pt>
          <cx:pt idx="41250">875</cx:pt>
          <cx:pt idx="41251">208</cx:pt>
          <cx:pt idx="41252">126</cx:pt>
          <cx:pt idx="41253">91</cx:pt>
          <cx:pt idx="41254">106</cx:pt>
          <cx:pt idx="41255">103</cx:pt>
          <cx:pt idx="41256">925</cx:pt>
          <cx:pt idx="41257">109</cx:pt>
          <cx:pt idx="41258">188</cx:pt>
          <cx:pt idx="41259">1702</cx:pt>
          <cx:pt idx="41260">153</cx:pt>
          <cx:pt idx="41261">106</cx:pt>
          <cx:pt idx="41262">152</cx:pt>
          <cx:pt idx="41263">169</cx:pt>
          <cx:pt idx="41264">177</cx:pt>
          <cx:pt idx="41265">994</cx:pt>
          <cx:pt idx="41266">292</cx:pt>
          <cx:pt idx="41267">387</cx:pt>
          <cx:pt idx="41268">99</cx:pt>
          <cx:pt idx="41269">267</cx:pt>
          <cx:pt idx="41270">657</cx:pt>
          <cx:pt idx="41271">246</cx:pt>
          <cx:pt idx="41272">613</cx:pt>
          <cx:pt idx="41273">113</cx:pt>
          <cx:pt idx="41274">543</cx:pt>
          <cx:pt idx="41275">22</cx:pt>
          <cx:pt idx="41276">890</cx:pt>
          <cx:pt idx="41277">267</cx:pt>
          <cx:pt idx="41278">115</cx:pt>
          <cx:pt idx="41279">1104</cx:pt>
          <cx:pt idx="41280">1551</cx:pt>
          <cx:pt idx="41281">773</cx:pt>
          <cx:pt idx="41282">83</cx:pt>
          <cx:pt idx="41283">159</cx:pt>
          <cx:pt idx="41284">173</cx:pt>
          <cx:pt idx="41285">239</cx:pt>
          <cx:pt idx="41286">369</cx:pt>
          <cx:pt idx="41287">1353</cx:pt>
          <cx:pt idx="41288">299</cx:pt>
          <cx:pt idx="41289">205</cx:pt>
          <cx:pt idx="41290">62</cx:pt>
          <cx:pt idx="41291">91</cx:pt>
          <cx:pt idx="41292">168</cx:pt>
          <cx:pt idx="41293">55</cx:pt>
          <cx:pt idx="41294">491</cx:pt>
          <cx:pt idx="41295">144</cx:pt>
          <cx:pt idx="41296">105</cx:pt>
          <cx:pt idx="41297">692</cx:pt>
          <cx:pt idx="41298">399</cx:pt>
          <cx:pt idx="41299">139</cx:pt>
          <cx:pt idx="41300">114</cx:pt>
          <cx:pt idx="41301">64</cx:pt>
          <cx:pt idx="41302">85</cx:pt>
          <cx:pt idx="41303">74</cx:pt>
          <cx:pt idx="41304">79</cx:pt>
          <cx:pt idx="41305">210</cx:pt>
          <cx:pt idx="41306">242</cx:pt>
          <cx:pt idx="41307">500</cx:pt>
          <cx:pt idx="41308">294</cx:pt>
          <cx:pt idx="41309">80</cx:pt>
          <cx:pt idx="41310">341</cx:pt>
          <cx:pt idx="41311">87</cx:pt>
          <cx:pt idx="41312">316</cx:pt>
          <cx:pt idx="41313">159</cx:pt>
          <cx:pt idx="41314">75</cx:pt>
          <cx:pt idx="41315">138</cx:pt>
          <cx:pt idx="41316">134</cx:pt>
          <cx:pt idx="41317">117</cx:pt>
          <cx:pt idx="41318">195</cx:pt>
          <cx:pt idx="41319">585</cx:pt>
          <cx:pt idx="41320">234</cx:pt>
          <cx:pt idx="41321">314</cx:pt>
          <cx:pt idx="41322">431</cx:pt>
          <cx:pt idx="41323">992</cx:pt>
          <cx:pt idx="41324">305</cx:pt>
          <cx:pt idx="41325">86</cx:pt>
          <cx:pt idx="41326">760</cx:pt>
          <cx:pt idx="41327">194</cx:pt>
          <cx:pt idx="41328">302</cx:pt>
          <cx:pt idx="41329">66</cx:pt>
          <cx:pt idx="41330">199</cx:pt>
          <cx:pt idx="41331">120</cx:pt>
          <cx:pt idx="41332">215</cx:pt>
          <cx:pt idx="41333">237</cx:pt>
          <cx:pt idx="41334">168</cx:pt>
          <cx:pt idx="41335">321</cx:pt>
          <cx:pt idx="41336">395</cx:pt>
          <cx:pt idx="41337">258</cx:pt>
          <cx:pt idx="41338">250</cx:pt>
          <cx:pt idx="41339">99</cx:pt>
          <cx:pt idx="41340">477</cx:pt>
          <cx:pt idx="41341">67</cx:pt>
          <cx:pt idx="41342">81</cx:pt>
          <cx:pt idx="41343">238</cx:pt>
          <cx:pt idx="41344">82</cx:pt>
          <cx:pt idx="41345">137</cx:pt>
          <cx:pt idx="41346">152</cx:pt>
          <cx:pt idx="41347">214</cx:pt>
          <cx:pt idx="41348">502</cx:pt>
          <cx:pt idx="41349">194</cx:pt>
          <cx:pt idx="41350">849</cx:pt>
          <cx:pt idx="41351">382</cx:pt>
          <cx:pt idx="41352">462</cx:pt>
          <cx:pt idx="41353">91</cx:pt>
          <cx:pt idx="41354">160</cx:pt>
          <cx:pt idx="41355">83</cx:pt>
          <cx:pt idx="41356">121</cx:pt>
          <cx:pt idx="41357">215</cx:pt>
          <cx:pt idx="41358">88</cx:pt>
          <cx:pt idx="41359">89</cx:pt>
          <cx:pt idx="41360">205</cx:pt>
          <cx:pt idx="41361">408</cx:pt>
          <cx:pt idx="41362">144</cx:pt>
          <cx:pt idx="41363">728</cx:pt>
          <cx:pt idx="41364">63</cx:pt>
          <cx:pt idx="41365">526</cx:pt>
          <cx:pt idx="41366">96</cx:pt>
          <cx:pt idx="41367">384</cx:pt>
          <cx:pt idx="41368">125</cx:pt>
          <cx:pt idx="41369">572</cx:pt>
          <cx:pt idx="41370">480</cx:pt>
          <cx:pt idx="41371">296</cx:pt>
          <cx:pt idx="41372">692</cx:pt>
          <cx:pt idx="41373">89</cx:pt>
          <cx:pt idx="41374">323</cx:pt>
          <cx:pt idx="41375">191</cx:pt>
          <cx:pt idx="41376">371</cx:pt>
          <cx:pt idx="41377">130</cx:pt>
          <cx:pt idx="41378">201</cx:pt>
          <cx:pt idx="41379">867</cx:pt>
          <cx:pt idx="41380">90</cx:pt>
          <cx:pt idx="41381">290</cx:pt>
          <cx:pt idx="41382">301</cx:pt>
          <cx:pt idx="41383">73</cx:pt>
          <cx:pt idx="41384">180</cx:pt>
          <cx:pt idx="41385">271</cx:pt>
          <cx:pt idx="41386">88</cx:pt>
          <cx:pt idx="41387">73</cx:pt>
          <cx:pt idx="41388">525</cx:pt>
          <cx:pt idx="41389">223</cx:pt>
          <cx:pt idx="41390">335</cx:pt>
          <cx:pt idx="41391">1386</cx:pt>
          <cx:pt idx="41392">90</cx:pt>
          <cx:pt idx="41393">352</cx:pt>
          <cx:pt idx="41394">113</cx:pt>
          <cx:pt idx="41395">147</cx:pt>
          <cx:pt idx="41396">403</cx:pt>
          <cx:pt idx="41397">189</cx:pt>
          <cx:pt idx="41398">152</cx:pt>
          <cx:pt idx="41399">148</cx:pt>
          <cx:pt idx="41400">259</cx:pt>
          <cx:pt idx="41401">78</cx:pt>
          <cx:pt idx="41402">92</cx:pt>
          <cx:pt idx="41403">97</cx:pt>
          <cx:pt idx="41404">234</cx:pt>
          <cx:pt idx="41405">667</cx:pt>
          <cx:pt idx="41406">137</cx:pt>
          <cx:pt idx="41407">153</cx:pt>
          <cx:pt idx="41408">676</cx:pt>
          <cx:pt idx="41409">611</cx:pt>
          <cx:pt idx="41410">266</cx:pt>
          <cx:pt idx="41411">1106</cx:pt>
          <cx:pt idx="41412">181</cx:pt>
          <cx:pt idx="41413">79</cx:pt>
          <cx:pt idx="41414">261</cx:pt>
          <cx:pt idx="41415">268</cx:pt>
          <cx:pt idx="41416">105</cx:pt>
          <cx:pt idx="41417">511</cx:pt>
          <cx:pt idx="41418">138</cx:pt>
          <cx:pt idx="41419">180</cx:pt>
          <cx:pt idx="41420">92</cx:pt>
          <cx:pt idx="41421">766</cx:pt>
          <cx:pt idx="41422">99</cx:pt>
          <cx:pt idx="41423">99</cx:pt>
          <cx:pt idx="41424">95</cx:pt>
          <cx:pt idx="41425">88</cx:pt>
          <cx:pt idx="41426">251</cx:pt>
          <cx:pt idx="41427">135</cx:pt>
          <cx:pt idx="41428">63</cx:pt>
          <cx:pt idx="41429">306</cx:pt>
          <cx:pt idx="41430">61</cx:pt>
          <cx:pt idx="41431">78</cx:pt>
          <cx:pt idx="41432">98</cx:pt>
          <cx:pt idx="41433">167</cx:pt>
          <cx:pt idx="41434">120</cx:pt>
          <cx:pt idx="41435">92</cx:pt>
          <cx:pt idx="41436">411</cx:pt>
          <cx:pt idx="41437">79</cx:pt>
          <cx:pt idx="41438">1226</cx:pt>
          <cx:pt idx="41439">242</cx:pt>
          <cx:pt idx="41440">845</cx:pt>
          <cx:pt idx="41441">227</cx:pt>
          <cx:pt idx="41442">182</cx:pt>
          <cx:pt idx="41443">213</cx:pt>
          <cx:pt idx="41444">285</cx:pt>
          <cx:pt idx="41445">200</cx:pt>
          <cx:pt idx="41446">169</cx:pt>
          <cx:pt idx="41447">221</cx:pt>
          <cx:pt idx="41448">210</cx:pt>
          <cx:pt idx="41449">75</cx:pt>
          <cx:pt idx="41450">404</cx:pt>
          <cx:pt idx="41451">1573</cx:pt>
          <cx:pt idx="41452">896</cx:pt>
          <cx:pt idx="41453">301</cx:pt>
          <cx:pt idx="41454">204</cx:pt>
          <cx:pt idx="41455">1003</cx:pt>
          <cx:pt idx="41456">123</cx:pt>
          <cx:pt idx="41457">78</cx:pt>
          <cx:pt idx="41458">120</cx:pt>
          <cx:pt idx="41459">216</cx:pt>
          <cx:pt idx="41460">201</cx:pt>
          <cx:pt idx="41461">84</cx:pt>
          <cx:pt idx="41462">958</cx:pt>
          <cx:pt idx="41463">146</cx:pt>
          <cx:pt idx="41464">117</cx:pt>
          <cx:pt idx="41465">113</cx:pt>
          <cx:pt idx="41466">104</cx:pt>
          <cx:pt idx="41467">727</cx:pt>
          <cx:pt idx="41468">404</cx:pt>
          <cx:pt idx="41469">79</cx:pt>
          <cx:pt idx="41470">108</cx:pt>
          <cx:pt idx="41471">71</cx:pt>
          <cx:pt idx="41472">122</cx:pt>
          <cx:pt idx="41473">80</cx:pt>
          <cx:pt idx="41474">595</cx:pt>
          <cx:pt idx="41475">290</cx:pt>
          <cx:pt idx="41476">166</cx:pt>
          <cx:pt idx="41477">632</cx:pt>
          <cx:pt idx="41478">441</cx:pt>
          <cx:pt idx="41479">86</cx:pt>
          <cx:pt idx="41480">73</cx:pt>
          <cx:pt idx="41481">280</cx:pt>
          <cx:pt idx="41482">103</cx:pt>
          <cx:pt idx="41483">138</cx:pt>
          <cx:pt idx="41484">172</cx:pt>
          <cx:pt idx="41485">634</cx:pt>
          <cx:pt idx="41486">442</cx:pt>
          <cx:pt idx="41487">522</cx:pt>
          <cx:pt idx="41488">76</cx:pt>
          <cx:pt idx="41489">241</cx:pt>
          <cx:pt idx="41490">244</cx:pt>
          <cx:pt idx="41491">68</cx:pt>
          <cx:pt idx="41492">244</cx:pt>
          <cx:pt idx="41493">231</cx:pt>
          <cx:pt idx="41494">96</cx:pt>
          <cx:pt idx="41495">485</cx:pt>
          <cx:pt idx="41496">126</cx:pt>
          <cx:pt idx="41497">457</cx:pt>
          <cx:pt idx="41498">134</cx:pt>
          <cx:pt idx="41499">246</cx:pt>
          <cx:pt idx="41500">166</cx:pt>
          <cx:pt idx="41501">227</cx:pt>
          <cx:pt idx="41502">570</cx:pt>
          <cx:pt idx="41503">138</cx:pt>
          <cx:pt idx="41504">115</cx:pt>
          <cx:pt idx="41505">186</cx:pt>
          <cx:pt idx="41506">847</cx:pt>
          <cx:pt idx="41507">181</cx:pt>
          <cx:pt idx="41508">154</cx:pt>
          <cx:pt idx="41509">55</cx:pt>
          <cx:pt idx="41510">1580</cx:pt>
          <cx:pt idx="41511">258</cx:pt>
          <cx:pt idx="41512">170</cx:pt>
          <cx:pt idx="41513">154</cx:pt>
          <cx:pt idx="41514">109</cx:pt>
          <cx:pt idx="41515">131</cx:pt>
          <cx:pt idx="41516">141</cx:pt>
          <cx:pt idx="41517">95</cx:pt>
          <cx:pt idx="41518">622</cx:pt>
          <cx:pt idx="41519">128</cx:pt>
          <cx:pt idx="41520">306</cx:pt>
          <cx:pt idx="41521">165</cx:pt>
          <cx:pt idx="41522">434</cx:pt>
          <cx:pt idx="41523">108</cx:pt>
          <cx:pt idx="41524">447</cx:pt>
          <cx:pt idx="41525">156</cx:pt>
          <cx:pt idx="41526">324</cx:pt>
          <cx:pt idx="41527">717</cx:pt>
          <cx:pt idx="41528">283</cx:pt>
          <cx:pt idx="41529">136</cx:pt>
          <cx:pt idx="41530">343</cx:pt>
          <cx:pt idx="41531">115</cx:pt>
          <cx:pt idx="41532">143</cx:pt>
          <cx:pt idx="41533">131</cx:pt>
          <cx:pt idx="41534">131</cx:pt>
          <cx:pt idx="41535">238</cx:pt>
          <cx:pt idx="41536">98</cx:pt>
          <cx:pt idx="41537">1020</cx:pt>
          <cx:pt idx="41538">123</cx:pt>
          <cx:pt idx="41539">534</cx:pt>
          <cx:pt idx="41540">82</cx:pt>
          <cx:pt idx="41541">116</cx:pt>
          <cx:pt idx="41542">120</cx:pt>
          <cx:pt idx="41543">217</cx:pt>
          <cx:pt idx="41544">123</cx:pt>
          <cx:pt idx="41545">54</cx:pt>
          <cx:pt idx="41546">169</cx:pt>
          <cx:pt idx="41547">167</cx:pt>
          <cx:pt idx="41548">385</cx:pt>
          <cx:pt idx="41549">233</cx:pt>
          <cx:pt idx="41550">323</cx:pt>
          <cx:pt idx="41551">79</cx:pt>
          <cx:pt idx="41552">79</cx:pt>
          <cx:pt idx="41553">233</cx:pt>
          <cx:pt idx="41554">208</cx:pt>
          <cx:pt idx="41555">270</cx:pt>
          <cx:pt idx="41556">123</cx:pt>
          <cx:pt idx="41557">1745</cx:pt>
          <cx:pt idx="41558">328</cx:pt>
          <cx:pt idx="41559">2187</cx:pt>
          <cx:pt idx="41560">59</cx:pt>
          <cx:pt idx="41561">164</cx:pt>
          <cx:pt idx="41562">92</cx:pt>
          <cx:pt idx="41563">332</cx:pt>
          <cx:pt idx="41564">148</cx:pt>
          <cx:pt idx="41565">107</cx:pt>
          <cx:pt idx="41566">513</cx:pt>
          <cx:pt idx="41567">373</cx:pt>
          <cx:pt idx="41568">213</cx:pt>
          <cx:pt idx="41569">304</cx:pt>
          <cx:pt idx="41570">349</cx:pt>
          <cx:pt idx="41571">595</cx:pt>
          <cx:pt idx="41572">76</cx:pt>
          <cx:pt idx="41573">251</cx:pt>
          <cx:pt idx="41574">427</cx:pt>
          <cx:pt idx="41575">676</cx:pt>
          <cx:pt idx="41576">192</cx:pt>
          <cx:pt idx="41577">828</cx:pt>
          <cx:pt idx="41578">576</cx:pt>
          <cx:pt idx="41579">110</cx:pt>
          <cx:pt idx="41580">825</cx:pt>
          <cx:pt idx="41581">129</cx:pt>
          <cx:pt idx="41582">1206</cx:pt>
          <cx:pt idx="41583">467</cx:pt>
          <cx:pt idx="41584">512</cx:pt>
          <cx:pt idx="41585">99</cx:pt>
          <cx:pt idx="41586">749</cx:pt>
          <cx:pt idx="41587">135</cx:pt>
          <cx:pt idx="41588">307</cx:pt>
          <cx:pt idx="41589">287</cx:pt>
          <cx:pt idx="41590">107</cx:pt>
          <cx:pt idx="41591">200</cx:pt>
          <cx:pt idx="41592">197</cx:pt>
          <cx:pt idx="41593">252</cx:pt>
          <cx:pt idx="41594">249</cx:pt>
          <cx:pt idx="41595">360</cx:pt>
          <cx:pt idx="41596">257</cx:pt>
          <cx:pt idx="41597">313</cx:pt>
          <cx:pt idx="41598">118</cx:pt>
          <cx:pt idx="41599">127</cx:pt>
          <cx:pt idx="41600">277</cx:pt>
          <cx:pt idx="41601">181</cx:pt>
          <cx:pt idx="41602">133</cx:pt>
          <cx:pt idx="41603">422</cx:pt>
          <cx:pt idx="41604">287</cx:pt>
          <cx:pt idx="41605">247</cx:pt>
          <cx:pt idx="41606">334</cx:pt>
          <cx:pt idx="41607">391</cx:pt>
          <cx:pt idx="41608">504</cx:pt>
          <cx:pt idx="41609">1002</cx:pt>
          <cx:pt idx="41610">306</cx:pt>
          <cx:pt idx="41611">260</cx:pt>
          <cx:pt idx="41612">97</cx:pt>
          <cx:pt idx="41613">102</cx:pt>
          <cx:pt idx="41614">344</cx:pt>
          <cx:pt idx="41615">114</cx:pt>
          <cx:pt idx="41616">336</cx:pt>
          <cx:pt idx="41617">270</cx:pt>
          <cx:pt idx="41618">130</cx:pt>
          <cx:pt idx="41619">210</cx:pt>
          <cx:pt idx="41620">149</cx:pt>
          <cx:pt idx="41621">476</cx:pt>
          <cx:pt idx="41622">427</cx:pt>
          <cx:pt idx="41623">622</cx:pt>
          <cx:pt idx="41624">255</cx:pt>
          <cx:pt idx="41625">438</cx:pt>
          <cx:pt idx="41626">221</cx:pt>
          <cx:pt idx="41627">76</cx:pt>
          <cx:pt idx="41628">281</cx:pt>
          <cx:pt idx="41629">93</cx:pt>
          <cx:pt idx="41630">257</cx:pt>
          <cx:pt idx="41631">56</cx:pt>
          <cx:pt idx="41632">282</cx:pt>
          <cx:pt idx="41633">61</cx:pt>
          <cx:pt idx="41634">183</cx:pt>
          <cx:pt idx="41635">87</cx:pt>
          <cx:pt idx="41636">127</cx:pt>
          <cx:pt idx="41637">110</cx:pt>
          <cx:pt idx="41638">151</cx:pt>
          <cx:pt idx="41639">99</cx:pt>
          <cx:pt idx="41640">87</cx:pt>
          <cx:pt idx="41641">67</cx:pt>
          <cx:pt idx="41642">355</cx:pt>
          <cx:pt idx="41643">298</cx:pt>
          <cx:pt idx="41644">156</cx:pt>
          <cx:pt idx="41645">131</cx:pt>
          <cx:pt idx="41646">96</cx:pt>
          <cx:pt idx="41647">157</cx:pt>
          <cx:pt idx="41648">143</cx:pt>
          <cx:pt idx="41649">120</cx:pt>
          <cx:pt idx="41650">207</cx:pt>
          <cx:pt idx="41651">96</cx:pt>
          <cx:pt idx="41652">96</cx:pt>
          <cx:pt idx="41653">297</cx:pt>
          <cx:pt idx="41654">102</cx:pt>
          <cx:pt idx="41655">424</cx:pt>
          <cx:pt idx="41656">137</cx:pt>
          <cx:pt idx="41657">759</cx:pt>
          <cx:pt idx="41658">624</cx:pt>
          <cx:pt idx="41659">515</cx:pt>
          <cx:pt idx="41660">89</cx:pt>
          <cx:pt idx="41661">88</cx:pt>
          <cx:pt idx="41662">521</cx:pt>
          <cx:pt idx="41663">376</cx:pt>
          <cx:pt idx="41664">219</cx:pt>
          <cx:pt idx="41665">298</cx:pt>
          <cx:pt idx="41666">259</cx:pt>
          <cx:pt idx="41667">327</cx:pt>
          <cx:pt idx="41668">139</cx:pt>
          <cx:pt idx="41669">255</cx:pt>
          <cx:pt idx="41670">418</cx:pt>
          <cx:pt idx="41671">146</cx:pt>
          <cx:pt idx="41672">189</cx:pt>
          <cx:pt idx="41673">114</cx:pt>
          <cx:pt idx="41674">83</cx:pt>
          <cx:pt idx="41675">353</cx:pt>
          <cx:pt idx="41676">113</cx:pt>
          <cx:pt idx="41677">149</cx:pt>
          <cx:pt idx="41678">246</cx:pt>
          <cx:pt idx="41679">219</cx:pt>
          <cx:pt idx="41680">108</cx:pt>
          <cx:pt idx="41681">95</cx:pt>
          <cx:pt idx="41682">154</cx:pt>
          <cx:pt idx="41683">96</cx:pt>
          <cx:pt idx="41684">149</cx:pt>
          <cx:pt idx="41685">300</cx:pt>
          <cx:pt idx="41686">73</cx:pt>
          <cx:pt idx="41687">1118</cx:pt>
          <cx:pt idx="41688">210</cx:pt>
          <cx:pt idx="41689">1092</cx:pt>
          <cx:pt idx="41690">509</cx:pt>
          <cx:pt idx="41691">190</cx:pt>
          <cx:pt idx="41692">371</cx:pt>
          <cx:pt idx="41693">501</cx:pt>
          <cx:pt idx="41694">182</cx:pt>
          <cx:pt idx="41695">172</cx:pt>
          <cx:pt idx="41696">524</cx:pt>
          <cx:pt idx="41697">207</cx:pt>
          <cx:pt idx="41698">164</cx:pt>
          <cx:pt idx="41699">423</cx:pt>
          <cx:pt idx="41700">408</cx:pt>
          <cx:pt idx="41701">139</cx:pt>
          <cx:pt idx="41702">247</cx:pt>
          <cx:pt idx="41703">164</cx:pt>
          <cx:pt idx="41704">142</cx:pt>
          <cx:pt idx="41705">209</cx:pt>
          <cx:pt idx="41706">1707</cx:pt>
          <cx:pt idx="41707">189</cx:pt>
          <cx:pt idx="41708">437</cx:pt>
          <cx:pt idx="41709">251</cx:pt>
          <cx:pt idx="41710">318</cx:pt>
          <cx:pt idx="41711">401</cx:pt>
          <cx:pt idx="41712">215</cx:pt>
          <cx:pt idx="41713">679</cx:pt>
          <cx:pt idx="41714">264</cx:pt>
          <cx:pt idx="41715">262</cx:pt>
          <cx:pt idx="41716">106</cx:pt>
          <cx:pt idx="41717">215</cx:pt>
          <cx:pt idx="41718">288</cx:pt>
          <cx:pt idx="41719">140</cx:pt>
          <cx:pt idx="41720">68</cx:pt>
          <cx:pt idx="41721">124</cx:pt>
          <cx:pt idx="41722">136</cx:pt>
          <cx:pt idx="41723">220</cx:pt>
          <cx:pt idx="41724">746</cx:pt>
          <cx:pt idx="41725">377</cx:pt>
          <cx:pt idx="41726">250</cx:pt>
          <cx:pt idx="41727">424</cx:pt>
          <cx:pt idx="41728">174</cx:pt>
          <cx:pt idx="41729">157</cx:pt>
          <cx:pt idx="41730">279</cx:pt>
          <cx:pt idx="41731">445</cx:pt>
          <cx:pt idx="41732">631</cx:pt>
          <cx:pt idx="41733">70</cx:pt>
          <cx:pt idx="41734">212</cx:pt>
          <cx:pt idx="41735">176</cx:pt>
          <cx:pt idx="41736">373</cx:pt>
          <cx:pt idx="41737">62</cx:pt>
          <cx:pt idx="41738">160</cx:pt>
          <cx:pt idx="41739">155</cx:pt>
          <cx:pt idx="41740">59</cx:pt>
          <cx:pt idx="41741">125</cx:pt>
          <cx:pt idx="41742">217</cx:pt>
          <cx:pt idx="41743">640</cx:pt>
          <cx:pt idx="41744">144</cx:pt>
          <cx:pt idx="41745">480</cx:pt>
          <cx:pt idx="41746">180</cx:pt>
          <cx:pt idx="41747">183</cx:pt>
          <cx:pt idx="41748">196</cx:pt>
          <cx:pt idx="41749">294</cx:pt>
          <cx:pt idx="41750">257</cx:pt>
          <cx:pt idx="41751">175</cx:pt>
          <cx:pt idx="41752">368</cx:pt>
          <cx:pt idx="41753">152</cx:pt>
          <cx:pt idx="41754">416</cx:pt>
          <cx:pt idx="41755">177</cx:pt>
          <cx:pt idx="41756">105</cx:pt>
          <cx:pt idx="41757">131</cx:pt>
          <cx:pt idx="41758">101</cx:pt>
          <cx:pt idx="41759">131</cx:pt>
          <cx:pt idx="41760">69</cx:pt>
          <cx:pt idx="41761">91</cx:pt>
          <cx:pt idx="41762">75</cx:pt>
          <cx:pt idx="41763">59</cx:pt>
          <cx:pt idx="41764">53</cx:pt>
          <cx:pt idx="41765">358</cx:pt>
          <cx:pt idx="41766">154</cx:pt>
          <cx:pt idx="41767">173</cx:pt>
          <cx:pt idx="41768">92</cx:pt>
          <cx:pt idx="41769">459</cx:pt>
          <cx:pt idx="41770">272</cx:pt>
          <cx:pt idx="41771">204</cx:pt>
          <cx:pt idx="41772">182</cx:pt>
          <cx:pt idx="41773">144</cx:pt>
          <cx:pt idx="41774">188</cx:pt>
          <cx:pt idx="41775">227</cx:pt>
          <cx:pt idx="41776">109</cx:pt>
          <cx:pt idx="41777">180</cx:pt>
          <cx:pt idx="41778">117</cx:pt>
          <cx:pt idx="41779">214</cx:pt>
          <cx:pt idx="41780">162</cx:pt>
          <cx:pt idx="41781">83</cx:pt>
          <cx:pt idx="41782">85</cx:pt>
          <cx:pt idx="41783">179</cx:pt>
          <cx:pt idx="41784">209</cx:pt>
          <cx:pt idx="41785">46</cx:pt>
          <cx:pt idx="41786">102</cx:pt>
          <cx:pt idx="41787">88</cx:pt>
          <cx:pt idx="41788">289</cx:pt>
          <cx:pt idx="41789">1233</cx:pt>
          <cx:pt idx="41790">187</cx:pt>
          <cx:pt idx="41791">149</cx:pt>
          <cx:pt idx="41792">566</cx:pt>
          <cx:pt idx="41793">412</cx:pt>
          <cx:pt idx="41794">222</cx:pt>
          <cx:pt idx="41795">537</cx:pt>
          <cx:pt idx="41796">217</cx:pt>
          <cx:pt idx="41797">195</cx:pt>
          <cx:pt idx="41798">193</cx:pt>
          <cx:pt idx="41799">181</cx:pt>
          <cx:pt idx="41800">215</cx:pt>
          <cx:pt idx="41801">358</cx:pt>
          <cx:pt idx="41802">177</cx:pt>
          <cx:pt idx="41803">179</cx:pt>
          <cx:pt idx="41804">322</cx:pt>
          <cx:pt idx="41805">284</cx:pt>
          <cx:pt idx="41806">322</cx:pt>
          <cx:pt idx="41807">383</cx:pt>
          <cx:pt idx="41808">116</cx:pt>
          <cx:pt idx="41809">298</cx:pt>
          <cx:pt idx="41810">86</cx:pt>
          <cx:pt idx="41811">70</cx:pt>
          <cx:pt idx="41812">138</cx:pt>
          <cx:pt idx="41813">101</cx:pt>
          <cx:pt idx="41814">85</cx:pt>
          <cx:pt idx="41815">158</cx:pt>
          <cx:pt idx="41816">358</cx:pt>
          <cx:pt idx="41817">199</cx:pt>
          <cx:pt idx="41818">272</cx:pt>
          <cx:pt idx="41819">572</cx:pt>
          <cx:pt idx="41820">257</cx:pt>
          <cx:pt idx="41821">76</cx:pt>
          <cx:pt idx="41822">298</cx:pt>
          <cx:pt idx="41823">143</cx:pt>
          <cx:pt idx="41824">111</cx:pt>
          <cx:pt idx="41825">509</cx:pt>
          <cx:pt idx="41826">464</cx:pt>
          <cx:pt idx="41827">136</cx:pt>
          <cx:pt idx="41828">312</cx:pt>
          <cx:pt idx="41829">126</cx:pt>
          <cx:pt idx="41830">455</cx:pt>
          <cx:pt idx="41831">368</cx:pt>
          <cx:pt idx="41832">178</cx:pt>
          <cx:pt idx="41833">425</cx:pt>
          <cx:pt idx="41834">178</cx:pt>
          <cx:pt idx="41835">262</cx:pt>
          <cx:pt idx="41836">118</cx:pt>
          <cx:pt idx="41837">165</cx:pt>
          <cx:pt idx="41838">98</cx:pt>
          <cx:pt idx="41839">201</cx:pt>
          <cx:pt idx="41840">161</cx:pt>
          <cx:pt idx="41841">696</cx:pt>
          <cx:pt idx="41842">371</cx:pt>
          <cx:pt idx="41843">263</cx:pt>
          <cx:pt idx="41844">235</cx:pt>
          <cx:pt idx="41845">257</cx:pt>
          <cx:pt idx="41846">270</cx:pt>
          <cx:pt idx="41847">347</cx:pt>
          <cx:pt idx="41848">171</cx:pt>
          <cx:pt idx="41849">182</cx:pt>
          <cx:pt idx="41850">193</cx:pt>
          <cx:pt idx="41851">406</cx:pt>
          <cx:pt idx="41852">147</cx:pt>
          <cx:pt idx="41853">318</cx:pt>
          <cx:pt idx="41854">95</cx:pt>
          <cx:pt idx="41855">89</cx:pt>
          <cx:pt idx="41856">345</cx:pt>
          <cx:pt idx="41857">344</cx:pt>
          <cx:pt idx="41858">266</cx:pt>
          <cx:pt idx="41859">144</cx:pt>
          <cx:pt idx="41860">301</cx:pt>
          <cx:pt idx="41861">254</cx:pt>
          <cx:pt idx="41862">293</cx:pt>
          <cx:pt idx="41863">185</cx:pt>
          <cx:pt idx="41864">594</cx:pt>
          <cx:pt idx="41865">280</cx:pt>
          <cx:pt idx="41866">213</cx:pt>
          <cx:pt idx="41867">208</cx:pt>
          <cx:pt idx="41868">133</cx:pt>
          <cx:pt idx="41869">98</cx:pt>
          <cx:pt idx="41870">516</cx:pt>
          <cx:pt idx="41871">93</cx:pt>
          <cx:pt idx="41872">269</cx:pt>
          <cx:pt idx="41873">158</cx:pt>
          <cx:pt idx="41874">133</cx:pt>
          <cx:pt idx="41875">406</cx:pt>
          <cx:pt idx="41876">166</cx:pt>
          <cx:pt idx="41877">79</cx:pt>
          <cx:pt idx="41878">69</cx:pt>
          <cx:pt idx="41879">199</cx:pt>
          <cx:pt idx="41880">98</cx:pt>
          <cx:pt idx="41881">131</cx:pt>
          <cx:pt idx="41882">229</cx:pt>
          <cx:pt idx="41883">166</cx:pt>
          <cx:pt idx="41884">244</cx:pt>
          <cx:pt idx="41885">135</cx:pt>
          <cx:pt idx="41886">172</cx:pt>
          <cx:pt idx="41887">241</cx:pt>
          <cx:pt idx="41888">248</cx:pt>
          <cx:pt idx="41889">513</cx:pt>
          <cx:pt idx="41890">71</cx:pt>
          <cx:pt idx="41891">90</cx:pt>
          <cx:pt idx="41892">227</cx:pt>
          <cx:pt idx="41893">116</cx:pt>
          <cx:pt idx="41894">123</cx:pt>
          <cx:pt idx="41895">39</cx:pt>
          <cx:pt idx="41896">253</cx:pt>
          <cx:pt idx="41897">226</cx:pt>
          <cx:pt idx="41898">177</cx:pt>
          <cx:pt idx="41899">241</cx:pt>
          <cx:pt idx="41900">702</cx:pt>
          <cx:pt idx="41901">427</cx:pt>
          <cx:pt idx="41902">110</cx:pt>
          <cx:pt idx="41903">134</cx:pt>
          <cx:pt idx="41904">126</cx:pt>
          <cx:pt idx="41905">104</cx:pt>
          <cx:pt idx="41906">226</cx:pt>
          <cx:pt idx="41907">89</cx:pt>
          <cx:pt idx="41908">169</cx:pt>
          <cx:pt idx="41909">150</cx:pt>
          <cx:pt idx="41910">247</cx:pt>
          <cx:pt idx="41911">771</cx:pt>
          <cx:pt idx="41912">124</cx:pt>
          <cx:pt idx="41913">189</cx:pt>
          <cx:pt idx="41914">893</cx:pt>
          <cx:pt idx="41915">192</cx:pt>
          <cx:pt idx="41916">366</cx:pt>
          <cx:pt idx="41917">707</cx:pt>
          <cx:pt idx="41918">627</cx:pt>
          <cx:pt idx="41919">411</cx:pt>
          <cx:pt idx="41920">176</cx:pt>
          <cx:pt idx="41921">350</cx:pt>
          <cx:pt idx="41922">131</cx:pt>
          <cx:pt idx="41923">202</cx:pt>
          <cx:pt idx="41924">181</cx:pt>
          <cx:pt idx="41925">122</cx:pt>
          <cx:pt idx="41926">2184</cx:pt>
          <cx:pt idx="41927">135</cx:pt>
          <cx:pt idx="41928">212</cx:pt>
          <cx:pt idx="41929">186</cx:pt>
          <cx:pt idx="41930">180</cx:pt>
          <cx:pt idx="41931">226</cx:pt>
          <cx:pt idx="41932">122</cx:pt>
          <cx:pt idx="41933">137</cx:pt>
          <cx:pt idx="41934">122</cx:pt>
          <cx:pt idx="41935">210</cx:pt>
          <cx:pt idx="41936">495</cx:pt>
          <cx:pt idx="41937">632</cx:pt>
          <cx:pt idx="41938">167</cx:pt>
          <cx:pt idx="41939">259</cx:pt>
          <cx:pt idx="41940">264</cx:pt>
          <cx:pt idx="41941">239</cx:pt>
          <cx:pt idx="41942">381</cx:pt>
          <cx:pt idx="41943">193</cx:pt>
          <cx:pt idx="41944">271</cx:pt>
          <cx:pt idx="41945">332</cx:pt>
          <cx:pt idx="41946">227</cx:pt>
          <cx:pt idx="41947">182</cx:pt>
          <cx:pt idx="41948">256</cx:pt>
          <cx:pt idx="41949">139</cx:pt>
          <cx:pt idx="41950">95</cx:pt>
          <cx:pt idx="41951">130</cx:pt>
          <cx:pt idx="41952">295</cx:pt>
          <cx:pt idx="41953">301</cx:pt>
          <cx:pt idx="41954">1011</cx:pt>
          <cx:pt idx="41955">146</cx:pt>
          <cx:pt idx="41956">167</cx:pt>
          <cx:pt idx="41957">183</cx:pt>
          <cx:pt idx="41958">135</cx:pt>
          <cx:pt idx="41959">176</cx:pt>
          <cx:pt idx="41960">124</cx:pt>
          <cx:pt idx="41961">163</cx:pt>
          <cx:pt idx="41962">84</cx:pt>
          <cx:pt idx="41963">365</cx:pt>
          <cx:pt idx="41964">107</cx:pt>
          <cx:pt idx="41965">432</cx:pt>
          <cx:pt idx="41966">244</cx:pt>
          <cx:pt idx="41967">136</cx:pt>
          <cx:pt idx="41968">137</cx:pt>
          <cx:pt idx="41969">104</cx:pt>
          <cx:pt idx="41970">986</cx:pt>
          <cx:pt idx="41971">57</cx:pt>
          <cx:pt idx="41972">175</cx:pt>
          <cx:pt idx="41973">79</cx:pt>
          <cx:pt idx="41974">380</cx:pt>
          <cx:pt idx="41975">446</cx:pt>
          <cx:pt idx="41976">104</cx:pt>
          <cx:pt idx="41977">77</cx:pt>
          <cx:pt idx="41978">257</cx:pt>
          <cx:pt idx="41979">445</cx:pt>
          <cx:pt idx="41980">75</cx:pt>
          <cx:pt idx="41981">111</cx:pt>
          <cx:pt idx="41982">105</cx:pt>
          <cx:pt idx="41983">984</cx:pt>
          <cx:pt idx="41984">202</cx:pt>
          <cx:pt idx="41985">1248</cx:pt>
          <cx:pt idx="41986">85</cx:pt>
          <cx:pt idx="41987">709</cx:pt>
          <cx:pt idx="41988">168</cx:pt>
          <cx:pt idx="41989">209</cx:pt>
          <cx:pt idx="41990">140</cx:pt>
          <cx:pt idx="41991">408</cx:pt>
          <cx:pt idx="41992">134</cx:pt>
          <cx:pt idx="41993">747</cx:pt>
          <cx:pt idx="41994">409</cx:pt>
          <cx:pt idx="41995">135</cx:pt>
          <cx:pt idx="41996">393</cx:pt>
          <cx:pt idx="41997">255</cx:pt>
          <cx:pt idx="41998">309</cx:pt>
          <cx:pt idx="41999">525</cx:pt>
          <cx:pt idx="42000">108</cx:pt>
          <cx:pt idx="42001">190</cx:pt>
          <cx:pt idx="42002">187</cx:pt>
          <cx:pt idx="42003">141</cx:pt>
          <cx:pt idx="42004">166</cx:pt>
          <cx:pt idx="42005">112</cx:pt>
          <cx:pt idx="42006">283</cx:pt>
          <cx:pt idx="42007">325</cx:pt>
          <cx:pt idx="42008">968</cx:pt>
          <cx:pt idx="42009">92</cx:pt>
          <cx:pt idx="42010">285</cx:pt>
          <cx:pt idx="42011">295</cx:pt>
          <cx:pt idx="42012">242</cx:pt>
          <cx:pt idx="42013">106</cx:pt>
          <cx:pt idx="42014">1092</cx:pt>
          <cx:pt idx="42015">421</cx:pt>
          <cx:pt idx="42016">87</cx:pt>
          <cx:pt idx="42017">372</cx:pt>
          <cx:pt idx="42018">103</cx:pt>
          <cx:pt idx="42019">99</cx:pt>
          <cx:pt idx="42020">234</cx:pt>
          <cx:pt idx="42021">349</cx:pt>
          <cx:pt idx="42022">487</cx:pt>
          <cx:pt idx="42023">232</cx:pt>
          <cx:pt idx="42024">208</cx:pt>
          <cx:pt idx="42025">170</cx:pt>
          <cx:pt idx="42026">414</cx:pt>
          <cx:pt idx="42027">296</cx:pt>
          <cx:pt idx="42028">237</cx:pt>
          <cx:pt idx="42029">342</cx:pt>
          <cx:pt idx="42030">238</cx:pt>
          <cx:pt idx="42031">541</cx:pt>
          <cx:pt idx="42032">142</cx:pt>
          <cx:pt idx="42033">92</cx:pt>
          <cx:pt idx="42034">341</cx:pt>
          <cx:pt idx="42035">160</cx:pt>
          <cx:pt idx="42036">65</cx:pt>
          <cx:pt idx="42037">110</cx:pt>
          <cx:pt idx="42038">1628</cx:pt>
          <cx:pt idx="42039">448</cx:pt>
          <cx:pt idx="42040">337</cx:pt>
          <cx:pt idx="42041">598</cx:pt>
          <cx:pt idx="42042">210</cx:pt>
          <cx:pt idx="42043">152</cx:pt>
          <cx:pt idx="42044">151</cx:pt>
          <cx:pt idx="42045">123</cx:pt>
          <cx:pt idx="42046">260</cx:pt>
          <cx:pt idx="42047">152</cx:pt>
          <cx:pt idx="42048">107</cx:pt>
          <cx:pt idx="42049">113</cx:pt>
          <cx:pt idx="42050">357</cx:pt>
          <cx:pt idx="42051">310</cx:pt>
          <cx:pt idx="42052">346</cx:pt>
          <cx:pt idx="42053">415</cx:pt>
          <cx:pt idx="42054">187</cx:pt>
          <cx:pt idx="42055">244</cx:pt>
          <cx:pt idx="42056">37</cx:pt>
          <cx:pt idx="42057">284</cx:pt>
          <cx:pt idx="42058">154</cx:pt>
          <cx:pt idx="42059">155</cx:pt>
          <cx:pt idx="42060">352</cx:pt>
          <cx:pt idx="42061">97</cx:pt>
          <cx:pt idx="42062">1804</cx:pt>
          <cx:pt idx="42063">472</cx:pt>
          <cx:pt idx="42064">237</cx:pt>
          <cx:pt idx="42065">110</cx:pt>
          <cx:pt idx="42066">350</cx:pt>
          <cx:pt idx="42067">274</cx:pt>
          <cx:pt idx="42068">705</cx:pt>
          <cx:pt idx="42069">271</cx:pt>
          <cx:pt idx="42070">208</cx:pt>
          <cx:pt idx="42071">439</cx:pt>
          <cx:pt idx="42072">127</cx:pt>
          <cx:pt idx="42073">821</cx:pt>
          <cx:pt idx="42074">377</cx:pt>
          <cx:pt idx="42075">78</cx:pt>
          <cx:pt idx="42076">55</cx:pt>
          <cx:pt idx="42077">232</cx:pt>
          <cx:pt idx="42078">360</cx:pt>
          <cx:pt idx="42079">696</cx:pt>
          <cx:pt idx="42080">1139</cx:pt>
          <cx:pt idx="42081">300</cx:pt>
          <cx:pt idx="42082">157</cx:pt>
          <cx:pt idx="42083">720</cx:pt>
          <cx:pt idx="42084">929</cx:pt>
          <cx:pt idx="42085">85</cx:pt>
          <cx:pt idx="42086">69</cx:pt>
          <cx:pt idx="42087">163</cx:pt>
          <cx:pt idx="42088">143</cx:pt>
          <cx:pt idx="42089">138</cx:pt>
          <cx:pt idx="42090">334</cx:pt>
          <cx:pt idx="42091">344</cx:pt>
          <cx:pt idx="42092">292</cx:pt>
          <cx:pt idx="42093">371</cx:pt>
          <cx:pt idx="42094">200</cx:pt>
          <cx:pt idx="42095">262</cx:pt>
          <cx:pt idx="42096">248</cx:pt>
          <cx:pt idx="42097">164</cx:pt>
          <cx:pt idx="42098">415</cx:pt>
          <cx:pt idx="42099">308</cx:pt>
          <cx:pt idx="42100">358</cx:pt>
          <cx:pt idx="42101">127</cx:pt>
          <cx:pt idx="42102">91</cx:pt>
          <cx:pt idx="42103">347</cx:pt>
          <cx:pt idx="42104">620</cx:pt>
          <cx:pt idx="42105">329</cx:pt>
          <cx:pt idx="42106">245</cx:pt>
          <cx:pt idx="42107">254</cx:pt>
          <cx:pt idx="42108">1002</cx:pt>
          <cx:pt idx="42109">288</cx:pt>
          <cx:pt idx="42110">179</cx:pt>
          <cx:pt idx="42111">787</cx:pt>
          <cx:pt idx="42112">390</cx:pt>
          <cx:pt idx="42113">137</cx:pt>
          <cx:pt idx="42114">124</cx:pt>
          <cx:pt idx="42115">161</cx:pt>
          <cx:pt idx="42116">265</cx:pt>
          <cx:pt idx="42117">854</cx:pt>
          <cx:pt idx="42118">479</cx:pt>
          <cx:pt idx="42119">343</cx:pt>
          <cx:pt idx="42120">595</cx:pt>
          <cx:pt idx="42121">395</cx:pt>
          <cx:pt idx="42122">456</cx:pt>
          <cx:pt idx="42123">87</cx:pt>
          <cx:pt idx="42124">135</cx:pt>
          <cx:pt idx="42125">207</cx:pt>
          <cx:pt idx="42126">149</cx:pt>
          <cx:pt idx="42127">336</cx:pt>
          <cx:pt idx="42128">429</cx:pt>
          <cx:pt idx="42129">441</cx:pt>
          <cx:pt idx="42130">112</cx:pt>
          <cx:pt idx="42131">798</cx:pt>
          <cx:pt idx="42132">267</cx:pt>
          <cx:pt idx="42133">805</cx:pt>
          <cx:pt idx="42134">182</cx:pt>
          <cx:pt idx="42135">208</cx:pt>
          <cx:pt idx="42136">422</cx:pt>
          <cx:pt idx="42137">232</cx:pt>
          <cx:pt idx="42138">501</cx:pt>
          <cx:pt idx="42139">364</cx:pt>
          <cx:pt idx="42140">582</cx:pt>
          <cx:pt idx="42141">141</cx:pt>
          <cx:pt idx="42142">166</cx:pt>
          <cx:pt idx="42143">263</cx:pt>
          <cx:pt idx="42144">420</cx:pt>
          <cx:pt idx="42145">352</cx:pt>
          <cx:pt idx="42146">269</cx:pt>
          <cx:pt idx="42147">122</cx:pt>
          <cx:pt idx="42148">88</cx:pt>
          <cx:pt idx="42149">446</cx:pt>
          <cx:pt idx="42150">321</cx:pt>
          <cx:pt idx="42151">86</cx:pt>
          <cx:pt idx="42152">351</cx:pt>
          <cx:pt idx="42153">150</cx:pt>
          <cx:pt idx="42154">476</cx:pt>
          <cx:pt idx="42155">324</cx:pt>
          <cx:pt idx="42156">279</cx:pt>
          <cx:pt idx="42157">72</cx:pt>
          <cx:pt idx="42158">314</cx:pt>
          <cx:pt idx="42159">147</cx:pt>
          <cx:pt idx="42160">325</cx:pt>
          <cx:pt idx="42161">443</cx:pt>
          <cx:pt idx="42162">283</cx:pt>
          <cx:pt idx="42163">546</cx:pt>
          <cx:pt idx="42164">155</cx:pt>
          <cx:pt idx="42165">97</cx:pt>
          <cx:pt idx="42166">188</cx:pt>
          <cx:pt idx="42167">103</cx:pt>
          <cx:pt idx="42168">141</cx:pt>
          <cx:pt idx="42169">221</cx:pt>
          <cx:pt idx="42170">412</cx:pt>
          <cx:pt idx="42171">330</cx:pt>
          <cx:pt idx="42172">222</cx:pt>
          <cx:pt idx="42173">110</cx:pt>
          <cx:pt idx="42174">726</cx:pt>
          <cx:pt idx="42175">324</cx:pt>
          <cx:pt idx="42176">184</cx:pt>
          <cx:pt idx="42177">221</cx:pt>
          <cx:pt idx="42178">170</cx:pt>
          <cx:pt idx="42179">454</cx:pt>
          <cx:pt idx="42180">406</cx:pt>
          <cx:pt idx="42181">248</cx:pt>
          <cx:pt idx="42182">364</cx:pt>
          <cx:pt idx="42183">180</cx:pt>
          <cx:pt idx="42184">127</cx:pt>
          <cx:pt idx="42185">415</cx:pt>
          <cx:pt idx="42186">104</cx:pt>
          <cx:pt idx="42187">116</cx:pt>
          <cx:pt idx="42188">103</cx:pt>
          <cx:pt idx="42189">193</cx:pt>
          <cx:pt idx="42190">322</cx:pt>
          <cx:pt idx="42191">467</cx:pt>
          <cx:pt idx="42192">2062</cx:pt>
          <cx:pt idx="42193">264</cx:pt>
          <cx:pt idx="42194">94</cx:pt>
          <cx:pt idx="42195">94</cx:pt>
          <cx:pt idx="42196">367</cx:pt>
          <cx:pt idx="42197">385</cx:pt>
          <cx:pt idx="42198">267</cx:pt>
          <cx:pt idx="42199">321</cx:pt>
          <cx:pt idx="42200">190</cx:pt>
          <cx:pt idx="42201">396</cx:pt>
          <cx:pt idx="42202">410</cx:pt>
          <cx:pt idx="42203">305</cx:pt>
          <cx:pt idx="42204">158</cx:pt>
          <cx:pt idx="42205">282</cx:pt>
          <cx:pt idx="42206">102</cx:pt>
          <cx:pt idx="42207">140</cx:pt>
          <cx:pt idx="42208">422</cx:pt>
          <cx:pt idx="42209">520</cx:pt>
          <cx:pt idx="42210">237</cx:pt>
          <cx:pt idx="42211">956</cx:pt>
          <cx:pt idx="42212">150</cx:pt>
          <cx:pt idx="42213">62</cx:pt>
          <cx:pt idx="42214">273</cx:pt>
          <cx:pt idx="42215">250</cx:pt>
          <cx:pt idx="42216">679</cx:pt>
          <cx:pt idx="42217">1141</cx:pt>
          <cx:pt idx="42218">83</cx:pt>
          <cx:pt idx="42219">193</cx:pt>
          <cx:pt idx="42220">433</cx:pt>
          <cx:pt idx="42221">112</cx:pt>
          <cx:pt idx="42222">206</cx:pt>
          <cx:pt idx="42223">315</cx:pt>
          <cx:pt idx="42224">824</cx:pt>
          <cx:pt idx="42225">400</cx:pt>
          <cx:pt idx="42226">256</cx:pt>
          <cx:pt idx="42227">1472</cx:pt>
          <cx:pt idx="42228">137</cx:pt>
          <cx:pt idx="42229">473</cx:pt>
          <cx:pt idx="42230">893</cx:pt>
          <cx:pt idx="42231">195</cx:pt>
          <cx:pt idx="42232">207</cx:pt>
          <cx:pt idx="42233">284</cx:pt>
          <cx:pt idx="42234">155</cx:pt>
          <cx:pt idx="42235">434</cx:pt>
          <cx:pt idx="42236">296</cx:pt>
          <cx:pt idx="42237">1370</cx:pt>
          <cx:pt idx="42238">449</cx:pt>
          <cx:pt idx="42239">196</cx:pt>
          <cx:pt idx="42240">215</cx:pt>
          <cx:pt idx="42241">109</cx:pt>
          <cx:pt idx="42242">554</cx:pt>
          <cx:pt idx="42243">63</cx:pt>
          <cx:pt idx="42244">146</cx:pt>
          <cx:pt idx="42245">369</cx:pt>
          <cx:pt idx="42246">158</cx:pt>
          <cx:pt idx="42247">110</cx:pt>
          <cx:pt idx="42248">646</cx:pt>
          <cx:pt idx="42249">78</cx:pt>
          <cx:pt idx="42250">54</cx:pt>
          <cx:pt idx="42251">7</cx:pt>
          <cx:pt idx="42252">23</cx:pt>
          <cx:pt idx="42253">118</cx:pt>
          <cx:pt idx="42254">176</cx:pt>
          <cx:pt idx="42255">249</cx:pt>
          <cx:pt idx="42256">187</cx:pt>
          <cx:pt idx="42257">151</cx:pt>
          <cx:pt idx="42258">301</cx:pt>
          <cx:pt idx="42259">176</cx:pt>
          <cx:pt idx="42260">202</cx:pt>
          <cx:pt idx="42261">585</cx:pt>
          <cx:pt idx="42262">210</cx:pt>
          <cx:pt idx="42263">170</cx:pt>
          <cx:pt idx="42264">111</cx:pt>
          <cx:pt idx="42265">767</cx:pt>
          <cx:pt idx="42266">300</cx:pt>
          <cx:pt idx="42267">28</cx:pt>
          <cx:pt idx="42268">102</cx:pt>
          <cx:pt idx="42269">502</cx:pt>
          <cx:pt idx="42270">499</cx:pt>
          <cx:pt idx="42271">261</cx:pt>
          <cx:pt idx="42272">131</cx:pt>
          <cx:pt idx="42273">106</cx:pt>
          <cx:pt idx="42274">105</cx:pt>
          <cx:pt idx="42275">164</cx:pt>
          <cx:pt idx="42276">171</cx:pt>
          <cx:pt idx="42277">140</cx:pt>
          <cx:pt idx="42278">377</cx:pt>
          <cx:pt idx="42279">349</cx:pt>
          <cx:pt idx="42280">296</cx:pt>
          <cx:pt idx="42281">411</cx:pt>
          <cx:pt idx="42282">229</cx:pt>
          <cx:pt idx="42283">105</cx:pt>
          <cx:pt idx="42284">227</cx:pt>
          <cx:pt idx="42285">387</cx:pt>
          <cx:pt idx="42286">265</cx:pt>
          <cx:pt idx="42287">758</cx:pt>
          <cx:pt idx="42288">316</cx:pt>
          <cx:pt idx="42289">409</cx:pt>
          <cx:pt idx="42290">350</cx:pt>
          <cx:pt idx="42291">243</cx:pt>
          <cx:pt idx="42292">661</cx:pt>
          <cx:pt idx="42293">512</cx:pt>
          <cx:pt idx="42294">278</cx:pt>
          <cx:pt idx="42295">143</cx:pt>
          <cx:pt idx="42296">130</cx:pt>
          <cx:pt idx="42297">163</cx:pt>
          <cx:pt idx="42298">230</cx:pt>
          <cx:pt idx="42299">262</cx:pt>
          <cx:pt idx="42300">113</cx:pt>
          <cx:pt idx="42301">260</cx:pt>
          <cx:pt idx="42302">380</cx:pt>
          <cx:pt idx="42303">248</cx:pt>
          <cx:pt idx="42304">169</cx:pt>
          <cx:pt idx="42305">108</cx:pt>
          <cx:pt idx="42306">147</cx:pt>
          <cx:pt idx="42307">452</cx:pt>
          <cx:pt idx="42308">330</cx:pt>
          <cx:pt idx="42309">127</cx:pt>
          <cx:pt idx="42310">113</cx:pt>
          <cx:pt idx="42311">331</cx:pt>
          <cx:pt idx="42312">110</cx:pt>
          <cx:pt idx="42313">187</cx:pt>
          <cx:pt idx="42314">372</cx:pt>
          <cx:pt idx="42315">183</cx:pt>
          <cx:pt idx="42316">309</cx:pt>
          <cx:pt idx="42317">236</cx:pt>
          <cx:pt idx="42318">218</cx:pt>
          <cx:pt idx="42319">517</cx:pt>
          <cx:pt idx="42320">357</cx:pt>
          <cx:pt idx="42321">273</cx:pt>
          <cx:pt idx="42322">233</cx:pt>
          <cx:pt idx="42323">203</cx:pt>
          <cx:pt idx="42324">470</cx:pt>
          <cx:pt idx="42325">96</cx:pt>
          <cx:pt idx="42326">589</cx:pt>
          <cx:pt idx="42327">305</cx:pt>
          <cx:pt idx="42328">67</cx:pt>
          <cx:pt idx="42329">371</cx:pt>
          <cx:pt idx="42330">153</cx:pt>
          <cx:pt idx="42331">362</cx:pt>
          <cx:pt idx="42332">408</cx:pt>
          <cx:pt idx="42333">166</cx:pt>
          <cx:pt idx="42334">366</cx:pt>
          <cx:pt idx="42335">295</cx:pt>
          <cx:pt idx="42336">348</cx:pt>
          <cx:pt idx="42337">814</cx:pt>
          <cx:pt idx="42338">426</cx:pt>
          <cx:pt idx="42339">543</cx:pt>
          <cx:pt idx="42340">360</cx:pt>
          <cx:pt idx="42341">396</cx:pt>
          <cx:pt idx="42342">441</cx:pt>
          <cx:pt idx="42343">66</cx:pt>
          <cx:pt idx="42344">99</cx:pt>
          <cx:pt idx="42345">176</cx:pt>
          <cx:pt idx="42346">1265</cx:pt>
          <cx:pt idx="42347">78</cx:pt>
          <cx:pt idx="42348">233</cx:pt>
          <cx:pt idx="42349">204</cx:pt>
          <cx:pt idx="42350">91</cx:pt>
          <cx:pt idx="42351">326</cx:pt>
          <cx:pt idx="42352">124</cx:pt>
          <cx:pt idx="42353">237</cx:pt>
          <cx:pt idx="42354">366</cx:pt>
          <cx:pt idx="42355">453</cx:pt>
          <cx:pt idx="42356">163</cx:pt>
          <cx:pt idx="42357">262</cx:pt>
          <cx:pt idx="42358">540</cx:pt>
          <cx:pt idx="42359">287</cx:pt>
          <cx:pt idx="42360">309</cx:pt>
          <cx:pt idx="42361">353</cx:pt>
          <cx:pt idx="42362">165</cx:pt>
          <cx:pt idx="42363">177</cx:pt>
          <cx:pt idx="42364">23</cx:pt>
          <cx:pt idx="42365">137</cx:pt>
          <cx:pt idx="42366">146</cx:pt>
          <cx:pt idx="42367">195</cx:pt>
          <cx:pt idx="42368">639</cx:pt>
          <cx:pt idx="42369">117</cx:pt>
          <cx:pt idx="42370">129</cx:pt>
          <cx:pt idx="42371">114</cx:pt>
          <cx:pt idx="42372">172</cx:pt>
          <cx:pt idx="42373">96</cx:pt>
          <cx:pt idx="42374">455</cx:pt>
          <cx:pt idx="42375">318</cx:pt>
          <cx:pt idx="42376">240</cx:pt>
          <cx:pt idx="42377">87</cx:pt>
          <cx:pt idx="42378">116</cx:pt>
          <cx:pt idx="42379">205</cx:pt>
          <cx:pt idx="42380">423</cx:pt>
          <cx:pt idx="42381">255</cx:pt>
          <cx:pt idx="42382">696</cx:pt>
          <cx:pt idx="42383">98</cx:pt>
          <cx:pt idx="42384">123</cx:pt>
          <cx:pt idx="42385">164</cx:pt>
          <cx:pt idx="42386">93</cx:pt>
          <cx:pt idx="42387">228</cx:pt>
          <cx:pt idx="42388">1616</cx:pt>
          <cx:pt idx="42389">100</cx:pt>
          <cx:pt idx="42390">413</cx:pt>
          <cx:pt idx="42391">708</cx:pt>
          <cx:pt idx="42392">122</cx:pt>
          <cx:pt idx="42393">196</cx:pt>
          <cx:pt idx="42394">143</cx:pt>
          <cx:pt idx="42395">340</cx:pt>
          <cx:pt idx="42396">240</cx:pt>
          <cx:pt idx="42397">245</cx:pt>
          <cx:pt idx="42398">183</cx:pt>
          <cx:pt idx="42399">100</cx:pt>
          <cx:pt idx="42400">240</cx:pt>
          <cx:pt idx="42401">142</cx:pt>
          <cx:pt idx="42402">342</cx:pt>
          <cx:pt idx="42403">164</cx:pt>
          <cx:pt idx="42404">100</cx:pt>
          <cx:pt idx="42405">208</cx:pt>
          <cx:pt idx="42406">181</cx:pt>
          <cx:pt idx="42407">210</cx:pt>
          <cx:pt idx="42408">196</cx:pt>
          <cx:pt idx="42409">199</cx:pt>
          <cx:pt idx="42410">175</cx:pt>
          <cx:pt idx="42411">185</cx:pt>
          <cx:pt idx="42412">565</cx:pt>
          <cx:pt idx="42413">366</cx:pt>
          <cx:pt idx="42414">701</cx:pt>
          <cx:pt idx="42415">103</cx:pt>
          <cx:pt idx="42416">156</cx:pt>
          <cx:pt idx="42417">399</cx:pt>
          <cx:pt idx="42418">180</cx:pt>
          <cx:pt idx="42419">477</cx:pt>
          <cx:pt idx="42420">156</cx:pt>
          <cx:pt idx="42421">918</cx:pt>
          <cx:pt idx="42422">169</cx:pt>
          <cx:pt idx="42423">231</cx:pt>
          <cx:pt idx="42424">417</cx:pt>
          <cx:pt idx="42425">390</cx:pt>
          <cx:pt idx="42426">203</cx:pt>
          <cx:pt idx="42427">194</cx:pt>
          <cx:pt idx="42428">223</cx:pt>
          <cx:pt idx="42429">145</cx:pt>
          <cx:pt idx="42430">293</cx:pt>
          <cx:pt idx="42431">123</cx:pt>
          <cx:pt idx="42432">130</cx:pt>
          <cx:pt idx="42433">325</cx:pt>
          <cx:pt idx="42434">154</cx:pt>
          <cx:pt idx="42435">141</cx:pt>
          <cx:pt idx="42436">132</cx:pt>
          <cx:pt idx="42437">151</cx:pt>
          <cx:pt idx="42438">193</cx:pt>
          <cx:pt idx="42439">167</cx:pt>
          <cx:pt idx="42440">202</cx:pt>
          <cx:pt idx="42441">186</cx:pt>
          <cx:pt idx="42442">134</cx:pt>
          <cx:pt idx="42443">161</cx:pt>
          <cx:pt idx="42444">147</cx:pt>
          <cx:pt idx="42445">134</cx:pt>
          <cx:pt idx="42446">115</cx:pt>
          <cx:pt idx="42447">155</cx:pt>
          <cx:pt idx="42448">816</cx:pt>
          <cx:pt idx="42449">216</cx:pt>
          <cx:pt idx="42450">213</cx:pt>
          <cx:pt idx="42451">98</cx:pt>
          <cx:pt idx="42452">223</cx:pt>
          <cx:pt idx="42453">86</cx:pt>
          <cx:pt idx="42454">80</cx:pt>
          <cx:pt idx="42455">176</cx:pt>
          <cx:pt idx="42456">403</cx:pt>
          <cx:pt idx="42457">177</cx:pt>
          <cx:pt idx="42458">153</cx:pt>
          <cx:pt idx="42459">194</cx:pt>
          <cx:pt idx="42460">254</cx:pt>
          <cx:pt idx="42461">146</cx:pt>
          <cx:pt idx="42462">144</cx:pt>
          <cx:pt idx="42463">159</cx:pt>
          <cx:pt idx="42464">313</cx:pt>
          <cx:pt idx="42465">245</cx:pt>
          <cx:pt idx="42466">179</cx:pt>
          <cx:pt idx="42467">131</cx:pt>
          <cx:pt idx="42468">533</cx:pt>
          <cx:pt idx="42469">221</cx:pt>
          <cx:pt idx="42470">146</cx:pt>
          <cx:pt idx="42471">132</cx:pt>
          <cx:pt idx="42472">105</cx:pt>
          <cx:pt idx="42473">145</cx:pt>
          <cx:pt idx="42474">92</cx:pt>
          <cx:pt idx="42475">479</cx:pt>
          <cx:pt idx="42476">143</cx:pt>
          <cx:pt idx="42477">200</cx:pt>
          <cx:pt idx="42478">265</cx:pt>
          <cx:pt idx="42479">563</cx:pt>
          <cx:pt idx="42480">147</cx:pt>
          <cx:pt idx="42481">196</cx:pt>
          <cx:pt idx="42482">280</cx:pt>
          <cx:pt idx="42483">483</cx:pt>
          <cx:pt idx="42484">343</cx:pt>
          <cx:pt idx="42485">121</cx:pt>
          <cx:pt idx="42486">121</cx:pt>
          <cx:pt idx="42487">102</cx:pt>
          <cx:pt idx="42488">511</cx:pt>
          <cx:pt idx="42489">102</cx:pt>
          <cx:pt idx="42490">432</cx:pt>
          <cx:pt idx="42491">474</cx:pt>
          <cx:pt idx="42492">577</cx:pt>
          <cx:pt idx="42493">204</cx:pt>
          <cx:pt idx="42494">105</cx:pt>
          <cx:pt idx="42495">270</cx:pt>
          <cx:pt idx="42496">323</cx:pt>
          <cx:pt idx="42497">348</cx:pt>
          <cx:pt idx="42498">283</cx:pt>
          <cx:pt idx="42499">108</cx:pt>
          <cx:pt idx="42500">219</cx:pt>
          <cx:pt idx="42501">179</cx:pt>
          <cx:pt idx="42502">126</cx:pt>
          <cx:pt idx="42503">355</cx:pt>
          <cx:pt idx="42504">122</cx:pt>
          <cx:pt idx="42505">443</cx:pt>
          <cx:pt idx="42506">508</cx:pt>
          <cx:pt idx="42507">129</cx:pt>
          <cx:pt idx="42508">349</cx:pt>
          <cx:pt idx="42509">111</cx:pt>
          <cx:pt idx="42510">153</cx:pt>
          <cx:pt idx="42511">288</cx:pt>
          <cx:pt idx="42512">146</cx:pt>
          <cx:pt idx="42513">140</cx:pt>
          <cx:pt idx="42514">142</cx:pt>
          <cx:pt idx="42515">301</cx:pt>
          <cx:pt idx="42516">892</cx:pt>
          <cx:pt idx="42517">373</cx:pt>
          <cx:pt idx="42518">185</cx:pt>
          <cx:pt idx="42519">172</cx:pt>
          <cx:pt idx="42520">261</cx:pt>
          <cx:pt idx="42521">279</cx:pt>
          <cx:pt idx="42522">124</cx:pt>
          <cx:pt idx="42523">315</cx:pt>
          <cx:pt idx="42524">722</cx:pt>
          <cx:pt idx="42525">658</cx:pt>
          <cx:pt idx="42526">305</cx:pt>
          <cx:pt idx="42527">233</cx:pt>
          <cx:pt idx="42528">94</cx:pt>
          <cx:pt idx="42529">429</cx:pt>
          <cx:pt idx="42530">139</cx:pt>
          <cx:pt idx="42531">371</cx:pt>
          <cx:pt idx="42532">195</cx:pt>
          <cx:pt idx="42533">330</cx:pt>
          <cx:pt idx="42534">187</cx:pt>
          <cx:pt idx="42535">390</cx:pt>
          <cx:pt idx="42536">141</cx:pt>
          <cx:pt idx="42537">261</cx:pt>
          <cx:pt idx="42538">149</cx:pt>
          <cx:pt idx="42539">111</cx:pt>
          <cx:pt idx="42540">155</cx:pt>
          <cx:pt idx="42541">443</cx:pt>
          <cx:pt idx="42542">202</cx:pt>
          <cx:pt idx="42543">181</cx:pt>
          <cx:pt idx="42544">123</cx:pt>
          <cx:pt idx="42545">739</cx:pt>
          <cx:pt idx="42546">79</cx:pt>
          <cx:pt idx="42547">383</cx:pt>
          <cx:pt idx="42548">45</cx:pt>
          <cx:pt idx="42549">489</cx:pt>
          <cx:pt idx="42550">92</cx:pt>
          <cx:pt idx="42551">146</cx:pt>
          <cx:pt idx="42552">303</cx:pt>
          <cx:pt idx="42553">60</cx:pt>
          <cx:pt idx="42554">232</cx:pt>
          <cx:pt idx="42555">193</cx:pt>
          <cx:pt idx="42556">176</cx:pt>
          <cx:pt idx="42557">151</cx:pt>
          <cx:pt idx="42558">148</cx:pt>
          <cx:pt idx="42559">110</cx:pt>
          <cx:pt idx="42560">99</cx:pt>
          <cx:pt idx="42561">96</cx:pt>
          <cx:pt idx="42562">195</cx:pt>
          <cx:pt idx="42563">65</cx:pt>
          <cx:pt idx="42564">132</cx:pt>
          <cx:pt idx="42565">383</cx:pt>
          <cx:pt idx="42566">102</cx:pt>
          <cx:pt idx="42567">346</cx:pt>
          <cx:pt idx="42568">110</cx:pt>
          <cx:pt idx="42569">67</cx:pt>
          <cx:pt idx="42570">280</cx:pt>
          <cx:pt idx="42571">286</cx:pt>
          <cx:pt idx="42572">133</cx:pt>
          <cx:pt idx="42573">210</cx:pt>
          <cx:pt idx="42574">276</cx:pt>
          <cx:pt idx="42575">260</cx:pt>
          <cx:pt idx="42576">124</cx:pt>
          <cx:pt idx="42577">159</cx:pt>
          <cx:pt idx="42578">242</cx:pt>
          <cx:pt idx="42579">145</cx:pt>
          <cx:pt idx="42580">783</cx:pt>
          <cx:pt idx="42581">217</cx:pt>
          <cx:pt idx="42582">203</cx:pt>
          <cx:pt idx="42583">376</cx:pt>
          <cx:pt idx="42584">190</cx:pt>
          <cx:pt idx="42585">145</cx:pt>
          <cx:pt idx="42586">186</cx:pt>
          <cx:pt idx="42587">215</cx:pt>
          <cx:pt idx="42588">1133</cx:pt>
          <cx:pt idx="42589">363</cx:pt>
          <cx:pt idx="42590">405</cx:pt>
          <cx:pt idx="42591">278</cx:pt>
          <cx:pt idx="42592">340</cx:pt>
          <cx:pt idx="42593">94</cx:pt>
          <cx:pt idx="42594">309</cx:pt>
          <cx:pt idx="42595">108</cx:pt>
          <cx:pt idx="42596">185</cx:pt>
          <cx:pt idx="42597">78</cx:pt>
          <cx:pt idx="42598">105</cx:pt>
          <cx:pt idx="42599">186</cx:pt>
          <cx:pt idx="42600">469</cx:pt>
          <cx:pt idx="42601">108</cx:pt>
          <cx:pt idx="42602">116</cx:pt>
          <cx:pt idx="42603">341</cx:pt>
          <cx:pt idx="42604">359</cx:pt>
          <cx:pt idx="42605">127</cx:pt>
          <cx:pt idx="42606">98</cx:pt>
          <cx:pt idx="42607">92</cx:pt>
          <cx:pt idx="42608">290</cx:pt>
          <cx:pt idx="42609">215</cx:pt>
          <cx:pt idx="42610">167</cx:pt>
          <cx:pt idx="42611">631</cx:pt>
          <cx:pt idx="42612">120</cx:pt>
          <cx:pt idx="42613">172</cx:pt>
          <cx:pt idx="42614">63</cx:pt>
          <cx:pt idx="42615">125</cx:pt>
          <cx:pt idx="42616">164</cx:pt>
          <cx:pt idx="42617">742</cx:pt>
          <cx:pt idx="42618">243</cx:pt>
          <cx:pt idx="42619">385</cx:pt>
          <cx:pt idx="42620">501</cx:pt>
          <cx:pt idx="42621">629</cx:pt>
          <cx:pt idx="42622">86</cx:pt>
          <cx:pt idx="42623">153</cx:pt>
          <cx:pt idx="42624">165</cx:pt>
          <cx:pt idx="42625">151</cx:pt>
          <cx:pt idx="42626">169</cx:pt>
          <cx:pt idx="42627">234</cx:pt>
          <cx:pt idx="42628">201</cx:pt>
          <cx:pt idx="42629">158</cx:pt>
          <cx:pt idx="42630">511</cx:pt>
          <cx:pt idx="42631">406</cx:pt>
          <cx:pt idx="42632">278</cx:pt>
          <cx:pt idx="42633">314</cx:pt>
          <cx:pt idx="42634">135</cx:pt>
          <cx:pt idx="42635">691</cx:pt>
          <cx:pt idx="42636">82</cx:pt>
          <cx:pt idx="42637">71</cx:pt>
          <cx:pt idx="42638">449</cx:pt>
          <cx:pt idx="42639">293</cx:pt>
          <cx:pt idx="42640">535</cx:pt>
          <cx:pt idx="42641">288</cx:pt>
          <cx:pt idx="42642">505</cx:pt>
          <cx:pt idx="42643">105</cx:pt>
          <cx:pt idx="42644">112</cx:pt>
          <cx:pt idx="42645">144</cx:pt>
          <cx:pt idx="42646">226</cx:pt>
          <cx:pt idx="42647">309</cx:pt>
          <cx:pt idx="42648">865</cx:pt>
          <cx:pt idx="42649">253</cx:pt>
          <cx:pt idx="42650">391</cx:pt>
          <cx:pt idx="42651">268</cx:pt>
          <cx:pt idx="42652">456</cx:pt>
          <cx:pt idx="42653">352</cx:pt>
          <cx:pt idx="42654">271</cx:pt>
          <cx:pt idx="42655">203</cx:pt>
          <cx:pt idx="42656">660</cx:pt>
          <cx:pt idx="42657">467</cx:pt>
          <cx:pt idx="42658">231</cx:pt>
          <cx:pt idx="42659">981</cx:pt>
          <cx:pt idx="42660">283</cx:pt>
          <cx:pt idx="42661">515</cx:pt>
          <cx:pt idx="42662">397</cx:pt>
          <cx:pt idx="42663">671</cx:pt>
          <cx:pt idx="42664">388</cx:pt>
          <cx:pt idx="42665">419</cx:pt>
          <cx:pt idx="42666">123</cx:pt>
          <cx:pt idx="42667">328</cx:pt>
          <cx:pt idx="42668">637</cx:pt>
          <cx:pt idx="42669">218</cx:pt>
          <cx:pt idx="42670">155</cx:pt>
          <cx:pt idx="42671">138</cx:pt>
          <cx:pt idx="42672">171</cx:pt>
          <cx:pt idx="42673">181</cx:pt>
          <cx:pt idx="42674">473</cx:pt>
          <cx:pt idx="42675">375</cx:pt>
          <cx:pt idx="42676">122</cx:pt>
          <cx:pt idx="42677">291</cx:pt>
          <cx:pt idx="42678">379</cx:pt>
          <cx:pt idx="42679">103</cx:pt>
          <cx:pt idx="42680">251</cx:pt>
          <cx:pt idx="42681">1416</cx:pt>
          <cx:pt idx="42682">138</cx:pt>
          <cx:pt idx="42683">666</cx:pt>
          <cx:pt idx="42684">1835</cx:pt>
          <cx:pt idx="42685">382</cx:pt>
          <cx:pt idx="42686">295</cx:pt>
          <cx:pt idx="42687">83</cx:pt>
          <cx:pt idx="42688">136</cx:pt>
          <cx:pt idx="42689">261</cx:pt>
          <cx:pt idx="42690">93</cx:pt>
          <cx:pt idx="42691">531</cx:pt>
          <cx:pt idx="42692">201</cx:pt>
          <cx:pt idx="42693">216</cx:pt>
          <cx:pt idx="42694">91</cx:pt>
          <cx:pt idx="42695">374</cx:pt>
          <cx:pt idx="42696">68</cx:pt>
          <cx:pt idx="42697">101</cx:pt>
          <cx:pt idx="42698">379</cx:pt>
          <cx:pt idx="42699">308</cx:pt>
          <cx:pt idx="42700">205</cx:pt>
          <cx:pt idx="42701">659</cx:pt>
          <cx:pt idx="42702">92</cx:pt>
          <cx:pt idx="42703">112</cx:pt>
          <cx:pt idx="42704">394</cx:pt>
          <cx:pt idx="42705">171</cx:pt>
          <cx:pt idx="42706">386</cx:pt>
          <cx:pt idx="42707">126</cx:pt>
          <cx:pt idx="42708">276</cx:pt>
          <cx:pt idx="42709">1109</cx:pt>
          <cx:pt idx="42710">220</cx:pt>
          <cx:pt idx="42711">236</cx:pt>
          <cx:pt idx="42712">459</cx:pt>
          <cx:pt idx="42713">362</cx:pt>
          <cx:pt idx="42714">146</cx:pt>
          <cx:pt idx="42715">318</cx:pt>
          <cx:pt idx="42716">416</cx:pt>
          <cx:pt idx="42717">737</cx:pt>
          <cx:pt idx="42718">232</cx:pt>
          <cx:pt idx="42719">150</cx:pt>
          <cx:pt idx="42720">240</cx:pt>
          <cx:pt idx="42721">222</cx:pt>
          <cx:pt idx="42722">269</cx:pt>
          <cx:pt idx="42723">124</cx:pt>
          <cx:pt idx="42724">255</cx:pt>
          <cx:pt idx="42725">222</cx:pt>
          <cx:pt idx="42726">255</cx:pt>
          <cx:pt idx="42727">388</cx:pt>
          <cx:pt idx="42728">204</cx:pt>
          <cx:pt idx="42729">702</cx:pt>
          <cx:pt idx="42730">145</cx:pt>
          <cx:pt idx="42731">330</cx:pt>
          <cx:pt idx="42732">645</cx:pt>
          <cx:pt idx="42733">302</cx:pt>
          <cx:pt idx="42734">66</cx:pt>
          <cx:pt idx="42735">392</cx:pt>
          <cx:pt idx="42736">368</cx:pt>
          <cx:pt idx="42737">200</cx:pt>
          <cx:pt idx="42738">287</cx:pt>
          <cx:pt idx="42739">543</cx:pt>
          <cx:pt idx="42740">326</cx:pt>
          <cx:pt idx="42741">327</cx:pt>
          <cx:pt idx="42742">144</cx:pt>
          <cx:pt idx="42743">261</cx:pt>
          <cx:pt idx="42744">219</cx:pt>
          <cx:pt idx="42745">143</cx:pt>
          <cx:pt idx="42746">276</cx:pt>
          <cx:pt idx="42747">363</cx:pt>
          <cx:pt idx="42748">230</cx:pt>
          <cx:pt idx="42749">382</cx:pt>
          <cx:pt idx="42750">155</cx:pt>
          <cx:pt idx="42751">176</cx:pt>
          <cx:pt idx="42752">20</cx:pt>
          <cx:pt idx="42753">696</cx:pt>
          <cx:pt idx="42754">639</cx:pt>
          <cx:pt idx="42755">211</cx:pt>
          <cx:pt idx="42756">269</cx:pt>
          <cx:pt idx="42757">279</cx:pt>
          <cx:pt idx="42758">95</cx:pt>
          <cx:pt idx="42759">135</cx:pt>
          <cx:pt idx="42760">367</cx:pt>
          <cx:pt idx="42761">132</cx:pt>
          <cx:pt idx="42762">228</cx:pt>
          <cx:pt idx="42763">432</cx:pt>
          <cx:pt idx="42764">141</cx:pt>
          <cx:pt idx="42765">61</cx:pt>
          <cx:pt idx="42766">16</cx:pt>
          <cx:pt idx="42767">98</cx:pt>
          <cx:pt idx="42768">104</cx:pt>
          <cx:pt idx="42769">145</cx:pt>
          <cx:pt idx="42770">87</cx:pt>
          <cx:pt idx="42771">174</cx:pt>
          <cx:pt idx="42772">175</cx:pt>
          <cx:pt idx="42773">127</cx:pt>
          <cx:pt idx="42774">254</cx:pt>
          <cx:pt idx="42775">128</cx:pt>
          <cx:pt idx="42776">137</cx:pt>
          <cx:pt idx="42777">108</cx:pt>
          <cx:pt idx="42778">694</cx:pt>
          <cx:pt idx="42779">151</cx:pt>
          <cx:pt idx="42780">190</cx:pt>
          <cx:pt idx="42781">242</cx:pt>
          <cx:pt idx="42782">481</cx:pt>
          <cx:pt idx="42783">116</cx:pt>
          <cx:pt idx="42784">601</cx:pt>
          <cx:pt idx="42785">524</cx:pt>
          <cx:pt idx="42786">513</cx:pt>
          <cx:pt idx="42787">99</cx:pt>
          <cx:pt idx="42788">160</cx:pt>
          <cx:pt idx="42789">562</cx:pt>
          <cx:pt idx="42790">371</cx:pt>
          <cx:pt idx="42791">32</cx:pt>
          <cx:pt idx="42792">865</cx:pt>
          <cx:pt idx="42793">125</cx:pt>
          <cx:pt idx="42794">416</cx:pt>
          <cx:pt idx="42795">196</cx:pt>
          <cx:pt idx="42796">305</cx:pt>
          <cx:pt idx="42797">318</cx:pt>
          <cx:pt idx="42798">1422</cx:pt>
          <cx:pt idx="42799">169</cx:pt>
          <cx:pt idx="42800">217</cx:pt>
          <cx:pt idx="42801">98</cx:pt>
          <cx:pt idx="42802">511</cx:pt>
          <cx:pt idx="42803">293</cx:pt>
          <cx:pt idx="42804">385</cx:pt>
          <cx:pt idx="42805">889</cx:pt>
          <cx:pt idx="42806">281</cx:pt>
          <cx:pt idx="42807">959</cx:pt>
          <cx:pt idx="42808">771</cx:pt>
          <cx:pt idx="42809">335</cx:pt>
          <cx:pt idx="42810">229</cx:pt>
          <cx:pt idx="42811">297</cx:pt>
          <cx:pt idx="42812">36</cx:pt>
          <cx:pt idx="42813">262</cx:pt>
          <cx:pt idx="42814">427</cx:pt>
          <cx:pt idx="42815">139</cx:pt>
          <cx:pt idx="42816">590</cx:pt>
          <cx:pt idx="42817">270</cx:pt>
          <cx:pt idx="42818">229</cx:pt>
          <cx:pt idx="42819">234</cx:pt>
          <cx:pt idx="42820">480</cx:pt>
          <cx:pt idx="42821">60</cx:pt>
          <cx:pt idx="42822">10</cx:pt>
          <cx:pt idx="42823">904</cx:pt>
          <cx:pt idx="42824">591</cx:pt>
          <cx:pt idx="42825">229</cx:pt>
          <cx:pt idx="42826">525</cx:pt>
          <cx:pt idx="42827">107</cx:pt>
          <cx:pt idx="42828">658</cx:pt>
          <cx:pt idx="42829">368</cx:pt>
          <cx:pt idx="42830">105</cx:pt>
          <cx:pt idx="42831">207</cx:pt>
          <cx:pt idx="42832">328</cx:pt>
          <cx:pt idx="42833">177</cx:pt>
          <cx:pt idx="42834">539</cx:pt>
          <cx:pt idx="42835">185</cx:pt>
          <cx:pt idx="42836">225</cx:pt>
          <cx:pt idx="42837">313</cx:pt>
          <cx:pt idx="42838">136</cx:pt>
          <cx:pt idx="42839">228</cx:pt>
          <cx:pt idx="42840">311</cx:pt>
          <cx:pt idx="42841">187</cx:pt>
          <cx:pt idx="42842">263</cx:pt>
          <cx:pt idx="42843">141</cx:pt>
          <cx:pt idx="42844">557</cx:pt>
          <cx:pt idx="42845">145</cx:pt>
          <cx:pt idx="42846">355</cx:pt>
          <cx:pt idx="42847">153</cx:pt>
          <cx:pt idx="42848">114</cx:pt>
          <cx:pt idx="42849">700</cx:pt>
          <cx:pt idx="42850">194</cx:pt>
          <cx:pt idx="42851">180</cx:pt>
          <cx:pt idx="42852">177</cx:pt>
          <cx:pt idx="42853">364</cx:pt>
          <cx:pt idx="42854">251</cx:pt>
          <cx:pt idx="42855">148</cx:pt>
          <cx:pt idx="42856">431</cx:pt>
          <cx:pt idx="42857">117</cx:pt>
          <cx:pt idx="42858">220</cx:pt>
          <cx:pt idx="42859">456</cx:pt>
          <cx:pt idx="42860">262</cx:pt>
          <cx:pt idx="42861">562</cx:pt>
          <cx:pt idx="42862">252</cx:pt>
          <cx:pt idx="42863">158</cx:pt>
          <cx:pt idx="42864">229</cx:pt>
          <cx:pt idx="42865">77</cx:pt>
          <cx:pt idx="42866">115</cx:pt>
          <cx:pt idx="42867">418</cx:pt>
          <cx:pt idx="42868">341</cx:pt>
          <cx:pt idx="42869">87</cx:pt>
          <cx:pt idx="42870">162</cx:pt>
          <cx:pt idx="42871">373</cx:pt>
          <cx:pt idx="42872">116</cx:pt>
          <cx:pt idx="42873">172</cx:pt>
          <cx:pt idx="42874">257</cx:pt>
          <cx:pt idx="42875">607</cx:pt>
          <cx:pt idx="42876">219</cx:pt>
          <cx:pt idx="42877">135</cx:pt>
          <cx:pt idx="42878">84</cx:pt>
          <cx:pt idx="42879">319</cx:pt>
          <cx:pt idx="42880">498</cx:pt>
          <cx:pt idx="42881">264</cx:pt>
          <cx:pt idx="42882">284</cx:pt>
          <cx:pt idx="42883">150</cx:pt>
          <cx:pt idx="42884">111</cx:pt>
          <cx:pt idx="42885">209</cx:pt>
          <cx:pt idx="42886">659</cx:pt>
          <cx:pt idx="42887">132</cx:pt>
          <cx:pt idx="42888">277</cx:pt>
          <cx:pt idx="42889">157</cx:pt>
          <cx:pt idx="42890">124</cx:pt>
          <cx:pt idx="42891">409</cx:pt>
          <cx:pt idx="42892">301</cx:pt>
          <cx:pt idx="42893">241</cx:pt>
          <cx:pt idx="42894">139</cx:pt>
          <cx:pt idx="42895">139</cx:pt>
          <cx:pt idx="42896">225</cx:pt>
          <cx:pt idx="42897">469</cx:pt>
          <cx:pt idx="42898">176</cx:pt>
          <cx:pt idx="42899">241</cx:pt>
          <cx:pt idx="42900">301</cx:pt>
          <cx:pt idx="42901">236</cx:pt>
          <cx:pt idx="42902">212</cx:pt>
          <cx:pt idx="42903">305</cx:pt>
          <cx:pt idx="42904">288</cx:pt>
          <cx:pt idx="42905">700</cx:pt>
          <cx:pt idx="42906">273</cx:pt>
          <cx:pt idx="42907">265</cx:pt>
          <cx:pt idx="42908">295</cx:pt>
          <cx:pt idx="42909">450</cx:pt>
          <cx:pt idx="42910">436</cx:pt>
          <cx:pt idx="42911">239</cx:pt>
          <cx:pt idx="42912">138</cx:pt>
          <cx:pt idx="42913">217</cx:pt>
          <cx:pt idx="42914">152</cx:pt>
          <cx:pt idx="42915">127</cx:pt>
          <cx:pt idx="42916">625</cx:pt>
          <cx:pt idx="42917">106</cx:pt>
          <cx:pt idx="42918">78</cx:pt>
          <cx:pt idx="42919">129</cx:pt>
          <cx:pt idx="42920">93</cx:pt>
          <cx:pt idx="42921">184</cx:pt>
          <cx:pt idx="42922">335</cx:pt>
          <cx:pt idx="42923">228</cx:pt>
          <cx:pt idx="42924">282</cx:pt>
          <cx:pt idx="42925">117</cx:pt>
          <cx:pt idx="42926">275</cx:pt>
          <cx:pt idx="42927">102</cx:pt>
          <cx:pt idx="42928">121</cx:pt>
          <cx:pt idx="42929">290</cx:pt>
          <cx:pt idx="42930">215</cx:pt>
          <cx:pt idx="42931">212</cx:pt>
          <cx:pt idx="42932">229</cx:pt>
          <cx:pt idx="42933">213</cx:pt>
          <cx:pt idx="42934">144</cx:pt>
          <cx:pt idx="42935">209</cx:pt>
          <cx:pt idx="42936">261</cx:pt>
          <cx:pt idx="42937">106</cx:pt>
          <cx:pt idx="42938">257</cx:pt>
          <cx:pt idx="42939">192</cx:pt>
          <cx:pt idx="42940">151</cx:pt>
          <cx:pt idx="42941">109</cx:pt>
          <cx:pt idx="42942">427</cx:pt>
          <cx:pt idx="42943">549</cx:pt>
          <cx:pt idx="42944">506</cx:pt>
          <cx:pt idx="42945">287</cx:pt>
          <cx:pt idx="42946">161</cx:pt>
          <cx:pt idx="42947">577</cx:pt>
          <cx:pt idx="42948">341</cx:pt>
          <cx:pt idx="42949">300</cx:pt>
          <cx:pt idx="42950">195</cx:pt>
          <cx:pt idx="42951">129</cx:pt>
          <cx:pt idx="42952">189</cx:pt>
          <cx:pt idx="42953">180</cx:pt>
          <cx:pt idx="42954">261</cx:pt>
          <cx:pt idx="42955">279</cx:pt>
          <cx:pt idx="42956">294</cx:pt>
          <cx:pt idx="42957">263</cx:pt>
          <cx:pt idx="42958">295</cx:pt>
          <cx:pt idx="42959">244</cx:pt>
          <cx:pt idx="42960">384</cx:pt>
          <cx:pt idx="42961">231</cx:pt>
          <cx:pt idx="42962">618</cx:pt>
          <cx:pt idx="42963">272</cx:pt>
          <cx:pt idx="42964">881</cx:pt>
          <cx:pt idx="42965">184</cx:pt>
          <cx:pt idx="42966">395</cx:pt>
          <cx:pt idx="42967">473</cx:pt>
          <cx:pt idx="42968">181</cx:pt>
          <cx:pt idx="42969">133</cx:pt>
          <cx:pt idx="42970">272</cx:pt>
          <cx:pt idx="42971">362</cx:pt>
          <cx:pt idx="42972">359</cx:pt>
          <cx:pt idx="42973">237</cx:pt>
          <cx:pt idx="42974">125</cx:pt>
          <cx:pt idx="42975">394</cx:pt>
          <cx:pt idx="42976">420</cx:pt>
          <cx:pt idx="42977">265</cx:pt>
          <cx:pt idx="42978">910</cx:pt>
          <cx:pt idx="42979">467</cx:pt>
          <cx:pt idx="42980">165</cx:pt>
          <cx:pt idx="42981">593</cx:pt>
          <cx:pt idx="42982">95</cx:pt>
          <cx:pt idx="42983">254</cx:pt>
          <cx:pt idx="42984">247</cx:pt>
          <cx:pt idx="42985">173</cx:pt>
          <cx:pt idx="42986">215</cx:pt>
          <cx:pt idx="42987">248</cx:pt>
          <cx:pt idx="42988">344</cx:pt>
          <cx:pt idx="42989">222</cx:pt>
          <cx:pt idx="42990">174</cx:pt>
          <cx:pt idx="42991">255</cx:pt>
          <cx:pt idx="42992">158</cx:pt>
          <cx:pt idx="42993">136</cx:pt>
          <cx:pt idx="42994">273</cx:pt>
          <cx:pt idx="42995">128</cx:pt>
          <cx:pt idx="42996">191</cx:pt>
          <cx:pt idx="42997">101</cx:pt>
          <cx:pt idx="42998">156</cx:pt>
          <cx:pt idx="42999">151</cx:pt>
          <cx:pt idx="43000">187</cx:pt>
          <cx:pt idx="43001">196</cx:pt>
          <cx:pt idx="43002">189</cx:pt>
          <cx:pt idx="43003">231</cx:pt>
          <cx:pt idx="43004">272</cx:pt>
          <cx:pt idx="43005">282</cx:pt>
          <cx:pt idx="43006">98</cx:pt>
          <cx:pt idx="43007">94</cx:pt>
          <cx:pt idx="43008">288</cx:pt>
          <cx:pt idx="43009">360</cx:pt>
          <cx:pt idx="43010">454</cx:pt>
          <cx:pt idx="43011">281</cx:pt>
          <cx:pt idx="43012">156</cx:pt>
          <cx:pt idx="43013">139</cx:pt>
          <cx:pt idx="43014">157</cx:pt>
          <cx:pt idx="43015">201</cx:pt>
          <cx:pt idx="43016">263</cx:pt>
          <cx:pt idx="43017">698</cx:pt>
          <cx:pt idx="43018">92</cx:pt>
          <cx:pt idx="43019">198</cx:pt>
          <cx:pt idx="43020">88</cx:pt>
          <cx:pt idx="43021">515</cx:pt>
          <cx:pt idx="43022">317</cx:pt>
          <cx:pt idx="43023">113</cx:pt>
          <cx:pt idx="43024">433</cx:pt>
          <cx:pt idx="43025">361</cx:pt>
          <cx:pt idx="43026">186</cx:pt>
          <cx:pt idx="43027">277</cx:pt>
          <cx:pt idx="43028">236</cx:pt>
          <cx:pt idx="43029">110</cx:pt>
          <cx:pt idx="43030">371</cx:pt>
          <cx:pt idx="43031">238</cx:pt>
          <cx:pt idx="43032">262</cx:pt>
          <cx:pt idx="43033">577</cx:pt>
          <cx:pt idx="43034">193</cx:pt>
          <cx:pt idx="43035">175</cx:pt>
          <cx:pt idx="43036">382</cx:pt>
          <cx:pt idx="43037">30</cx:pt>
          <cx:pt idx="43038">149</cx:pt>
          <cx:pt idx="43039">158</cx:pt>
          <cx:pt idx="43040">280</cx:pt>
          <cx:pt idx="43041">390</cx:pt>
          <cx:pt idx="43042">558</cx:pt>
          <cx:pt idx="43043">176</cx:pt>
          <cx:pt idx="43044">216</cx:pt>
          <cx:pt idx="43045">263</cx:pt>
          <cx:pt idx="43046">358</cx:pt>
          <cx:pt idx="43047">111</cx:pt>
          <cx:pt idx="43048">144</cx:pt>
          <cx:pt idx="43049">759</cx:pt>
          <cx:pt idx="43050">558</cx:pt>
          <cx:pt idx="43051">280</cx:pt>
          <cx:pt idx="43052">547</cx:pt>
          <cx:pt idx="43053">144</cx:pt>
          <cx:pt idx="43054">172</cx:pt>
          <cx:pt idx="43055">296</cx:pt>
          <cx:pt idx="43056">327</cx:pt>
          <cx:pt idx="43057">907</cx:pt>
          <cx:pt idx="43058">163</cx:pt>
          <cx:pt idx="43059">208</cx:pt>
          <cx:pt idx="43060">170</cx:pt>
          <cx:pt idx="43061">874</cx:pt>
          <cx:pt idx="43062">137</cx:pt>
          <cx:pt idx="43063">459</cx:pt>
          <cx:pt idx="43064">470</cx:pt>
          <cx:pt idx="43065">456</cx:pt>
          <cx:pt idx="43066">270</cx:pt>
          <cx:pt idx="43067">317</cx:pt>
          <cx:pt idx="43068">661</cx:pt>
          <cx:pt idx="43069">196</cx:pt>
          <cx:pt idx="43070">681</cx:pt>
          <cx:pt idx="43071">122</cx:pt>
          <cx:pt idx="43072">177</cx:pt>
          <cx:pt idx="43073">122</cx:pt>
          <cx:pt idx="43074">604</cx:pt>
          <cx:pt idx="43075">208</cx:pt>
          <cx:pt idx="43076">222</cx:pt>
          <cx:pt idx="43077">126</cx:pt>
          <cx:pt idx="43078">335</cx:pt>
          <cx:pt idx="43079">618</cx:pt>
          <cx:pt idx="43080">758</cx:pt>
          <cx:pt idx="43081">481</cx:pt>
          <cx:pt idx="43082">158</cx:pt>
          <cx:pt idx="43083">161</cx:pt>
          <cx:pt idx="43084">235</cx:pt>
          <cx:pt idx="43085">337</cx:pt>
          <cx:pt idx="43086">169</cx:pt>
          <cx:pt idx="43087">284</cx:pt>
          <cx:pt idx="43088">93</cx:pt>
          <cx:pt idx="43089">524</cx:pt>
          <cx:pt idx="43090">366</cx:pt>
          <cx:pt idx="43091">339</cx:pt>
          <cx:pt idx="43092">119</cx:pt>
          <cx:pt idx="43093">271</cx:pt>
          <cx:pt idx="43094">143</cx:pt>
          <cx:pt idx="43095">231</cx:pt>
          <cx:pt idx="43096">147</cx:pt>
          <cx:pt idx="43097">175</cx:pt>
          <cx:pt idx="43098">350</cx:pt>
          <cx:pt idx="43099">119</cx:pt>
          <cx:pt idx="43100">143</cx:pt>
          <cx:pt idx="43101">176</cx:pt>
          <cx:pt idx="43102">203</cx:pt>
          <cx:pt idx="43103">176</cx:pt>
          <cx:pt idx="43104">224</cx:pt>
          <cx:pt idx="43105">103</cx:pt>
          <cx:pt idx="43106">223</cx:pt>
          <cx:pt idx="43107">1093</cx:pt>
          <cx:pt idx="43108">113</cx:pt>
          <cx:pt idx="43109">295</cx:pt>
          <cx:pt idx="43110">232</cx:pt>
          <cx:pt idx="43111">567</cx:pt>
          <cx:pt idx="43112">218</cx:pt>
          <cx:pt idx="43113">240</cx:pt>
          <cx:pt idx="43114">278</cx:pt>
          <cx:pt idx="43115">122</cx:pt>
          <cx:pt idx="43116">120</cx:pt>
          <cx:pt idx="43117">398</cx:pt>
          <cx:pt idx="43118">256</cx:pt>
          <cx:pt idx="43119">173</cx:pt>
          <cx:pt idx="43120">250</cx:pt>
          <cx:pt idx="43121">318</cx:pt>
          <cx:pt idx="43122">133</cx:pt>
          <cx:pt idx="43123">220</cx:pt>
          <cx:pt idx="43124">185</cx:pt>
          <cx:pt idx="43125">200</cx:pt>
          <cx:pt idx="43126">200</cx:pt>
          <cx:pt idx="43127">159</cx:pt>
          <cx:pt idx="43128">141</cx:pt>
          <cx:pt idx="43129">330</cx:pt>
          <cx:pt idx="43130">214</cx:pt>
          <cx:pt idx="43131">442</cx:pt>
          <cx:pt idx="43132">98</cx:pt>
          <cx:pt idx="43133">699</cx:pt>
          <cx:pt idx="43134">218</cx:pt>
          <cx:pt idx="43135">297</cx:pt>
          <cx:pt idx="43136">177</cx:pt>
          <cx:pt idx="43137">330</cx:pt>
          <cx:pt idx="43138">148</cx:pt>
          <cx:pt idx="43139">94</cx:pt>
          <cx:pt idx="43140">125</cx:pt>
          <cx:pt idx="43141">131</cx:pt>
          <cx:pt idx="43142">237</cx:pt>
          <cx:pt idx="43143">220</cx:pt>
          <cx:pt idx="43144">529</cx:pt>
          <cx:pt idx="43145">142</cx:pt>
          <cx:pt idx="43146">184</cx:pt>
          <cx:pt idx="43147">1143</cx:pt>
          <cx:pt idx="43148">102</cx:pt>
          <cx:pt idx="43149">175</cx:pt>
          <cx:pt idx="43150">167</cx:pt>
          <cx:pt idx="43151">166</cx:pt>
          <cx:pt idx="43152">162</cx:pt>
          <cx:pt idx="43153">462</cx:pt>
          <cx:pt idx="43154">268</cx:pt>
          <cx:pt idx="43155">379</cx:pt>
          <cx:pt idx="43156">930</cx:pt>
          <cx:pt idx="43157">381</cx:pt>
          <cx:pt idx="43158">476</cx:pt>
          <cx:pt idx="43159">595</cx:pt>
          <cx:pt idx="43160">354</cx:pt>
          <cx:pt idx="43161">403</cx:pt>
          <cx:pt idx="43162">623</cx:pt>
          <cx:pt idx="43163">654</cx:pt>
          <cx:pt idx="43164">224</cx:pt>
          <cx:pt idx="43165">132</cx:pt>
          <cx:pt idx="43166">234</cx:pt>
          <cx:pt idx="43167">407</cx:pt>
          <cx:pt idx="43168">247</cx:pt>
          <cx:pt idx="43169">292</cx:pt>
          <cx:pt idx="43170">554</cx:pt>
          <cx:pt idx="43171">109</cx:pt>
          <cx:pt idx="43172">499</cx:pt>
          <cx:pt idx="43173">263</cx:pt>
          <cx:pt idx="43174">342</cx:pt>
          <cx:pt idx="43175">164</cx:pt>
          <cx:pt idx="43176">296</cx:pt>
          <cx:pt idx="43177">291</cx:pt>
          <cx:pt idx="43178">888</cx:pt>
          <cx:pt idx="43179">252</cx:pt>
          <cx:pt idx="43180">215</cx:pt>
          <cx:pt idx="43181">361</cx:pt>
          <cx:pt idx="43182">465</cx:pt>
          <cx:pt idx="43183">92</cx:pt>
          <cx:pt idx="43184">182</cx:pt>
          <cx:pt idx="43185">116</cx:pt>
          <cx:pt idx="43186">688</cx:pt>
          <cx:pt idx="43187">128</cx:pt>
          <cx:pt idx="43188">192</cx:pt>
          <cx:pt idx="43189">102</cx:pt>
          <cx:pt idx="43190">1472</cx:pt>
          <cx:pt idx="43191">166</cx:pt>
          <cx:pt idx="43192">234</cx:pt>
          <cx:pt idx="43193">328</cx:pt>
          <cx:pt idx="43194">125</cx:pt>
          <cx:pt idx="43195">212</cx:pt>
          <cx:pt idx="43196">117</cx:pt>
          <cx:pt idx="43197">135</cx:pt>
          <cx:pt idx="43198">175</cx:pt>
          <cx:pt idx="43199">135</cx:pt>
          <cx:pt idx="43200">449</cx:pt>
          <cx:pt idx="43201">147</cx:pt>
          <cx:pt idx="43202">325</cx:pt>
          <cx:pt idx="43203">345</cx:pt>
          <cx:pt idx="43204">252</cx:pt>
          <cx:pt idx="43205">605</cx:pt>
          <cx:pt idx="43206">426</cx:pt>
          <cx:pt idx="43207">321</cx:pt>
          <cx:pt idx="43208">81</cx:pt>
          <cx:pt idx="43209">473</cx:pt>
          <cx:pt idx="43210">370</cx:pt>
          <cx:pt idx="43211">159</cx:pt>
          <cx:pt idx="43212">99</cx:pt>
          <cx:pt idx="43213">149</cx:pt>
          <cx:pt idx="43214">184</cx:pt>
          <cx:pt idx="43215">403</cx:pt>
          <cx:pt idx="43216">545</cx:pt>
          <cx:pt idx="43217">154</cx:pt>
          <cx:pt idx="43218">392</cx:pt>
          <cx:pt idx="43219">623</cx:pt>
          <cx:pt idx="43220">387</cx:pt>
          <cx:pt idx="43221">717</cx:pt>
          <cx:pt idx="43222">157</cx:pt>
          <cx:pt idx="43223">218</cx:pt>
          <cx:pt idx="43224">226</cx:pt>
          <cx:pt idx="43225">882</cx:pt>
          <cx:pt idx="43226">165</cx:pt>
          <cx:pt idx="43227">210</cx:pt>
          <cx:pt idx="43228">152</cx:pt>
          <cx:pt idx="43229">660</cx:pt>
          <cx:pt idx="43230">115</cx:pt>
          <cx:pt idx="43231">388</cx:pt>
          <cx:pt idx="43232">714</cx:pt>
          <cx:pt idx="43233">250</cx:pt>
          <cx:pt idx="43234">1241</cx:pt>
          <cx:pt idx="43235">835</cx:pt>
          <cx:pt idx="43236">395</cx:pt>
          <cx:pt idx="43237">305</cx:pt>
          <cx:pt idx="43238">152</cx:pt>
          <cx:pt idx="43239">449</cx:pt>
          <cx:pt idx="43240">169</cx:pt>
          <cx:pt idx="43241">211</cx:pt>
          <cx:pt idx="43242">315</cx:pt>
          <cx:pt idx="43243">463</cx:pt>
          <cx:pt idx="43244">262</cx:pt>
          <cx:pt idx="43245">665</cx:pt>
          <cx:pt idx="43246">572</cx:pt>
          <cx:pt idx="43247">148</cx:pt>
          <cx:pt idx="43248">183</cx:pt>
          <cx:pt idx="43249">551</cx:pt>
          <cx:pt idx="43250">287</cx:pt>
          <cx:pt idx="43251">552</cx:pt>
          <cx:pt idx="43252">131</cx:pt>
          <cx:pt idx="43253">361</cx:pt>
          <cx:pt idx="43254">85</cx:pt>
          <cx:pt idx="43255">494</cx:pt>
          <cx:pt idx="43256">714</cx:pt>
          <cx:pt idx="43257">113</cx:pt>
          <cx:pt idx="43258">165</cx:pt>
          <cx:pt idx="43259">268</cx:pt>
          <cx:pt idx="43260">421</cx:pt>
          <cx:pt idx="43261">489</cx:pt>
          <cx:pt idx="43262">104</cx:pt>
          <cx:pt idx="43263">126</cx:pt>
          <cx:pt idx="43264">164</cx:pt>
          <cx:pt idx="43265">153</cx:pt>
          <cx:pt idx="43266">209</cx:pt>
          <cx:pt idx="43267">203</cx:pt>
          <cx:pt idx="43268">794</cx:pt>
          <cx:pt idx="43269">104</cx:pt>
          <cx:pt idx="43270">188</cx:pt>
          <cx:pt idx="43271">100</cx:pt>
          <cx:pt idx="43272">389</cx:pt>
          <cx:pt idx="43273">329</cx:pt>
          <cx:pt idx="43274">173</cx:pt>
          <cx:pt idx="43275">258</cx:pt>
          <cx:pt idx="43276">338</cx:pt>
          <cx:pt idx="43277">226</cx:pt>
          <cx:pt idx="43278">110</cx:pt>
          <cx:pt idx="43279">232</cx:pt>
          <cx:pt idx="43280">54</cx:pt>
          <cx:pt idx="43281">510</cx:pt>
          <cx:pt idx="43282">121</cx:pt>
          <cx:pt idx="43283">443</cx:pt>
          <cx:pt idx="43284">118</cx:pt>
          <cx:pt idx="43285">109</cx:pt>
          <cx:pt idx="43286">246</cx:pt>
          <cx:pt idx="43287">195</cx:pt>
          <cx:pt idx="43288">613</cx:pt>
          <cx:pt idx="43289">220</cx:pt>
          <cx:pt idx="43290">160</cx:pt>
          <cx:pt idx="43291">141</cx:pt>
          <cx:pt idx="43292">182</cx:pt>
          <cx:pt idx="43293">211</cx:pt>
          <cx:pt idx="43294">111</cx:pt>
          <cx:pt idx="43295">243</cx:pt>
          <cx:pt idx="43296">218</cx:pt>
          <cx:pt idx="43297">292</cx:pt>
          <cx:pt idx="43298">662</cx:pt>
          <cx:pt idx="43299">300</cx:pt>
          <cx:pt idx="43300">201</cx:pt>
          <cx:pt idx="43301">226</cx:pt>
          <cx:pt idx="43302">113</cx:pt>
          <cx:pt idx="43303">116</cx:pt>
          <cx:pt idx="43304">211</cx:pt>
          <cx:pt idx="43305">165</cx:pt>
          <cx:pt idx="43306">135</cx:pt>
          <cx:pt idx="43307">269</cx:pt>
          <cx:pt idx="43308">128</cx:pt>
          <cx:pt idx="43309">583</cx:pt>
          <cx:pt idx="43310">522</cx:pt>
          <cx:pt idx="43311">113</cx:pt>
          <cx:pt idx="43312">97</cx:pt>
          <cx:pt idx="43313">172</cx:pt>
          <cx:pt idx="43314">98</cx:pt>
          <cx:pt idx="43315">801</cx:pt>
          <cx:pt idx="43316">193</cx:pt>
          <cx:pt idx="43317">309</cx:pt>
          <cx:pt idx="43318">176</cx:pt>
          <cx:pt idx="43319">152</cx:pt>
          <cx:pt idx="43320">171</cx:pt>
          <cx:pt idx="43321">457</cx:pt>
          <cx:pt idx="43322">333</cx:pt>
          <cx:pt idx="43323">166</cx:pt>
          <cx:pt idx="43324">228</cx:pt>
          <cx:pt idx="43325">317</cx:pt>
          <cx:pt idx="43326">236</cx:pt>
          <cx:pt idx="43327">144</cx:pt>
          <cx:pt idx="43328">762</cx:pt>
          <cx:pt idx="43329">411</cx:pt>
          <cx:pt idx="43330">430</cx:pt>
          <cx:pt idx="43331">360</cx:pt>
          <cx:pt idx="43332">372</cx:pt>
          <cx:pt idx="43333">177</cx:pt>
          <cx:pt idx="43334">267</cx:pt>
          <cx:pt idx="43335">18</cx:pt>
          <cx:pt idx="43336">620</cx:pt>
          <cx:pt idx="43337">414</cx:pt>
          <cx:pt idx="43338">106</cx:pt>
          <cx:pt idx="43339">289</cx:pt>
          <cx:pt idx="43340">260</cx:pt>
          <cx:pt idx="43341">271</cx:pt>
          <cx:pt idx="43342">289</cx:pt>
          <cx:pt idx="43343">306</cx:pt>
          <cx:pt idx="43344">263</cx:pt>
          <cx:pt idx="43345">216</cx:pt>
          <cx:pt idx="43346">328</cx:pt>
          <cx:pt idx="43347">159</cx:pt>
          <cx:pt idx="43348">624</cx:pt>
          <cx:pt idx="43349">331</cx:pt>
          <cx:pt idx="43350">270</cx:pt>
          <cx:pt idx="43351">356</cx:pt>
          <cx:pt idx="43352">393</cx:pt>
          <cx:pt idx="43353">234</cx:pt>
          <cx:pt idx="43354">593</cx:pt>
          <cx:pt idx="43355">457</cx:pt>
          <cx:pt idx="43356">336</cx:pt>
          <cx:pt idx="43357">567</cx:pt>
          <cx:pt idx="43358">404</cx:pt>
          <cx:pt idx="43359">698</cx:pt>
          <cx:pt idx="43360">526</cx:pt>
          <cx:pt idx="43361">7</cx:pt>
          <cx:pt idx="43362">196</cx:pt>
          <cx:pt idx="43363">338</cx:pt>
          <cx:pt idx="43364">109</cx:pt>
          <cx:pt idx="43365">220</cx:pt>
          <cx:pt idx="43366">700</cx:pt>
          <cx:pt idx="43367">1205</cx:pt>
          <cx:pt idx="43368">809</cx:pt>
          <cx:pt idx="43369">318</cx:pt>
          <cx:pt idx="43370">62</cx:pt>
          <cx:pt idx="43371">396</cx:pt>
          <cx:pt idx="43372">466</cx:pt>
          <cx:pt idx="43373">7</cx:pt>
          <cx:pt idx="43374">248</cx:pt>
          <cx:pt idx="43375">226</cx:pt>
          <cx:pt idx="43376">556</cx:pt>
          <cx:pt idx="43377">1114</cx:pt>
          <cx:pt idx="43378">492</cx:pt>
          <cx:pt idx="43379">379</cx:pt>
          <cx:pt idx="43380">376</cx:pt>
          <cx:pt idx="43381">312</cx:pt>
          <cx:pt idx="43382">564</cx:pt>
          <cx:pt idx="43383">272</cx:pt>
          <cx:pt idx="43384">157</cx:pt>
          <cx:pt idx="43385">508</cx:pt>
          <cx:pt idx="43386">26</cx:pt>
          <cx:pt idx="43387">387</cx:pt>
          <cx:pt idx="43388">336</cx:pt>
          <cx:pt idx="43389">252</cx:pt>
          <cx:pt idx="43390">315</cx:pt>
          <cx:pt idx="43391">353</cx:pt>
          <cx:pt idx="43392">445</cx:pt>
          <cx:pt idx="43393">243</cx:pt>
          <cx:pt idx="43394">327</cx:pt>
          <cx:pt idx="43395">30</cx:pt>
          <cx:pt idx="43396">472</cx:pt>
          <cx:pt idx="43397">212</cx:pt>
          <cx:pt idx="43398">420</cx:pt>
          <cx:pt idx="43399">254</cx:pt>
          <cx:pt idx="43400">165</cx:pt>
          <cx:pt idx="43401">154</cx:pt>
          <cx:pt idx="43402">291</cx:pt>
          <cx:pt idx="43403">129</cx:pt>
          <cx:pt idx="43404">339</cx:pt>
          <cx:pt idx="43405">321</cx:pt>
          <cx:pt idx="43406">351</cx:pt>
          <cx:pt idx="43407">226</cx:pt>
          <cx:pt idx="43408">214</cx:pt>
          <cx:pt idx="43409">429</cx:pt>
          <cx:pt idx="43410">403</cx:pt>
          <cx:pt idx="43411">588</cx:pt>
          <cx:pt idx="43412">145</cx:pt>
          <cx:pt idx="43413">407</cx:pt>
          <cx:pt idx="43414">122</cx:pt>
          <cx:pt idx="43415">91</cx:pt>
          <cx:pt idx="43416">374</cx:pt>
          <cx:pt idx="43417">375</cx:pt>
          <cx:pt idx="43418">382</cx:pt>
          <cx:pt idx="43419">341</cx:pt>
          <cx:pt idx="43420">131</cx:pt>
          <cx:pt idx="43421">838</cx:pt>
          <cx:pt idx="43422">260</cx:pt>
          <cx:pt idx="43423">699</cx:pt>
          <cx:pt idx="43424">168</cx:pt>
          <cx:pt idx="43425">323</cx:pt>
          <cx:pt idx="43426">202</cx:pt>
          <cx:pt idx="43427">220</cx:pt>
          <cx:pt idx="43428">252</cx:pt>
          <cx:pt idx="43429">681</cx:pt>
          <cx:pt idx="43430">393</cx:pt>
          <cx:pt idx="43431">201</cx:pt>
          <cx:pt idx="43432">272</cx:pt>
          <cx:pt idx="43433">500</cx:pt>
          <cx:pt idx="43434">332</cx:pt>
          <cx:pt idx="43435">410</cx:pt>
          <cx:pt idx="43436">289</cx:pt>
          <cx:pt idx="43437">405</cx:pt>
          <cx:pt idx="43438">211</cx:pt>
          <cx:pt idx="43439">175</cx:pt>
          <cx:pt idx="43440">267</cx:pt>
          <cx:pt idx="43441">236</cx:pt>
          <cx:pt idx="43442">135</cx:pt>
          <cx:pt idx="43443">376</cx:pt>
          <cx:pt idx="43444">523</cx:pt>
          <cx:pt idx="43445">530</cx:pt>
          <cx:pt idx="43446">283</cx:pt>
          <cx:pt idx="43447">93</cx:pt>
          <cx:pt idx="43448">181</cx:pt>
          <cx:pt idx="43449">188</cx:pt>
          <cx:pt idx="43450">125</cx:pt>
          <cx:pt idx="43451">820</cx:pt>
          <cx:pt idx="43452">1178</cx:pt>
          <cx:pt idx="43453">489</cx:pt>
          <cx:pt idx="43454">57</cx:pt>
          <cx:pt idx="43455">137</cx:pt>
          <cx:pt idx="43456">460</cx:pt>
          <cx:pt idx="43457">774</cx:pt>
          <cx:pt idx="43458">24</cx:pt>
          <cx:pt idx="43459">74</cx:pt>
          <cx:pt idx="43460">275</cx:pt>
          <cx:pt idx="43461">242</cx:pt>
          <cx:pt idx="43462">275</cx:pt>
          <cx:pt idx="43463">417</cx:pt>
          <cx:pt idx="43464">173</cx:pt>
          <cx:pt idx="43465">214</cx:pt>
          <cx:pt idx="43466">101</cx:pt>
          <cx:pt idx="43467">473</cx:pt>
          <cx:pt idx="43468">581</cx:pt>
          <cx:pt idx="43469">309</cx:pt>
          <cx:pt idx="43470">538</cx:pt>
          <cx:pt idx="43471">86</cx:pt>
          <cx:pt idx="43472">270</cx:pt>
          <cx:pt idx="43473">589</cx:pt>
          <cx:pt idx="43474">663</cx:pt>
          <cx:pt idx="43475">114</cx:pt>
          <cx:pt idx="43476">85</cx:pt>
          <cx:pt idx="43477">664</cx:pt>
          <cx:pt idx="43478">158</cx:pt>
          <cx:pt idx="43479">775</cx:pt>
          <cx:pt idx="43480">178</cx:pt>
          <cx:pt idx="43481">113</cx:pt>
          <cx:pt idx="43482">14</cx:pt>
          <cx:pt idx="43483">201</cx:pt>
          <cx:pt idx="43484">1563</cx:pt>
          <cx:pt idx="43485">318</cx:pt>
          <cx:pt idx="43486">516</cx:pt>
          <cx:pt idx="43487">326</cx:pt>
          <cx:pt idx="43488">154</cx:pt>
          <cx:pt idx="43489">383</cx:pt>
          <cx:pt idx="43490">12</cx:pt>
          <cx:pt idx="43491">347</cx:pt>
          <cx:pt idx="43492">421</cx:pt>
          <cx:pt idx="43493">8</cx:pt>
          <cx:pt idx="43494">8</cx:pt>
          <cx:pt idx="43495">4</cx:pt>
          <cx:pt idx="43496">296</cx:pt>
          <cx:pt idx="43497">303</cx:pt>
          <cx:pt idx="43498">7</cx:pt>
          <cx:pt idx="43499">52</cx:pt>
          <cx:pt idx="43500">5</cx:pt>
          <cx:pt idx="43501">36</cx:pt>
          <cx:pt idx="43502">7</cx:pt>
          <cx:pt idx="43503">344</cx:pt>
          <cx:pt idx="43504">407</cx:pt>
          <cx:pt idx="43505">657</cx:pt>
          <cx:pt idx="43506">226</cx:pt>
          <cx:pt idx="43507">238</cx:pt>
          <cx:pt idx="43508">310</cx:pt>
          <cx:pt idx="43509">35</cx:pt>
          <cx:pt idx="43510">32</cx:pt>
          <cx:pt idx="43511">139</cx:pt>
          <cx:pt idx="43512">204</cx:pt>
          <cx:pt idx="43513">346</cx:pt>
          <cx:pt idx="43514">112</cx:pt>
          <cx:pt idx="43515">106</cx:pt>
          <cx:pt idx="43516">6</cx:pt>
          <cx:pt idx="43517">13</cx:pt>
          <cx:pt idx="43518">302</cx:pt>
          <cx:pt idx="43519">54</cx:pt>
          <cx:pt idx="43520">140</cx:pt>
          <cx:pt idx="43521">149</cx:pt>
          <cx:pt idx="43522">187</cx:pt>
          <cx:pt idx="43523">215</cx:pt>
          <cx:pt idx="43524">380</cx:pt>
          <cx:pt idx="43525">544</cx:pt>
          <cx:pt idx="43526">506</cx:pt>
          <cx:pt idx="43527">30</cx:pt>
          <cx:pt idx="43528">198</cx:pt>
          <cx:pt idx="43529">49</cx:pt>
          <cx:pt idx="43530">29</cx:pt>
          <cx:pt idx="43531">29</cx:pt>
          <cx:pt idx="43532">251</cx:pt>
          <cx:pt idx="43533">190</cx:pt>
          <cx:pt idx="43534">150</cx:pt>
          <cx:pt idx="43535">192</cx:pt>
          <cx:pt idx="43536">206</cx:pt>
          <cx:pt idx="43537">712</cx:pt>
          <cx:pt idx="43538">334</cx:pt>
          <cx:pt idx="43539">118</cx:pt>
          <cx:pt idx="43540">294</cx:pt>
          <cx:pt idx="43541">163</cx:pt>
          <cx:pt idx="43542">874</cx:pt>
          <cx:pt idx="43543">722</cx:pt>
          <cx:pt idx="43544">46</cx:pt>
          <cx:pt idx="43545">2389</cx:pt>
          <cx:pt idx="43546">674</cx:pt>
          <cx:pt idx="43547">154</cx:pt>
          <cx:pt idx="43548">278</cx:pt>
          <cx:pt idx="43549">434</cx:pt>
          <cx:pt idx="43550">187</cx:pt>
          <cx:pt idx="43551">245</cx:pt>
          <cx:pt idx="43552">508</cx:pt>
          <cx:pt idx="43553">661</cx:pt>
          <cx:pt idx="43554">270</cx:pt>
          <cx:pt idx="43555">212</cx:pt>
          <cx:pt idx="43556">458</cx:pt>
          <cx:pt idx="43557">713</cx:pt>
          <cx:pt idx="43558">516</cx:pt>
          <cx:pt idx="43559">293</cx:pt>
          <cx:pt idx="43560">563</cx:pt>
          <cx:pt idx="43561">215</cx:pt>
          <cx:pt idx="43562">30</cx:pt>
          <cx:pt idx="43563">20</cx:pt>
          <cx:pt idx="43564">472</cx:pt>
          <cx:pt idx="43565">262</cx:pt>
          <cx:pt idx="43566">167</cx:pt>
          <cx:pt idx="43567">485</cx:pt>
          <cx:pt idx="43568">619</cx:pt>
          <cx:pt idx="43569">379</cx:pt>
          <cx:pt idx="43570">910</cx:pt>
          <cx:pt idx="43571">132</cx:pt>
          <cx:pt idx="43572">238</cx:pt>
          <cx:pt idx="43573">243</cx:pt>
          <cx:pt idx="43574">177</cx:pt>
          <cx:pt idx="43575">126</cx:pt>
          <cx:pt idx="43576">270</cx:pt>
          <cx:pt idx="43577">208</cx:pt>
          <cx:pt idx="43578">292</cx:pt>
          <cx:pt idx="43579">58</cx:pt>
          <cx:pt idx="43580">605</cx:pt>
          <cx:pt idx="43581">288</cx:pt>
          <cx:pt idx="43582">339</cx:pt>
          <cx:pt idx="43583">101</cx:pt>
          <cx:pt idx="43584">383</cx:pt>
          <cx:pt idx="43585">247</cx:pt>
          <cx:pt idx="43586">1720</cx:pt>
          <cx:pt idx="43587">21</cx:pt>
          <cx:pt idx="43588">344</cx:pt>
          <cx:pt idx="43589">530</cx:pt>
          <cx:pt idx="43590">485</cx:pt>
          <cx:pt idx="43591">282</cx:pt>
          <cx:pt idx="43592">176</cx:pt>
          <cx:pt idx="43593">544</cx:pt>
          <cx:pt idx="43594">301</cx:pt>
          <cx:pt idx="43595">91</cx:pt>
          <cx:pt idx="43596">80</cx:pt>
          <cx:pt idx="43597">252</cx:pt>
          <cx:pt idx="43598">143</cx:pt>
          <cx:pt idx="43599">201</cx:pt>
          <cx:pt idx="43600">23</cx:pt>
          <cx:pt idx="43601">100</cx:pt>
          <cx:pt idx="43602">154</cx:pt>
          <cx:pt idx="43603">292</cx:pt>
          <cx:pt idx="43604">867</cx:pt>
          <cx:pt idx="43605">522</cx:pt>
          <cx:pt idx="43606">193</cx:pt>
          <cx:pt idx="43607">883</cx:pt>
          <cx:pt idx="43608">706</cx:pt>
          <cx:pt idx="43609">342</cx:pt>
          <cx:pt idx="43610">1407</cx:pt>
          <cx:pt idx="43611">339</cx:pt>
          <cx:pt idx="43612">181</cx:pt>
          <cx:pt idx="43613">671</cx:pt>
          <cx:pt idx="43614">442</cx:pt>
          <cx:pt idx="43615">1207</cx:pt>
          <cx:pt idx="43616">482</cx:pt>
          <cx:pt idx="43617">316</cx:pt>
          <cx:pt idx="43618">310</cx:pt>
          <cx:pt idx="43619">185</cx:pt>
          <cx:pt idx="43620">134</cx:pt>
          <cx:pt idx="43621">167</cx:pt>
          <cx:pt idx="43622">136</cx:pt>
          <cx:pt idx="43623">122</cx:pt>
          <cx:pt idx="43624">288</cx:pt>
          <cx:pt idx="43625">220</cx:pt>
          <cx:pt idx="43626">180</cx:pt>
          <cx:pt idx="43627">15</cx:pt>
          <cx:pt idx="43628">11</cx:pt>
          <cx:pt idx="43629">22</cx:pt>
          <cx:pt idx="43630">9</cx:pt>
          <cx:pt idx="43631">213</cx:pt>
          <cx:pt idx="43632">300</cx:pt>
          <cx:pt idx="43633">374</cx:pt>
          <cx:pt idx="43634">131</cx:pt>
          <cx:pt idx="43635">171</cx:pt>
          <cx:pt idx="43636">427</cx:pt>
          <cx:pt idx="43637">195</cx:pt>
          <cx:pt idx="43638">12</cx:pt>
          <cx:pt idx="43639">472</cx:pt>
          <cx:pt idx="43640">359</cx:pt>
          <cx:pt idx="43641">266</cx:pt>
          <cx:pt idx="43642">11</cx:pt>
          <cx:pt idx="43643">18</cx:pt>
          <cx:pt idx="43644">32</cx:pt>
          <cx:pt idx="43645">348</cx:pt>
          <cx:pt idx="43646">54</cx:pt>
          <cx:pt idx="43647">614</cx:pt>
          <cx:pt idx="43648">297</cx:pt>
          <cx:pt idx="43649">281</cx:pt>
          <cx:pt idx="43650">132</cx:pt>
          <cx:pt idx="43651">345</cx:pt>
          <cx:pt idx="43652">325</cx:pt>
          <cx:pt idx="43653">452</cx:pt>
          <cx:pt idx="43654">247</cx:pt>
          <cx:pt idx="43655">197</cx:pt>
          <cx:pt idx="43656">363</cx:pt>
          <cx:pt idx="43657">150</cx:pt>
          <cx:pt idx="43658">181</cx:pt>
          <cx:pt idx="43659">359</cx:pt>
          <cx:pt idx="43660">133</cx:pt>
          <cx:pt idx="43661">737</cx:pt>
          <cx:pt idx="43662">369</cx:pt>
          <cx:pt idx="43663">265</cx:pt>
          <cx:pt idx="43664">401</cx:pt>
          <cx:pt idx="43665">135</cx:pt>
          <cx:pt idx="43666">222</cx:pt>
          <cx:pt idx="43667">238</cx:pt>
          <cx:pt idx="43668">205</cx:pt>
          <cx:pt idx="43669">189</cx:pt>
          <cx:pt idx="43670">385</cx:pt>
          <cx:pt idx="43671">660</cx:pt>
          <cx:pt idx="43672">271</cx:pt>
          <cx:pt idx="43673">189</cx:pt>
          <cx:pt idx="43674">421</cx:pt>
          <cx:pt idx="43675">264</cx:pt>
          <cx:pt idx="43676">286</cx:pt>
          <cx:pt idx="43677">167</cx:pt>
          <cx:pt idx="43678">13</cx:pt>
          <cx:pt idx="43679">8</cx:pt>
          <cx:pt idx="43680">107</cx:pt>
          <cx:pt idx="43681">598</cx:pt>
          <cx:pt idx="43682">255</cx:pt>
          <cx:pt idx="43683">263</cx:pt>
          <cx:pt idx="43684">121</cx:pt>
          <cx:pt idx="43685">274</cx:pt>
          <cx:pt idx="43686">6</cx:pt>
          <cx:pt idx="43687">108</cx:pt>
          <cx:pt idx="43688">275</cx:pt>
          <cx:pt idx="43689">319</cx:pt>
          <cx:pt idx="43690">119</cx:pt>
          <cx:pt idx="43691">258</cx:pt>
          <cx:pt idx="43692">301</cx:pt>
          <cx:pt idx="43693">494</cx:pt>
          <cx:pt idx="43694">165</cx:pt>
          <cx:pt idx="43695">12</cx:pt>
          <cx:pt idx="43696">28</cx:pt>
          <cx:pt idx="43697">113</cx:pt>
          <cx:pt idx="43698">561</cx:pt>
          <cx:pt idx="43699">304</cx:pt>
          <cx:pt idx="43700">174</cx:pt>
          <cx:pt idx="43701">10</cx:pt>
          <cx:pt idx="43702">302</cx:pt>
          <cx:pt idx="43703">25</cx:pt>
          <cx:pt idx="43704">48</cx:pt>
          <cx:pt idx="43705">423</cx:pt>
          <cx:pt idx="43706">96</cx:pt>
          <cx:pt idx="43707">217</cx:pt>
          <cx:pt idx="43708">844</cx:pt>
          <cx:pt idx="43709">632</cx:pt>
          <cx:pt idx="43710">150</cx:pt>
          <cx:pt idx="43711">248</cx:pt>
          <cx:pt idx="43712">667</cx:pt>
          <cx:pt idx="43713">301</cx:pt>
          <cx:pt idx="43714">194</cx:pt>
          <cx:pt idx="43715">5</cx:pt>
          <cx:pt idx="43716">101</cx:pt>
          <cx:pt idx="43717">29</cx:pt>
          <cx:pt idx="43718">178</cx:pt>
          <cx:pt idx="43719">128</cx:pt>
          <cx:pt idx="43720">175</cx:pt>
          <cx:pt idx="43721">140</cx:pt>
          <cx:pt idx="43722">182</cx:pt>
          <cx:pt idx="43723">267</cx:pt>
          <cx:pt idx="43724">335</cx:pt>
          <cx:pt idx="43725">212</cx:pt>
          <cx:pt idx="43726">257</cx:pt>
          <cx:pt idx="43727">319</cx:pt>
          <cx:pt idx="43728">42</cx:pt>
          <cx:pt idx="43729">396</cx:pt>
          <cx:pt idx="43730">226</cx:pt>
          <cx:pt idx="43731">386</cx:pt>
          <cx:pt idx="43732">295</cx:pt>
          <cx:pt idx="43733">156</cx:pt>
          <cx:pt idx="43734">229</cx:pt>
          <cx:pt idx="43735">398</cx:pt>
          <cx:pt idx="43736">273</cx:pt>
          <cx:pt idx="43737">276</cx:pt>
          <cx:pt idx="43738">214</cx:pt>
          <cx:pt idx="43739">229</cx:pt>
          <cx:pt idx="43740">480</cx:pt>
          <cx:pt idx="43741">294</cx:pt>
          <cx:pt idx="43742">173</cx:pt>
          <cx:pt idx="43743">411</cx:pt>
          <cx:pt idx="43744">250</cx:pt>
          <cx:pt idx="43745">968</cx:pt>
          <cx:pt idx="43746">202</cx:pt>
          <cx:pt idx="43747">414</cx:pt>
          <cx:pt idx="43748">449</cx:pt>
          <cx:pt idx="43749">230</cx:pt>
          <cx:pt idx="43750">967</cx:pt>
          <cx:pt idx="43751">220</cx:pt>
          <cx:pt idx="43752">444</cx:pt>
          <cx:pt idx="43753">312</cx:pt>
          <cx:pt idx="43754">344</cx:pt>
          <cx:pt idx="43755">483</cx:pt>
          <cx:pt idx="43756">474</cx:pt>
          <cx:pt idx="43757">119</cx:pt>
          <cx:pt idx="43758">582</cx:pt>
          <cx:pt idx="43759">1185</cx:pt>
          <cx:pt idx="43760">116</cx:pt>
          <cx:pt idx="43761">464</cx:pt>
          <cx:pt idx="43762">15</cx:pt>
          <cx:pt idx="43763">25</cx:pt>
          <cx:pt idx="43764">23</cx:pt>
          <cx:pt idx="43765">67</cx:pt>
          <cx:pt idx="43766">9</cx:pt>
          <cx:pt idx="43767">12</cx:pt>
          <cx:pt idx="43768">390</cx:pt>
          <cx:pt idx="43769">305</cx:pt>
          <cx:pt idx="43770">210</cx:pt>
          <cx:pt idx="43771">101</cx:pt>
          <cx:pt idx="43772">123</cx:pt>
          <cx:pt idx="43773">562</cx:pt>
          <cx:pt idx="43774">220</cx:pt>
          <cx:pt idx="43775">167</cx:pt>
          <cx:pt idx="43776">273</cx:pt>
          <cx:pt idx="43777">537</cx:pt>
          <cx:pt idx="43778">154</cx:pt>
          <cx:pt idx="43779">567</cx:pt>
          <cx:pt idx="43780">194</cx:pt>
          <cx:pt idx="43781">262</cx:pt>
          <cx:pt idx="43782">248</cx:pt>
          <cx:pt idx="43783">289</cx:pt>
          <cx:pt idx="43784">200</cx:pt>
          <cx:pt idx="43785">250</cx:pt>
          <cx:pt idx="43786">256</cx:pt>
          <cx:pt idx="43787">305</cx:pt>
          <cx:pt idx="43788">98</cx:pt>
          <cx:pt idx="43789">195</cx:pt>
          <cx:pt idx="43790">363</cx:pt>
          <cx:pt idx="43791">178</cx:pt>
          <cx:pt idx="43792">617</cx:pt>
          <cx:pt idx="43793">475</cx:pt>
          <cx:pt idx="43794">317</cx:pt>
          <cx:pt idx="43795">88</cx:pt>
          <cx:pt idx="43796">311</cx:pt>
          <cx:pt idx="43797">316</cx:pt>
          <cx:pt idx="43798">309</cx:pt>
          <cx:pt idx="43799">337</cx:pt>
          <cx:pt idx="43800">360</cx:pt>
          <cx:pt idx="43801">256</cx:pt>
          <cx:pt idx="43802">151</cx:pt>
          <cx:pt idx="43803">272</cx:pt>
          <cx:pt idx="43804">371</cx:pt>
          <cx:pt idx="43805">752</cx:pt>
          <cx:pt idx="43806">18</cx:pt>
          <cx:pt idx="43807">413</cx:pt>
          <cx:pt idx="43808">334</cx:pt>
          <cx:pt idx="43809">603</cx:pt>
          <cx:pt idx="43810">397</cx:pt>
          <cx:pt idx="43811">817</cx:pt>
          <cx:pt idx="43812">133</cx:pt>
          <cx:pt idx="43813">247</cx:pt>
          <cx:pt idx="43814">203</cx:pt>
          <cx:pt idx="43815">276</cx:pt>
          <cx:pt idx="43816">604</cx:pt>
          <cx:pt idx="43817">70</cx:pt>
          <cx:pt idx="43818">897</cx:pt>
          <cx:pt idx="43819">287</cx:pt>
          <cx:pt idx="43820">343</cx:pt>
          <cx:pt idx="43821">87</cx:pt>
          <cx:pt idx="43822">71</cx:pt>
          <cx:pt idx="43823">268</cx:pt>
          <cx:pt idx="43824">185</cx:pt>
          <cx:pt idx="43825">219</cx:pt>
          <cx:pt idx="43826">957</cx:pt>
          <cx:pt idx="43827">415</cx:pt>
          <cx:pt idx="43828">252</cx:pt>
          <cx:pt idx="43829">178</cx:pt>
          <cx:pt idx="43830">250</cx:pt>
          <cx:pt idx="43831">552</cx:pt>
          <cx:pt idx="43832">390</cx:pt>
          <cx:pt idx="43833">250</cx:pt>
          <cx:pt idx="43834">210</cx:pt>
          <cx:pt idx="43835">198</cx:pt>
          <cx:pt idx="43836">392</cx:pt>
          <cx:pt idx="43837">561</cx:pt>
          <cx:pt idx="43838">392</cx:pt>
          <cx:pt idx="43839">261</cx:pt>
          <cx:pt idx="43840">815</cx:pt>
          <cx:pt idx="43841">129</cx:pt>
          <cx:pt idx="43842">184</cx:pt>
          <cx:pt idx="43843">745</cx:pt>
          <cx:pt idx="43844">574</cx:pt>
          <cx:pt idx="43845">136</cx:pt>
          <cx:pt idx="43846">316</cx:pt>
          <cx:pt idx="43847">486</cx:pt>
          <cx:pt idx="43848">377</cx:pt>
          <cx:pt idx="43849">6</cx:pt>
          <cx:pt idx="43850">205</cx:pt>
          <cx:pt idx="43851">106</cx:pt>
          <cx:pt idx="43852">241</cx:pt>
          <cx:pt idx="43853">268</cx:pt>
          <cx:pt idx="43854">806</cx:pt>
          <cx:pt idx="43855">237</cx:pt>
          <cx:pt idx="43856">73</cx:pt>
          <cx:pt idx="43857">100</cx:pt>
          <cx:pt idx="43858">457</cx:pt>
          <cx:pt idx="43859">222</cx:pt>
          <cx:pt idx="43860">84</cx:pt>
          <cx:pt idx="43861">66</cx:pt>
          <cx:pt idx="43862">19</cx:pt>
          <cx:pt idx="43863">207</cx:pt>
          <cx:pt idx="43864">1148</cx:pt>
          <cx:pt idx="43865">128</cx:pt>
          <cx:pt idx="43866">268</cx:pt>
          <cx:pt idx="43867">173</cx:pt>
          <cx:pt idx="43868">230</cx:pt>
          <cx:pt idx="43869">187</cx:pt>
          <cx:pt idx="43870">568</cx:pt>
          <cx:pt idx="43871">204</cx:pt>
          <cx:pt idx="43872">146</cx:pt>
          <cx:pt idx="43873">296</cx:pt>
          <cx:pt idx="43874">178</cx:pt>
          <cx:pt idx="43875">174</cx:pt>
          <cx:pt idx="43876">175</cx:pt>
          <cx:pt idx="43877">165</cx:pt>
          <cx:pt idx="43878">7</cx:pt>
          <cx:pt idx="43879">355</cx:pt>
          <cx:pt idx="43880">7</cx:pt>
          <cx:pt idx="43881">5</cx:pt>
          <cx:pt idx="43882">288</cx:pt>
          <cx:pt idx="43883">1008</cx:pt>
          <cx:pt idx="43884">104</cx:pt>
          <cx:pt idx="43885">316</cx:pt>
          <cx:pt idx="43886">338</cx:pt>
          <cx:pt idx="43887">143</cx:pt>
          <cx:pt idx="43888">314</cx:pt>
          <cx:pt idx="43889">5</cx:pt>
          <cx:pt idx="43890">355</cx:pt>
          <cx:pt idx="43891">942</cx:pt>
          <cx:pt idx="43892">355</cx:pt>
          <cx:pt idx="43893">1193</cx:pt>
          <cx:pt idx="43894">138</cx:pt>
          <cx:pt idx="43895">321</cx:pt>
          <cx:pt idx="43896">248</cx:pt>
          <cx:pt idx="43897">23</cx:pt>
          <cx:pt idx="43898">24</cx:pt>
          <cx:pt idx="43899">174</cx:pt>
          <cx:pt idx="43900">427</cx:pt>
          <cx:pt idx="43901">171</cx:pt>
          <cx:pt idx="43902">351</cx:pt>
          <cx:pt idx="43903">366</cx:pt>
          <cx:pt idx="43904">1360</cx:pt>
          <cx:pt idx="43905">125</cx:pt>
          <cx:pt idx="43906">113</cx:pt>
          <cx:pt idx="43907">192</cx:pt>
          <cx:pt idx="43908">251</cx:pt>
          <cx:pt idx="43909">196</cx:pt>
          <cx:pt idx="43910">396</cx:pt>
          <cx:pt idx="43911">86</cx:pt>
          <cx:pt idx="43912">11</cx:pt>
          <cx:pt idx="43913">110</cx:pt>
          <cx:pt idx="43914">275</cx:pt>
          <cx:pt idx="43915">379</cx:pt>
          <cx:pt idx="43916">183</cx:pt>
          <cx:pt idx="43917">7</cx:pt>
          <cx:pt idx="43918">84</cx:pt>
          <cx:pt idx="43919">4</cx:pt>
          <cx:pt idx="43920">9</cx:pt>
          <cx:pt idx="43921">768</cx:pt>
          <cx:pt idx="43922">546</cx:pt>
          <cx:pt idx="43923">86</cx:pt>
          <cx:pt idx="43924">414</cx:pt>
          <cx:pt idx="43925">128</cx:pt>
          <cx:pt idx="43926">461</cx:pt>
          <cx:pt idx="43927">423</cx:pt>
          <cx:pt idx="43928">109</cx:pt>
          <cx:pt idx="43929">105</cx:pt>
          <cx:pt idx="43930">336</cx:pt>
          <cx:pt idx="43931">607</cx:pt>
          <cx:pt idx="43932">666</cx:pt>
          <cx:pt idx="43933">527</cx:pt>
          <cx:pt idx="43934">267</cx:pt>
          <cx:pt idx="43935">606</cx:pt>
          <cx:pt idx="43936">9</cx:pt>
          <cx:pt idx="43937">5</cx:pt>
          <cx:pt idx="43938">5</cx:pt>
          <cx:pt idx="43939">139</cx:pt>
          <cx:pt idx="43940">167</cx:pt>
          <cx:pt idx="43941">287</cx:pt>
          <cx:pt idx="43942">218</cx:pt>
          <cx:pt idx="43943">235</cx:pt>
          <cx:pt idx="43944">266</cx:pt>
          <cx:pt idx="43945">493</cx:pt>
          <cx:pt idx="43946">219</cx:pt>
          <cx:pt idx="43947">496</cx:pt>
          <cx:pt idx="43948">340</cx:pt>
          <cx:pt idx="43949">106</cx:pt>
          <cx:pt idx="43950">429</cx:pt>
          <cx:pt idx="43951">844</cx:pt>
          <cx:pt idx="43952">471</cx:pt>
          <cx:pt idx="43953">817</cx:pt>
          <cx:pt idx="43954">211</cx:pt>
          <cx:pt idx="43955">115</cx:pt>
          <cx:pt idx="43956">462</cx:pt>
          <cx:pt idx="43957">129</cx:pt>
          <cx:pt idx="43958">388</cx:pt>
          <cx:pt idx="43959">211</cx:pt>
          <cx:pt idx="43960">95</cx:pt>
          <cx:pt idx="43961">225</cx:pt>
          <cx:pt idx="43962">301</cx:pt>
          <cx:pt idx="43963">331</cx:pt>
          <cx:pt idx="43964">169</cx:pt>
          <cx:pt idx="43965">332</cx:pt>
          <cx:pt idx="43966">349</cx:pt>
          <cx:pt idx="43967">200</cx:pt>
          <cx:pt idx="43968">1697</cx:pt>
          <cx:pt idx="43969">426</cx:pt>
          <cx:pt idx="43970">268</cx:pt>
          <cx:pt idx="43971">519</cx:pt>
          <cx:pt idx="43972">276</cx:pt>
          <cx:pt idx="43973">270</cx:pt>
          <cx:pt idx="43974">417</cx:pt>
          <cx:pt idx="43975">478</cx:pt>
          <cx:pt idx="43976">99</cx:pt>
          <cx:pt idx="43977">229</cx:pt>
          <cx:pt idx="43978">221</cx:pt>
          <cx:pt idx="43979">76</cx:pt>
          <cx:pt idx="43980">269</cx:pt>
          <cx:pt idx="43981">292</cx:pt>
          <cx:pt idx="43982">304</cx:pt>
          <cx:pt idx="43983">9</cx:pt>
          <cx:pt idx="43984">852</cx:pt>
          <cx:pt idx="43985">367</cx:pt>
          <cx:pt idx="43986">240</cx:pt>
          <cx:pt idx="43987">1005</cx:pt>
          <cx:pt idx="43988">156</cx:pt>
          <cx:pt idx="43989">283</cx:pt>
          <cx:pt idx="43990">273</cx:pt>
          <cx:pt idx="43991">200</cx:pt>
          <cx:pt idx="43992">160</cx:pt>
          <cx:pt idx="43993">15</cx:pt>
          <cx:pt idx="43994">11</cx:pt>
          <cx:pt idx="43995">428</cx:pt>
          <cx:pt idx="43996">87</cx:pt>
          <cx:pt idx="43997">397</cx:pt>
          <cx:pt idx="43998">203</cx:pt>
          <cx:pt idx="43999">1013</cx:pt>
          <cx:pt idx="44000">300</cx:pt>
          <cx:pt idx="44001">155</cx:pt>
          <cx:pt idx="44002">196</cx:pt>
          <cx:pt idx="44003">868</cx:pt>
          <cx:pt idx="44004">25</cx:pt>
          <cx:pt idx="44005">90</cx:pt>
          <cx:pt idx="44006">100</cx:pt>
          <cx:pt idx="44007">245</cx:pt>
          <cx:pt idx="44008">209</cx:pt>
          <cx:pt idx="44009">108</cx:pt>
          <cx:pt idx="44010">317</cx:pt>
          <cx:pt idx="44011">341</cx:pt>
          <cx:pt idx="44012">486</cx:pt>
          <cx:pt idx="44013">135</cx:pt>
          <cx:pt idx="44014">308</cx:pt>
          <cx:pt idx="44015">153</cx:pt>
          <cx:pt idx="44016">141</cx:pt>
          <cx:pt idx="44017">428</cx:pt>
          <cx:pt idx="44018">226</cx:pt>
          <cx:pt idx="44019">258</cx:pt>
          <cx:pt idx="44020">248</cx:pt>
          <cx:pt idx="44021">249</cx:pt>
          <cx:pt idx="44022">482</cx:pt>
          <cx:pt idx="44023">108</cx:pt>
          <cx:pt idx="44024">187</cx:pt>
          <cx:pt idx="44025">261</cx:pt>
          <cx:pt idx="44026">279</cx:pt>
          <cx:pt idx="44027">113</cx:pt>
          <cx:pt idx="44028">326</cx:pt>
          <cx:pt idx="44029">172</cx:pt>
          <cx:pt idx="44030">654</cx:pt>
          <cx:pt idx="44031">392</cx:pt>
          <cx:pt idx="44032">676</cx:pt>
          <cx:pt idx="44033">263</cx:pt>
          <cx:pt idx="44034">417</cx:pt>
          <cx:pt idx="44035">1179</cx:pt>
          <cx:pt idx="44036">288</cx:pt>
          <cx:pt idx="44037">453</cx:pt>
          <cx:pt idx="44038">651</cx:pt>
          <cx:pt idx="44039">178</cx:pt>
          <cx:pt idx="44040">248</cx:pt>
          <cx:pt idx="44041">250</cx:pt>
          <cx:pt idx="44042">291</cx:pt>
          <cx:pt idx="44043">288</cx:pt>
          <cx:pt idx="44044">180</cx:pt>
          <cx:pt idx="44045">156</cx:pt>
          <cx:pt idx="44046">198</cx:pt>
          <cx:pt idx="44047">139</cx:pt>
          <cx:pt idx="44048">87</cx:pt>
          <cx:pt idx="44049">605</cx:pt>
          <cx:pt idx="44050">199</cx:pt>
          <cx:pt idx="44051">139</cx:pt>
          <cx:pt idx="44052">91</cx:pt>
          <cx:pt idx="44053">462</cx:pt>
          <cx:pt idx="44054">296</cx:pt>
          <cx:pt idx="44055">476</cx:pt>
          <cx:pt idx="44056">153</cx:pt>
          <cx:pt idx="44057">250</cx:pt>
          <cx:pt idx="44058">111</cx:pt>
          <cx:pt idx="44059">561</cx:pt>
          <cx:pt idx="44060">118</cx:pt>
          <cx:pt idx="44061">470</cx:pt>
          <cx:pt idx="44062">297</cx:pt>
          <cx:pt idx="44063">120</cx:pt>
          <cx:pt idx="44064">153</cx:pt>
          <cx:pt idx="44065">293</cx:pt>
          <cx:pt idx="44066">510</cx:pt>
          <cx:pt idx="44067">231</cx:pt>
          <cx:pt idx="44068">329</cx:pt>
          <cx:pt idx="44069">382</cx:pt>
          <cx:pt idx="44070">203</cx:pt>
          <cx:pt idx="44071">504</cx:pt>
          <cx:pt idx="44072">274</cx:pt>
          <cx:pt idx="44073">224</cx:pt>
          <cx:pt idx="44074">172</cx:pt>
          <cx:pt idx="44075">250</cx:pt>
          <cx:pt idx="44076">374</cx:pt>
          <cx:pt idx="44077">480</cx:pt>
          <cx:pt idx="44078">306</cx:pt>
          <cx:pt idx="44079">318</cx:pt>
          <cx:pt idx="44080">324</cx:pt>
          <cx:pt idx="44081">200</cx:pt>
          <cx:pt idx="44082">326</cx:pt>
          <cx:pt idx="44083">736</cx:pt>
          <cx:pt idx="44084">134</cx:pt>
          <cx:pt idx="44085">245</cx:pt>
          <cx:pt idx="44086">163</cx:pt>
          <cx:pt idx="44087">98</cx:pt>
          <cx:pt idx="44088">215</cx:pt>
          <cx:pt idx="44089">270</cx:pt>
          <cx:pt idx="44090">323</cx:pt>
          <cx:pt idx="44091">385</cx:pt>
          <cx:pt idx="44092">303</cx:pt>
          <cx:pt idx="44093">137</cx:pt>
          <cx:pt idx="44094">47</cx:pt>
          <cx:pt idx="44095">258</cx:pt>
          <cx:pt idx="44096">304</cx:pt>
          <cx:pt idx="44097">562</cx:pt>
          <cx:pt idx="44098">218</cx:pt>
          <cx:pt idx="44099">178</cx:pt>
          <cx:pt idx="44100">174</cx:pt>
          <cx:pt idx="44101">381</cx:pt>
          <cx:pt idx="44102">140</cx:pt>
          <cx:pt idx="44103">356</cx:pt>
          <cx:pt idx="44104">366</cx:pt>
          <cx:pt idx="44105">221</cx:pt>
          <cx:pt idx="44106">101</cx:pt>
          <cx:pt idx="44107">744</cx:pt>
          <cx:pt idx="44108">245</cx:pt>
          <cx:pt idx="44109">239</cx:pt>
          <cx:pt idx="44110">323</cx:pt>
          <cx:pt idx="44111">6</cx:pt>
          <cx:pt idx="44112">148</cx:pt>
          <cx:pt idx="44113">6</cx:pt>
          <cx:pt idx="44114">370</cx:pt>
          <cx:pt idx="44115">440</cx:pt>
          <cx:pt idx="44116">145</cx:pt>
          <cx:pt idx="44117">182</cx:pt>
          <cx:pt idx="44118">195</cx:pt>
          <cx:pt idx="44119">361</cx:pt>
          <cx:pt idx="44120">305</cx:pt>
          <cx:pt idx="44121">628</cx:pt>
          <cx:pt idx="44122">265</cx:pt>
          <cx:pt idx="44123">39</cx:pt>
          <cx:pt idx="44124">97</cx:pt>
          <cx:pt idx="44125">11</cx:pt>
          <cx:pt idx="44126">273</cx:pt>
          <cx:pt idx="44127">245</cx:pt>
          <cx:pt idx="44128">168</cx:pt>
          <cx:pt idx="44129">503</cx:pt>
          <cx:pt idx="44130">412</cx:pt>
          <cx:pt idx="44131">447</cx:pt>
          <cx:pt idx="44132">493</cx:pt>
          <cx:pt idx="44133">1064</cx:pt>
          <cx:pt idx="44134">263</cx:pt>
          <cx:pt idx="44135">304</cx:pt>
          <cx:pt idx="44136">507</cx:pt>
          <cx:pt idx="44137">122</cx:pt>
          <cx:pt idx="44138">223</cx:pt>
          <cx:pt idx="44139">365</cx:pt>
          <cx:pt idx="44140">164</cx:pt>
          <cx:pt idx="44141">356</cx:pt>
          <cx:pt idx="44142">6</cx:pt>
          <cx:pt idx="44143">317</cx:pt>
          <cx:pt idx="44144">170</cx:pt>
          <cx:pt idx="44145">520</cx:pt>
          <cx:pt idx="44146">146</cx:pt>
          <cx:pt idx="44147">248</cx:pt>
          <cx:pt idx="44148">1363</cx:pt>
          <cx:pt idx="44149">61</cx:pt>
          <cx:pt idx="44150">425</cx:pt>
          <cx:pt idx="44151">632</cx:pt>
          <cx:pt idx="44152">329</cx:pt>
          <cx:pt idx="44153">233</cx:pt>
          <cx:pt idx="44154">237</cx:pt>
          <cx:pt idx="44155">361</cx:pt>
          <cx:pt idx="44156">370</cx:pt>
          <cx:pt idx="44157">248</cx:pt>
          <cx:pt idx="44158">443</cx:pt>
          <cx:pt idx="44159">765</cx:pt>
          <cx:pt idx="44160">159</cx:pt>
          <cx:pt idx="44161">222</cx:pt>
          <cx:pt idx="44162">235</cx:pt>
          <cx:pt idx="44163">176</cx:pt>
          <cx:pt idx="44164">345</cx:pt>
          <cx:pt idx="44165">352</cx:pt>
          <cx:pt idx="44166">323</cx:pt>
          <cx:pt idx="44167">357</cx:pt>
          <cx:pt idx="44168">192</cx:pt>
          <cx:pt idx="44169">350</cx:pt>
          <cx:pt idx="44170">176</cx:pt>
          <cx:pt idx="44171">175</cx:pt>
          <cx:pt idx="44172">411</cx:pt>
          <cx:pt idx="44173">361</cx:pt>
          <cx:pt idx="44174">1226</cx:pt>
          <cx:pt idx="44175">504</cx:pt>
          <cx:pt idx="44176">17</cx:pt>
          <cx:pt idx="44177">312</cx:pt>
          <cx:pt idx="44178">187</cx:pt>
          <cx:pt idx="44179">265</cx:pt>
          <cx:pt idx="44180">126</cx:pt>
          <cx:pt idx="44181">18</cx:pt>
          <cx:pt idx="44182">201</cx:pt>
          <cx:pt idx="44183">157</cx:pt>
          <cx:pt idx="44184">261</cx:pt>
          <cx:pt idx="44185">461</cx:pt>
          <cx:pt idx="44186">222</cx:pt>
          <cx:pt idx="44187">633</cx:pt>
          <cx:pt idx="44188">183</cx:pt>
          <cx:pt idx="44189">120</cx:pt>
          <cx:pt idx="44190">394</cx:pt>
          <cx:pt idx="44191">177</cx:pt>
          <cx:pt idx="44192">173</cx:pt>
          <cx:pt idx="44193">75</cx:pt>
          <cx:pt idx="44194">287</cx:pt>
          <cx:pt idx="44195">199</cx:pt>
          <cx:pt idx="44196">166</cx:pt>
          <cx:pt idx="44197">161</cx:pt>
          <cx:pt idx="44198">9</cx:pt>
          <cx:pt idx="44199">211</cx:pt>
          <cx:pt idx="44200">12</cx:pt>
          <cx:pt idx="44201">318</cx:pt>
          <cx:pt idx="44202">143</cx:pt>
          <cx:pt idx="44203">140</cx:pt>
          <cx:pt idx="44204">239</cx:pt>
          <cx:pt idx="44205">159</cx:pt>
          <cx:pt idx="44206">205</cx:pt>
          <cx:pt idx="44207">111</cx:pt>
          <cx:pt idx="44208">200</cx:pt>
          <cx:pt idx="44209">265</cx:pt>
          <cx:pt idx="44210">98</cx:pt>
          <cx:pt idx="44211">8</cx:pt>
          <cx:pt idx="44212">6</cx:pt>
          <cx:pt idx="44213">128</cx:pt>
          <cx:pt idx="44214">855</cx:pt>
          <cx:pt idx="44215">95</cx:pt>
          <cx:pt idx="44216">212</cx:pt>
          <cx:pt idx="44217">418</cx:pt>
          <cx:pt idx="44218">144</cx:pt>
          <cx:pt idx="44219">173</cx:pt>
          <cx:pt idx="44220">45</cx:pt>
          <cx:pt idx="44221">107</cx:pt>
          <cx:pt idx="44222">22</cx:pt>
          <cx:pt idx="44223">6</cx:pt>
          <cx:pt idx="44224">4</cx:pt>
          <cx:pt idx="44225">11</cx:pt>
          <cx:pt idx="44226">11</cx:pt>
          <cx:pt idx="44227">4</cx:pt>
          <cx:pt idx="44228">220</cx:pt>
          <cx:pt idx="44229">11</cx:pt>
          <cx:pt idx="44230">5</cx:pt>
          <cx:pt idx="44231">26</cx:pt>
          <cx:pt idx="44232">6</cx:pt>
          <cx:pt idx="44233">5</cx:pt>
          <cx:pt idx="44234">17</cx:pt>
          <cx:pt idx="44235">4</cx:pt>
          <cx:pt idx="44236">3785</cx:pt>
          <cx:pt idx="44237">27</cx:pt>
          <cx:pt idx="44238">5</cx:pt>
          <cx:pt idx="44239">7</cx:pt>
          <cx:pt idx="44240">8</cx:pt>
          <cx:pt idx="44241">28</cx:pt>
          <cx:pt idx="44242">1120</cx:pt>
          <cx:pt idx="44243">324</cx:pt>
          <cx:pt idx="44244">253</cx:pt>
          <cx:pt idx="44245">241</cx:pt>
          <cx:pt idx="44246">185</cx:pt>
          <cx:pt idx="44247">443</cx:pt>
          <cx:pt idx="44248">634</cx:pt>
          <cx:pt idx="44249">34</cx:pt>
          <cx:pt idx="44250">298</cx:pt>
          <cx:pt idx="44251">27</cx:pt>
          <cx:pt idx="44252">415</cx:pt>
          <cx:pt idx="44253">222</cx:pt>
          <cx:pt idx="44254">161</cx:pt>
          <cx:pt idx="44255">840</cx:pt>
          <cx:pt idx="44256">729</cx:pt>
          <cx:pt idx="44257">300</cx:pt>
          <cx:pt idx="44258">222</cx:pt>
          <cx:pt idx="44259">481</cx:pt>
          <cx:pt idx="44260">104</cx:pt>
          <cx:pt idx="44261">222</cx:pt>
          <cx:pt idx="44262">199</cx:pt>
          <cx:pt idx="44263">193</cx:pt>
          <cx:pt idx="44264">400</cx:pt>
          <cx:pt idx="44265">327</cx:pt>
          <cx:pt idx="44266">191</cx:pt>
          <cx:pt idx="44267">663</cx:pt>
          <cx:pt idx="44268">265</cx:pt>
          <cx:pt idx="44269">691</cx:pt>
          <cx:pt idx="44270">95</cx:pt>
          <cx:pt idx="44271">367</cx:pt>
          <cx:pt idx="44272">150</cx:pt>
          <cx:pt idx="44273">238</cx:pt>
          <cx:pt idx="44274">293</cx:pt>
          <cx:pt idx="44275">532</cx:pt>
          <cx:pt idx="44276">425</cx:pt>
          <cx:pt idx="44277">194</cx:pt>
          <cx:pt idx="44278">232</cx:pt>
          <cx:pt idx="44279">20</cx:pt>
          <cx:pt idx="44280">10</cx:pt>
          <cx:pt idx="44281">4</cx:pt>
          <cx:pt idx="44282">281</cx:pt>
          <cx:pt idx="44283">291</cx:pt>
          <cx:pt idx="44284">128</cx:pt>
          <cx:pt idx="44285">529</cx:pt>
          <cx:pt idx="44286">236</cx:pt>
          <cx:pt idx="44287">173</cx:pt>
          <cx:pt idx="44288">362</cx:pt>
          <cx:pt idx="44289">114</cx:pt>
          <cx:pt idx="44290">97</cx:pt>
          <cx:pt idx="44291">238</cx:pt>
          <cx:pt idx="44292">115</cx:pt>
          <cx:pt idx="44293">154</cx:pt>
          <cx:pt idx="44294">799</cx:pt>
          <cx:pt idx="44295">404</cx:pt>
          <cx:pt idx="44296">382</cx:pt>
          <cx:pt idx="44297">206</cx:pt>
          <cx:pt idx="44298">116</cx:pt>
          <cx:pt idx="44299">110</cx:pt>
          <cx:pt idx="44300">318</cx:pt>
          <cx:pt idx="44301">431</cx:pt>
          <cx:pt idx="44302">251</cx:pt>
          <cx:pt idx="44303">240</cx:pt>
          <cx:pt idx="44304">252</cx:pt>
          <cx:pt idx="44305">213</cx:pt>
          <cx:pt idx="44306">789</cx:pt>
          <cx:pt idx="44307">126</cx:pt>
          <cx:pt idx="44308">228</cx:pt>
          <cx:pt idx="44309">177</cx:pt>
          <cx:pt idx="44310">219</cx:pt>
          <cx:pt idx="44311">543</cx:pt>
          <cx:pt idx="44312">15</cx:pt>
          <cx:pt idx="44313">9</cx:pt>
          <cx:pt idx="44314">13</cx:pt>
          <cx:pt idx="44315">114</cx:pt>
          <cx:pt idx="44316">387</cx:pt>
          <cx:pt idx="44317">310</cx:pt>
          <cx:pt idx="44318">109</cx:pt>
          <cx:pt idx="44319">194</cx:pt>
          <cx:pt idx="44320">245</cx:pt>
          <cx:pt idx="44321">440</cx:pt>
          <cx:pt idx="44322">369</cx:pt>
          <cx:pt idx="44323">36</cx:pt>
          <cx:pt idx="44324">255</cx:pt>
          <cx:pt idx="44325">312</cx:pt>
          <cx:pt idx="44326">145</cx:pt>
          <cx:pt idx="44327">224</cx:pt>
          <cx:pt idx="44328">127</cx:pt>
          <cx:pt idx="44329">11</cx:pt>
          <cx:pt idx="44330">136</cx:pt>
          <cx:pt idx="44331">113</cx:pt>
          <cx:pt idx="44332">415</cx:pt>
          <cx:pt idx="44333">908</cx:pt>
          <cx:pt idx="44334">313</cx:pt>
          <cx:pt idx="44335">218</cx:pt>
          <cx:pt idx="44336">35</cx:pt>
          <cx:pt idx="44337">250</cx:pt>
          <cx:pt idx="44338">125</cx:pt>
          <cx:pt idx="44339">8</cx:pt>
          <cx:pt idx="44340">164</cx:pt>
          <cx:pt idx="44341">353</cx:pt>
          <cx:pt idx="44342">791</cx:pt>
          <cx:pt idx="44343">667</cx:pt>
          <cx:pt idx="44344">314</cx:pt>
          <cx:pt idx="44345">11</cx:pt>
          <cx:pt idx="44346">127</cx:pt>
          <cx:pt idx="44347">337</cx:pt>
          <cx:pt idx="44348">179</cx:pt>
          <cx:pt idx="44349">201</cx:pt>
          <cx:pt idx="44350">120</cx:pt>
          <cx:pt idx="44351">8</cx:pt>
          <cx:pt idx="44352">332</cx:pt>
          <cx:pt idx="44353">288</cx:pt>
          <cx:pt idx="44354">492</cx:pt>
          <cx:pt idx="44355">638</cx:pt>
          <cx:pt idx="44356">210</cx:pt>
          <cx:pt idx="44357">213</cx:pt>
          <cx:pt idx="44358">149</cx:pt>
          <cx:pt idx="44359">220</cx:pt>
          <cx:pt idx="44360">127</cx:pt>
          <cx:pt idx="44361">246</cx:pt>
          <cx:pt idx="44362">210</cx:pt>
          <cx:pt idx="44363">630</cx:pt>
          <cx:pt idx="44364">160</cx:pt>
          <cx:pt idx="44365">708</cx:pt>
          <cx:pt idx="44366">9</cx:pt>
          <cx:pt idx="44367">358</cx:pt>
          <cx:pt idx="44368">606</cx:pt>
          <cx:pt idx="44369">1081</cx:pt>
          <cx:pt idx="44370">127</cx:pt>
          <cx:pt idx="44371">9</cx:pt>
          <cx:pt idx="44372">378</cx:pt>
          <cx:pt idx="44373">405</cx:pt>
          <cx:pt idx="44374">216</cx:pt>
          <cx:pt idx="44375">261</cx:pt>
          <cx:pt idx="44376">1405</cx:pt>
          <cx:pt idx="44377">679</cx:pt>
          <cx:pt idx="44378">404</cx:pt>
          <cx:pt idx="44379">430</cx:pt>
          <cx:pt idx="44380">202</cx:pt>
          <cx:pt idx="44381">209</cx:pt>
          <cx:pt idx="44382">761</cx:pt>
          <cx:pt idx="44383">263</cx:pt>
          <cx:pt idx="44384">305</cx:pt>
          <cx:pt idx="44385">204</cx:pt>
          <cx:pt idx="44386">167</cx:pt>
          <cx:pt idx="44387">386</cx:pt>
          <cx:pt idx="44388">1</cx:pt>
          <cx:pt idx="44389">268</cx:pt>
          <cx:pt idx="44390">1042</cx:pt>
          <cx:pt idx="44391">110</cx:pt>
          <cx:pt idx="44392">211</cx:pt>
          <cx:pt idx="44393">255</cx:pt>
          <cx:pt idx="44394">315</cx:pt>
          <cx:pt idx="44395">256</cx:pt>
          <cx:pt idx="44396">69</cx:pt>
          <cx:pt idx="44397">175</cx:pt>
          <cx:pt idx="44398">303</cx:pt>
          <cx:pt idx="44399">218</cx:pt>
          <cx:pt idx="44400">323</cx:pt>
          <cx:pt idx="44401">502</cx:pt>
          <cx:pt idx="44402">273</cx:pt>
          <cx:pt idx="44403">81</cx:pt>
          <cx:pt idx="44404">5</cx:pt>
          <cx:pt idx="44405">9</cx:pt>
          <cx:pt idx="44406">5</cx:pt>
          <cx:pt idx="44407">706</cx:pt>
          <cx:pt idx="44408">358</cx:pt>
          <cx:pt idx="44409">279</cx:pt>
          <cx:pt idx="44410">221</cx:pt>
          <cx:pt idx="44411">211</cx:pt>
          <cx:pt idx="44412">6</cx:pt>
          <cx:pt idx="44413">409</cx:pt>
          <cx:pt idx="44414">230</cx:pt>
          <cx:pt idx="44415">6</cx:pt>
          <cx:pt idx="44416">404</cx:pt>
          <cx:pt idx="44417">380</cx:pt>
          <cx:pt idx="44418">808</cx:pt>
          <cx:pt idx="44419">407</cx:pt>
          <cx:pt idx="44420">340</cx:pt>
          <cx:pt idx="44421">251</cx:pt>
          <cx:pt idx="44422">506</cx:pt>
          <cx:pt idx="44423">331</cx:pt>
          <cx:pt idx="44424">161</cx:pt>
          <cx:pt idx="44425">316</cx:pt>
          <cx:pt idx="44426">200</cx:pt>
          <cx:pt idx="44427">953</cx:pt>
          <cx:pt idx="44428">385</cx:pt>
          <cx:pt idx="44429">173</cx:pt>
          <cx:pt idx="44430">511</cx:pt>
          <cx:pt idx="44431">216</cx:pt>
          <cx:pt idx="44432">213</cx:pt>
          <cx:pt idx="44433">214</cx:pt>
          <cx:pt idx="44434">7</cx:pt>
          <cx:pt idx="44435">51</cx:pt>
          <cx:pt idx="44436">251</cx:pt>
          <cx:pt idx="44437">390</cx:pt>
          <cx:pt idx="44438">173</cx:pt>
          <cx:pt idx="44439">225</cx:pt>
          <cx:pt idx="44440">143</cx:pt>
          <cx:pt idx="44441">574</cx:pt>
          <cx:pt idx="44442">228</cx:pt>
          <cx:pt idx="44443">193</cx:pt>
          <cx:pt idx="44444">270</cx:pt>
          <cx:pt idx="44445">303</cx:pt>
          <cx:pt idx="44446">319</cx:pt>
          <cx:pt idx="44447">190</cx:pt>
          <cx:pt idx="44448">234</cx:pt>
          <cx:pt idx="44449">414</cx:pt>
          <cx:pt idx="44450">393</cx:pt>
          <cx:pt idx="44451">452</cx:pt>
          <cx:pt idx="44452">23</cx:pt>
          <cx:pt idx="44453">327</cx:pt>
          <cx:pt idx="44454">1334</cx:pt>
          <cx:pt idx="44455">152</cx:pt>
          <cx:pt idx="44456">294</cx:pt>
          <cx:pt idx="44457">285</cx:pt>
          <cx:pt idx="44458">164</cx:pt>
          <cx:pt idx="44459">328</cx:pt>
          <cx:pt idx="44460">231</cx:pt>
          <cx:pt idx="44461">336</cx:pt>
          <cx:pt idx="44462">47</cx:pt>
          <cx:pt idx="44463">13</cx:pt>
          <cx:pt idx="44464">11</cx:pt>
          <cx:pt idx="44465">185</cx:pt>
          <cx:pt idx="44466">9</cx:pt>
          <cx:pt idx="44467">11</cx:pt>
          <cx:pt idx="44468">11</cx:pt>
          <cx:pt idx="44469">6</cx:pt>
          <cx:pt idx="44470">4</cx:pt>
          <cx:pt idx="44471">84</cx:pt>
          <cx:pt idx="44472">173</cx:pt>
          <cx:pt idx="44473">263</cx:pt>
          <cx:pt idx="44474">175</cx:pt>
          <cx:pt idx="44475">208</cx:pt>
          <cx:pt idx="44476">397</cx:pt>
          <cx:pt idx="44477">569</cx:pt>
          <cx:pt idx="44478">10</cx:pt>
          <cx:pt idx="44479">704</cx:pt>
          <cx:pt idx="44480">155</cx:pt>
          <cx:pt idx="44481">183</cx:pt>
          <cx:pt idx="44482">182</cx:pt>
          <cx:pt idx="44483">396</cx:pt>
          <cx:pt idx="44484">155</cx:pt>
          <cx:pt idx="44485">183</cx:pt>
          <cx:pt idx="44486">744</cx:pt>
          <cx:pt idx="44487">856</cx:pt>
          <cx:pt idx="44488">305</cx:pt>
          <cx:pt idx="44489">180</cx:pt>
          <cx:pt idx="44490">333</cx:pt>
          <cx:pt idx="44491">84</cx:pt>
          <cx:pt idx="44492">209</cx:pt>
          <cx:pt idx="44493">409</cx:pt>
          <cx:pt idx="44494">145</cx:pt>
          <cx:pt idx="44495">427</cx:pt>
          <cx:pt idx="44496">124</cx:pt>
          <cx:pt idx="44497">156</cx:pt>
          <cx:pt idx="44498">103</cx:pt>
          <cx:pt idx="44499">244</cx:pt>
          <cx:pt idx="44500">317</cx:pt>
          <cx:pt idx="44501">272</cx:pt>
          <cx:pt idx="44502">447</cx:pt>
          <cx:pt idx="44503">112</cx:pt>
          <cx:pt idx="44504">390</cx:pt>
          <cx:pt idx="44505">217</cx:pt>
          <cx:pt idx="44506">405</cx:pt>
          <cx:pt idx="44507">203</cx:pt>
          <cx:pt idx="44508">245</cx:pt>
          <cx:pt idx="44509">272</cx:pt>
          <cx:pt idx="44510">134</cx:pt>
          <cx:pt idx="44511">173</cx:pt>
          <cx:pt idx="44512">157</cx:pt>
          <cx:pt idx="44513">349</cx:pt>
          <cx:pt idx="44514">232</cx:pt>
          <cx:pt idx="44515">224</cx:pt>
          <cx:pt idx="44516">246</cx:pt>
          <cx:pt idx="44517">249</cx:pt>
          <cx:pt idx="44518">395</cx:pt>
          <cx:pt idx="44519">6</cx:pt>
          <cx:pt idx="44520">6</cx:pt>
          <cx:pt idx="44521">262</cx:pt>
          <cx:pt idx="44522">157</cx:pt>
          <cx:pt idx="44523">188</cx:pt>
          <cx:pt idx="44524">132</cx:pt>
          <cx:pt idx="44525">156</cx:pt>
          <cx:pt idx="44526">379</cx:pt>
          <cx:pt idx="44527">162</cx:pt>
          <cx:pt idx="44528">1298</cx:pt>
          <cx:pt idx="44529">990</cx:pt>
          <cx:pt idx="44530">184</cx:pt>
          <cx:pt idx="44531">6</cx:pt>
          <cx:pt idx="44532">237</cx:pt>
          <cx:pt idx="44533">282</cx:pt>
          <cx:pt idx="44534">600</cx:pt>
          <cx:pt idx="44535">13</cx:pt>
          <cx:pt idx="44536">21</cx:pt>
          <cx:pt idx="44537">242</cx:pt>
          <cx:pt idx="44538">110</cx:pt>
          <cx:pt idx="44539">201</cx:pt>
          <cx:pt idx="44540">232</cx:pt>
          <cx:pt idx="44541">245</cx:pt>
          <cx:pt idx="44542">271</cx:pt>
          <cx:pt idx="44543">175</cx:pt>
          <cx:pt idx="44544">6</cx:pt>
          <cx:pt idx="44545">197</cx:pt>
          <cx:pt idx="44546">131</cx:pt>
          <cx:pt idx="44547">142</cx:pt>
          <cx:pt idx="44548">143</cx:pt>
          <cx:pt idx="44549">278</cx:pt>
          <cx:pt idx="44550">161</cx:pt>
          <cx:pt idx="44551">12</cx:pt>
          <cx:pt idx="44552">5</cx:pt>
          <cx:pt idx="44553">5</cx:pt>
          <cx:pt idx="44554">5</cx:pt>
          <cx:pt idx="44555">10</cx:pt>
          <cx:pt idx="44556">9</cx:pt>
          <cx:pt idx="44557">10</cx:pt>
          <cx:pt idx="44558">4</cx:pt>
          <cx:pt idx="44559">6</cx:pt>
          <cx:pt idx="44560">311</cx:pt>
          <cx:pt idx="44561">486</cx:pt>
          <cx:pt idx="44562">649</cx:pt>
          <cx:pt idx="44563">808</cx:pt>
          <cx:pt idx="44564">608</cx:pt>
          <cx:pt idx="44565">261</cx:pt>
          <cx:pt idx="44566">275</cx:pt>
          <cx:pt idx="44567">541</cx:pt>
          <cx:pt idx="44568">386</cx:pt>
          <cx:pt idx="44569">218</cx:pt>
          <cx:pt idx="44570">1246</cx:pt>
          <cx:pt idx="44571">604</cx:pt>
          <cx:pt idx="44572">6</cx:pt>
          <cx:pt idx="44573">197</cx:pt>
          <cx:pt idx="44574">138</cx:pt>
          <cx:pt idx="44575">116</cx:pt>
          <cx:pt idx="44576">135</cx:pt>
          <cx:pt idx="44577">194</cx:pt>
          <cx:pt idx="44578">319</cx:pt>
          <cx:pt idx="44579">512</cx:pt>
          <cx:pt idx="44580">163</cx:pt>
          <cx:pt idx="44581">282</cx:pt>
          <cx:pt idx="44582">272</cx:pt>
          <cx:pt idx="44583">309</cx:pt>
          <cx:pt idx="44584">375</cx:pt>
          <cx:pt idx="44585">251</cx:pt>
          <cx:pt idx="44586">135</cx:pt>
          <cx:pt idx="44587">369</cx:pt>
          <cx:pt idx="44588">363</cx:pt>
          <cx:pt idx="44589">401</cx:pt>
          <cx:pt idx="44590">14</cx:pt>
          <cx:pt idx="44591">5</cx:pt>
          <cx:pt idx="44592">5</cx:pt>
          <cx:pt idx="44593">317</cx:pt>
          <cx:pt idx="44594">115</cx:pt>
          <cx:pt idx="44595">162</cx:pt>
          <cx:pt idx="44596">450</cx:pt>
          <cx:pt idx="44597">195</cx:pt>
          <cx:pt idx="44598">285</cx:pt>
          <cx:pt idx="44599">405</cx:pt>
          <cx:pt idx="44600">365</cx:pt>
          <cx:pt idx="44601">463</cx:pt>
          <cx:pt idx="44602">123</cx:pt>
          <cx:pt idx="44603">212</cx:pt>
          <cx:pt idx="44604">124</cx:pt>
          <cx:pt idx="44605">165</cx:pt>
          <cx:pt idx="44606">485</cx:pt>
          <cx:pt idx="44607">160</cx:pt>
          <cx:pt idx="44608">251</cx:pt>
        </cx:lvl>
      </cx:numDim>
    </cx:data>
  </cx:chartData>
  <cx:chart>
    <cx:title pos="t" align="ctr" overlay="0">
      <cx:tx>
        <cx:txData>
          <cx:v>By Call Duration</cx:v>
        </cx:txData>
      </cx:tx>
      <cx:txPr>
        <a:bodyPr spcFirstLastPara="1" vertOverflow="ellipsis" horzOverflow="overflow" wrap="square" lIns="0" tIns="0" rIns="0" bIns="0" anchor="ctr" anchorCtr="1"/>
        <a:lstStyle/>
        <a:p>
          <a:pPr algn="ctr" rtl="0">
            <a:defRPr/>
          </a:pPr>
          <a:r>
            <a:rPr lang="en-US" sz="1400" b="0" i="0" u="none" strike="noStrike" cap="none" spc="20" baseline="0">
              <a:solidFill>
                <a:sysClr val="windowText" lastClr="000000">
                  <a:lumMod val="50000"/>
                  <a:lumOff val="50000"/>
                </a:sysClr>
              </a:solidFill>
              <a:latin typeface="Calibri" panose="020F0502020204030204"/>
            </a:rPr>
            <a:t>By Call Duration</a:t>
          </a:r>
        </a:p>
      </cx:txPr>
    </cx:title>
    <cx:plotArea>
      <cx:plotAreaRegion>
        <cx:series layoutId="clusteredColumn" uniqueId="{8EC2A261-7E3B-4A26-827F-DB56D0A3E7F1}">
          <cx:tx>
            <cx:txData>
              <cx:f>'Univariate By Call'!$A$1</cx:f>
              <cx:v>Call Duration</cx:v>
            </cx:txData>
          </cx:tx>
          <cx:dataLabels>
            <cx:visibility seriesName="0" categoryName="0" value="1"/>
          </cx:dataLabels>
          <cx:dataId val="0"/>
          <cx:layoutPr>
            <cx:binning intervalClosed="r" overflow="auto">
              <cx:binSize val="60"/>
            </cx:binning>
          </cx:layoutPr>
        </cx:series>
      </cx:plotAreaRegion>
      <cx:axis id="0">
        <cx:catScaling gapWidth="0"/>
        <cx:title>
          <cx:tx>
            <cx:txData>
              <cx:v>Call Duration</cx:v>
            </cx:txData>
          </cx:tx>
          <cx:txPr>
            <a:bodyPr spcFirstLastPara="1" vertOverflow="ellipsis" horzOverflow="overflow" wrap="square" lIns="0" tIns="0" rIns="0" bIns="0" anchor="ctr" anchorCtr="1"/>
            <a:lstStyle/>
            <a:p>
              <a:pPr algn="ctr" rtl="0">
                <a:defRPr/>
              </a:pPr>
              <a:r>
                <a:rPr lang="en-US" sz="900" b="0" i="0" u="none" strike="noStrike" baseline="0">
                  <a:solidFill>
                    <a:sysClr val="windowText" lastClr="000000">
                      <a:lumMod val="50000"/>
                      <a:lumOff val="50000"/>
                    </a:sysClr>
                  </a:solidFill>
                  <a:latin typeface="Calibri" panose="020F0502020204030204"/>
                </a:rPr>
                <a:t>Call Duration</a:t>
              </a:r>
            </a:p>
          </cx:txPr>
        </cx:title>
        <cx:tickLabels/>
      </cx:axis>
      <cx:axis id="1">
        <cx:valScaling/>
        <cx:title>
          <cx:tx>
            <cx:txData>
              <cx:v>Seconds</cx:v>
            </cx:txData>
          </cx:tx>
          <cx:txPr>
            <a:bodyPr spcFirstLastPara="1" vertOverflow="ellipsis" horzOverflow="overflow" wrap="square" lIns="0" tIns="0" rIns="0" bIns="0" anchor="ctr" anchorCtr="1"/>
            <a:lstStyle/>
            <a:p>
              <a:pPr algn="ctr" rtl="0">
                <a:defRPr/>
              </a:pPr>
              <a:r>
                <a:rPr lang="en-US" sz="900" b="0" i="0" u="none" strike="noStrike" baseline="0">
                  <a:solidFill>
                    <a:sysClr val="windowText" lastClr="000000">
                      <a:lumMod val="50000"/>
                      <a:lumOff val="50000"/>
                    </a:sysClr>
                  </a:solidFill>
                  <a:latin typeface="Calibri" panose="020F0502020204030204"/>
                </a:rPr>
                <a:t>Seconds</a:t>
              </a:r>
            </a:p>
          </cx:txPr>
        </cx:title>
        <cx:majorGridlines/>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0.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3.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5.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6.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7.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8.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9.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0.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369">
  <cs:axisTitle>
    <cs:lnRef idx="0"/>
    <cs:fillRef idx="0"/>
    <cs:effectRef idx="0"/>
    <cs:fontRef idx="minor">
      <a:schemeClr val="tx1">
        <a:lumMod val="50000"/>
        <a:lumOff val="50000"/>
      </a:schemeClr>
    </cs:fontRef>
    <cs:defRPr sz="900"/>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cs:chartArea>
  <cs:dataLabel>
    <cs:lnRef idx="0"/>
    <cs:fillRef idx="0"/>
    <cs:effectRef idx="0"/>
    <cs:fontRef idx="minor">
      <a:schemeClr val="tx1">
        <a:lumMod val="50000"/>
        <a:lumOff val="50000"/>
      </a:schemeClr>
    </cs:fontRef>
    <cs:defRPr sz="900"/>
  </cs:dataLabel>
  <cs:dataLabelCallout>
    <cs:lnRef idx="0"/>
    <cs:fillRef idx="0"/>
    <cs:effectRef idx="0"/>
    <cs:fontRef idx="minor">
      <a:schemeClr val="dk1">
        <a:lumMod val="50000"/>
        <a:lumOff val="50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ln w="9525" cap="flat" cmpd="sng" algn="ctr">
        <a:solidFill>
          <a:schemeClr val="phClr">
            <a:alpha val="50000"/>
          </a:schemeClr>
        </a:solidFill>
        <a:round/>
      </a:ln>
    </cs:spPr>
  </cs:dataPoint>
  <cs:dataPoint3D>
    <cs:lnRef idx="0">
      <cs:styleClr val="auto"/>
    </cs:lnRef>
    <cs:fillRef idx="0">
      <cs:styleClr val="auto"/>
    </cs:fillRef>
    <cs:effectRef idx="0"/>
    <cs:fontRef idx="minor">
      <a:schemeClr val="dk1"/>
    </cs:fontRef>
    <cs:spPr>
      <a:solidFill>
        <a:schemeClr val="phClr"/>
      </a:solidFill>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4"/>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15000"/>
            <a:lumOff val="85000"/>
            <a:lumOff val="10000"/>
          </a:schemeClr>
        </a:solidFill>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50000"/>
        <a:lumOff val="50000"/>
      </a:schemeClr>
    </cs:fontRef>
    <cs:defRPr sz="9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dk1"/>
    </cs:fontRef>
    <cs:spPr>
      <a:ln w="9525" cap="flat">
        <a:solidFill>
          <a:srgbClr val="D9D9D9"/>
        </a:solidFill>
        <a:round/>
      </a:ln>
    </cs:spPr>
  </cs:seriesLine>
  <cs:title>
    <cs:lnRef idx="0"/>
    <cs:fillRef idx="0"/>
    <cs:effectRef idx="0"/>
    <cs:fontRef idx="minor">
      <a:schemeClr val="tx1">
        <a:lumMod val="50000"/>
        <a:lumOff val="50000"/>
      </a:schemeClr>
    </cs:fontRef>
    <cs:defRPr sz="1400" cap="none" spc="2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50000"/>
        <a:lumOff val="50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50000"/>
        <a:lumOff val="50000"/>
      </a:schemeClr>
    </cs:fontRef>
    <cs:defRPr sz="9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Lato"/>
                <a:ea typeface="Lato"/>
                <a:cs typeface="Lato"/>
                <a:sym typeface="Lato"/>
              </a:rPr>
              <a:t>‹#›</a:t>
            </a:fld>
            <a:endParaRPr sz="1200" b="0" i="0" u="none" strike="noStrike" cap="none">
              <a:solidFill>
                <a:schemeClr val="dk1"/>
              </a:solidFill>
              <a:latin typeface="Lato"/>
              <a:ea typeface="Lato"/>
              <a:cs typeface="Lato"/>
              <a:sym typeface="Lato"/>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Problem Statement</a:t>
            </a:r>
            <a:endParaRPr/>
          </a:p>
        </p:txBody>
      </p:sp>
      <p:sp>
        <p:nvSpPr>
          <p:cNvPr id="90" name="Google Shape;90;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b="1" dirty="0"/>
              <a:t>N</a:t>
            </a:r>
            <a:r>
              <a:rPr lang="en-IN" b="1" dirty="0"/>
              <a:t>ote : 1. Graph 1 : </a:t>
            </a:r>
            <a:r>
              <a:rPr lang="en-US" b="1" dirty="0"/>
              <a:t>82% of the customers are not reached earlier and reached out for the first time regarding a product/service now by the bank. </a:t>
            </a:r>
          </a:p>
          <a:p>
            <a:pPr marL="457200" marR="0" lvl="0" indent="-228600" algn="l" rtl="0">
              <a:lnSpc>
                <a:spcPct val="100000"/>
              </a:lnSpc>
              <a:spcBef>
                <a:spcPts val="0"/>
              </a:spcBef>
              <a:spcAft>
                <a:spcPts val="0"/>
              </a:spcAft>
              <a:buSzPts val="1400"/>
              <a:buNone/>
            </a:pPr>
            <a:r>
              <a:rPr lang="en-US" b="1" dirty="0"/>
              <a:t>           2. Graph 2 : The overall conversion rate of the customers is 12% for the subscription of term deposit.</a:t>
            </a:r>
            <a:endParaRPr b="1" dirty="0"/>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31665489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b="1" dirty="0"/>
              <a:t>N</a:t>
            </a:r>
            <a:r>
              <a:rPr lang="en-IN" b="1" dirty="0" err="1"/>
              <a:t>ote</a:t>
            </a:r>
            <a:r>
              <a:rPr lang="en-IN" b="1" dirty="0"/>
              <a:t> : Average Call Duration of Subscribed Peoples in More than the unsubscribed ones.</a:t>
            </a:r>
            <a:endParaRPr b="1" dirty="0"/>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27398915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b="1" dirty="0"/>
              <a:t>N</a:t>
            </a:r>
            <a:r>
              <a:rPr lang="en-IN" b="1" dirty="0"/>
              <a:t>ote : </a:t>
            </a:r>
            <a:r>
              <a:rPr lang="en-US" b="1" dirty="0"/>
              <a:t>The conversion rate of the people who have already subscribed for other products/services has shown interest again in opening the term deposit. So it is recommended to target the customers who has already subscribed to other products.</a:t>
            </a:r>
            <a:endParaRPr b="1" dirty="0"/>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17884845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b="1" dirty="0"/>
              <a:t>Note : The conversion rate during the month of march is higher than any other month, reason could be that the end of financial year as people are looking to invest long term. Hence, the customers need to be reached out more during March month. </a:t>
            </a:r>
            <a:endParaRPr b="1" dirty="0"/>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24766096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dirty="0"/>
              <a:t>N</a:t>
            </a:r>
            <a:r>
              <a:rPr lang="en-IN" dirty="0" err="1"/>
              <a:t>ote</a:t>
            </a:r>
            <a:r>
              <a:rPr lang="en-IN" dirty="0"/>
              <a:t> : </a:t>
            </a:r>
            <a:r>
              <a:rPr lang="en-US" dirty="0"/>
              <a:t>majority of the people who have subscribed for the term deposit are called for the first time and the conversion decreases as the no of previous calls increases</a:t>
            </a:r>
            <a:r>
              <a:rPr lang="en-IN" dirty="0"/>
              <a:t>. And it is </a:t>
            </a:r>
            <a:r>
              <a:rPr lang="en-IN" dirty="0" err="1"/>
              <a:t>Adviced</a:t>
            </a:r>
            <a:r>
              <a:rPr lang="en-IN" dirty="0"/>
              <a:t> From this graph, that not to reach customers </a:t>
            </a:r>
            <a:r>
              <a:rPr lang="en-IN"/>
              <a:t>after 7 or more calls.</a:t>
            </a:r>
            <a:endParaRPr dirty="0"/>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14197112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b="1" dirty="0"/>
              <a:t>N</a:t>
            </a:r>
            <a:r>
              <a:rPr lang="en-IN" b="1" dirty="0"/>
              <a:t>ote : 1. Graph 1 : </a:t>
            </a:r>
            <a:r>
              <a:rPr lang="en-US" b="1" dirty="0"/>
              <a:t>The subscription conversion rate of unmarried is better than the married and divorced. So, it is better to target unmarried customers relatively more.</a:t>
            </a:r>
          </a:p>
          <a:p>
            <a:pPr marL="457200" marR="0" lvl="0" indent="-228600" algn="l" rtl="0">
              <a:lnSpc>
                <a:spcPct val="100000"/>
              </a:lnSpc>
              <a:spcBef>
                <a:spcPts val="0"/>
              </a:spcBef>
              <a:spcAft>
                <a:spcPts val="0"/>
              </a:spcAft>
              <a:buSzPts val="1400"/>
              <a:buNone/>
            </a:pPr>
            <a:r>
              <a:rPr lang="en-US" b="1" dirty="0"/>
              <a:t>           2. Graph 2 : The subscription conversion rate of doctorate customers is better than the bachelors  or master. So, it is better to target the doctorate customers relatively more.</a:t>
            </a:r>
            <a:endParaRPr b="1" dirty="0"/>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26282137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b="1" dirty="0"/>
              <a:t>Note : Following results were obtained </a:t>
            </a:r>
            <a:endParaRPr b="1" dirty="0"/>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5624011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b="1" dirty="0"/>
              <a:t>Notes : Married marital status segmented by Education.</a:t>
            </a:r>
            <a:endParaRPr b="1" dirty="0"/>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5964822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b="1" dirty="0"/>
              <a:t>Notes : Single marital status segmented by Education.</a:t>
            </a:r>
            <a:endParaRPr b="1" dirty="0"/>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18</a:t>
            </a:fld>
            <a:endParaRPr/>
          </a:p>
        </p:txBody>
      </p:sp>
    </p:spTree>
    <p:extLst>
      <p:ext uri="{BB962C8B-B14F-4D97-AF65-F5344CB8AC3E}">
        <p14:creationId xmlns:p14="http://schemas.microsoft.com/office/powerpoint/2010/main" val="16424386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b="1" dirty="0"/>
              <a:t>Note : Divorced marital status segmented by Education.</a:t>
            </a:r>
            <a:br>
              <a:rPr lang="en-US" dirty="0"/>
            </a:br>
            <a:endParaRPr dirty="0"/>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19</a:t>
            </a:fld>
            <a:endParaRPr/>
          </a:p>
        </p:txBody>
      </p:sp>
    </p:spTree>
    <p:extLst>
      <p:ext uri="{BB962C8B-B14F-4D97-AF65-F5344CB8AC3E}">
        <p14:creationId xmlns:p14="http://schemas.microsoft.com/office/powerpoint/2010/main" val="621784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 name="Google Shape;8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2" name="Google Shape;82;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dirty="0"/>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20</a:t>
            </a:fld>
            <a:endParaRPr/>
          </a:p>
        </p:txBody>
      </p:sp>
    </p:spTree>
    <p:extLst>
      <p:ext uri="{BB962C8B-B14F-4D97-AF65-F5344CB8AC3E}">
        <p14:creationId xmlns:p14="http://schemas.microsoft.com/office/powerpoint/2010/main" val="39141175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b="1" dirty="0"/>
              <a:t>Notes : The optimized number of calls to be made for each customer segment in order to maximize the total number of conversions within the given constraints is given above.</a:t>
            </a:r>
          </a:p>
          <a:p>
            <a:pPr marL="457200" marR="0" lvl="0" indent="-228600" algn="l" rtl="0">
              <a:lnSpc>
                <a:spcPct val="100000"/>
              </a:lnSpc>
              <a:spcBef>
                <a:spcPts val="0"/>
              </a:spcBef>
              <a:spcAft>
                <a:spcPts val="0"/>
              </a:spcAft>
              <a:buSzPts val="1400"/>
              <a:buNone/>
            </a:pPr>
            <a:endParaRPr dirty="0"/>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21</a:t>
            </a:fld>
            <a:endParaRPr/>
          </a:p>
        </p:txBody>
      </p:sp>
    </p:spTree>
    <p:extLst>
      <p:ext uri="{BB962C8B-B14F-4D97-AF65-F5344CB8AC3E}">
        <p14:creationId xmlns:p14="http://schemas.microsoft.com/office/powerpoint/2010/main" val="3723880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b="1" dirty="0"/>
              <a:t>N</a:t>
            </a:r>
            <a:r>
              <a:rPr lang="en-IN" b="1" dirty="0"/>
              <a:t>ote : Majority of customers lies in the range of 24 to 60,  as they are working folks. After the age group of 60 there is steep decline in count of Customers.</a:t>
            </a:r>
            <a:endParaRPr b="1" dirty="0"/>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b="1" dirty="0"/>
              <a:t>Note : Majority of peoples are from blue-collar and management segments.</a:t>
            </a:r>
            <a:endParaRPr b="1" dirty="0"/>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29746280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b="1" dirty="0"/>
              <a:t>N</a:t>
            </a:r>
            <a:r>
              <a:rPr lang="en-IN" b="1" dirty="0"/>
              <a:t>ote : 1. Figure 1: The persons who defaulted the loans were very less as of 2%.</a:t>
            </a:r>
          </a:p>
          <a:p>
            <a:pPr marL="457200" marR="0" lvl="0" indent="-228600" algn="l" rtl="0">
              <a:lnSpc>
                <a:spcPct val="100000"/>
              </a:lnSpc>
              <a:spcBef>
                <a:spcPts val="0"/>
              </a:spcBef>
              <a:spcAft>
                <a:spcPts val="0"/>
              </a:spcAft>
              <a:buSzPts val="1400"/>
              <a:buNone/>
            </a:pPr>
            <a:r>
              <a:rPr lang="en-IN" b="1" dirty="0"/>
              <a:t>            2. Figure 2: Majority of peoples taken housing loan as compared to personal loans due to many reasons maybe due to investment purposes etc.</a:t>
            </a:r>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1138599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b="1" dirty="0"/>
              <a:t>Note : Majority share of call is in month May i.e., 30.51%.</a:t>
            </a:r>
            <a:endParaRPr b="1" dirty="0"/>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16941548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b="1" dirty="0"/>
              <a:t>N</a:t>
            </a:r>
            <a:r>
              <a:rPr lang="en-IN" b="1" dirty="0"/>
              <a:t>ote : Bank reaches to customer on weekends ( i.e., on Sunday and Saturday ) over weekdays as majority of peoples were working.</a:t>
            </a:r>
            <a:endParaRPr b="1" dirty="0"/>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385567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b="1" dirty="0"/>
              <a:t>Note : It is observed that the call duration with most of the customers lies between 1 – 3 </a:t>
            </a:r>
            <a:r>
              <a:rPr lang="en-US" b="1"/>
              <a:t>minutes (i.e., </a:t>
            </a:r>
            <a:r>
              <a:rPr lang="en-US" b="1" dirty="0"/>
              <a:t>(60-180)).</a:t>
            </a:r>
          </a:p>
          <a:p>
            <a:pPr marL="457200" marR="0" lvl="0" indent="-228600" algn="l" rtl="0">
              <a:lnSpc>
                <a:spcPct val="100000"/>
              </a:lnSpc>
              <a:spcBef>
                <a:spcPts val="0"/>
              </a:spcBef>
              <a:spcAft>
                <a:spcPts val="0"/>
              </a:spcAft>
              <a:buSzPts val="1400"/>
              <a:buNone/>
            </a:pPr>
            <a:endParaRPr dirty="0"/>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13580595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b="1" dirty="0"/>
              <a:t>N</a:t>
            </a:r>
            <a:r>
              <a:rPr lang="en-IN" b="1" dirty="0"/>
              <a:t>ote : 1. Graph 1: </a:t>
            </a:r>
            <a:r>
              <a:rPr lang="en-US" b="1" dirty="0"/>
              <a:t>Majority of the customers are either married or single. </a:t>
            </a:r>
          </a:p>
          <a:p>
            <a:pPr marL="457200" marR="0" lvl="0" indent="-228600" algn="l" rtl="0">
              <a:lnSpc>
                <a:spcPct val="100000"/>
              </a:lnSpc>
              <a:spcBef>
                <a:spcPts val="0"/>
              </a:spcBef>
              <a:spcAft>
                <a:spcPts val="0"/>
              </a:spcAft>
              <a:buSzPts val="1400"/>
              <a:buNone/>
            </a:pPr>
            <a:r>
              <a:rPr lang="en-US" b="1" dirty="0"/>
              <a:t>           2. Graph 2: 51 % of peoples holding a master degree.</a:t>
            </a:r>
            <a:endParaRPr b="1" dirty="0"/>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2196266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3"/>
        <p:cNvGrpSpPr/>
        <p:nvPr/>
      </p:nvGrpSpPr>
      <p:grpSpPr>
        <a:xfrm>
          <a:off x="0" y="0"/>
          <a:ext cx="0" cy="0"/>
          <a:chOff x="0" y="0"/>
          <a:chExt cx="0" cy="0"/>
        </a:xfrm>
      </p:grpSpPr>
      <p:sp>
        <p:nvSpPr>
          <p:cNvPr id="74" name="Google Shape;74;p1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dk1"/>
              </a:buClr>
              <a:buSzPts val="6000"/>
              <a:buFont typeface="Lato"/>
              <a:buNone/>
              <a:defRPr sz="6000">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lstStyle>
            <a:lvl1pPr lvl="0" algn="ctr">
              <a:lnSpc>
                <a:spcPct val="90000"/>
              </a:lnSpc>
              <a:spcBef>
                <a:spcPts val="1000"/>
              </a:spcBef>
              <a:spcAft>
                <a:spcPts val="0"/>
              </a:spcAft>
              <a:buClr>
                <a:schemeClr val="dk1"/>
              </a:buClr>
              <a:buSzPts val="2400"/>
              <a:buNone/>
              <a:defRPr sz="2400">
                <a:latin typeface="Lato"/>
                <a:ea typeface="Lato"/>
                <a:cs typeface="Lato"/>
                <a:sym typeface="Lat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6000"/>
              <a:buFont typeface="Lato"/>
              <a:buNone/>
              <a:defRPr sz="6000">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rgbClr val="888888"/>
              </a:buClr>
              <a:buSzPts val="2400"/>
              <a:buNone/>
              <a:defRPr sz="2400">
                <a:solidFill>
                  <a:srgbClr val="888888"/>
                </a:solidFill>
                <a:latin typeface="Lato"/>
                <a:ea typeface="Lato"/>
                <a:cs typeface="Lato"/>
                <a:sym typeface="Lato"/>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atin typeface="Lato"/>
                <a:ea typeface="Lato"/>
                <a:cs typeface="Lato"/>
                <a:sym typeface="Lato"/>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atin typeface="Lato"/>
                <a:ea typeface="Lato"/>
                <a:cs typeface="Lato"/>
                <a:sym typeface="Lato"/>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Lato"/>
              <a:buNone/>
              <a:defRPr sz="3200">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lstStyle>
            <a:lvl1pPr marL="457200" lvl="0" indent="-431800" algn="l">
              <a:lnSpc>
                <a:spcPct val="90000"/>
              </a:lnSpc>
              <a:spcBef>
                <a:spcPts val="1000"/>
              </a:spcBef>
              <a:spcAft>
                <a:spcPts val="0"/>
              </a:spcAft>
              <a:buClr>
                <a:schemeClr val="dk1"/>
              </a:buClr>
              <a:buSzPts val="3200"/>
              <a:buChar char="•"/>
              <a:defRPr sz="3200">
                <a:latin typeface="Lato"/>
                <a:ea typeface="Lato"/>
                <a:cs typeface="Lato"/>
                <a:sym typeface="Lato"/>
              </a:defRPr>
            </a:lvl1pPr>
            <a:lvl2pPr marL="914400" lvl="1" indent="-406400" algn="l">
              <a:lnSpc>
                <a:spcPct val="90000"/>
              </a:lnSpc>
              <a:spcBef>
                <a:spcPts val="500"/>
              </a:spcBef>
              <a:spcAft>
                <a:spcPts val="0"/>
              </a:spcAft>
              <a:buClr>
                <a:schemeClr val="dk1"/>
              </a:buClr>
              <a:buSzPts val="2800"/>
              <a:buChar char="•"/>
              <a:defRPr sz="2800">
                <a:latin typeface="Lato"/>
                <a:ea typeface="Lato"/>
                <a:cs typeface="Lato"/>
                <a:sym typeface="Lato"/>
              </a:defRPr>
            </a:lvl2pPr>
            <a:lvl3pPr marL="1371600" lvl="2" indent="-381000" algn="l">
              <a:lnSpc>
                <a:spcPct val="90000"/>
              </a:lnSpc>
              <a:spcBef>
                <a:spcPts val="500"/>
              </a:spcBef>
              <a:spcAft>
                <a:spcPts val="0"/>
              </a:spcAft>
              <a:buClr>
                <a:schemeClr val="dk1"/>
              </a:buClr>
              <a:buSzPts val="2400"/>
              <a:buChar char="•"/>
              <a:defRPr sz="2400">
                <a:latin typeface="Lato"/>
                <a:ea typeface="Lato"/>
                <a:cs typeface="Lato"/>
                <a:sym typeface="Lato"/>
              </a:defRPr>
            </a:lvl3pPr>
            <a:lvl4pPr marL="1828800" lvl="3" indent="-355600" algn="l">
              <a:lnSpc>
                <a:spcPct val="90000"/>
              </a:lnSpc>
              <a:spcBef>
                <a:spcPts val="500"/>
              </a:spcBef>
              <a:spcAft>
                <a:spcPts val="0"/>
              </a:spcAft>
              <a:buClr>
                <a:schemeClr val="dk1"/>
              </a:buClr>
              <a:buSzPts val="2000"/>
              <a:buChar char="•"/>
              <a:defRPr sz="2000">
                <a:latin typeface="Lato"/>
                <a:ea typeface="Lato"/>
                <a:cs typeface="Lato"/>
                <a:sym typeface="Lato"/>
              </a:defRPr>
            </a:lvl4pPr>
            <a:lvl5pPr marL="2286000" lvl="4" indent="-355600" algn="l">
              <a:lnSpc>
                <a:spcPct val="90000"/>
              </a:lnSpc>
              <a:spcBef>
                <a:spcPts val="500"/>
              </a:spcBef>
              <a:spcAft>
                <a:spcPts val="0"/>
              </a:spcAft>
              <a:buClr>
                <a:schemeClr val="dk1"/>
              </a:buClr>
              <a:buSzPts val="2000"/>
              <a:buChar char="•"/>
              <a:defRPr sz="2000">
                <a:latin typeface="Lato"/>
                <a:ea typeface="Lato"/>
                <a:cs typeface="Lato"/>
                <a:sym typeface="Lato"/>
              </a:defRPr>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6" name="Google Shape;56;p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atin typeface="Lato"/>
                <a:ea typeface="Lato"/>
                <a:cs typeface="Lato"/>
                <a:sym typeface="Lato"/>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7" name="Google Shape;57;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0"/>
        <p:cNvGrpSpPr/>
        <p:nvPr/>
      </p:nvGrpSpPr>
      <p:grpSpPr>
        <a:xfrm>
          <a:off x="0" y="0"/>
          <a:ext cx="0" cy="0"/>
          <a:chOff x="0" y="0"/>
          <a:chExt cx="0" cy="0"/>
        </a:xfrm>
      </p:grpSpPr>
      <p:sp>
        <p:nvSpPr>
          <p:cNvPr id="61" name="Google Shape;61;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Lato"/>
              <a:buNone/>
              <a:defRPr sz="3200">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9"/>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Lato"/>
                <a:ea typeface="Lato"/>
                <a:cs typeface="Lato"/>
                <a:sym typeface="Lato"/>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Lato"/>
                <a:ea typeface="Lato"/>
                <a:cs typeface="Lato"/>
                <a:sym typeface="Lato"/>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Lato"/>
                <a:ea typeface="Lato"/>
                <a:cs typeface="Lato"/>
                <a:sym typeface="Lato"/>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Lato"/>
                <a:ea typeface="Lato"/>
                <a:cs typeface="Lato"/>
                <a:sym typeface="Lato"/>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Lato"/>
                <a:ea typeface="Lato"/>
                <a:cs typeface="Lato"/>
                <a:sym typeface="Lato"/>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3" name="Google Shape;63;p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atin typeface="Lato"/>
                <a:ea typeface="Lato"/>
                <a:cs typeface="Lato"/>
                <a:sym typeface="Lato"/>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4" name="Google Shape;64;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7"/>
        <p:cNvGrpSpPr/>
        <p:nvPr/>
      </p:nvGrpSpPr>
      <p:grpSpPr>
        <a:xfrm>
          <a:off x="0" y="0"/>
          <a:ext cx="0" cy="0"/>
          <a:chOff x="0" y="0"/>
          <a:chExt cx="0" cy="0"/>
        </a:xfrm>
      </p:grpSpPr>
      <p:sp>
        <p:nvSpPr>
          <p:cNvPr id="68" name="Google Shape;68;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Lato"/>
              <a:buNone/>
              <a:defRPr sz="4400" b="0" i="0" u="none" strike="noStrike" cap="none">
                <a:solidFill>
                  <a:schemeClr val="dk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chart" Target="../charts/chart11.xml"/></Relationships>
</file>

<file path=ppt/slides/_rels/slide11.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chart" Target="../charts/chart17.xml"/></Relationships>
</file>

<file path=ppt/slides/_rels/slide1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chart" Target="../charts/chart21.xml"/><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chart" Target="../charts/chart5.xml"/><Relationship Id="rId4" Type="http://schemas.openxmlformats.org/officeDocument/2006/relationships/chart" Target="../charts/chart4.xml"/></Relationships>
</file>

<file path=ppt/slides/_rels/slide6.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chart" Target="../charts/char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3"/>
          <p:cNvSpPr txBox="1">
            <a:spLocks noGrp="1"/>
          </p:cNvSpPr>
          <p:nvPr>
            <p:ph type="title"/>
          </p:nvPr>
        </p:nvSpPr>
        <p:spPr>
          <a:xfrm>
            <a:off x="838200" y="1189588"/>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000"/>
              <a:buNone/>
            </a:pPr>
            <a:r>
              <a:rPr lang="en-US" sz="4000" b="1" dirty="0">
                <a:solidFill>
                  <a:srgbClr val="EF413D"/>
                </a:solidFill>
              </a:rPr>
              <a:t>ASSIGNMENT</a:t>
            </a:r>
            <a:br>
              <a:rPr lang="en-US" sz="4000" b="1" dirty="0">
                <a:solidFill>
                  <a:srgbClr val="EF413D"/>
                </a:solidFill>
              </a:rPr>
            </a:br>
            <a:r>
              <a:rPr lang="en-US" sz="1100" b="1" dirty="0">
                <a:solidFill>
                  <a:srgbClr val="EF413D"/>
                </a:solidFill>
              </a:rPr>
              <a:t> </a:t>
            </a:r>
            <a:br>
              <a:rPr lang="en-US" sz="4000" b="1" dirty="0"/>
            </a:br>
            <a:r>
              <a:rPr lang="en-US" sz="3400" dirty="0">
                <a:solidFill>
                  <a:srgbClr val="5A5A5A"/>
                </a:solidFill>
              </a:rPr>
              <a:t>Name: Achal Tyagi</a:t>
            </a:r>
            <a:endParaRPr dirty="0">
              <a:solidFill>
                <a:srgbClr val="5A5A5A"/>
              </a:solidFill>
            </a:endParaRPr>
          </a:p>
        </p:txBody>
      </p:sp>
      <p:sp>
        <p:nvSpPr>
          <p:cNvPr id="93" name="Google Shape;93;p13"/>
          <p:cNvSpPr txBox="1">
            <a:spLocks noGrp="1"/>
          </p:cNvSpPr>
          <p:nvPr>
            <p:ph type="body" idx="1"/>
          </p:nvPr>
        </p:nvSpPr>
        <p:spPr>
          <a:xfrm>
            <a:off x="725659" y="2515151"/>
            <a:ext cx="10515600" cy="4110732"/>
          </a:xfrm>
          <a:prstGeom prst="rect">
            <a:avLst/>
          </a:prstGeom>
          <a:noFill/>
          <a:ln>
            <a:noFill/>
          </a:ln>
        </p:spPr>
        <p:txBody>
          <a:bodyPr spcFirstLastPara="1" wrap="square" lIns="91425" tIns="45700" rIns="91425" bIns="45700" anchor="t" anchorCtr="0">
            <a:noAutofit/>
          </a:bodyPr>
          <a:lstStyle/>
          <a:p>
            <a:pPr marL="50800" lvl="0" indent="0" algn="l" rtl="0">
              <a:lnSpc>
                <a:spcPct val="90000"/>
              </a:lnSpc>
              <a:spcBef>
                <a:spcPts val="1000"/>
              </a:spcBef>
              <a:spcAft>
                <a:spcPts val="0"/>
              </a:spcAft>
              <a:buSzPts val="2800"/>
              <a:buNone/>
            </a:pPr>
            <a:r>
              <a:rPr lang="en-US" sz="2400" dirty="0">
                <a:solidFill>
                  <a:srgbClr val="EF413D"/>
                </a:solidFill>
              </a:rPr>
              <a:t>Problem Statement</a:t>
            </a:r>
            <a:br>
              <a:rPr lang="en-US" dirty="0"/>
            </a:br>
            <a:r>
              <a:rPr lang="en-US" sz="1400" dirty="0"/>
              <a:t> </a:t>
            </a:r>
          </a:p>
          <a:p>
            <a:pPr marL="50800" lvl="0" indent="0">
              <a:buNone/>
            </a:pPr>
            <a:r>
              <a:rPr lang="en-IN" sz="2000" b="1" dirty="0">
                <a:solidFill>
                  <a:srgbClr val="5A5A5A"/>
                </a:solidFill>
              </a:rPr>
              <a:t>Bank of Corporate </a:t>
            </a:r>
            <a:r>
              <a:rPr lang="en-US" sz="2000" dirty="0"/>
              <a:t>conducted a telemarketing campaign for one of its financial products ‘Term deposits’ to build a long-term relationship with the existing customers. These campaigns need to be cost efficient such that the bank not only increases their overall revenues but also the total profit. </a:t>
            </a:r>
          </a:p>
          <a:p>
            <a:pPr marL="50800" lvl="0" indent="0">
              <a:buNone/>
            </a:pPr>
            <a:endParaRPr lang="en-US" sz="2000" dirty="0"/>
          </a:p>
          <a:p>
            <a:pPr marL="50800" lvl="0" indent="0">
              <a:buNone/>
            </a:pPr>
            <a:endParaRPr lang="en-US" sz="2000" dirty="0"/>
          </a:p>
          <a:p>
            <a:pPr marL="50800" lvl="0" indent="0">
              <a:buNone/>
            </a:pPr>
            <a:r>
              <a:rPr lang="en-US" sz="2400" dirty="0">
                <a:solidFill>
                  <a:srgbClr val="EF413D"/>
                </a:solidFill>
              </a:rPr>
              <a:t>Assignment Objective</a:t>
            </a:r>
            <a:endParaRPr sz="2400" dirty="0">
              <a:solidFill>
                <a:srgbClr val="EF413D"/>
              </a:solidFill>
            </a:endParaRPr>
          </a:p>
          <a:p>
            <a:pPr marL="50800" lvl="0" indent="0" algn="l" rtl="0">
              <a:spcBef>
                <a:spcPts val="0"/>
              </a:spcBef>
              <a:spcAft>
                <a:spcPts val="0"/>
              </a:spcAft>
              <a:buClr>
                <a:schemeClr val="dk1"/>
              </a:buClr>
              <a:buSzPts val="2800"/>
              <a:buFont typeface="Arial"/>
              <a:buNone/>
            </a:pPr>
            <a:r>
              <a:rPr lang="en-US" sz="1400" dirty="0"/>
              <a:t> </a:t>
            </a:r>
            <a:endParaRPr sz="2400" dirty="0">
              <a:solidFill>
                <a:srgbClr val="EF413D"/>
              </a:solidFill>
            </a:endParaRPr>
          </a:p>
          <a:p>
            <a:pPr marL="50800" lvl="0" indent="0">
              <a:spcBef>
                <a:spcPts val="0"/>
              </a:spcBef>
              <a:buNone/>
            </a:pPr>
            <a:r>
              <a:rPr lang="en-US" sz="2000" dirty="0"/>
              <a:t>To identify the target customers and the driving factors behind the successful conversion of a customer and optimize future marketing campaigns.</a:t>
            </a:r>
            <a:endParaRPr sz="2000" dirty="0">
              <a:solidFill>
                <a:srgbClr val="5A5A5A"/>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 :  Segmented Univariate Analysis</a:t>
            </a:r>
            <a:br>
              <a:rPr lang="en-US" sz="3500" b="1" dirty="0">
                <a:solidFill>
                  <a:srgbClr val="EF413D"/>
                </a:solidFill>
              </a:rPr>
            </a:br>
            <a:r>
              <a:rPr lang="en-US" sz="1000" b="1" dirty="0">
                <a:solidFill>
                  <a:srgbClr val="EF413D"/>
                </a:solidFill>
              </a:rPr>
              <a:t> </a:t>
            </a:r>
            <a:br>
              <a:rPr lang="en-US" b="1" dirty="0"/>
            </a:br>
            <a:endParaRPr sz="3000" dirty="0"/>
          </a:p>
        </p:txBody>
      </p:sp>
      <p:sp>
        <p:nvSpPr>
          <p:cNvPr id="9" name="Google Shape;219;p28">
            <a:extLst>
              <a:ext uri="{FF2B5EF4-FFF2-40B4-BE49-F238E27FC236}">
                <a16:creationId xmlns:a16="http://schemas.microsoft.com/office/drawing/2014/main" id="{947E1549-BDA8-4512-9BAD-A4E03C1A8752}"/>
              </a:ext>
            </a:extLst>
          </p:cNvPr>
          <p:cNvSpPr txBox="1"/>
          <p:nvPr/>
        </p:nvSpPr>
        <p:spPr>
          <a:xfrm>
            <a:off x="514663" y="1599228"/>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Variables under consideration: Poutcome &amp; Subscription.</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graphicFrame>
        <p:nvGraphicFramePr>
          <p:cNvPr id="2" name="Chart 1">
            <a:extLst>
              <a:ext uri="{FF2B5EF4-FFF2-40B4-BE49-F238E27FC236}">
                <a16:creationId xmlns:a16="http://schemas.microsoft.com/office/drawing/2014/main" id="{1B237477-235F-235F-D7E5-B4921A01E717}"/>
              </a:ext>
            </a:extLst>
          </p:cNvPr>
          <p:cNvGraphicFramePr>
            <a:graphicFrameLocks/>
          </p:cNvGraphicFramePr>
          <p:nvPr>
            <p:extLst>
              <p:ext uri="{D42A27DB-BD31-4B8C-83A1-F6EECF244321}">
                <p14:modId xmlns:p14="http://schemas.microsoft.com/office/powerpoint/2010/main" val="557945005"/>
              </p:ext>
            </p:extLst>
          </p:nvPr>
        </p:nvGraphicFramePr>
        <p:xfrm>
          <a:off x="727332" y="2106929"/>
          <a:ext cx="5281581" cy="427377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Chart 2">
            <a:extLst>
              <a:ext uri="{FF2B5EF4-FFF2-40B4-BE49-F238E27FC236}">
                <a16:creationId xmlns:a16="http://schemas.microsoft.com/office/drawing/2014/main" id="{F8287069-4B65-4FA8-4F7F-E6BA5D069722}"/>
              </a:ext>
            </a:extLst>
          </p:cNvPr>
          <p:cNvGraphicFramePr>
            <a:graphicFrameLocks/>
          </p:cNvGraphicFramePr>
          <p:nvPr>
            <p:extLst>
              <p:ext uri="{D42A27DB-BD31-4B8C-83A1-F6EECF244321}">
                <p14:modId xmlns:p14="http://schemas.microsoft.com/office/powerpoint/2010/main" val="611429042"/>
              </p:ext>
            </p:extLst>
          </p:nvPr>
        </p:nvGraphicFramePr>
        <p:xfrm>
          <a:off x="6293116" y="2106928"/>
          <a:ext cx="5060684" cy="427377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419750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II :  Bivariate Analysis</a:t>
            </a:r>
            <a:br>
              <a:rPr lang="en-US" sz="3500" b="1" dirty="0">
                <a:solidFill>
                  <a:srgbClr val="EF413D"/>
                </a:solidFill>
              </a:rPr>
            </a:br>
            <a:r>
              <a:rPr lang="en-US" sz="1000" b="1" dirty="0">
                <a:solidFill>
                  <a:srgbClr val="EF413D"/>
                </a:solidFill>
              </a:rPr>
              <a:t> </a:t>
            </a:r>
            <a:br>
              <a:rPr lang="en-US" b="1" dirty="0"/>
            </a:br>
            <a:endParaRPr sz="3000" dirty="0"/>
          </a:p>
        </p:txBody>
      </p:sp>
      <p:sp>
        <p:nvSpPr>
          <p:cNvPr id="9" name="Google Shape;219;p28">
            <a:extLst>
              <a:ext uri="{FF2B5EF4-FFF2-40B4-BE49-F238E27FC236}">
                <a16:creationId xmlns:a16="http://schemas.microsoft.com/office/drawing/2014/main" id="{947E1549-BDA8-4512-9BAD-A4E03C1A8752}"/>
              </a:ext>
            </a:extLst>
          </p:cNvPr>
          <p:cNvSpPr txBox="1"/>
          <p:nvPr/>
        </p:nvSpPr>
        <p:spPr>
          <a:xfrm>
            <a:off x="514663" y="1599228"/>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Variables under consideration: Call Duration &amp; Subscription.</a:t>
            </a: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graphicFrame>
        <p:nvGraphicFramePr>
          <p:cNvPr id="2" name="Chart 1">
            <a:extLst>
              <a:ext uri="{FF2B5EF4-FFF2-40B4-BE49-F238E27FC236}">
                <a16:creationId xmlns:a16="http://schemas.microsoft.com/office/drawing/2014/main" id="{50879B47-5229-580A-CB01-99602D375860}"/>
              </a:ext>
            </a:extLst>
          </p:cNvPr>
          <p:cNvGraphicFramePr>
            <a:graphicFrameLocks/>
          </p:cNvGraphicFramePr>
          <p:nvPr>
            <p:extLst>
              <p:ext uri="{D42A27DB-BD31-4B8C-83A1-F6EECF244321}">
                <p14:modId xmlns:p14="http://schemas.microsoft.com/office/powerpoint/2010/main" val="2153738490"/>
              </p:ext>
            </p:extLst>
          </p:nvPr>
        </p:nvGraphicFramePr>
        <p:xfrm>
          <a:off x="966316" y="2057400"/>
          <a:ext cx="10387484" cy="418262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38125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II :  Bivariate Analysis</a:t>
            </a:r>
            <a:br>
              <a:rPr lang="en-US" sz="3500" b="1" dirty="0">
                <a:solidFill>
                  <a:srgbClr val="EF413D"/>
                </a:solidFill>
              </a:rPr>
            </a:br>
            <a:r>
              <a:rPr lang="en-US" sz="1000" b="1" dirty="0">
                <a:solidFill>
                  <a:srgbClr val="EF413D"/>
                </a:solidFill>
              </a:rPr>
              <a:t> </a:t>
            </a:r>
            <a:br>
              <a:rPr lang="en-US" b="1" dirty="0"/>
            </a:br>
            <a:endParaRPr sz="3000" dirty="0"/>
          </a:p>
        </p:txBody>
      </p:sp>
      <p:sp>
        <p:nvSpPr>
          <p:cNvPr id="9" name="Google Shape;219;p28">
            <a:extLst>
              <a:ext uri="{FF2B5EF4-FFF2-40B4-BE49-F238E27FC236}">
                <a16:creationId xmlns:a16="http://schemas.microsoft.com/office/drawing/2014/main" id="{947E1549-BDA8-4512-9BAD-A4E03C1A8752}"/>
              </a:ext>
            </a:extLst>
          </p:cNvPr>
          <p:cNvSpPr txBox="1"/>
          <p:nvPr/>
        </p:nvSpPr>
        <p:spPr>
          <a:xfrm>
            <a:off x="514663" y="1599228"/>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Variables under consideration: </a:t>
            </a:r>
            <a:r>
              <a:rPr lang="en-US" sz="1800" b="1" dirty="0">
                <a:latin typeface="Lato"/>
                <a:ea typeface="Lato"/>
                <a:cs typeface="Lato"/>
                <a:sym typeface="Lato"/>
              </a:rPr>
              <a:t>Poutcome</a:t>
            </a:r>
            <a:r>
              <a:rPr lang="en-US" sz="1800" b="1" i="0" u="none" strike="noStrike" cap="none" dirty="0">
                <a:solidFill>
                  <a:srgbClr val="000000"/>
                </a:solidFill>
                <a:latin typeface="Lato"/>
                <a:ea typeface="Lato"/>
                <a:cs typeface="Lato"/>
                <a:sym typeface="Lato"/>
              </a:rPr>
              <a:t> &amp; Subscription.</a:t>
            </a: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graphicFrame>
        <p:nvGraphicFramePr>
          <p:cNvPr id="2" name="Chart 1">
            <a:extLst>
              <a:ext uri="{FF2B5EF4-FFF2-40B4-BE49-F238E27FC236}">
                <a16:creationId xmlns:a16="http://schemas.microsoft.com/office/drawing/2014/main" id="{666452CB-F82B-8B49-AD96-B3548B082672}"/>
              </a:ext>
            </a:extLst>
          </p:cNvPr>
          <p:cNvGraphicFramePr>
            <a:graphicFrameLocks/>
          </p:cNvGraphicFramePr>
          <p:nvPr>
            <p:extLst>
              <p:ext uri="{D42A27DB-BD31-4B8C-83A1-F6EECF244321}">
                <p14:modId xmlns:p14="http://schemas.microsoft.com/office/powerpoint/2010/main" val="2482757773"/>
              </p:ext>
            </p:extLst>
          </p:nvPr>
        </p:nvGraphicFramePr>
        <p:xfrm>
          <a:off x="838200" y="2057399"/>
          <a:ext cx="10515600" cy="425296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4616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II :  Bivariate Analysis</a:t>
            </a:r>
            <a:br>
              <a:rPr lang="en-US" sz="3500" b="1" dirty="0">
                <a:solidFill>
                  <a:srgbClr val="EF413D"/>
                </a:solidFill>
              </a:rPr>
            </a:br>
            <a:r>
              <a:rPr lang="en-US" sz="1000" b="1" dirty="0">
                <a:solidFill>
                  <a:srgbClr val="EF413D"/>
                </a:solidFill>
              </a:rPr>
              <a:t> </a:t>
            </a:r>
            <a:br>
              <a:rPr lang="en-US" b="1" dirty="0"/>
            </a:br>
            <a:endParaRPr sz="3000" dirty="0"/>
          </a:p>
        </p:txBody>
      </p:sp>
      <p:sp>
        <p:nvSpPr>
          <p:cNvPr id="9" name="Google Shape;219;p28">
            <a:extLst>
              <a:ext uri="{FF2B5EF4-FFF2-40B4-BE49-F238E27FC236}">
                <a16:creationId xmlns:a16="http://schemas.microsoft.com/office/drawing/2014/main" id="{947E1549-BDA8-4512-9BAD-A4E03C1A8752}"/>
              </a:ext>
            </a:extLst>
          </p:cNvPr>
          <p:cNvSpPr txBox="1"/>
          <p:nvPr/>
        </p:nvSpPr>
        <p:spPr>
          <a:xfrm>
            <a:off x="514663" y="1599228"/>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Variables under consideration: </a:t>
            </a:r>
            <a:r>
              <a:rPr lang="en-US" sz="1800" b="1" dirty="0">
                <a:latin typeface="Lato"/>
                <a:ea typeface="Lato"/>
                <a:cs typeface="Lato"/>
                <a:sym typeface="Lato"/>
              </a:rPr>
              <a:t>Months</a:t>
            </a:r>
            <a:r>
              <a:rPr lang="en-US" sz="1800" b="1" i="0" u="none" strike="noStrike" cap="none" dirty="0">
                <a:solidFill>
                  <a:srgbClr val="000000"/>
                </a:solidFill>
                <a:latin typeface="Lato"/>
                <a:ea typeface="Lato"/>
                <a:cs typeface="Lato"/>
                <a:sym typeface="Lato"/>
              </a:rPr>
              <a:t> &amp; Subscription.</a:t>
            </a: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graphicFrame>
        <p:nvGraphicFramePr>
          <p:cNvPr id="2" name="Chart 1">
            <a:extLst>
              <a:ext uri="{FF2B5EF4-FFF2-40B4-BE49-F238E27FC236}">
                <a16:creationId xmlns:a16="http://schemas.microsoft.com/office/drawing/2014/main" id="{0AD02253-568F-83AD-0003-DC2853AACEC0}"/>
              </a:ext>
            </a:extLst>
          </p:cNvPr>
          <p:cNvGraphicFramePr>
            <a:graphicFrameLocks/>
          </p:cNvGraphicFramePr>
          <p:nvPr>
            <p:extLst>
              <p:ext uri="{D42A27DB-BD31-4B8C-83A1-F6EECF244321}">
                <p14:modId xmlns:p14="http://schemas.microsoft.com/office/powerpoint/2010/main" val="971199180"/>
              </p:ext>
            </p:extLst>
          </p:nvPr>
        </p:nvGraphicFramePr>
        <p:xfrm>
          <a:off x="838199" y="2057400"/>
          <a:ext cx="10515599" cy="424291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1164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II :  Bivariate Analysis</a:t>
            </a:r>
            <a:br>
              <a:rPr lang="en-US" sz="3500" b="1" dirty="0">
                <a:solidFill>
                  <a:srgbClr val="EF413D"/>
                </a:solidFill>
              </a:rPr>
            </a:br>
            <a:r>
              <a:rPr lang="en-US" sz="1000" b="1" dirty="0">
                <a:solidFill>
                  <a:srgbClr val="EF413D"/>
                </a:solidFill>
              </a:rPr>
              <a:t> </a:t>
            </a:r>
            <a:br>
              <a:rPr lang="en-US" b="1" dirty="0"/>
            </a:br>
            <a:endParaRPr sz="3000" dirty="0"/>
          </a:p>
        </p:txBody>
      </p:sp>
      <p:sp>
        <p:nvSpPr>
          <p:cNvPr id="9" name="Google Shape;219;p28">
            <a:extLst>
              <a:ext uri="{FF2B5EF4-FFF2-40B4-BE49-F238E27FC236}">
                <a16:creationId xmlns:a16="http://schemas.microsoft.com/office/drawing/2014/main" id="{947E1549-BDA8-4512-9BAD-A4E03C1A8752}"/>
              </a:ext>
            </a:extLst>
          </p:cNvPr>
          <p:cNvSpPr txBox="1"/>
          <p:nvPr/>
        </p:nvSpPr>
        <p:spPr>
          <a:xfrm>
            <a:off x="514663" y="1599228"/>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Variables under consideration: </a:t>
            </a:r>
            <a:r>
              <a:rPr lang="en-US" sz="1800" b="1" dirty="0">
                <a:latin typeface="Lato"/>
                <a:ea typeface="Lato"/>
                <a:cs typeface="Lato"/>
                <a:sym typeface="Lato"/>
              </a:rPr>
              <a:t>previous</a:t>
            </a:r>
            <a:r>
              <a:rPr lang="en-US" sz="1800" b="1" i="0" u="none" strike="noStrike" cap="none" dirty="0">
                <a:solidFill>
                  <a:srgbClr val="000000"/>
                </a:solidFill>
                <a:latin typeface="Lato"/>
                <a:ea typeface="Lato"/>
                <a:cs typeface="Lato"/>
                <a:sym typeface="Lato"/>
              </a:rPr>
              <a:t> &amp; Subscription.</a:t>
            </a: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graphicFrame>
        <p:nvGraphicFramePr>
          <p:cNvPr id="2" name="Chart 1">
            <a:extLst>
              <a:ext uri="{FF2B5EF4-FFF2-40B4-BE49-F238E27FC236}">
                <a16:creationId xmlns:a16="http://schemas.microsoft.com/office/drawing/2014/main" id="{D1AE6707-637B-36EF-9B39-4A60F25C6985}"/>
              </a:ext>
            </a:extLst>
          </p:cNvPr>
          <p:cNvGraphicFramePr>
            <a:graphicFrameLocks/>
          </p:cNvGraphicFramePr>
          <p:nvPr>
            <p:extLst>
              <p:ext uri="{D42A27DB-BD31-4B8C-83A1-F6EECF244321}">
                <p14:modId xmlns:p14="http://schemas.microsoft.com/office/powerpoint/2010/main" val="4151140632"/>
              </p:ext>
            </p:extLst>
          </p:nvPr>
        </p:nvGraphicFramePr>
        <p:xfrm>
          <a:off x="838199" y="2057400"/>
          <a:ext cx="10436051" cy="412233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03176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II :  Bivariate Analysis</a:t>
            </a:r>
            <a:br>
              <a:rPr lang="en-US" sz="3500" b="1" dirty="0">
                <a:solidFill>
                  <a:srgbClr val="EF413D"/>
                </a:solidFill>
              </a:rPr>
            </a:br>
            <a:r>
              <a:rPr lang="en-US" sz="1000" b="1" dirty="0">
                <a:solidFill>
                  <a:srgbClr val="EF413D"/>
                </a:solidFill>
              </a:rPr>
              <a:t> </a:t>
            </a:r>
            <a:br>
              <a:rPr lang="en-US" b="1" dirty="0"/>
            </a:br>
            <a:endParaRPr sz="3000" dirty="0"/>
          </a:p>
        </p:txBody>
      </p:sp>
      <p:sp>
        <p:nvSpPr>
          <p:cNvPr id="9" name="Google Shape;219;p28">
            <a:extLst>
              <a:ext uri="{FF2B5EF4-FFF2-40B4-BE49-F238E27FC236}">
                <a16:creationId xmlns:a16="http://schemas.microsoft.com/office/drawing/2014/main" id="{947E1549-BDA8-4512-9BAD-A4E03C1A8752}"/>
              </a:ext>
            </a:extLst>
          </p:cNvPr>
          <p:cNvSpPr txBox="1"/>
          <p:nvPr/>
        </p:nvSpPr>
        <p:spPr>
          <a:xfrm>
            <a:off x="514663" y="1599228"/>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graphicFrame>
        <p:nvGraphicFramePr>
          <p:cNvPr id="3" name="Chart 2">
            <a:extLst>
              <a:ext uri="{FF2B5EF4-FFF2-40B4-BE49-F238E27FC236}">
                <a16:creationId xmlns:a16="http://schemas.microsoft.com/office/drawing/2014/main" id="{E0A409A1-1ABB-DAE4-0E68-276BF7785277}"/>
              </a:ext>
            </a:extLst>
          </p:cNvPr>
          <p:cNvGraphicFramePr>
            <a:graphicFrameLocks/>
          </p:cNvGraphicFramePr>
          <p:nvPr>
            <p:extLst>
              <p:ext uri="{D42A27DB-BD31-4B8C-83A1-F6EECF244321}">
                <p14:modId xmlns:p14="http://schemas.microsoft.com/office/powerpoint/2010/main" val="1618396563"/>
              </p:ext>
            </p:extLst>
          </p:nvPr>
        </p:nvGraphicFramePr>
        <p:xfrm>
          <a:off x="838199" y="1796143"/>
          <a:ext cx="5170715" cy="441373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a:extLst>
              <a:ext uri="{FF2B5EF4-FFF2-40B4-BE49-F238E27FC236}">
                <a16:creationId xmlns:a16="http://schemas.microsoft.com/office/drawing/2014/main" id="{EA189816-7C42-3C40-0CC7-6AB58A7B2A55}"/>
              </a:ext>
            </a:extLst>
          </p:cNvPr>
          <p:cNvGraphicFramePr>
            <a:graphicFrameLocks/>
          </p:cNvGraphicFramePr>
          <p:nvPr>
            <p:extLst>
              <p:ext uri="{D42A27DB-BD31-4B8C-83A1-F6EECF244321}">
                <p14:modId xmlns:p14="http://schemas.microsoft.com/office/powerpoint/2010/main" val="4054623777"/>
              </p:ext>
            </p:extLst>
          </p:nvPr>
        </p:nvGraphicFramePr>
        <p:xfrm>
          <a:off x="6183088" y="1796142"/>
          <a:ext cx="5170712" cy="44137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438152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III: Optimization Results</a:t>
            </a:r>
            <a:br>
              <a:rPr lang="en-US" sz="3500" b="1" dirty="0">
                <a:solidFill>
                  <a:srgbClr val="EF413D"/>
                </a:solidFill>
              </a:rPr>
            </a:br>
            <a:r>
              <a:rPr lang="en-US" sz="1000" b="1" dirty="0">
                <a:solidFill>
                  <a:srgbClr val="EF413D"/>
                </a:solidFill>
              </a:rPr>
              <a:t> </a:t>
            </a:r>
            <a:endParaRPr sz="3000" dirty="0"/>
          </a:p>
        </p:txBody>
      </p:sp>
      <p:pic>
        <p:nvPicPr>
          <p:cNvPr id="2" name="Picture 1">
            <a:extLst>
              <a:ext uri="{FF2B5EF4-FFF2-40B4-BE49-F238E27FC236}">
                <a16:creationId xmlns:a16="http://schemas.microsoft.com/office/drawing/2014/main" id="{43B74537-EAE1-9311-179C-26448526252A}"/>
              </a:ext>
            </a:extLst>
          </p:cNvPr>
          <p:cNvPicPr>
            <a:picLocks noChangeAspect="1"/>
          </p:cNvPicPr>
          <p:nvPr/>
        </p:nvPicPr>
        <p:blipFill>
          <a:blip r:embed="rId3"/>
          <a:stretch>
            <a:fillRect/>
          </a:stretch>
        </p:blipFill>
        <p:spPr>
          <a:xfrm>
            <a:off x="1419213" y="1690688"/>
            <a:ext cx="8529608" cy="3559677"/>
          </a:xfrm>
          <a:prstGeom prst="rect">
            <a:avLst/>
          </a:prstGeom>
        </p:spPr>
      </p:pic>
    </p:spTree>
    <p:extLst>
      <p:ext uri="{BB962C8B-B14F-4D97-AF65-F5344CB8AC3E}">
        <p14:creationId xmlns:p14="http://schemas.microsoft.com/office/powerpoint/2010/main" val="2866947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III: Optimization Results</a:t>
            </a:r>
            <a:br>
              <a:rPr lang="en-US" sz="3500" b="1" dirty="0">
                <a:solidFill>
                  <a:srgbClr val="EF413D"/>
                </a:solidFill>
              </a:rPr>
            </a:br>
            <a:r>
              <a:rPr lang="en-US" sz="1000" b="1" dirty="0">
                <a:solidFill>
                  <a:srgbClr val="EF413D"/>
                </a:solidFill>
              </a:rPr>
              <a:t> </a:t>
            </a:r>
            <a:endParaRPr sz="3000" dirty="0"/>
          </a:p>
        </p:txBody>
      </p:sp>
      <p:graphicFrame>
        <p:nvGraphicFramePr>
          <p:cNvPr id="2" name="Chart 1">
            <a:extLst>
              <a:ext uri="{FF2B5EF4-FFF2-40B4-BE49-F238E27FC236}">
                <a16:creationId xmlns:a16="http://schemas.microsoft.com/office/drawing/2014/main" id="{C8B7150F-6376-3C12-73F6-51ECBA474F21}"/>
              </a:ext>
            </a:extLst>
          </p:cNvPr>
          <p:cNvGraphicFramePr>
            <a:graphicFrameLocks/>
          </p:cNvGraphicFramePr>
          <p:nvPr>
            <p:extLst>
              <p:ext uri="{D42A27DB-BD31-4B8C-83A1-F6EECF244321}">
                <p14:modId xmlns:p14="http://schemas.microsoft.com/office/powerpoint/2010/main" val="2855256206"/>
              </p:ext>
            </p:extLst>
          </p:nvPr>
        </p:nvGraphicFramePr>
        <p:xfrm>
          <a:off x="360735" y="1514789"/>
          <a:ext cx="11275255" cy="497808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02855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III: Optimization Results</a:t>
            </a:r>
            <a:br>
              <a:rPr lang="en-US" sz="3500" b="1" dirty="0">
                <a:solidFill>
                  <a:srgbClr val="EF413D"/>
                </a:solidFill>
              </a:rPr>
            </a:br>
            <a:r>
              <a:rPr lang="en-US" sz="1000" b="1" dirty="0">
                <a:solidFill>
                  <a:srgbClr val="EF413D"/>
                </a:solidFill>
              </a:rPr>
              <a:t> </a:t>
            </a:r>
            <a:endParaRPr sz="3000" dirty="0"/>
          </a:p>
        </p:txBody>
      </p:sp>
      <p:graphicFrame>
        <p:nvGraphicFramePr>
          <p:cNvPr id="2" name="Chart 1">
            <a:extLst>
              <a:ext uri="{FF2B5EF4-FFF2-40B4-BE49-F238E27FC236}">
                <a16:creationId xmlns:a16="http://schemas.microsoft.com/office/drawing/2014/main" id="{62FA8A3C-D6D0-32D0-CCED-ACBA58764BCD}"/>
              </a:ext>
            </a:extLst>
          </p:cNvPr>
          <p:cNvGraphicFramePr>
            <a:graphicFrameLocks/>
          </p:cNvGraphicFramePr>
          <p:nvPr>
            <p:extLst>
              <p:ext uri="{D42A27DB-BD31-4B8C-83A1-F6EECF244321}">
                <p14:modId xmlns:p14="http://schemas.microsoft.com/office/powerpoint/2010/main" val="2681110433"/>
              </p:ext>
            </p:extLst>
          </p:nvPr>
        </p:nvGraphicFramePr>
        <p:xfrm>
          <a:off x="1467059" y="2057399"/>
          <a:ext cx="9545934" cy="421277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57830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III: Optimization Results</a:t>
            </a:r>
            <a:br>
              <a:rPr lang="en-US" sz="3500" b="1" dirty="0">
                <a:solidFill>
                  <a:srgbClr val="EF413D"/>
                </a:solidFill>
              </a:rPr>
            </a:br>
            <a:r>
              <a:rPr lang="en-US" sz="1000" b="1" dirty="0">
                <a:solidFill>
                  <a:srgbClr val="EF413D"/>
                </a:solidFill>
              </a:rPr>
              <a:t> </a:t>
            </a:r>
            <a:endParaRPr sz="3000" dirty="0"/>
          </a:p>
        </p:txBody>
      </p:sp>
      <p:graphicFrame>
        <p:nvGraphicFramePr>
          <p:cNvPr id="2" name="Chart 1">
            <a:extLst>
              <a:ext uri="{FF2B5EF4-FFF2-40B4-BE49-F238E27FC236}">
                <a16:creationId xmlns:a16="http://schemas.microsoft.com/office/drawing/2014/main" id="{4D8DFF71-2D67-F8FA-D84A-46A9A6FEFA46}"/>
              </a:ext>
            </a:extLst>
          </p:cNvPr>
          <p:cNvGraphicFramePr>
            <a:graphicFrameLocks/>
          </p:cNvGraphicFramePr>
          <p:nvPr>
            <p:extLst>
              <p:ext uri="{D42A27DB-BD31-4B8C-83A1-F6EECF244321}">
                <p14:modId xmlns:p14="http://schemas.microsoft.com/office/powerpoint/2010/main" val="4057811246"/>
              </p:ext>
            </p:extLst>
          </p:nvPr>
        </p:nvGraphicFramePr>
        <p:xfrm>
          <a:off x="1075174" y="1690689"/>
          <a:ext cx="9998110" cy="473020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33836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2"/>
          <p:cNvSpPr txBox="1">
            <a:spLocks noGrp="1"/>
          </p:cNvSpPr>
          <p:nvPr>
            <p:ph type="title"/>
          </p:nvPr>
        </p:nvSpPr>
        <p:spPr>
          <a:xfrm>
            <a:off x="1406654" y="252762"/>
            <a:ext cx="9877789" cy="73947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43F3C"/>
              </a:buClr>
              <a:buSzPts val="3600"/>
              <a:buFont typeface="Lato"/>
              <a:buNone/>
            </a:pPr>
            <a:r>
              <a:rPr lang="en-US" sz="3600" b="1" dirty="0">
                <a:solidFill>
                  <a:srgbClr val="F43F3C"/>
                </a:solidFill>
              </a:rPr>
              <a:t>Data Cleaning</a:t>
            </a:r>
            <a:endParaRPr dirty="0"/>
          </a:p>
        </p:txBody>
      </p:sp>
      <p:sp>
        <p:nvSpPr>
          <p:cNvPr id="85" name="Google Shape;85;p12"/>
          <p:cNvSpPr txBox="1"/>
          <p:nvPr/>
        </p:nvSpPr>
        <p:spPr>
          <a:xfrm>
            <a:off x="602478" y="1074509"/>
            <a:ext cx="10987044" cy="4708981"/>
          </a:xfrm>
          <a:prstGeom prst="rect">
            <a:avLst/>
          </a:prstGeom>
          <a:noFill/>
          <a:ln>
            <a:noFill/>
          </a:ln>
        </p:spPr>
        <p:txBody>
          <a:bodyPr spcFirstLastPara="1" wrap="square" lIns="91425" tIns="45700" rIns="91425" bIns="45700" anchor="t" anchorCtr="0">
            <a:noAutofit/>
          </a:bodyPr>
          <a:lstStyle/>
          <a:p>
            <a:pPr marL="584200" marR="0" lvl="0" indent="-457200" rtl="0">
              <a:lnSpc>
                <a:spcPct val="100000"/>
              </a:lnSpc>
              <a:spcBef>
                <a:spcPts val="0"/>
              </a:spcBef>
              <a:spcAft>
                <a:spcPts val="0"/>
              </a:spcAft>
              <a:buClr>
                <a:srgbClr val="757070"/>
              </a:buClr>
              <a:buSzPts val="2000"/>
              <a:buFont typeface="Arial"/>
              <a:buAutoNum type="arabicPeriod"/>
            </a:pPr>
            <a:r>
              <a:rPr lang="en-US" sz="2000" b="0" i="0" u="none" strike="noStrike" cap="none" dirty="0">
                <a:solidFill>
                  <a:srgbClr val="757070"/>
                </a:solidFill>
                <a:latin typeface="Lato"/>
                <a:ea typeface="Lato"/>
                <a:cs typeface="Lato"/>
                <a:sym typeface="Lato"/>
              </a:rPr>
              <a:t>Remove duplicates from “Account no” column.					</a:t>
            </a:r>
            <a:endParaRPr lang="en-US" sz="2000" dirty="0">
              <a:solidFill>
                <a:srgbClr val="757070"/>
              </a:solidFill>
              <a:latin typeface="Lato"/>
              <a:ea typeface="Lato"/>
              <a:cs typeface="Lato"/>
              <a:sym typeface="Lato"/>
            </a:endParaRPr>
          </a:p>
          <a:p>
            <a:pPr marL="584200" marR="0" lvl="0" indent="-457200" rtl="0">
              <a:lnSpc>
                <a:spcPct val="100000"/>
              </a:lnSpc>
              <a:spcBef>
                <a:spcPts val="0"/>
              </a:spcBef>
              <a:spcAft>
                <a:spcPts val="0"/>
              </a:spcAft>
              <a:buClr>
                <a:srgbClr val="757070"/>
              </a:buClr>
              <a:buSzPts val="2000"/>
              <a:buFont typeface="Arial"/>
              <a:buAutoNum type="arabicPeriod"/>
            </a:pPr>
            <a:r>
              <a:rPr lang="en-US" sz="2000" b="0" i="0" u="none" strike="noStrike" cap="none" dirty="0">
                <a:solidFill>
                  <a:srgbClr val="757070"/>
                </a:solidFill>
                <a:latin typeface="Lato"/>
                <a:ea typeface="Lato"/>
                <a:cs typeface="Lato"/>
                <a:sym typeface="Lato"/>
              </a:rPr>
              <a:t>Age has some negative values so remove those negative signs from them. 		</a:t>
            </a:r>
            <a:endParaRPr lang="en-US" sz="2000" dirty="0">
              <a:solidFill>
                <a:srgbClr val="757070"/>
              </a:solidFill>
              <a:latin typeface="Lato"/>
              <a:ea typeface="Lato"/>
              <a:cs typeface="Lato"/>
              <a:sym typeface="Lato"/>
            </a:endParaRPr>
          </a:p>
          <a:p>
            <a:pPr marL="584200" marR="0" lvl="0" indent="-457200" rtl="0">
              <a:lnSpc>
                <a:spcPct val="100000"/>
              </a:lnSpc>
              <a:spcBef>
                <a:spcPts val="0"/>
              </a:spcBef>
              <a:spcAft>
                <a:spcPts val="0"/>
              </a:spcAft>
              <a:buClr>
                <a:srgbClr val="757070"/>
              </a:buClr>
              <a:buSzPts val="2000"/>
              <a:buFont typeface="Arial"/>
              <a:buAutoNum type="arabicPeriod"/>
            </a:pPr>
            <a:r>
              <a:rPr lang="en-US" sz="2000" b="0" i="0" u="none" strike="noStrike" cap="none" dirty="0">
                <a:solidFill>
                  <a:srgbClr val="757070"/>
                </a:solidFill>
                <a:latin typeface="Lato"/>
                <a:ea typeface="Lato"/>
                <a:cs typeface="Lato"/>
                <a:sym typeface="Lato"/>
              </a:rPr>
              <a:t>In job column in some cells has "admin." while other as "admin" so make all "admin." as "admin".	</a:t>
            </a:r>
          </a:p>
          <a:p>
            <a:pPr marL="584200" marR="0" lvl="0" indent="-457200" rtl="0">
              <a:lnSpc>
                <a:spcPct val="100000"/>
              </a:lnSpc>
              <a:spcBef>
                <a:spcPts val="0"/>
              </a:spcBef>
              <a:spcAft>
                <a:spcPts val="0"/>
              </a:spcAft>
              <a:buClr>
                <a:srgbClr val="757070"/>
              </a:buClr>
              <a:buSzPts val="2000"/>
              <a:buFont typeface="Arial"/>
              <a:buAutoNum type="arabicPeriod"/>
            </a:pPr>
            <a:r>
              <a:rPr lang="en-US" sz="2000" b="0" i="0" u="none" strike="noStrike" cap="none" dirty="0">
                <a:solidFill>
                  <a:srgbClr val="757070"/>
                </a:solidFill>
                <a:latin typeface="Lato"/>
                <a:ea typeface="Lato"/>
                <a:cs typeface="Lato"/>
                <a:sym typeface="Lato"/>
              </a:rPr>
              <a:t>Loan default, housing Loan , Personal loan and subscription has "yes and no" in it so convert those yes to 1 and no to 0. 	</a:t>
            </a:r>
          </a:p>
          <a:p>
            <a:pPr marL="584200" marR="0" lvl="0" indent="-457200" rtl="0">
              <a:lnSpc>
                <a:spcPct val="100000"/>
              </a:lnSpc>
              <a:spcBef>
                <a:spcPts val="0"/>
              </a:spcBef>
              <a:spcAft>
                <a:spcPts val="0"/>
              </a:spcAft>
              <a:buClr>
                <a:srgbClr val="757070"/>
              </a:buClr>
              <a:buSzPts val="2000"/>
              <a:buFont typeface="Arial"/>
              <a:buAutoNum type="arabicPeriod"/>
            </a:pPr>
            <a:r>
              <a:rPr lang="en-US" sz="2000" b="0" i="0" u="none" strike="noStrike" cap="none" dirty="0">
                <a:solidFill>
                  <a:srgbClr val="757070"/>
                </a:solidFill>
                <a:latin typeface="Lato"/>
                <a:ea typeface="Lato"/>
                <a:cs typeface="Lato"/>
                <a:sym typeface="Lato"/>
              </a:rPr>
              <a:t>In date text column put it in date format and exclude day and month from it to another new columns.</a:t>
            </a:r>
          </a:p>
          <a:p>
            <a:pPr marL="584200" marR="0" lvl="0" indent="-457200" rtl="0">
              <a:lnSpc>
                <a:spcPct val="100000"/>
              </a:lnSpc>
              <a:spcBef>
                <a:spcPts val="0"/>
              </a:spcBef>
              <a:spcAft>
                <a:spcPts val="0"/>
              </a:spcAft>
              <a:buClr>
                <a:srgbClr val="757070"/>
              </a:buClr>
              <a:buSzPts val="2000"/>
              <a:buFont typeface="Arial"/>
              <a:buAutoNum type="arabicPeriod"/>
            </a:pPr>
            <a:r>
              <a:rPr lang="en-US" sz="2000" b="0" i="0" u="none" strike="noStrike" cap="none" dirty="0">
                <a:solidFill>
                  <a:srgbClr val="757070"/>
                </a:solidFill>
                <a:latin typeface="Lato"/>
                <a:ea typeface="Lato"/>
                <a:cs typeface="Lato"/>
                <a:sym typeface="Lato"/>
              </a:rPr>
              <a:t>Convert call duration from HH:MM:SS to seconds. 	</a:t>
            </a:r>
          </a:p>
          <a:p>
            <a:pPr marL="584200" marR="0" lvl="0" indent="-457200" rtl="0">
              <a:lnSpc>
                <a:spcPct val="100000"/>
              </a:lnSpc>
              <a:spcBef>
                <a:spcPts val="0"/>
              </a:spcBef>
              <a:spcAft>
                <a:spcPts val="0"/>
              </a:spcAft>
              <a:buClr>
                <a:srgbClr val="757070"/>
              </a:buClr>
              <a:buSzPts val="2000"/>
              <a:buFont typeface="Arial"/>
              <a:buAutoNum type="arabicPeriod"/>
            </a:pPr>
            <a:r>
              <a:rPr lang="en-US" sz="2000" b="0" i="0" u="none" strike="noStrike" cap="none">
                <a:solidFill>
                  <a:srgbClr val="757070"/>
                </a:solidFill>
                <a:latin typeface="Lato"/>
                <a:ea typeface="Lato"/>
                <a:cs typeface="Lato"/>
                <a:sym typeface="Lato"/>
              </a:rPr>
              <a:t>“Loan Default” and “Subscription” </a:t>
            </a:r>
            <a:r>
              <a:rPr lang="en-US" sz="2000" b="0" i="0" u="none" strike="noStrike" cap="none" dirty="0">
                <a:solidFill>
                  <a:srgbClr val="757070"/>
                </a:solidFill>
                <a:latin typeface="Lato"/>
                <a:ea typeface="Lato"/>
                <a:cs typeface="Lato"/>
                <a:sym typeface="Lato"/>
              </a:rPr>
              <a:t>has some blanks so remove them so that analyzing dataset can become easier. </a:t>
            </a:r>
          </a:p>
          <a:p>
            <a:pPr marL="584200" marR="0" lvl="0" indent="-457200" rtl="0">
              <a:lnSpc>
                <a:spcPct val="100000"/>
              </a:lnSpc>
              <a:spcBef>
                <a:spcPts val="0"/>
              </a:spcBef>
              <a:spcAft>
                <a:spcPts val="0"/>
              </a:spcAft>
              <a:buClr>
                <a:srgbClr val="757070"/>
              </a:buClr>
              <a:buSzPts val="2000"/>
              <a:buFont typeface="Arial"/>
              <a:buAutoNum type="arabicPeriod"/>
            </a:pPr>
            <a:r>
              <a:rPr lang="en-US" sz="2000" b="0" i="0" u="none" strike="noStrike" cap="none" dirty="0">
                <a:solidFill>
                  <a:srgbClr val="757070"/>
                </a:solidFill>
                <a:latin typeface="Lato"/>
                <a:ea typeface="Lato"/>
                <a:cs typeface="Lato"/>
                <a:sym typeface="Lato"/>
              </a:rPr>
              <a:t>Remove Outlier in “previous” column. 																	</a:t>
            </a:r>
          </a:p>
          <a:p>
            <a:pPr marL="285750" marR="0" lvl="0" indent="-158750" rtl="0">
              <a:lnSpc>
                <a:spcPct val="100000"/>
              </a:lnSpc>
              <a:spcBef>
                <a:spcPts val="0"/>
              </a:spcBef>
              <a:spcAft>
                <a:spcPts val="0"/>
              </a:spcAft>
              <a:buClr>
                <a:srgbClr val="757070"/>
              </a:buClr>
              <a:buSzPts val="2000"/>
              <a:buFont typeface="Arial"/>
              <a:buNone/>
            </a:pPr>
            <a:r>
              <a:rPr lang="en-US" sz="2000" b="0" i="0" u="none" strike="noStrike" cap="none" dirty="0">
                <a:solidFill>
                  <a:srgbClr val="757070"/>
                </a:solidFill>
                <a:latin typeface="Lato"/>
                <a:ea typeface="Lato"/>
                <a:cs typeface="Lato"/>
                <a:sym typeface="Lato"/>
              </a:rPr>
              <a:t>													</a:t>
            </a:r>
          </a:p>
          <a:p>
            <a:pPr marL="285750" marR="0" lvl="0" indent="-158750" rtl="0">
              <a:lnSpc>
                <a:spcPct val="100000"/>
              </a:lnSpc>
              <a:spcBef>
                <a:spcPts val="0"/>
              </a:spcBef>
              <a:spcAft>
                <a:spcPts val="0"/>
              </a:spcAft>
              <a:buClr>
                <a:srgbClr val="757070"/>
              </a:buClr>
              <a:buSzPts val="2000"/>
              <a:buFont typeface="Arial"/>
              <a:buNone/>
            </a:pPr>
            <a:r>
              <a:rPr lang="en-US" sz="2000" b="0" i="0" u="none" strike="noStrike" cap="none" dirty="0">
                <a:solidFill>
                  <a:srgbClr val="757070"/>
                </a:solidFill>
                <a:latin typeface="Lato"/>
                <a:ea typeface="Lato"/>
                <a:cs typeface="Lato"/>
                <a:sym typeface="Lato"/>
              </a:rPr>
              <a:t>													</a:t>
            </a:r>
          </a:p>
          <a:p>
            <a:pPr marL="285750" marR="0" lvl="0" indent="-158750" rtl="0">
              <a:lnSpc>
                <a:spcPct val="100000"/>
              </a:lnSpc>
              <a:spcBef>
                <a:spcPts val="0"/>
              </a:spcBef>
              <a:spcAft>
                <a:spcPts val="0"/>
              </a:spcAft>
              <a:buClr>
                <a:srgbClr val="757070"/>
              </a:buClr>
              <a:buSzPts val="2000"/>
              <a:buFont typeface="Arial"/>
              <a:buNone/>
            </a:pPr>
            <a:r>
              <a:rPr lang="en-US" sz="2000" b="0" i="0" u="none" strike="noStrike" cap="none" dirty="0">
                <a:solidFill>
                  <a:srgbClr val="757070"/>
                </a:solidFill>
                <a:latin typeface="Lato"/>
                <a:ea typeface="Lato"/>
                <a:cs typeface="Lato"/>
                <a:sym typeface="Lato"/>
              </a:rPr>
              <a:t>													</a:t>
            </a:r>
          </a:p>
          <a:p>
            <a:pPr marL="285750" marR="0" lvl="0" indent="-158750" rtl="0">
              <a:lnSpc>
                <a:spcPct val="100000"/>
              </a:lnSpc>
              <a:spcBef>
                <a:spcPts val="0"/>
              </a:spcBef>
              <a:spcAft>
                <a:spcPts val="0"/>
              </a:spcAft>
              <a:buClr>
                <a:srgbClr val="757070"/>
              </a:buClr>
              <a:buSzPts val="2000"/>
              <a:buFont typeface="Arial"/>
              <a:buNone/>
            </a:pPr>
            <a:r>
              <a:rPr lang="en-US" sz="2000" b="0" i="0" u="none" strike="noStrike" cap="none" dirty="0">
                <a:solidFill>
                  <a:srgbClr val="757070"/>
                </a:solidFill>
                <a:latin typeface="Lato"/>
                <a:ea typeface="Lato"/>
                <a:cs typeface="Lato"/>
                <a:sym typeface="Lato"/>
              </a:rPr>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III: Optimization Results</a:t>
            </a:r>
            <a:br>
              <a:rPr lang="en-US" sz="3500" b="1" dirty="0">
                <a:solidFill>
                  <a:srgbClr val="EF413D"/>
                </a:solidFill>
              </a:rPr>
            </a:br>
            <a:r>
              <a:rPr lang="en-US" sz="1000" b="1" dirty="0">
                <a:solidFill>
                  <a:srgbClr val="EF413D"/>
                </a:solidFill>
              </a:rPr>
              <a:t> </a:t>
            </a:r>
            <a:endParaRPr sz="3000" dirty="0"/>
          </a:p>
        </p:txBody>
      </p:sp>
      <p:graphicFrame>
        <p:nvGraphicFramePr>
          <p:cNvPr id="2" name="Chart 1">
            <a:extLst>
              <a:ext uri="{FF2B5EF4-FFF2-40B4-BE49-F238E27FC236}">
                <a16:creationId xmlns:a16="http://schemas.microsoft.com/office/drawing/2014/main" id="{2ED3B1BA-2EBD-1C93-ED1F-8E8CBD02119E}"/>
              </a:ext>
            </a:extLst>
          </p:cNvPr>
          <p:cNvGraphicFramePr>
            <a:graphicFrameLocks/>
          </p:cNvGraphicFramePr>
          <p:nvPr>
            <p:extLst>
              <p:ext uri="{D42A27DB-BD31-4B8C-83A1-F6EECF244321}">
                <p14:modId xmlns:p14="http://schemas.microsoft.com/office/powerpoint/2010/main" val="811053470"/>
              </p:ext>
            </p:extLst>
          </p:nvPr>
        </p:nvGraphicFramePr>
        <p:xfrm>
          <a:off x="838199" y="1446963"/>
          <a:ext cx="10747549" cy="464233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888821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IV: Major Insight</a:t>
            </a:r>
            <a:br>
              <a:rPr lang="en-US" sz="3500" b="1" dirty="0">
                <a:solidFill>
                  <a:srgbClr val="EF413D"/>
                </a:solidFill>
              </a:rPr>
            </a:br>
            <a:r>
              <a:rPr lang="en-US" sz="1000" b="1" dirty="0">
                <a:solidFill>
                  <a:srgbClr val="EF413D"/>
                </a:solidFill>
              </a:rPr>
              <a:t> </a:t>
            </a:r>
            <a:endParaRPr sz="3000" dirty="0"/>
          </a:p>
        </p:txBody>
      </p:sp>
      <p:pic>
        <p:nvPicPr>
          <p:cNvPr id="2" name="Picture 1">
            <a:extLst>
              <a:ext uri="{FF2B5EF4-FFF2-40B4-BE49-F238E27FC236}">
                <a16:creationId xmlns:a16="http://schemas.microsoft.com/office/drawing/2014/main" id="{2928D942-8B15-0D71-44D4-19F3BECE7497}"/>
              </a:ext>
            </a:extLst>
          </p:cNvPr>
          <p:cNvPicPr>
            <a:picLocks noChangeAspect="1"/>
          </p:cNvPicPr>
          <p:nvPr/>
        </p:nvPicPr>
        <p:blipFill>
          <a:blip r:embed="rId3"/>
          <a:stretch>
            <a:fillRect/>
          </a:stretch>
        </p:blipFill>
        <p:spPr>
          <a:xfrm>
            <a:off x="1095270" y="1720208"/>
            <a:ext cx="10258530" cy="4560012"/>
          </a:xfrm>
          <a:prstGeom prst="rect">
            <a:avLst/>
          </a:prstGeom>
        </p:spPr>
      </p:pic>
    </p:spTree>
    <p:extLst>
      <p:ext uri="{BB962C8B-B14F-4D97-AF65-F5344CB8AC3E}">
        <p14:creationId xmlns:p14="http://schemas.microsoft.com/office/powerpoint/2010/main" val="1035777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 :  Univariate Analysis</a:t>
            </a:r>
            <a:br>
              <a:rPr lang="en-US" sz="3500" b="1" dirty="0">
                <a:solidFill>
                  <a:srgbClr val="EF413D"/>
                </a:solidFill>
              </a:rPr>
            </a:br>
            <a:r>
              <a:rPr lang="en-US" sz="1000" b="1" dirty="0">
                <a:solidFill>
                  <a:srgbClr val="EF413D"/>
                </a:solidFill>
              </a:rPr>
              <a:t> </a:t>
            </a:r>
            <a:br>
              <a:rPr lang="en-US" b="1" dirty="0"/>
            </a:br>
            <a:endParaRPr sz="3000" dirty="0"/>
          </a:p>
        </p:txBody>
      </p:sp>
      <p:sp>
        <p:nvSpPr>
          <p:cNvPr id="9" name="Google Shape;219;p28">
            <a:extLst>
              <a:ext uri="{FF2B5EF4-FFF2-40B4-BE49-F238E27FC236}">
                <a16:creationId xmlns:a16="http://schemas.microsoft.com/office/drawing/2014/main" id="{947E1549-BDA8-4512-9BAD-A4E03C1A8752}"/>
              </a:ext>
            </a:extLst>
          </p:cNvPr>
          <p:cNvSpPr txBox="1"/>
          <p:nvPr/>
        </p:nvSpPr>
        <p:spPr>
          <a:xfrm>
            <a:off x="514663" y="1085222"/>
            <a:ext cx="11162674" cy="5407653"/>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 under consideration: Age.</a:t>
            </a: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IN"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graphicFrame>
        <p:nvGraphicFramePr>
          <p:cNvPr id="2" name="Chart 1">
            <a:extLst>
              <a:ext uri="{FF2B5EF4-FFF2-40B4-BE49-F238E27FC236}">
                <a16:creationId xmlns:a16="http://schemas.microsoft.com/office/drawing/2014/main" id="{5C314F22-4CE0-387E-B0C9-43A54B6ED84F}"/>
              </a:ext>
            </a:extLst>
          </p:cNvPr>
          <p:cNvGraphicFramePr>
            <a:graphicFrameLocks/>
          </p:cNvGraphicFramePr>
          <p:nvPr>
            <p:extLst>
              <p:ext uri="{D42A27DB-BD31-4B8C-83A1-F6EECF244321}">
                <p14:modId xmlns:p14="http://schemas.microsoft.com/office/powerpoint/2010/main" val="885079469"/>
              </p:ext>
            </p:extLst>
          </p:nvPr>
        </p:nvGraphicFramePr>
        <p:xfrm>
          <a:off x="709455" y="1690688"/>
          <a:ext cx="10795907" cy="467996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 :  Univariate Analysis</a:t>
            </a:r>
            <a:br>
              <a:rPr lang="en-US" sz="3500" b="1" dirty="0">
                <a:solidFill>
                  <a:srgbClr val="EF413D"/>
                </a:solidFill>
              </a:rPr>
            </a:br>
            <a:r>
              <a:rPr lang="en-US" sz="1000" b="1" dirty="0">
                <a:solidFill>
                  <a:srgbClr val="EF413D"/>
                </a:solidFill>
              </a:rPr>
              <a:t> </a:t>
            </a:r>
            <a:br>
              <a:rPr lang="en-US" b="1" dirty="0"/>
            </a:br>
            <a:endParaRPr sz="3000" dirty="0"/>
          </a:p>
        </p:txBody>
      </p:sp>
      <p:sp>
        <p:nvSpPr>
          <p:cNvPr id="9" name="Google Shape;219;p28">
            <a:extLst>
              <a:ext uri="{FF2B5EF4-FFF2-40B4-BE49-F238E27FC236}">
                <a16:creationId xmlns:a16="http://schemas.microsoft.com/office/drawing/2014/main" id="{947E1549-BDA8-4512-9BAD-A4E03C1A8752}"/>
              </a:ext>
            </a:extLst>
          </p:cNvPr>
          <p:cNvSpPr txBox="1"/>
          <p:nvPr/>
        </p:nvSpPr>
        <p:spPr>
          <a:xfrm>
            <a:off x="514663" y="1145512"/>
            <a:ext cx="11162674" cy="5347363"/>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 under consideration: Job.</a:t>
            </a: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graphicFrame>
        <p:nvGraphicFramePr>
          <p:cNvPr id="2" name="Chart 1">
            <a:extLst>
              <a:ext uri="{FF2B5EF4-FFF2-40B4-BE49-F238E27FC236}">
                <a16:creationId xmlns:a16="http://schemas.microsoft.com/office/drawing/2014/main" id="{B8CEB65D-846F-734D-A549-1A9C703EE4BE}"/>
              </a:ext>
            </a:extLst>
          </p:cNvPr>
          <p:cNvGraphicFramePr>
            <a:graphicFrameLocks/>
          </p:cNvGraphicFramePr>
          <p:nvPr>
            <p:extLst>
              <p:ext uri="{D42A27DB-BD31-4B8C-83A1-F6EECF244321}">
                <p14:modId xmlns:p14="http://schemas.microsoft.com/office/powerpoint/2010/main" val="4045714628"/>
              </p:ext>
            </p:extLst>
          </p:nvPr>
        </p:nvGraphicFramePr>
        <p:xfrm>
          <a:off x="680650" y="1557495"/>
          <a:ext cx="10673150" cy="474282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05039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 :  Univariate Analysis</a:t>
            </a:r>
            <a:br>
              <a:rPr lang="en-US" sz="3500" b="1" dirty="0">
                <a:solidFill>
                  <a:srgbClr val="EF413D"/>
                </a:solidFill>
              </a:rPr>
            </a:br>
            <a:r>
              <a:rPr lang="en-US" sz="1000" b="1" dirty="0">
                <a:solidFill>
                  <a:srgbClr val="EF413D"/>
                </a:solidFill>
              </a:rPr>
              <a:t> </a:t>
            </a:r>
            <a:br>
              <a:rPr lang="en-US" b="1" dirty="0"/>
            </a:br>
            <a:endParaRPr sz="3000" dirty="0"/>
          </a:p>
        </p:txBody>
      </p:sp>
      <p:sp>
        <p:nvSpPr>
          <p:cNvPr id="9" name="Google Shape;219;p28">
            <a:extLst>
              <a:ext uri="{FF2B5EF4-FFF2-40B4-BE49-F238E27FC236}">
                <a16:creationId xmlns:a16="http://schemas.microsoft.com/office/drawing/2014/main" id="{947E1549-BDA8-4512-9BAD-A4E03C1A8752}"/>
              </a:ext>
            </a:extLst>
          </p:cNvPr>
          <p:cNvSpPr txBox="1"/>
          <p:nvPr/>
        </p:nvSpPr>
        <p:spPr>
          <a:xfrm>
            <a:off x="514662" y="1106858"/>
            <a:ext cx="11162674" cy="5585344"/>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 under consideration: Loans.</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graphicFrame>
        <p:nvGraphicFramePr>
          <p:cNvPr id="2" name="Chart 1">
            <a:extLst>
              <a:ext uri="{FF2B5EF4-FFF2-40B4-BE49-F238E27FC236}">
                <a16:creationId xmlns:a16="http://schemas.microsoft.com/office/drawing/2014/main" id="{EC518FA0-BBBA-D45D-BF20-295B6063CF47}"/>
              </a:ext>
            </a:extLst>
          </p:cNvPr>
          <p:cNvGraphicFramePr>
            <a:graphicFrameLocks/>
          </p:cNvGraphicFramePr>
          <p:nvPr>
            <p:extLst>
              <p:ext uri="{D42A27DB-BD31-4B8C-83A1-F6EECF244321}">
                <p14:modId xmlns:p14="http://schemas.microsoft.com/office/powerpoint/2010/main" val="1390603124"/>
              </p:ext>
            </p:extLst>
          </p:nvPr>
        </p:nvGraphicFramePr>
        <p:xfrm>
          <a:off x="751366" y="2066653"/>
          <a:ext cx="5344634" cy="218594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Chart 2">
            <a:extLst>
              <a:ext uri="{FF2B5EF4-FFF2-40B4-BE49-F238E27FC236}">
                <a16:creationId xmlns:a16="http://schemas.microsoft.com/office/drawing/2014/main" id="{B432E546-5AA4-5609-EC9E-CEC53E78FF3F}"/>
              </a:ext>
            </a:extLst>
          </p:cNvPr>
          <p:cNvGraphicFramePr>
            <a:graphicFrameLocks/>
          </p:cNvGraphicFramePr>
          <p:nvPr>
            <p:extLst>
              <p:ext uri="{D42A27DB-BD31-4B8C-83A1-F6EECF244321}">
                <p14:modId xmlns:p14="http://schemas.microsoft.com/office/powerpoint/2010/main" val="2610825634"/>
              </p:ext>
            </p:extLst>
          </p:nvPr>
        </p:nvGraphicFramePr>
        <p:xfrm>
          <a:off x="6199833" y="2066653"/>
          <a:ext cx="5240801" cy="218594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 name="Chart 3">
            <a:extLst>
              <a:ext uri="{FF2B5EF4-FFF2-40B4-BE49-F238E27FC236}">
                <a16:creationId xmlns:a16="http://schemas.microsoft.com/office/drawing/2014/main" id="{8303CBA5-B6A8-E628-1960-C11DEE0724A4}"/>
              </a:ext>
            </a:extLst>
          </p:cNvPr>
          <p:cNvGraphicFramePr>
            <a:graphicFrameLocks/>
          </p:cNvGraphicFramePr>
          <p:nvPr>
            <p:extLst>
              <p:ext uri="{D42A27DB-BD31-4B8C-83A1-F6EECF244321}">
                <p14:modId xmlns:p14="http://schemas.microsoft.com/office/powerpoint/2010/main" val="1475199528"/>
              </p:ext>
            </p:extLst>
          </p:nvPr>
        </p:nvGraphicFramePr>
        <p:xfrm>
          <a:off x="3577672" y="4352258"/>
          <a:ext cx="5036653" cy="224028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798533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 :  Univariate Analysis</a:t>
            </a:r>
            <a:br>
              <a:rPr lang="en-US" sz="3500" b="1" dirty="0">
                <a:solidFill>
                  <a:srgbClr val="EF413D"/>
                </a:solidFill>
              </a:rPr>
            </a:br>
            <a:r>
              <a:rPr lang="en-US" sz="1000" b="1" dirty="0">
                <a:solidFill>
                  <a:srgbClr val="EF413D"/>
                </a:solidFill>
              </a:rPr>
              <a:t> </a:t>
            </a:r>
            <a:br>
              <a:rPr lang="en-US" b="1" dirty="0"/>
            </a:br>
            <a:endParaRPr sz="3000" dirty="0"/>
          </a:p>
        </p:txBody>
      </p:sp>
      <p:sp>
        <p:nvSpPr>
          <p:cNvPr id="9" name="Google Shape;219;p28">
            <a:extLst>
              <a:ext uri="{FF2B5EF4-FFF2-40B4-BE49-F238E27FC236}">
                <a16:creationId xmlns:a16="http://schemas.microsoft.com/office/drawing/2014/main" id="{947E1549-BDA8-4512-9BAD-A4E03C1A8752}"/>
              </a:ext>
            </a:extLst>
          </p:cNvPr>
          <p:cNvSpPr txBox="1"/>
          <p:nvPr/>
        </p:nvSpPr>
        <p:spPr>
          <a:xfrm>
            <a:off x="514663" y="1599228"/>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 under consideration: Month.</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graphicFrame>
        <p:nvGraphicFramePr>
          <p:cNvPr id="3" name="Chart 2">
            <a:extLst>
              <a:ext uri="{FF2B5EF4-FFF2-40B4-BE49-F238E27FC236}">
                <a16:creationId xmlns:a16="http://schemas.microsoft.com/office/drawing/2014/main" id="{93C4B3CC-1CD5-9B61-1B61-4CA0D3B3C915}"/>
              </a:ext>
            </a:extLst>
          </p:cNvPr>
          <p:cNvGraphicFramePr>
            <a:graphicFrameLocks/>
          </p:cNvGraphicFramePr>
          <p:nvPr>
            <p:extLst>
              <p:ext uri="{D42A27DB-BD31-4B8C-83A1-F6EECF244321}">
                <p14:modId xmlns:p14="http://schemas.microsoft.com/office/powerpoint/2010/main" val="392182011"/>
              </p:ext>
            </p:extLst>
          </p:nvPr>
        </p:nvGraphicFramePr>
        <p:xfrm>
          <a:off x="838200" y="2137787"/>
          <a:ext cx="10515600" cy="406204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162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 :  Univariate Analysis</a:t>
            </a:r>
            <a:br>
              <a:rPr lang="en-US" sz="3500" b="1" dirty="0">
                <a:solidFill>
                  <a:srgbClr val="EF413D"/>
                </a:solidFill>
              </a:rPr>
            </a:br>
            <a:r>
              <a:rPr lang="en-US" sz="1000" b="1" dirty="0">
                <a:solidFill>
                  <a:srgbClr val="EF413D"/>
                </a:solidFill>
              </a:rPr>
              <a:t> </a:t>
            </a:r>
            <a:br>
              <a:rPr lang="en-US" b="1" dirty="0"/>
            </a:br>
            <a:endParaRPr sz="3000" dirty="0"/>
          </a:p>
        </p:txBody>
      </p:sp>
      <p:sp>
        <p:nvSpPr>
          <p:cNvPr id="9" name="Google Shape;219;p28">
            <a:extLst>
              <a:ext uri="{FF2B5EF4-FFF2-40B4-BE49-F238E27FC236}">
                <a16:creationId xmlns:a16="http://schemas.microsoft.com/office/drawing/2014/main" id="{947E1549-BDA8-4512-9BAD-A4E03C1A8752}"/>
              </a:ext>
            </a:extLst>
          </p:cNvPr>
          <p:cNvSpPr txBox="1"/>
          <p:nvPr/>
        </p:nvSpPr>
        <p:spPr>
          <a:xfrm>
            <a:off x="514663" y="1599228"/>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Variables under consideration: Day.</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graphicFrame>
        <p:nvGraphicFramePr>
          <p:cNvPr id="3" name="Chart 2">
            <a:extLst>
              <a:ext uri="{FF2B5EF4-FFF2-40B4-BE49-F238E27FC236}">
                <a16:creationId xmlns:a16="http://schemas.microsoft.com/office/drawing/2014/main" id="{1FF3CCE6-DCB5-16F9-A8E8-86A90A0DCF4E}"/>
              </a:ext>
            </a:extLst>
          </p:cNvPr>
          <p:cNvGraphicFramePr>
            <a:graphicFrameLocks/>
          </p:cNvGraphicFramePr>
          <p:nvPr>
            <p:extLst>
              <p:ext uri="{D42A27DB-BD31-4B8C-83A1-F6EECF244321}">
                <p14:modId xmlns:p14="http://schemas.microsoft.com/office/powerpoint/2010/main" val="3715784980"/>
              </p:ext>
            </p:extLst>
          </p:nvPr>
        </p:nvGraphicFramePr>
        <p:xfrm>
          <a:off x="838200" y="2188029"/>
          <a:ext cx="10515600" cy="406204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99987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 :  Univariate Analysis</a:t>
            </a:r>
            <a:br>
              <a:rPr lang="en-US" sz="3500" b="1" dirty="0">
                <a:solidFill>
                  <a:srgbClr val="EF413D"/>
                </a:solidFill>
              </a:rPr>
            </a:br>
            <a:r>
              <a:rPr lang="en-US" sz="1000" b="1" dirty="0">
                <a:solidFill>
                  <a:srgbClr val="EF413D"/>
                </a:solidFill>
              </a:rPr>
              <a:t> </a:t>
            </a:r>
            <a:br>
              <a:rPr lang="en-US" b="1" dirty="0"/>
            </a:br>
            <a:endParaRPr sz="3000" dirty="0"/>
          </a:p>
        </p:txBody>
      </p:sp>
      <p:sp>
        <p:nvSpPr>
          <p:cNvPr id="9" name="Google Shape;219;p28">
            <a:extLst>
              <a:ext uri="{FF2B5EF4-FFF2-40B4-BE49-F238E27FC236}">
                <a16:creationId xmlns:a16="http://schemas.microsoft.com/office/drawing/2014/main" id="{947E1549-BDA8-4512-9BAD-A4E03C1A8752}"/>
              </a:ext>
            </a:extLst>
          </p:cNvPr>
          <p:cNvSpPr txBox="1"/>
          <p:nvPr/>
        </p:nvSpPr>
        <p:spPr>
          <a:xfrm>
            <a:off x="514663" y="1599228"/>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Variables under consideration: By call Duration.</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mc:AlternateContent xmlns:mc="http://schemas.openxmlformats.org/markup-compatibility/2006" xmlns:cx1="http://schemas.microsoft.com/office/drawing/2015/9/8/chartex">
        <mc:Choice Requires="cx1">
          <p:graphicFrame>
            <p:nvGraphicFramePr>
              <p:cNvPr id="2" name="Chart 1">
                <a:extLst>
                  <a:ext uri="{FF2B5EF4-FFF2-40B4-BE49-F238E27FC236}">
                    <a16:creationId xmlns:a16="http://schemas.microsoft.com/office/drawing/2014/main" id="{3E20C410-35D9-8900-CF8F-E51BD28D3558}"/>
                  </a:ext>
                </a:extLst>
              </p:cNvPr>
              <p:cNvGraphicFramePr/>
              <p:nvPr>
                <p:extLst>
                  <p:ext uri="{D42A27DB-BD31-4B8C-83A1-F6EECF244321}">
                    <p14:modId xmlns:p14="http://schemas.microsoft.com/office/powerpoint/2010/main" val="3669918163"/>
                  </p:ext>
                </p:extLst>
              </p:nvPr>
            </p:nvGraphicFramePr>
            <p:xfrm>
              <a:off x="630864" y="2169043"/>
              <a:ext cx="10722936" cy="4093534"/>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2" name="Chart 1">
                <a:extLst>
                  <a:ext uri="{FF2B5EF4-FFF2-40B4-BE49-F238E27FC236}">
                    <a16:creationId xmlns:a16="http://schemas.microsoft.com/office/drawing/2014/main" id="{3E20C410-35D9-8900-CF8F-E51BD28D3558}"/>
                  </a:ext>
                </a:extLst>
              </p:cNvPr>
              <p:cNvPicPr>
                <a:picLocks noGrp="1" noRot="1" noChangeAspect="1" noMove="1" noResize="1" noEditPoints="1" noAdjustHandles="1" noChangeArrowheads="1" noChangeShapeType="1"/>
              </p:cNvPicPr>
              <p:nvPr/>
            </p:nvPicPr>
            <p:blipFill>
              <a:blip r:embed="rId4"/>
              <a:stretch>
                <a:fillRect/>
              </a:stretch>
            </p:blipFill>
            <p:spPr>
              <a:xfrm>
                <a:off x="630864" y="2169043"/>
                <a:ext cx="10722936" cy="4093534"/>
              </a:xfrm>
              <a:prstGeom prst="rect">
                <a:avLst/>
              </a:prstGeom>
            </p:spPr>
          </p:pic>
        </mc:Fallback>
      </mc:AlternateContent>
    </p:spTree>
    <p:extLst>
      <p:ext uri="{BB962C8B-B14F-4D97-AF65-F5344CB8AC3E}">
        <p14:creationId xmlns:p14="http://schemas.microsoft.com/office/powerpoint/2010/main" val="633053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194303"/>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 :  Segmented Univariate Analysis</a:t>
            </a:r>
            <a:br>
              <a:rPr lang="en-US" sz="3500" b="1" dirty="0">
                <a:solidFill>
                  <a:srgbClr val="EF413D"/>
                </a:solidFill>
              </a:rPr>
            </a:br>
            <a:r>
              <a:rPr lang="en-US" sz="1000" b="1" dirty="0">
                <a:solidFill>
                  <a:srgbClr val="EF413D"/>
                </a:solidFill>
              </a:rPr>
              <a:t> </a:t>
            </a:r>
            <a:br>
              <a:rPr lang="en-US" b="1" dirty="0"/>
            </a:br>
            <a:endParaRPr sz="3000" dirty="0"/>
          </a:p>
        </p:txBody>
      </p:sp>
      <p:sp>
        <p:nvSpPr>
          <p:cNvPr id="9" name="Google Shape;219;p28">
            <a:extLst>
              <a:ext uri="{FF2B5EF4-FFF2-40B4-BE49-F238E27FC236}">
                <a16:creationId xmlns:a16="http://schemas.microsoft.com/office/drawing/2014/main" id="{947E1549-BDA8-4512-9BAD-A4E03C1A8752}"/>
              </a:ext>
            </a:extLst>
          </p:cNvPr>
          <p:cNvSpPr txBox="1"/>
          <p:nvPr/>
        </p:nvSpPr>
        <p:spPr>
          <a:xfrm>
            <a:off x="585002" y="1462141"/>
            <a:ext cx="11162674" cy="5201556"/>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Variables under consideration: Marital Status &amp; Education.</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graphicFrame>
        <p:nvGraphicFramePr>
          <p:cNvPr id="2" name="Chart 1">
            <a:extLst>
              <a:ext uri="{FF2B5EF4-FFF2-40B4-BE49-F238E27FC236}">
                <a16:creationId xmlns:a16="http://schemas.microsoft.com/office/drawing/2014/main" id="{88ACE884-A925-969F-DAED-819FAAFF212B}"/>
              </a:ext>
            </a:extLst>
          </p:cNvPr>
          <p:cNvGraphicFramePr>
            <a:graphicFrameLocks/>
          </p:cNvGraphicFramePr>
          <p:nvPr>
            <p:extLst>
              <p:ext uri="{D42A27DB-BD31-4B8C-83A1-F6EECF244321}">
                <p14:modId xmlns:p14="http://schemas.microsoft.com/office/powerpoint/2010/main" val="4152810530"/>
              </p:ext>
            </p:extLst>
          </p:nvPr>
        </p:nvGraphicFramePr>
        <p:xfrm>
          <a:off x="676756" y="1863089"/>
          <a:ext cx="5332158" cy="457790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Chart 2">
            <a:extLst>
              <a:ext uri="{FF2B5EF4-FFF2-40B4-BE49-F238E27FC236}">
                <a16:creationId xmlns:a16="http://schemas.microsoft.com/office/drawing/2014/main" id="{91242FE3-9DF2-4AB9-9A9E-90BB80B57DF7}"/>
              </a:ext>
            </a:extLst>
          </p:cNvPr>
          <p:cNvGraphicFramePr>
            <a:graphicFrameLocks/>
          </p:cNvGraphicFramePr>
          <p:nvPr>
            <p:extLst>
              <p:ext uri="{D42A27DB-BD31-4B8C-83A1-F6EECF244321}">
                <p14:modId xmlns:p14="http://schemas.microsoft.com/office/powerpoint/2010/main" val="3437268754"/>
              </p:ext>
            </p:extLst>
          </p:nvPr>
        </p:nvGraphicFramePr>
        <p:xfrm>
          <a:off x="6166338" y="1863088"/>
          <a:ext cx="5440659" cy="457790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66348432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839</TotalTime>
  <Words>1200</Words>
  <Application>Microsoft Office PowerPoint</Application>
  <PresentationFormat>Widescreen</PresentationFormat>
  <Paragraphs>369</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Lato</vt:lpstr>
      <vt:lpstr>Calibri</vt:lpstr>
      <vt:lpstr>Office Theme</vt:lpstr>
      <vt:lpstr>ASSIGNMENT   Name: Achal Tyagi</vt:lpstr>
      <vt:lpstr>Data Cleaning</vt:lpstr>
      <vt:lpstr>PART I :  Univariate Analysis   </vt:lpstr>
      <vt:lpstr>PART I :  Univariate Analysis   </vt:lpstr>
      <vt:lpstr>PART I :  Univariate Analysis   </vt:lpstr>
      <vt:lpstr>PART I :  Univariate Analysis   </vt:lpstr>
      <vt:lpstr>PART I :  Univariate Analysis   </vt:lpstr>
      <vt:lpstr>PART I :  Univariate Analysis   </vt:lpstr>
      <vt:lpstr>PART I :  Segmented Univariate Analysis   </vt:lpstr>
      <vt:lpstr>PART I :  Segmented Univariate Analysis   </vt:lpstr>
      <vt:lpstr>PART II :  Bivariate Analysis   </vt:lpstr>
      <vt:lpstr>PART II :  Bivariate Analysis   </vt:lpstr>
      <vt:lpstr>PART II :  Bivariate Analysis   </vt:lpstr>
      <vt:lpstr>PART II :  Bivariate Analysis   </vt:lpstr>
      <vt:lpstr>PART II :  Bivariate Analysis   </vt:lpstr>
      <vt:lpstr>PART III: Optimization Results  </vt:lpstr>
      <vt:lpstr>PART III: Optimization Results  </vt:lpstr>
      <vt:lpstr>PART III: Optimization Results  </vt:lpstr>
      <vt:lpstr>PART III: Optimization Results  </vt:lpstr>
      <vt:lpstr>PART III: Optimization Results  </vt:lpstr>
      <vt:lpstr>PART IV: Major Insight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GUIDELINES</dc:title>
  <dc:creator>Mahima Prasad</dc:creator>
  <cp:lastModifiedBy>Achal Tyagi</cp:lastModifiedBy>
  <cp:revision>40</cp:revision>
  <dcterms:modified xsi:type="dcterms:W3CDTF">2022-08-29T12:36:58Z</dcterms:modified>
</cp:coreProperties>
</file>